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61"/>
  </p:notesMasterIdLst>
  <p:sldIdLst>
    <p:sldId id="745" r:id="rId2"/>
    <p:sldId id="478" r:id="rId3"/>
    <p:sldId id="776" r:id="rId4"/>
    <p:sldId id="786" r:id="rId5"/>
    <p:sldId id="480" r:id="rId6"/>
    <p:sldId id="481" r:id="rId7"/>
    <p:sldId id="482" r:id="rId8"/>
    <p:sldId id="778" r:id="rId9"/>
    <p:sldId id="484" r:id="rId10"/>
    <p:sldId id="761" r:id="rId11"/>
    <p:sldId id="485" r:id="rId12"/>
    <p:sldId id="489" r:id="rId13"/>
    <p:sldId id="490" r:id="rId14"/>
    <p:sldId id="488" r:id="rId15"/>
    <p:sldId id="504" r:id="rId16"/>
    <p:sldId id="762" r:id="rId17"/>
    <p:sldId id="507" r:id="rId18"/>
    <p:sldId id="508" r:id="rId19"/>
    <p:sldId id="765" r:id="rId20"/>
    <p:sldId id="764" r:id="rId21"/>
    <p:sldId id="511" r:id="rId22"/>
    <p:sldId id="728" r:id="rId23"/>
    <p:sldId id="746" r:id="rId24"/>
    <p:sldId id="747" r:id="rId25"/>
    <p:sldId id="788" r:id="rId26"/>
    <p:sldId id="516" r:id="rId27"/>
    <p:sldId id="779" r:id="rId28"/>
    <p:sldId id="518" r:id="rId29"/>
    <p:sldId id="766" r:id="rId30"/>
    <p:sldId id="729" r:id="rId31"/>
    <p:sldId id="520" r:id="rId32"/>
    <p:sldId id="521" r:id="rId33"/>
    <p:sldId id="792" r:id="rId34"/>
    <p:sldId id="523" r:id="rId35"/>
    <p:sldId id="758" r:id="rId36"/>
    <p:sldId id="749" r:id="rId37"/>
    <p:sldId id="750" r:id="rId38"/>
    <p:sldId id="751" r:id="rId39"/>
    <p:sldId id="780" r:id="rId40"/>
    <p:sldId id="782" r:id="rId41"/>
    <p:sldId id="783" r:id="rId42"/>
    <p:sldId id="533" r:id="rId43"/>
    <p:sldId id="770" r:id="rId44"/>
    <p:sldId id="754" r:id="rId45"/>
    <p:sldId id="536" r:id="rId46"/>
    <p:sldId id="742" r:id="rId47"/>
    <p:sldId id="744" r:id="rId48"/>
    <p:sldId id="771" r:id="rId49"/>
    <p:sldId id="772" r:id="rId50"/>
    <p:sldId id="781" r:id="rId51"/>
    <p:sldId id="784" r:id="rId52"/>
    <p:sldId id="543" r:id="rId53"/>
    <p:sldId id="785" r:id="rId54"/>
    <p:sldId id="546" r:id="rId55"/>
    <p:sldId id="795" r:id="rId56"/>
    <p:sldId id="793" r:id="rId57"/>
    <p:sldId id="794" r:id="rId58"/>
    <p:sldId id="796" r:id="rId59"/>
    <p:sldId id="723" r:id="rId60"/>
  </p:sldIdLst>
  <p:sldSz cx="9144000" cy="6858000" type="screen4x3"/>
  <p:notesSz cx="6858000" cy="9144000"/>
  <p:embeddedFontLst>
    <p:embeddedFont>
      <p:font typeface="Arial Black" pitchFamily="34" charset="0"/>
      <p:bold r:id="rId62"/>
    </p:embeddedFont>
    <p:embeddedFont>
      <p:font typeface="Impact" pitchFamily="34" charset="0"/>
      <p:regular r:id="rId63"/>
    </p:embeddedFont>
    <p:embeddedFont>
      <p:font typeface="Arial Narrow" pitchFamily="34" charset="0"/>
      <p:regular r:id="rId64"/>
      <p:bold r:id="rId65"/>
      <p:italic r:id="rId66"/>
      <p:boldItalic r:id="rId67"/>
    </p:embeddedFont>
    <p:embeddedFont>
      <p:font typeface="CommonBullets"/>
      <p:regular r:id="rId68"/>
    </p:embeddedFont>
    <p:embeddedFont>
      <p:font typeface="Fette Engschrift"/>
      <p:regular r:id="rId69"/>
    </p:embeddedFont>
    <p:embeddedFont>
      <p:font typeface="Latin Wide"/>
      <p:regular r:id="rId70"/>
    </p:embeddedFont>
    <p:embeddedFont>
      <p:font typeface="Arial Rounded MT Bold" pitchFamily="34" charset="0"/>
      <p:regular r:id="rId71"/>
    </p:embeddedFont>
    <p:embeddedFont>
      <p:font typeface="Eurostile" pitchFamily="34" charset="0"/>
      <p:regular r:id="rId72"/>
      <p:bold r:id="rId73"/>
    </p:embeddedFont>
  </p:embeddedFontLst>
  <p:defaultTextStyle>
    <a:defPPr>
      <a:defRPr lang="en-US"/>
    </a:defPPr>
    <a:lvl1pPr algn="l" rtl="0" eaLnBrk="0" fontAlgn="base" hangingPunct="0">
      <a:lnSpc>
        <a:spcPct val="85000"/>
      </a:lnSpc>
      <a:spcBef>
        <a:spcPct val="0"/>
      </a:spcBef>
      <a:spcAft>
        <a:spcPct val="0"/>
      </a:spcAft>
      <a:defRPr sz="2700" b="1" kern="1200">
        <a:solidFill>
          <a:schemeClr val="bg1"/>
        </a:solidFill>
        <a:latin typeface="Arial Narrow" pitchFamily="34" charset="0"/>
        <a:ea typeface="+mn-ea"/>
        <a:cs typeface="+mn-cs"/>
      </a:defRPr>
    </a:lvl1pPr>
    <a:lvl2pPr marL="457200" algn="l" rtl="0" eaLnBrk="0" fontAlgn="base" hangingPunct="0">
      <a:lnSpc>
        <a:spcPct val="85000"/>
      </a:lnSpc>
      <a:spcBef>
        <a:spcPct val="0"/>
      </a:spcBef>
      <a:spcAft>
        <a:spcPct val="0"/>
      </a:spcAft>
      <a:defRPr sz="2700" b="1" kern="1200">
        <a:solidFill>
          <a:schemeClr val="bg1"/>
        </a:solidFill>
        <a:latin typeface="Arial Narrow" pitchFamily="34" charset="0"/>
        <a:ea typeface="+mn-ea"/>
        <a:cs typeface="+mn-cs"/>
      </a:defRPr>
    </a:lvl2pPr>
    <a:lvl3pPr marL="914400" algn="l" rtl="0" eaLnBrk="0" fontAlgn="base" hangingPunct="0">
      <a:lnSpc>
        <a:spcPct val="85000"/>
      </a:lnSpc>
      <a:spcBef>
        <a:spcPct val="0"/>
      </a:spcBef>
      <a:spcAft>
        <a:spcPct val="0"/>
      </a:spcAft>
      <a:defRPr sz="2700" b="1" kern="1200">
        <a:solidFill>
          <a:schemeClr val="bg1"/>
        </a:solidFill>
        <a:latin typeface="Arial Narrow" pitchFamily="34" charset="0"/>
        <a:ea typeface="+mn-ea"/>
        <a:cs typeface="+mn-cs"/>
      </a:defRPr>
    </a:lvl3pPr>
    <a:lvl4pPr marL="1371600" algn="l" rtl="0" eaLnBrk="0" fontAlgn="base" hangingPunct="0">
      <a:lnSpc>
        <a:spcPct val="85000"/>
      </a:lnSpc>
      <a:spcBef>
        <a:spcPct val="0"/>
      </a:spcBef>
      <a:spcAft>
        <a:spcPct val="0"/>
      </a:spcAft>
      <a:defRPr sz="2700" b="1" kern="1200">
        <a:solidFill>
          <a:schemeClr val="bg1"/>
        </a:solidFill>
        <a:latin typeface="Arial Narrow" pitchFamily="34" charset="0"/>
        <a:ea typeface="+mn-ea"/>
        <a:cs typeface="+mn-cs"/>
      </a:defRPr>
    </a:lvl4pPr>
    <a:lvl5pPr marL="1828800" algn="l" rtl="0" eaLnBrk="0" fontAlgn="base" hangingPunct="0">
      <a:lnSpc>
        <a:spcPct val="85000"/>
      </a:lnSpc>
      <a:spcBef>
        <a:spcPct val="0"/>
      </a:spcBef>
      <a:spcAft>
        <a:spcPct val="0"/>
      </a:spcAft>
      <a:defRPr sz="2700" b="1" kern="1200">
        <a:solidFill>
          <a:schemeClr val="bg1"/>
        </a:solidFill>
        <a:latin typeface="Arial Narrow" pitchFamily="34" charset="0"/>
        <a:ea typeface="+mn-ea"/>
        <a:cs typeface="+mn-cs"/>
      </a:defRPr>
    </a:lvl5pPr>
    <a:lvl6pPr marL="2286000" algn="l" defTabSz="914400" rtl="0" eaLnBrk="1" latinLnBrk="0" hangingPunct="1">
      <a:defRPr sz="2700" b="1" kern="1200">
        <a:solidFill>
          <a:schemeClr val="bg1"/>
        </a:solidFill>
        <a:latin typeface="Arial Narrow" pitchFamily="34" charset="0"/>
        <a:ea typeface="+mn-ea"/>
        <a:cs typeface="+mn-cs"/>
      </a:defRPr>
    </a:lvl6pPr>
    <a:lvl7pPr marL="2743200" algn="l" defTabSz="914400" rtl="0" eaLnBrk="1" latinLnBrk="0" hangingPunct="1">
      <a:defRPr sz="2700" b="1" kern="1200">
        <a:solidFill>
          <a:schemeClr val="bg1"/>
        </a:solidFill>
        <a:latin typeface="Arial Narrow" pitchFamily="34" charset="0"/>
        <a:ea typeface="+mn-ea"/>
        <a:cs typeface="+mn-cs"/>
      </a:defRPr>
    </a:lvl7pPr>
    <a:lvl8pPr marL="3200400" algn="l" defTabSz="914400" rtl="0" eaLnBrk="1" latinLnBrk="0" hangingPunct="1">
      <a:defRPr sz="2700" b="1" kern="1200">
        <a:solidFill>
          <a:schemeClr val="bg1"/>
        </a:solidFill>
        <a:latin typeface="Arial Narrow" pitchFamily="34" charset="0"/>
        <a:ea typeface="+mn-ea"/>
        <a:cs typeface="+mn-cs"/>
      </a:defRPr>
    </a:lvl8pPr>
    <a:lvl9pPr marL="3657600" algn="l" defTabSz="914400" rtl="0" eaLnBrk="1" latinLnBrk="0" hangingPunct="1">
      <a:defRPr sz="2700" b="1" kern="1200">
        <a:solidFill>
          <a:schemeClr val="bg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3300"/>
    <a:srgbClr val="000000"/>
    <a:srgbClr val="000099"/>
    <a:srgbClr val="680000"/>
    <a:srgbClr val="321900"/>
    <a:srgbClr val="003399"/>
    <a:srgbClr val="111111"/>
    <a:srgbClr val="C0C0C0"/>
    <a:srgbClr val="FFFF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633" autoAdjust="0"/>
    <p:restoredTop sz="94614" autoAdjust="0"/>
  </p:normalViewPr>
  <p:slideViewPr>
    <p:cSldViewPr>
      <p:cViewPr>
        <p:scale>
          <a:sx n="93" d="100"/>
          <a:sy n="93" d="100"/>
        </p:scale>
        <p:origin x="-78" y="-282"/>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b="0">
                <a:solidFill>
                  <a:schemeClr val="tx1"/>
                </a:solidFill>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tx1"/>
                </a:solidFill>
                <a:latin typeface="Times New Roman" pitchFamily="18"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b="0">
                <a:solidFill>
                  <a:schemeClr val="tx1"/>
                </a:solidFill>
                <a:latin typeface="Times New Roman" pitchFamily="18" charset="0"/>
              </a:defRPr>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b="0">
                <a:solidFill>
                  <a:schemeClr val="tx1"/>
                </a:solidFill>
                <a:latin typeface="Times New Roman" pitchFamily="18" charset="0"/>
              </a:defRPr>
            </a:lvl1pPr>
          </a:lstStyle>
          <a:p>
            <a:fld id="{A2C3F43D-6724-4F8A-97B5-10F2ACD52C3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BBFD1-48BD-4C18-A2C2-5F5D99829132}" type="slidenum">
              <a:rPr lang="en-US"/>
              <a:pPr/>
              <a:t>1</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A806D-90EE-4573-8B8E-B082665BD6BB}" type="slidenum">
              <a:rPr lang="en-US"/>
              <a:pPr/>
              <a:t>10</a:t>
            </a:fld>
            <a:endParaRPr lang="en-US"/>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5989C-8779-4A91-ADAB-9E0AC044E5E6}" type="slidenum">
              <a:rPr lang="en-US"/>
              <a:pPr/>
              <a:t>11</a:t>
            </a:fld>
            <a:endParaRPr 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739EF-A51A-4CC8-9BB0-42711A606A8A}" type="slidenum">
              <a:rPr lang="en-US"/>
              <a:pPr/>
              <a:t>12</a:t>
            </a:fld>
            <a:endParaRPr lang="en-US"/>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6DF96-3EE7-4692-A1D0-AAA7D3C0747D}" type="slidenum">
              <a:rPr lang="en-US"/>
              <a:pPr/>
              <a:t>13</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F028F-CD19-475C-B6A2-9407B077052F}" type="slidenum">
              <a:rPr lang="en-US"/>
              <a:pPr/>
              <a:t>14</a:t>
            </a:fld>
            <a:endParaRPr lang="en-US"/>
          </a:p>
        </p:txBody>
      </p:sp>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DA303-EA62-43FB-BF5F-8FBDCB29E804}" type="slidenum">
              <a:rPr lang="en-US"/>
              <a:pPr/>
              <a:t>15</a:t>
            </a:fld>
            <a:endParaRPr lang="en-US"/>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6736F-BA20-4918-9560-4FF1EFD28D03}" type="slidenum">
              <a:rPr lang="en-US"/>
              <a:pPr/>
              <a:t>16</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E821C-EE0E-490E-88B8-38B8CA699ADC}" type="slidenum">
              <a:rPr lang="en-US"/>
              <a:pPr/>
              <a:t>17</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2FDA4-3DAE-408F-8F2E-C4AE6925179C}" type="slidenum">
              <a:rPr lang="en-US"/>
              <a:pPr/>
              <a:t>18</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E5D13-2B63-405B-82CD-8AB1F5D7E03B}" type="slidenum">
              <a:rPr lang="en-US"/>
              <a:pPr/>
              <a:t>19</a:t>
            </a:fld>
            <a:endParaRPr 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944FE-14F6-4F74-8385-B105A41B5EEF}" type="slidenum">
              <a:rPr lang="en-US"/>
              <a:pPr/>
              <a:t>2</a:t>
            </a:fld>
            <a:endParaRPr 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A2197-3C16-4EAB-AD01-1F94B927154F}" type="slidenum">
              <a:rPr lang="en-US"/>
              <a:pPr/>
              <a:t>20</a:t>
            </a:fld>
            <a:endParaRPr lang="en-US"/>
          </a:p>
        </p:txBody>
      </p:sp>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7771C-2F79-4133-966E-5CD4C71EFB4E}" type="slidenum">
              <a:rPr lang="en-US"/>
              <a:pPr/>
              <a:t>21</a:t>
            </a:fld>
            <a:endParaRPr lang="en-US"/>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7F444-90CE-4329-9A13-11441337B488}" type="slidenum">
              <a:rPr lang="en-US"/>
              <a:pPr/>
              <a:t>22</a:t>
            </a:fld>
            <a:endParaRPr lang="en-US"/>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85284-0E8C-4A67-98BB-7DBC54AB949B}" type="slidenum">
              <a:rPr lang="en-US"/>
              <a:pPr/>
              <a:t>23</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02401-38EF-4C61-A294-9174C83F9EC4}" type="slidenum">
              <a:rPr lang="en-US"/>
              <a:pPr/>
              <a:t>24</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E670F-A39C-426F-943E-06EFF68A536E}" type="slidenum">
              <a:rPr lang="en-US"/>
              <a:pPr/>
              <a:t>25</a:t>
            </a:fld>
            <a:endParaRPr lang="en-US"/>
          </a:p>
        </p:txBody>
      </p:sp>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B00AA-034F-4D05-BEFF-F27D39E0E3D7}" type="slidenum">
              <a:rPr lang="en-US"/>
              <a:pPr/>
              <a:t>26</a:t>
            </a:fld>
            <a:endParaRPr lang="en-US"/>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43917-6F6E-4FBE-8F84-DDDE0CCADC97}" type="slidenum">
              <a:rPr lang="en-US"/>
              <a:pPr/>
              <a:t>27</a:t>
            </a:fld>
            <a:endParaRPr lang="en-US"/>
          </a:p>
        </p:txBody>
      </p:sp>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80181-A01C-401A-A4DB-0A7F23FB1A9D}" type="slidenum">
              <a:rPr lang="en-US"/>
              <a:pPr/>
              <a:t>28</a:t>
            </a:fld>
            <a:endParaRPr lang="en-US"/>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8EB5C-5044-4841-931F-88D702FCAB9D}" type="slidenum">
              <a:rPr lang="en-US"/>
              <a:pPr/>
              <a:t>29</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A04A7-86BD-448D-9325-99BB9707E609}" type="slidenum">
              <a:rPr lang="en-US"/>
              <a:pPr/>
              <a:t>3</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2CA4A-7277-4033-806A-0B22F7B8D8BF}" type="slidenum">
              <a:rPr lang="en-US"/>
              <a:pPr/>
              <a:t>30</a:t>
            </a:fld>
            <a:endParaRPr 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22B4A-BCCB-4CAE-9E30-60CEB26B5DED}" type="slidenum">
              <a:rPr lang="en-US"/>
              <a:pPr/>
              <a:t>31</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DEF89-E7FF-4903-9C11-3714204ECF2C}" type="slidenum">
              <a:rPr lang="en-US"/>
              <a:pPr/>
              <a:t>32</a:t>
            </a:fld>
            <a:endParaRPr lang="en-US"/>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2EAAF-1E13-4AAA-A9C9-B7E7ED021B16}" type="slidenum">
              <a:rPr lang="en-US"/>
              <a:pPr/>
              <a:t>33</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43C0E-245F-4A69-8952-FB67782CC932}" type="slidenum">
              <a:rPr lang="en-US"/>
              <a:pPr/>
              <a:t>34</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9E67F-ABFC-4F36-81F2-41BAB3B89D75}" type="slidenum">
              <a:rPr lang="en-US"/>
              <a:pPr/>
              <a:t>35</a:t>
            </a:fld>
            <a:endParaRPr lang="en-US"/>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644B7-61F1-49B8-A528-B966C26A256F}" type="slidenum">
              <a:rPr lang="en-US"/>
              <a:pPr/>
              <a:t>36</a:t>
            </a:fld>
            <a:endParaRPr lang="en-US"/>
          </a:p>
        </p:txBody>
      </p:sp>
      <p:sp>
        <p:nvSpPr>
          <p:cNvPr id="829442" name="Rectangle 2"/>
          <p:cNvSpPr>
            <a:spLocks noGrp="1" noRot="1" noChangeAspect="1" noChangeArrowheads="1" noTextEdit="1"/>
          </p:cNvSpPr>
          <p:nvPr>
            <p:ph type="sldImg"/>
          </p:nvPr>
        </p:nvSpPr>
        <p:spPr>
          <a:ln/>
        </p:spPr>
      </p:sp>
      <p:sp>
        <p:nvSpPr>
          <p:cNvPr id="82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96A56-1F39-4349-BB53-A5F411E5607C}" type="slidenum">
              <a:rPr lang="en-US"/>
              <a:pPr/>
              <a:t>37</a:t>
            </a:fld>
            <a:endParaRPr lang="en-US"/>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BDE7F-DFE0-4897-8092-42B383018107}" type="slidenum">
              <a:rPr lang="en-US"/>
              <a:pPr/>
              <a:t>38</a:t>
            </a:fld>
            <a:endParaRPr lang="en-US"/>
          </a:p>
        </p:txBody>
      </p:sp>
      <p:sp>
        <p:nvSpPr>
          <p:cNvPr id="831490" name="Rectangle 2"/>
          <p:cNvSpPr>
            <a:spLocks noGrp="1" noRot="1" noChangeAspect="1" noChangeArrowheads="1" noTextEdit="1"/>
          </p:cNvSpPr>
          <p:nvPr>
            <p:ph type="sldImg"/>
          </p:nvPr>
        </p:nvSpPr>
        <p:spPr>
          <a:ln/>
        </p:spPr>
      </p:sp>
      <p:sp>
        <p:nvSpPr>
          <p:cNvPr id="83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F430E-D315-491B-B6E5-FB60DFD8BE5A}" type="slidenum">
              <a:rPr lang="en-US"/>
              <a:pPr/>
              <a:t>39</a:t>
            </a:fld>
            <a:endParaRPr 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E46F3-DA3C-4569-B69E-1E10FF110E45}" type="slidenum">
              <a:rPr lang="en-US"/>
              <a:pPr/>
              <a:t>4</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026BC-9522-48EC-9F45-C67CFF76674B}" type="slidenum">
              <a:rPr lang="en-US"/>
              <a:pPr/>
              <a:t>40</a:t>
            </a:fld>
            <a:endParaRPr lang="en-US"/>
          </a:p>
        </p:txBody>
      </p:sp>
      <p:sp>
        <p:nvSpPr>
          <p:cNvPr id="833538" name="Rectangle 2"/>
          <p:cNvSpPr>
            <a:spLocks noGrp="1" noRot="1" noChangeAspect="1" noChangeArrowheads="1" noTextEdit="1"/>
          </p:cNvSpPr>
          <p:nvPr>
            <p:ph type="sldImg"/>
          </p:nvPr>
        </p:nvSpPr>
        <p:spPr>
          <a:ln/>
        </p:spPr>
      </p:sp>
      <p:sp>
        <p:nvSpPr>
          <p:cNvPr id="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CFF8E-64AB-405E-89A9-C030785B4796}" type="slidenum">
              <a:rPr lang="en-US"/>
              <a:pPr/>
              <a:t>41</a:t>
            </a:fld>
            <a:endParaRPr lang="en-US"/>
          </a:p>
        </p:txBody>
      </p:sp>
      <p:sp>
        <p:nvSpPr>
          <p:cNvPr id="834562" name="Rectangle 2"/>
          <p:cNvSpPr>
            <a:spLocks noGrp="1" noRot="1" noChangeAspect="1" noChangeArrowheads="1" noTextEdit="1"/>
          </p:cNvSpPr>
          <p:nvPr>
            <p:ph type="sldImg"/>
          </p:nvPr>
        </p:nvSpPr>
        <p:spPr>
          <a:ln/>
        </p:spPr>
      </p:sp>
      <p:sp>
        <p:nvSpPr>
          <p:cNvPr id="83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AD3AA-40D6-45FC-8139-D0BB4961A8A1}" type="slidenum">
              <a:rPr lang="en-US"/>
              <a:pPr/>
              <a:t>42</a:t>
            </a:fld>
            <a:endParaRPr lang="en-US"/>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779B3-BEA1-4415-BE35-F1827F13584D}" type="slidenum">
              <a:rPr lang="en-US"/>
              <a:pPr/>
              <a:t>43</a:t>
            </a:fld>
            <a:endParaRPr lang="en-US"/>
          </a:p>
        </p:txBody>
      </p:sp>
      <p:sp>
        <p:nvSpPr>
          <p:cNvPr id="836610" name="Rectangle 2"/>
          <p:cNvSpPr>
            <a:spLocks noGrp="1" noRot="1" noChangeAspec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ABE3F-E515-48E8-9FFF-10C2569B1CAA}" type="slidenum">
              <a:rPr lang="en-US"/>
              <a:pPr/>
              <a:t>44</a:t>
            </a:fld>
            <a:endParaRPr lang="en-US"/>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6ACD3-182E-4CE3-82EA-680549ECC925}" type="slidenum">
              <a:rPr lang="en-US"/>
              <a:pPr/>
              <a:t>45</a:t>
            </a:fld>
            <a:endParaRPr lang="en-US"/>
          </a:p>
        </p:txBody>
      </p:sp>
      <p:sp>
        <p:nvSpPr>
          <p:cNvPr id="838658" name="Rectangle 2"/>
          <p:cNvSpPr>
            <a:spLocks noGrp="1" noRot="1" noChangeAspect="1" noChangeArrowheads="1" noTextEdit="1"/>
          </p:cNvSpPr>
          <p:nvPr>
            <p:ph type="sldImg"/>
          </p:nvPr>
        </p:nvSpPr>
        <p:spPr>
          <a:ln/>
        </p:spPr>
      </p:sp>
      <p:sp>
        <p:nvSpPr>
          <p:cNvPr id="83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B9B83-922E-446A-B304-86DC09E82156}" type="slidenum">
              <a:rPr lang="en-US"/>
              <a:pPr/>
              <a:t>46</a:t>
            </a:fld>
            <a:endParaRPr lang="en-US"/>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42FDA-56DD-40BA-B1A1-69C5E93E563D}" type="slidenum">
              <a:rPr lang="en-US"/>
              <a:pPr/>
              <a:t>47</a:t>
            </a:fld>
            <a:endParaRPr 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147FB-02C3-4E6F-945C-3CF870C2D11C}" type="slidenum">
              <a:rPr lang="en-US"/>
              <a:pPr/>
              <a:t>48</a:t>
            </a:fld>
            <a:endParaRPr lang="en-US"/>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169AC-2FFA-47F6-AE0F-43C459DF2DCF}" type="slidenum">
              <a:rPr lang="en-US"/>
              <a:pPr/>
              <a:t>49</a:t>
            </a:fld>
            <a:endParaRPr 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510C2-B8FB-4F02-9839-B67F185EF162}" type="slidenum">
              <a:rPr lang="en-US"/>
              <a:pPr/>
              <a:t>5</a:t>
            </a:fld>
            <a:endParaRPr 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5C1A0-DA97-490D-9234-2D181DFB1D6C}" type="slidenum">
              <a:rPr lang="en-US"/>
              <a:pPr/>
              <a:t>50</a:t>
            </a:fld>
            <a:endParaRPr lang="en-US"/>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D96ED1-5F61-4135-80A8-18F43B447804}" type="slidenum">
              <a:rPr lang="en-US"/>
              <a:pPr/>
              <a:t>51</a:t>
            </a:fld>
            <a:endParaRPr lang="en-US"/>
          </a:p>
        </p:txBody>
      </p:sp>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14C4E-1661-4434-9972-34258EDA5048}" type="slidenum">
              <a:rPr lang="en-US"/>
              <a:pPr/>
              <a:t>52</a:t>
            </a:fld>
            <a:endParaRPr lang="en-US"/>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BA122-E846-4384-AB79-4CB99307DEEA}" type="slidenum">
              <a:rPr lang="en-US"/>
              <a:pPr/>
              <a:t>53</a:t>
            </a:fld>
            <a:endParaRPr lang="en-US"/>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05005-34C1-4797-913F-5D673FA89460}" type="slidenum">
              <a:rPr lang="en-US"/>
              <a:pPr/>
              <a:t>54</a:t>
            </a:fld>
            <a:endParaRPr lang="en-US"/>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087CD-D181-41C1-8E66-D39F0C9E2D74}" type="slidenum">
              <a:rPr lang="en-US"/>
              <a:pPr/>
              <a:t>55</a:t>
            </a:fld>
            <a:endParaRPr lang="en-US"/>
          </a:p>
        </p:txBody>
      </p:sp>
      <p:sp>
        <p:nvSpPr>
          <p:cNvPr id="848898" name="Rectangle 2"/>
          <p:cNvSpPr>
            <a:spLocks noGrp="1" noRot="1" noChangeAspect="1" noChangeArrowheads="1" noTextEdit="1"/>
          </p:cNvSpPr>
          <p:nvPr>
            <p:ph type="sldImg"/>
          </p:nvPr>
        </p:nvSpPr>
        <p:spPr>
          <a:ln/>
        </p:spPr>
      </p:sp>
      <p:sp>
        <p:nvSpPr>
          <p:cNvPr id="84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61B2A-38AB-40A2-83C2-D393F95BCEA5}" type="slidenum">
              <a:rPr lang="en-US"/>
              <a:pPr/>
              <a:t>56</a:t>
            </a:fld>
            <a:endParaRPr lang="en-US"/>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C381D-CA73-4725-BDC5-A4D983F5967A}" type="slidenum">
              <a:rPr lang="en-US"/>
              <a:pPr/>
              <a:t>57</a:t>
            </a:fld>
            <a:endParaRPr lang="en-US"/>
          </a:p>
        </p:txBody>
      </p:sp>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A9296-0632-4C95-B010-C72793CFB6E7}" type="slidenum">
              <a:rPr lang="en-US"/>
              <a:pPr/>
              <a:t>58</a:t>
            </a:fld>
            <a:endParaRPr 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BA433-0304-4446-9194-3E44E2D31440}" type="slidenum">
              <a:rPr lang="en-US"/>
              <a:pPr/>
              <a:t>59</a:t>
            </a:fld>
            <a:endParaRPr lang="en-US"/>
          </a:p>
        </p:txBody>
      </p:sp>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5A817-0952-4C48-BED3-B7A4633F20D5}" type="slidenum">
              <a:rPr lang="en-US"/>
              <a:pPr/>
              <a:t>6</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9CAC0-E2B5-430A-B4B8-7CB68CCA6FB2}" type="slidenum">
              <a:rPr lang="en-US"/>
              <a:pPr/>
              <a:t>7</a:t>
            </a:fld>
            <a:endParaRPr 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759DD-8DBF-4B31-9892-FA9A7BFEEC44}" type="slidenum">
              <a:rPr lang="en-US"/>
              <a:pPr/>
              <a:t>8</a:t>
            </a:fld>
            <a:endParaRPr lang="en-US"/>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60E4A-E883-4313-AAF2-A828B200033F}" type="slidenum">
              <a:rPr lang="en-US"/>
              <a:pPr/>
              <a:t>9</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0DDE63-DE6A-42CD-BB22-F2481C3521D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3AF75D-FC7F-4BD0-B6CE-6AF31B8FB8C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524051-A09D-4B7A-A298-AD482D665D5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F9D353-E73B-48B1-A0BB-58FB60B894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4155A1-E83E-4957-A712-0A27C38919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0AEFDF-EA09-4AC0-B905-01A291690A2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E245887-523D-44F3-B01D-A1AB5505B5F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9EBF6C1-AC30-40E7-9538-5DAEFB2F635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99D9589-A4F2-4017-AF20-BBFEC2FF53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214E42-81DF-42EA-8C6E-E6AD8ACC9F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6A5F3E-55BE-4D91-A331-DDE5E07A98D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CCFF"/>
            </a:gs>
            <a:gs pos="50000">
              <a:schemeClr val="bg1"/>
            </a:gs>
            <a:gs pos="100000">
              <a:srgbClr val="CC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b="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b="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latin typeface="+mn-lt"/>
              </a:defRPr>
            </a:lvl1pPr>
          </a:lstStyle>
          <a:p>
            <a:fld id="{CCF02C3F-D903-4FF8-99D9-8BC944A434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99"/>
            </a:gs>
          </a:gsLst>
          <a:lin ang="5400000" scaled="1"/>
        </a:gradFill>
        <a:effectLst/>
      </p:bgPr>
    </p:bg>
    <p:spTree>
      <p:nvGrpSpPr>
        <p:cNvPr id="1" name=""/>
        <p:cNvGrpSpPr/>
        <p:nvPr/>
      </p:nvGrpSpPr>
      <p:grpSpPr>
        <a:xfrm>
          <a:off x="0" y="0"/>
          <a:ext cx="0" cy="0"/>
          <a:chOff x="0" y="0"/>
          <a:chExt cx="0" cy="0"/>
        </a:xfrm>
      </p:grpSpPr>
      <p:pic>
        <p:nvPicPr>
          <p:cNvPr id="19" name="Picture 18" descr="Bible-e copy.gif"/>
          <p:cNvPicPr>
            <a:picLocks noChangeAspect="1"/>
          </p:cNvPicPr>
          <p:nvPr/>
        </p:nvPicPr>
        <p:blipFill>
          <a:blip r:embed="rId3">
            <a:clrChange>
              <a:clrFrom>
                <a:srgbClr val="FFFFFF"/>
              </a:clrFrom>
              <a:clrTo>
                <a:srgbClr val="FFFFFF">
                  <a:alpha val="0"/>
                </a:srgbClr>
              </a:clrTo>
            </a:clrChange>
          </a:blip>
          <a:stretch>
            <a:fillRect/>
          </a:stretch>
        </p:blipFill>
        <p:spPr>
          <a:xfrm>
            <a:off x="2495910" y="2943372"/>
            <a:ext cx="3161580" cy="1933428"/>
          </a:xfrm>
          <a:prstGeom prst="rect">
            <a:avLst/>
          </a:prstGeom>
        </p:spPr>
      </p:pic>
      <p:sp>
        <p:nvSpPr>
          <p:cNvPr id="741379" name="AutoShape 3"/>
          <p:cNvSpPr>
            <a:spLocks noChangeArrowheads="1"/>
          </p:cNvSpPr>
          <p:nvPr/>
        </p:nvSpPr>
        <p:spPr bwMode="auto">
          <a:xfrm>
            <a:off x="533400" y="1828800"/>
            <a:ext cx="3200400" cy="685800"/>
          </a:xfrm>
          <a:prstGeom prst="roundRect">
            <a:avLst>
              <a:gd name="adj" fmla="val 16667"/>
            </a:avLst>
          </a:prstGeom>
          <a:gradFill rotWithShape="0">
            <a:gsLst>
              <a:gs pos="0">
                <a:schemeClr val="bg1"/>
              </a:gs>
              <a:gs pos="100000">
                <a:srgbClr val="FFCCCC"/>
              </a:gs>
            </a:gsLst>
            <a:path path="shape">
              <a:fillToRect l="50000" t="50000" r="50000" b="50000"/>
            </a:path>
          </a:gradFill>
          <a:ln w="12700">
            <a:solidFill>
              <a:srgbClr val="000099"/>
            </a:solidFill>
            <a:round/>
            <a:headEnd/>
            <a:tailEnd/>
          </a:ln>
          <a:effectLst/>
        </p:spPr>
        <p:txBody>
          <a:bodyPr wrap="none" anchor="ctr"/>
          <a:lstStyle/>
          <a:p>
            <a:pPr algn="ctr">
              <a:lnSpc>
                <a:spcPct val="100000"/>
              </a:lnSpc>
            </a:pPr>
            <a:r>
              <a:rPr lang="en-US" sz="4000" b="0" dirty="0">
                <a:solidFill>
                  <a:srgbClr val="000099"/>
                </a:solidFill>
                <a:latin typeface="Arial Black" pitchFamily="34" charset="0"/>
              </a:rPr>
              <a:t>Christians</a:t>
            </a:r>
          </a:p>
        </p:txBody>
      </p:sp>
      <p:grpSp>
        <p:nvGrpSpPr>
          <p:cNvPr id="741380" name="Group 4"/>
          <p:cNvGrpSpPr>
            <a:grpSpLocks/>
          </p:cNvGrpSpPr>
          <p:nvPr/>
        </p:nvGrpSpPr>
        <p:grpSpPr bwMode="auto">
          <a:xfrm>
            <a:off x="2819400" y="381000"/>
            <a:ext cx="2514600" cy="1052513"/>
            <a:chOff x="1440" y="240"/>
            <a:chExt cx="1584" cy="663"/>
          </a:xfrm>
        </p:grpSpPr>
        <p:sp>
          <p:nvSpPr>
            <p:cNvPr id="741381" name="Oval 5"/>
            <p:cNvSpPr>
              <a:spLocks noChangeArrowheads="1"/>
            </p:cNvSpPr>
            <p:nvPr/>
          </p:nvSpPr>
          <p:spPr bwMode="auto">
            <a:xfrm>
              <a:off x="1440" y="240"/>
              <a:ext cx="1584" cy="663"/>
            </a:xfrm>
            <a:prstGeom prst="ellipse">
              <a:avLst/>
            </a:prstGeom>
            <a:solidFill>
              <a:srgbClr val="663300"/>
            </a:soli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CC990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41382" name="Text Box 6"/>
            <p:cNvSpPr txBox="1">
              <a:spLocks noChangeArrowheads="1"/>
            </p:cNvSpPr>
            <p:nvPr/>
          </p:nvSpPr>
          <p:spPr bwMode="auto">
            <a:xfrm>
              <a:off x="1536" y="370"/>
              <a:ext cx="1374" cy="404"/>
            </a:xfrm>
            <a:prstGeom prst="rect">
              <a:avLst/>
            </a:prstGeom>
            <a:noFill/>
            <a:ln w="9525">
              <a:noFill/>
              <a:miter lim="800000"/>
              <a:headEnd/>
              <a:tailEnd/>
            </a:ln>
            <a:effectLst/>
          </p:spPr>
          <p:txBody>
            <a:bodyPr>
              <a:spAutoFit/>
            </a:bodyPr>
            <a:lstStyle/>
            <a:p>
              <a:pPr algn="ctr">
                <a:lnSpc>
                  <a:spcPct val="100000"/>
                </a:lnSpc>
              </a:pPr>
              <a:r>
                <a:rPr lang="en-US" sz="3600" b="0">
                  <a:effectLst>
                    <a:outerShdw blurRad="38100" dist="38100" dir="2700000" algn="tl">
                      <a:srgbClr val="000000"/>
                    </a:outerShdw>
                  </a:effectLst>
                  <a:latin typeface="Impact" pitchFamily="34" charset="0"/>
                </a:rPr>
                <a:t>Root of sin</a:t>
              </a:r>
            </a:p>
          </p:txBody>
        </p:sp>
      </p:grpSp>
      <p:sp>
        <p:nvSpPr>
          <p:cNvPr id="741383" name="AutoShape 7"/>
          <p:cNvSpPr>
            <a:spLocks noChangeArrowheads="1"/>
          </p:cNvSpPr>
          <p:nvPr/>
        </p:nvSpPr>
        <p:spPr bwMode="auto">
          <a:xfrm>
            <a:off x="3948113" y="1447800"/>
            <a:ext cx="228600" cy="1447800"/>
          </a:xfrm>
          <a:prstGeom prst="downArrow">
            <a:avLst>
              <a:gd name="adj1" fmla="val 50000"/>
              <a:gd name="adj2" fmla="val 158333"/>
            </a:avLst>
          </a:prstGeom>
          <a:gradFill rotWithShape="0">
            <a:gsLst>
              <a:gs pos="0">
                <a:srgbClr val="FFFFFF"/>
              </a:gs>
              <a:gs pos="100000">
                <a:srgbClr val="CC9900"/>
              </a:gs>
            </a:gsLst>
            <a:path path="rect">
              <a:fillToRect l="50000" t="50000" r="50000" b="50000"/>
            </a:path>
          </a:gradFill>
          <a:ln w="6350">
            <a:solidFill>
              <a:srgbClr val="CC99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741384" name="Rectangle 8"/>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41385" name="Group 9"/>
          <p:cNvGrpSpPr>
            <a:grpSpLocks/>
          </p:cNvGrpSpPr>
          <p:nvPr/>
        </p:nvGrpSpPr>
        <p:grpSpPr bwMode="auto">
          <a:xfrm>
            <a:off x="5791200" y="2895601"/>
            <a:ext cx="2743200" cy="1217613"/>
            <a:chOff x="3696" y="1404"/>
            <a:chExt cx="1728" cy="767"/>
          </a:xfrm>
        </p:grpSpPr>
        <p:sp>
          <p:nvSpPr>
            <p:cNvPr id="741386" name="Text Box 10"/>
            <p:cNvSpPr txBox="1">
              <a:spLocks noChangeArrowheads="1"/>
            </p:cNvSpPr>
            <p:nvPr/>
          </p:nvSpPr>
          <p:spPr bwMode="auto">
            <a:xfrm>
              <a:off x="4032" y="1548"/>
              <a:ext cx="1392" cy="623"/>
            </a:xfrm>
            <a:prstGeom prst="rect">
              <a:avLst/>
            </a:prstGeom>
            <a:noFill/>
            <a:ln w="9525">
              <a:noFill/>
              <a:miter lim="800000"/>
              <a:headEnd/>
              <a:tailEnd/>
            </a:ln>
            <a:effectLst/>
          </p:spPr>
          <p:txBody>
            <a:bodyPr>
              <a:spAutoFit/>
            </a:bodyPr>
            <a:lstStyle/>
            <a:p>
              <a:pPr>
                <a:lnSpc>
                  <a:spcPct val="80000"/>
                </a:lnSpc>
              </a:pPr>
              <a:r>
                <a:rPr lang="en-US" sz="3600" b="0" dirty="0">
                  <a:solidFill>
                    <a:srgbClr val="000099"/>
                  </a:solidFill>
                  <a:latin typeface="Arial Black" pitchFamily="34" charset="0"/>
                </a:rPr>
                <a:t>Eating</a:t>
              </a:r>
            </a:p>
            <a:p>
              <a:pPr>
                <a:lnSpc>
                  <a:spcPct val="80000"/>
                </a:lnSpc>
              </a:pPr>
              <a:r>
                <a:rPr lang="en-US" sz="3600" b="0" dirty="0">
                  <a:solidFill>
                    <a:srgbClr val="000099"/>
                  </a:solidFill>
                  <a:latin typeface="Arial Black" pitchFamily="34" charset="0"/>
                </a:rPr>
                <a:t>the fruit</a:t>
              </a:r>
            </a:p>
          </p:txBody>
        </p:sp>
        <p:sp>
          <p:nvSpPr>
            <p:cNvPr id="741387" name="Text Box 11"/>
            <p:cNvSpPr txBox="1">
              <a:spLocks noChangeArrowheads="1"/>
            </p:cNvSpPr>
            <p:nvPr/>
          </p:nvSpPr>
          <p:spPr bwMode="auto">
            <a:xfrm>
              <a:off x="3696" y="1404"/>
              <a:ext cx="384" cy="421"/>
            </a:xfrm>
            <a:prstGeom prst="rect">
              <a:avLst/>
            </a:prstGeom>
            <a:noFill/>
            <a:ln w="9525">
              <a:noFill/>
              <a:miter lim="800000"/>
              <a:headEnd/>
              <a:tailEnd/>
            </a:ln>
            <a:effectLst/>
          </p:spPr>
          <p:txBody>
            <a:bodyPr>
              <a:spAutoFit/>
            </a:bodyPr>
            <a:lstStyle/>
            <a:p>
              <a:pPr>
                <a:lnSpc>
                  <a:spcPct val="105000"/>
                </a:lnSpc>
              </a:pPr>
              <a:r>
                <a:rPr lang="en-US" sz="3600" b="0">
                  <a:solidFill>
                    <a:srgbClr val="000099"/>
                  </a:solidFill>
                  <a:latin typeface="Arial Black" pitchFamily="34" charset="0"/>
                </a:rPr>
                <a:t>…</a:t>
              </a:r>
            </a:p>
          </p:txBody>
        </p:sp>
      </p:grpSp>
      <p:sp>
        <p:nvSpPr>
          <p:cNvPr id="741388" name="Line 12"/>
          <p:cNvSpPr>
            <a:spLocks noChangeShapeType="1"/>
          </p:cNvSpPr>
          <p:nvPr/>
        </p:nvSpPr>
        <p:spPr bwMode="auto">
          <a:xfrm rot="5400000" flipH="1" flipV="1">
            <a:off x="5757069" y="500856"/>
            <a:ext cx="1588" cy="828675"/>
          </a:xfrm>
          <a:prstGeom prst="line">
            <a:avLst/>
          </a:prstGeom>
          <a:noFill/>
          <a:ln w="76200">
            <a:solidFill>
              <a:srgbClr val="CC9900"/>
            </a:solidFill>
            <a:round/>
            <a:headEnd/>
            <a:tailEnd type="triangle" w="med" len="med"/>
          </a:ln>
          <a:effectLst/>
        </p:spPr>
        <p:txBody>
          <a:bodyPr/>
          <a:lstStyle/>
          <a:p>
            <a:endParaRPr lang="en-US"/>
          </a:p>
        </p:txBody>
      </p:sp>
      <p:sp>
        <p:nvSpPr>
          <p:cNvPr id="741389" name="WordArt 13"/>
          <p:cNvSpPr>
            <a:spLocks noChangeArrowheads="1" noChangeShapeType="1" noTextEdit="1"/>
          </p:cNvSpPr>
          <p:nvPr/>
        </p:nvSpPr>
        <p:spPr bwMode="auto">
          <a:xfrm>
            <a:off x="6248400" y="457200"/>
            <a:ext cx="457200" cy="838200"/>
          </a:xfrm>
          <a:prstGeom prst="rect">
            <a:avLst/>
          </a:prstGeom>
        </p:spPr>
        <p:txBody>
          <a:bodyPr wrap="none" fromWordArt="1">
            <a:prstTxWarp prst="textPlain">
              <a:avLst>
                <a:gd name="adj" fmla="val 50000"/>
              </a:avLst>
            </a:prstTxWarp>
          </a:bodyPr>
          <a:lstStyle/>
          <a:p>
            <a:pPr algn="ctr"/>
            <a:r>
              <a:rPr lang="en-US" sz="3600" kern="10">
                <a:ln w="76200">
                  <a:noFill/>
                  <a:round/>
                  <a:headEnd/>
                  <a:tailEnd/>
                </a:ln>
                <a:solidFill>
                  <a:srgbClr val="663300"/>
                </a:solidFill>
                <a:effectLst>
                  <a:outerShdw dist="35921" dir="2700000" algn="ctr" rotWithShape="0">
                    <a:srgbClr val="C0C0C0"/>
                  </a:outerShdw>
                </a:effectLst>
                <a:latin typeface="Arial Black"/>
              </a:rPr>
              <a:t>?</a:t>
            </a:r>
          </a:p>
        </p:txBody>
      </p:sp>
      <p:grpSp>
        <p:nvGrpSpPr>
          <p:cNvPr id="741403" name="Group 27"/>
          <p:cNvGrpSpPr>
            <a:grpSpLocks/>
          </p:cNvGrpSpPr>
          <p:nvPr/>
        </p:nvGrpSpPr>
        <p:grpSpPr bwMode="auto">
          <a:xfrm>
            <a:off x="838200" y="5562600"/>
            <a:ext cx="7467600" cy="1025525"/>
            <a:chOff x="336" y="3504"/>
            <a:chExt cx="4704" cy="646"/>
          </a:xfrm>
        </p:grpSpPr>
        <p:sp>
          <p:nvSpPr>
            <p:cNvPr id="741394" name="Text Box 18"/>
            <p:cNvSpPr txBox="1">
              <a:spLocks noChangeArrowheads="1"/>
            </p:cNvSpPr>
            <p:nvPr/>
          </p:nvSpPr>
          <p:spPr bwMode="auto">
            <a:xfrm>
              <a:off x="559" y="3504"/>
              <a:ext cx="4481" cy="646"/>
            </a:xfrm>
            <a:prstGeom prst="rect">
              <a:avLst/>
            </a:prstGeom>
            <a:noFill/>
            <a:ln w="9525">
              <a:noFill/>
              <a:miter lim="800000"/>
              <a:headEnd/>
              <a:tailEnd/>
            </a:ln>
            <a:effectLst/>
          </p:spPr>
          <p:txBody>
            <a:bodyPr>
              <a:spAutoFit/>
            </a:bodyPr>
            <a:lstStyle/>
            <a:p>
              <a:r>
                <a:rPr lang="en-US" sz="2400" u="sng"/>
                <a:t>Christians</a:t>
              </a:r>
              <a:r>
                <a:rPr lang="en-US" sz="2400"/>
                <a:t>, on the basis of the </a:t>
              </a:r>
              <a:r>
                <a:rPr lang="en-US" sz="2400" u="sng"/>
                <a:t>Bible</a:t>
              </a:r>
              <a:r>
                <a:rPr lang="en-US" sz="2400"/>
                <a:t>, have held the vague belief that Adam and Eve’s </a:t>
              </a:r>
              <a:r>
                <a:rPr lang="en-US" sz="2400" u="sng"/>
                <a:t>eating the fruit</a:t>
              </a:r>
              <a:r>
                <a:rPr lang="en-US" sz="2400"/>
                <a:t> of the tree of the knowledge of good and evil was the root of sin.</a:t>
              </a:r>
            </a:p>
          </p:txBody>
        </p:sp>
        <p:sp>
          <p:nvSpPr>
            <p:cNvPr id="741395" name="Text Box 19"/>
            <p:cNvSpPr txBox="1">
              <a:spLocks noChangeArrowheads="1"/>
            </p:cNvSpPr>
            <p:nvPr/>
          </p:nvSpPr>
          <p:spPr bwMode="auto">
            <a:xfrm>
              <a:off x="336" y="3504"/>
              <a:ext cx="223"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1403"/>
                                        </p:tgtEl>
                                        <p:attrNameLst>
                                          <p:attrName>style.visibility</p:attrName>
                                        </p:attrNameLst>
                                      </p:cBhvr>
                                      <p:to>
                                        <p:strVal val="visible"/>
                                      </p:to>
                                    </p:set>
                                    <p:animEffect transition="in" filter="barn(outVertical)">
                                      <p:cBhvr>
                                        <p:cTn id="7" dur="500"/>
                                        <p:tgtEl>
                                          <p:spTgt spid="74140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41379"/>
                                        </p:tgtEl>
                                        <p:attrNameLst>
                                          <p:attrName>style.visibility</p:attrName>
                                        </p:attrNameLst>
                                      </p:cBhvr>
                                      <p:to>
                                        <p:strVal val="visible"/>
                                      </p:to>
                                    </p:set>
                                    <p:anim calcmode="lin" valueType="num">
                                      <p:cBhvr>
                                        <p:cTn id="12" dur="1000" fill="hold"/>
                                        <p:tgtEl>
                                          <p:spTgt spid="741379"/>
                                        </p:tgtEl>
                                        <p:attrNameLst>
                                          <p:attrName>ppt_w</p:attrName>
                                        </p:attrNameLst>
                                      </p:cBhvr>
                                      <p:tavLst>
                                        <p:tav tm="0">
                                          <p:val>
                                            <p:strVal val="#ppt_w*0.70"/>
                                          </p:val>
                                        </p:tav>
                                        <p:tav tm="100000">
                                          <p:val>
                                            <p:strVal val="#ppt_w"/>
                                          </p:val>
                                        </p:tav>
                                      </p:tavLst>
                                    </p:anim>
                                    <p:anim calcmode="lin" valueType="num">
                                      <p:cBhvr>
                                        <p:cTn id="13" dur="1000" fill="hold"/>
                                        <p:tgtEl>
                                          <p:spTgt spid="741379"/>
                                        </p:tgtEl>
                                        <p:attrNameLst>
                                          <p:attrName>ppt_h</p:attrName>
                                        </p:attrNameLst>
                                      </p:cBhvr>
                                      <p:tavLst>
                                        <p:tav tm="0">
                                          <p:val>
                                            <p:strVal val="#ppt_h"/>
                                          </p:val>
                                        </p:tav>
                                        <p:tav tm="100000">
                                          <p:val>
                                            <p:strVal val="#ppt_h"/>
                                          </p:val>
                                        </p:tav>
                                      </p:tavLst>
                                    </p:anim>
                                    <p:animEffect transition="in" filter="fade">
                                      <p:cBhvr>
                                        <p:cTn id="14" dur="1000"/>
                                        <p:tgtEl>
                                          <p:spTgt spid="74137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41383"/>
                                        </p:tgtEl>
                                        <p:attrNameLst>
                                          <p:attrName>style.visibility</p:attrName>
                                        </p:attrNameLst>
                                      </p:cBhvr>
                                      <p:to>
                                        <p:strVal val="visible"/>
                                      </p:to>
                                    </p:set>
                                    <p:animEffect transition="in" filter="fade">
                                      <p:cBhvr>
                                        <p:cTn id="19" dur="2000"/>
                                        <p:tgtEl>
                                          <p:spTgt spid="741383"/>
                                        </p:tgtEl>
                                      </p:cBhvr>
                                    </p:animEffect>
                                  </p:childTnLst>
                                </p:cTn>
                              </p:par>
                              <p:par>
                                <p:cTn id="20" presetID="23" presetClass="entr" presetSubtype="52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000" fill="hold"/>
                                        <p:tgtEl>
                                          <p:spTgt spid="19"/>
                                        </p:tgtEl>
                                        <p:attrNameLst>
                                          <p:attrName>ppt_w</p:attrName>
                                        </p:attrNameLst>
                                      </p:cBhvr>
                                      <p:tavLst>
                                        <p:tav tm="0">
                                          <p:val>
                                            <p:fltVal val="0"/>
                                          </p:val>
                                        </p:tav>
                                        <p:tav tm="100000">
                                          <p:val>
                                            <p:strVal val="#ppt_w"/>
                                          </p:val>
                                        </p:tav>
                                      </p:tavLst>
                                    </p:anim>
                                    <p:anim calcmode="lin" valueType="num">
                                      <p:cBhvr>
                                        <p:cTn id="23" dur="2000" fill="hold"/>
                                        <p:tgtEl>
                                          <p:spTgt spid="19"/>
                                        </p:tgtEl>
                                        <p:attrNameLst>
                                          <p:attrName>ppt_h</p:attrName>
                                        </p:attrNameLst>
                                      </p:cBhvr>
                                      <p:tavLst>
                                        <p:tav tm="0">
                                          <p:val>
                                            <p:fltVal val="0"/>
                                          </p:val>
                                        </p:tav>
                                        <p:tav tm="100000">
                                          <p:val>
                                            <p:strVal val="#ppt_h"/>
                                          </p:val>
                                        </p:tav>
                                      </p:tavLst>
                                    </p:anim>
                                    <p:anim calcmode="lin" valueType="num">
                                      <p:cBhvr>
                                        <p:cTn id="24" dur="2000" fill="hold"/>
                                        <p:tgtEl>
                                          <p:spTgt spid="19"/>
                                        </p:tgtEl>
                                        <p:attrNameLst>
                                          <p:attrName>ppt_x</p:attrName>
                                        </p:attrNameLst>
                                      </p:cBhvr>
                                      <p:tavLst>
                                        <p:tav tm="0">
                                          <p:val>
                                            <p:fltVal val="0.5"/>
                                          </p:val>
                                        </p:tav>
                                        <p:tav tm="100000">
                                          <p:val>
                                            <p:strVal val="#ppt_x"/>
                                          </p:val>
                                        </p:tav>
                                      </p:tavLst>
                                    </p:anim>
                                    <p:anim calcmode="lin" valueType="num">
                                      <p:cBhvr>
                                        <p:cTn id="25" dur="2000" fill="hold"/>
                                        <p:tgtEl>
                                          <p:spTgt spid="19"/>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741385"/>
                                        </p:tgtEl>
                                        <p:attrNameLst>
                                          <p:attrName>style.visibility</p:attrName>
                                        </p:attrNameLst>
                                      </p:cBhvr>
                                      <p:to>
                                        <p:strVal val="visible"/>
                                      </p:to>
                                    </p:set>
                                    <p:anim calcmode="lin" valueType="num">
                                      <p:cBhvr>
                                        <p:cTn id="30" dur="1000" fill="hold"/>
                                        <p:tgtEl>
                                          <p:spTgt spid="741385"/>
                                        </p:tgtEl>
                                        <p:attrNameLst>
                                          <p:attrName>ppt_w</p:attrName>
                                        </p:attrNameLst>
                                      </p:cBhvr>
                                      <p:tavLst>
                                        <p:tav tm="0">
                                          <p:val>
                                            <p:fltVal val="0"/>
                                          </p:val>
                                        </p:tav>
                                        <p:tav tm="100000">
                                          <p:val>
                                            <p:strVal val="#ppt_w"/>
                                          </p:val>
                                        </p:tav>
                                      </p:tavLst>
                                    </p:anim>
                                    <p:anim calcmode="lin" valueType="num">
                                      <p:cBhvr>
                                        <p:cTn id="31" dur="1000" fill="hold"/>
                                        <p:tgtEl>
                                          <p:spTgt spid="7413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9" grpId="0" animBg="1" autoUpdateAnimBg="0"/>
      <p:bldP spid="74138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294928" name="Rectangle 16"/>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94945" name="Text Box 33"/>
          <p:cNvSpPr txBox="1">
            <a:spLocks noChangeArrowheads="1"/>
          </p:cNvSpPr>
          <p:nvPr/>
        </p:nvSpPr>
        <p:spPr bwMode="auto">
          <a:xfrm>
            <a:off x="304800" y="117475"/>
            <a:ext cx="3581400" cy="455613"/>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b="0" dirty="0">
                <a:solidFill>
                  <a:srgbClr val="000099"/>
                </a:solidFill>
                <a:latin typeface="Impact" pitchFamily="34" charset="0"/>
              </a:rPr>
              <a:t>1.1  The Tree of Life and</a:t>
            </a:r>
          </a:p>
        </p:txBody>
      </p:sp>
      <p:sp>
        <p:nvSpPr>
          <p:cNvPr id="294947" name="Text Box 35"/>
          <p:cNvSpPr txBox="1">
            <a:spLocks noChangeArrowheads="1"/>
          </p:cNvSpPr>
          <p:nvPr/>
        </p:nvSpPr>
        <p:spPr bwMode="auto">
          <a:xfrm>
            <a:off x="838200" y="476250"/>
            <a:ext cx="6400800" cy="455613"/>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b="0" dirty="0">
                <a:solidFill>
                  <a:srgbClr val="000099"/>
                </a:solidFill>
                <a:latin typeface="Impact" pitchFamily="34" charset="0"/>
              </a:rPr>
              <a:t>the Tree of the Knowledge of Good and Evil</a:t>
            </a:r>
          </a:p>
        </p:txBody>
      </p:sp>
      <p:grpSp>
        <p:nvGrpSpPr>
          <p:cNvPr id="294992" name="Group 80"/>
          <p:cNvGrpSpPr>
            <a:grpSpLocks/>
          </p:cNvGrpSpPr>
          <p:nvPr/>
        </p:nvGrpSpPr>
        <p:grpSpPr bwMode="auto">
          <a:xfrm>
            <a:off x="1143000" y="5632450"/>
            <a:ext cx="6858000" cy="714375"/>
            <a:chOff x="480" y="3548"/>
            <a:chExt cx="4320" cy="450"/>
          </a:xfrm>
        </p:grpSpPr>
        <p:sp>
          <p:nvSpPr>
            <p:cNvPr id="294929" name="Text Box 17"/>
            <p:cNvSpPr txBox="1">
              <a:spLocks noChangeArrowheads="1"/>
            </p:cNvSpPr>
            <p:nvPr/>
          </p:nvSpPr>
          <p:spPr bwMode="auto">
            <a:xfrm>
              <a:off x="720" y="3548"/>
              <a:ext cx="4080" cy="450"/>
            </a:xfrm>
            <a:prstGeom prst="rect">
              <a:avLst/>
            </a:prstGeom>
            <a:noFill/>
            <a:ln w="9525">
              <a:noFill/>
              <a:miter lim="800000"/>
              <a:headEnd/>
              <a:tailEnd/>
            </a:ln>
            <a:effectLst/>
          </p:spPr>
          <p:txBody>
            <a:bodyPr>
              <a:spAutoFit/>
            </a:bodyPr>
            <a:lstStyle/>
            <a:p>
              <a:r>
                <a:rPr lang="en-US" sz="2400"/>
                <a:t>Many </a:t>
              </a:r>
              <a:r>
                <a:rPr lang="en-US" sz="2400" u="sng"/>
                <a:t>Christians</a:t>
              </a:r>
              <a:r>
                <a:rPr lang="en-US" sz="2400"/>
                <a:t> have thought that the fruit was that of an </a:t>
              </a:r>
              <a:r>
                <a:rPr lang="en-US" sz="2400" u="sng"/>
                <a:t>actual tree</a:t>
              </a:r>
              <a:r>
                <a:rPr lang="en-US" sz="2400"/>
                <a:t> </a:t>
              </a:r>
              <a:r>
                <a:rPr lang="en-US" sz="2000" b="0"/>
                <a:t>(p. 54).</a:t>
              </a:r>
            </a:p>
          </p:txBody>
        </p:sp>
        <p:sp>
          <p:nvSpPr>
            <p:cNvPr id="294930" name="Text Box 18"/>
            <p:cNvSpPr txBox="1">
              <a:spLocks noChangeArrowheads="1"/>
            </p:cNvSpPr>
            <p:nvPr/>
          </p:nvSpPr>
          <p:spPr bwMode="auto">
            <a:xfrm>
              <a:off x="480" y="3548"/>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294963" name="AutoShape 51"/>
          <p:cNvSpPr>
            <a:spLocks noChangeArrowheads="1"/>
          </p:cNvSpPr>
          <p:nvPr/>
        </p:nvSpPr>
        <p:spPr bwMode="auto">
          <a:xfrm>
            <a:off x="3124200" y="2438400"/>
            <a:ext cx="228600" cy="1447800"/>
          </a:xfrm>
          <a:prstGeom prst="downArrow">
            <a:avLst>
              <a:gd name="adj1" fmla="val 50000"/>
              <a:gd name="adj2" fmla="val 158333"/>
            </a:avLst>
          </a:prstGeom>
          <a:gradFill rotWithShape="0">
            <a:gsLst>
              <a:gs pos="0">
                <a:srgbClr val="FFFFFF"/>
              </a:gs>
              <a:gs pos="100000">
                <a:srgbClr val="CC9900"/>
              </a:gs>
            </a:gsLst>
            <a:path path="rect">
              <a:fillToRect l="50000" t="50000" r="50000" b="50000"/>
            </a:path>
          </a:gradFill>
          <a:ln w="6350">
            <a:solidFill>
              <a:srgbClr val="CC99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94914" name="AutoShape 2"/>
          <p:cNvSpPr>
            <a:spLocks noChangeArrowheads="1"/>
          </p:cNvSpPr>
          <p:nvPr/>
        </p:nvSpPr>
        <p:spPr bwMode="auto">
          <a:xfrm>
            <a:off x="2133600" y="4114800"/>
            <a:ext cx="2209800" cy="838200"/>
          </a:xfrm>
          <a:prstGeom prst="roundRect">
            <a:avLst>
              <a:gd name="adj" fmla="val 16667"/>
            </a:avLst>
          </a:prstGeom>
          <a:gradFill rotWithShape="0">
            <a:gsLst>
              <a:gs pos="0">
                <a:schemeClr val="bg1"/>
              </a:gs>
              <a:gs pos="100000">
                <a:srgbClr val="FFCCCC"/>
              </a:gs>
            </a:gsLst>
            <a:path path="shape">
              <a:fillToRect l="50000" t="50000" r="50000" b="50000"/>
            </a:path>
          </a:gradFill>
          <a:ln w="12700">
            <a:round/>
            <a:headEnd/>
            <a:tailEnd/>
          </a:ln>
          <a:effectLst/>
          <a:scene3d>
            <a:camera prst="legacyPerspectiveTopRight"/>
            <a:lightRig rig="legacyFlat3" dir="b"/>
          </a:scene3d>
          <a:sp3d extrusionH="887400" prstMaterial="legacyMatte">
            <a:bevelT w="13500" h="13500" prst="angle"/>
            <a:bevelB w="13500" h="13500" prst="angle"/>
            <a:extrusionClr>
              <a:srgbClr val="FFCCCC"/>
            </a:extrusionClr>
          </a:sp3d>
        </p:spPr>
        <p:txBody>
          <a:bodyPr wrap="none" anchor="ctr">
            <a:flatTx/>
          </a:bodyPr>
          <a:lstStyle/>
          <a:p>
            <a:pPr algn="ctr">
              <a:lnSpc>
                <a:spcPct val="80000"/>
              </a:lnSpc>
            </a:pPr>
            <a:r>
              <a:rPr lang="en-US" sz="2800" b="0">
                <a:solidFill>
                  <a:srgbClr val="003300"/>
                </a:solidFill>
                <a:latin typeface="Arial Black" pitchFamily="34" charset="0"/>
              </a:rPr>
              <a:t>Fruit of </a:t>
            </a:r>
          </a:p>
          <a:p>
            <a:pPr algn="ctr">
              <a:lnSpc>
                <a:spcPct val="80000"/>
              </a:lnSpc>
            </a:pPr>
            <a:r>
              <a:rPr lang="en-US" sz="2800" b="0">
                <a:solidFill>
                  <a:srgbClr val="003300"/>
                </a:solidFill>
                <a:latin typeface="Arial Black" pitchFamily="34" charset="0"/>
              </a:rPr>
              <a:t>actual tree</a:t>
            </a:r>
          </a:p>
        </p:txBody>
      </p:sp>
      <p:sp>
        <p:nvSpPr>
          <p:cNvPr id="294962" name="AutoShape 50"/>
          <p:cNvSpPr>
            <a:spLocks noChangeArrowheads="1"/>
          </p:cNvSpPr>
          <p:nvPr/>
        </p:nvSpPr>
        <p:spPr bwMode="auto">
          <a:xfrm>
            <a:off x="457200" y="2819400"/>
            <a:ext cx="2667000" cy="533400"/>
          </a:xfrm>
          <a:prstGeom prst="roundRect">
            <a:avLst>
              <a:gd name="adj" fmla="val 16667"/>
            </a:avLst>
          </a:prstGeom>
          <a:noFill/>
          <a:ln w="12700">
            <a:noFill/>
            <a:round/>
            <a:headEnd/>
            <a:tailEnd/>
          </a:ln>
          <a:effectLst>
            <a:outerShdw dist="12700" dir="2700000" algn="ctr" rotWithShape="0">
              <a:schemeClr val="bg1"/>
            </a:outerShdw>
          </a:effectLst>
        </p:spPr>
        <p:txBody>
          <a:bodyPr wrap="none" anchor="ctr"/>
          <a:lstStyle/>
          <a:p>
            <a:pPr algn="ctr">
              <a:lnSpc>
                <a:spcPct val="100000"/>
              </a:lnSpc>
            </a:pPr>
            <a:r>
              <a:rPr lang="en-US" sz="3200" b="0" dirty="0">
                <a:solidFill>
                  <a:srgbClr val="0000CC"/>
                </a:solidFill>
                <a:latin typeface="Arial Black" pitchFamily="34" charset="0"/>
              </a:rPr>
              <a:t>Christians</a:t>
            </a:r>
          </a:p>
        </p:txBody>
      </p:sp>
      <p:pic>
        <p:nvPicPr>
          <p:cNvPr id="294979" name="Picture 67" descr="apple2"/>
          <p:cNvPicPr>
            <a:picLocks noChangeAspect="1" noChangeArrowheads="1"/>
          </p:cNvPicPr>
          <p:nvPr/>
        </p:nvPicPr>
        <p:blipFill>
          <a:blip r:embed="rId3">
            <a:clrChange>
              <a:clrFrom>
                <a:srgbClr val="FFFFFF"/>
              </a:clrFrom>
              <a:clrTo>
                <a:srgbClr val="FFFFFF">
                  <a:alpha val="0"/>
                </a:srgbClr>
              </a:clrTo>
            </a:clrChange>
          </a:blip>
          <a:srcRect l="42424" t="39815" r="43182" b="40741"/>
          <a:stretch>
            <a:fillRect/>
          </a:stretch>
        </p:blipFill>
        <p:spPr bwMode="auto">
          <a:xfrm>
            <a:off x="2547938" y="914400"/>
            <a:ext cx="1379537" cy="144780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4945"/>
                                        </p:tgtEl>
                                        <p:attrNameLst>
                                          <p:attrName>style.visibility</p:attrName>
                                        </p:attrNameLst>
                                      </p:cBhvr>
                                      <p:to>
                                        <p:strVal val="visible"/>
                                      </p:to>
                                    </p:set>
                                    <p:animEffect transition="in" filter="fade">
                                      <p:cBhvr>
                                        <p:cTn id="7" dur="3000"/>
                                        <p:tgtEl>
                                          <p:spTgt spid="294945"/>
                                        </p:tgtEl>
                                      </p:cBhvr>
                                    </p:animEffect>
                                    <p:anim calcmode="lin" valueType="num">
                                      <p:cBhvr>
                                        <p:cTn id="8" dur="3000" fill="hold"/>
                                        <p:tgtEl>
                                          <p:spTgt spid="294945"/>
                                        </p:tgtEl>
                                        <p:attrNameLst>
                                          <p:attrName>ppt_x</p:attrName>
                                        </p:attrNameLst>
                                      </p:cBhvr>
                                      <p:tavLst>
                                        <p:tav tm="0">
                                          <p:val>
                                            <p:strVal val="#ppt_x"/>
                                          </p:val>
                                        </p:tav>
                                        <p:tav tm="100000">
                                          <p:val>
                                            <p:strVal val="#ppt_x"/>
                                          </p:val>
                                        </p:tav>
                                      </p:tavLst>
                                    </p:anim>
                                    <p:anim calcmode="lin" valueType="num">
                                      <p:cBhvr>
                                        <p:cTn id="9" dur="3000" fill="hold"/>
                                        <p:tgtEl>
                                          <p:spTgt spid="2949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4947"/>
                                        </p:tgtEl>
                                        <p:attrNameLst>
                                          <p:attrName>style.visibility</p:attrName>
                                        </p:attrNameLst>
                                      </p:cBhvr>
                                      <p:to>
                                        <p:strVal val="visible"/>
                                      </p:to>
                                    </p:set>
                                    <p:animEffect transition="in" filter="fade">
                                      <p:cBhvr>
                                        <p:cTn id="12" dur="3000"/>
                                        <p:tgtEl>
                                          <p:spTgt spid="294947"/>
                                        </p:tgtEl>
                                      </p:cBhvr>
                                    </p:animEffect>
                                    <p:anim calcmode="lin" valueType="num">
                                      <p:cBhvr>
                                        <p:cTn id="13" dur="3000" fill="hold"/>
                                        <p:tgtEl>
                                          <p:spTgt spid="294947"/>
                                        </p:tgtEl>
                                        <p:attrNameLst>
                                          <p:attrName>ppt_x</p:attrName>
                                        </p:attrNameLst>
                                      </p:cBhvr>
                                      <p:tavLst>
                                        <p:tav tm="0">
                                          <p:val>
                                            <p:strVal val="#ppt_x"/>
                                          </p:val>
                                        </p:tav>
                                        <p:tav tm="100000">
                                          <p:val>
                                            <p:strVal val="#ppt_x"/>
                                          </p:val>
                                        </p:tav>
                                      </p:tavLst>
                                    </p:anim>
                                    <p:anim calcmode="lin" valueType="num">
                                      <p:cBhvr>
                                        <p:cTn id="14" dur="3000" fill="hold"/>
                                        <p:tgtEl>
                                          <p:spTgt spid="2949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94992"/>
                                        </p:tgtEl>
                                        <p:attrNameLst>
                                          <p:attrName>style.visibility</p:attrName>
                                        </p:attrNameLst>
                                      </p:cBhvr>
                                      <p:to>
                                        <p:strVal val="visible"/>
                                      </p:to>
                                    </p:set>
                                    <p:animEffect transition="in" filter="barn(outVertical)">
                                      <p:cBhvr>
                                        <p:cTn id="19" dur="500"/>
                                        <p:tgtEl>
                                          <p:spTgt spid="29499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94962"/>
                                        </p:tgtEl>
                                        <p:attrNameLst>
                                          <p:attrName>style.visibility</p:attrName>
                                        </p:attrNameLst>
                                      </p:cBhvr>
                                      <p:to>
                                        <p:strVal val="visible"/>
                                      </p:to>
                                    </p:set>
                                    <p:anim calcmode="lin" valueType="num">
                                      <p:cBhvr>
                                        <p:cTn id="24" dur="2000" fill="hold"/>
                                        <p:tgtEl>
                                          <p:spTgt spid="294962"/>
                                        </p:tgtEl>
                                        <p:attrNameLst>
                                          <p:attrName>ppt_w</p:attrName>
                                        </p:attrNameLst>
                                      </p:cBhvr>
                                      <p:tavLst>
                                        <p:tav tm="0">
                                          <p:val>
                                            <p:strVal val="#ppt_w*0.70"/>
                                          </p:val>
                                        </p:tav>
                                        <p:tav tm="100000">
                                          <p:val>
                                            <p:strVal val="#ppt_w"/>
                                          </p:val>
                                        </p:tav>
                                      </p:tavLst>
                                    </p:anim>
                                    <p:anim calcmode="lin" valueType="num">
                                      <p:cBhvr>
                                        <p:cTn id="25" dur="2000" fill="hold"/>
                                        <p:tgtEl>
                                          <p:spTgt spid="294962"/>
                                        </p:tgtEl>
                                        <p:attrNameLst>
                                          <p:attrName>ppt_h</p:attrName>
                                        </p:attrNameLst>
                                      </p:cBhvr>
                                      <p:tavLst>
                                        <p:tav tm="0">
                                          <p:val>
                                            <p:strVal val="#ppt_h"/>
                                          </p:val>
                                        </p:tav>
                                        <p:tav tm="100000">
                                          <p:val>
                                            <p:strVal val="#ppt_h"/>
                                          </p:val>
                                        </p:tav>
                                      </p:tavLst>
                                    </p:anim>
                                    <p:animEffect transition="in" filter="fade">
                                      <p:cBhvr>
                                        <p:cTn id="26" dur="2000"/>
                                        <p:tgtEl>
                                          <p:spTgt spid="2949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4979"/>
                                        </p:tgtEl>
                                        <p:attrNameLst>
                                          <p:attrName>style.visibility</p:attrName>
                                        </p:attrNameLst>
                                      </p:cBhvr>
                                      <p:to>
                                        <p:strVal val="visible"/>
                                      </p:to>
                                    </p:set>
                                    <p:animEffect transition="in" filter="fade">
                                      <p:cBhvr>
                                        <p:cTn id="31" dur="2000"/>
                                        <p:tgtEl>
                                          <p:spTgt spid="29497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94963"/>
                                        </p:tgtEl>
                                        <p:attrNameLst>
                                          <p:attrName>style.visibility</p:attrName>
                                        </p:attrNameLst>
                                      </p:cBhvr>
                                      <p:to>
                                        <p:strVal val="visible"/>
                                      </p:to>
                                    </p:set>
                                    <p:animEffect transition="in" filter="wipe(up)">
                                      <p:cBhvr>
                                        <p:cTn id="34" dur="1000"/>
                                        <p:tgtEl>
                                          <p:spTgt spid="294963"/>
                                        </p:tgtEl>
                                      </p:cBhvr>
                                    </p:animEffect>
                                  </p:childTnLst>
                                </p:cTn>
                              </p:par>
                              <p:par>
                                <p:cTn id="35" presetID="17" presetClass="entr" presetSubtype="10" fill="hold" grpId="0" nodeType="withEffect">
                                  <p:stCondLst>
                                    <p:cond delay="0"/>
                                  </p:stCondLst>
                                  <p:childTnLst>
                                    <p:set>
                                      <p:cBhvr>
                                        <p:cTn id="36" dur="1" fill="hold">
                                          <p:stCondLst>
                                            <p:cond delay="0"/>
                                          </p:stCondLst>
                                        </p:cTn>
                                        <p:tgtEl>
                                          <p:spTgt spid="294914"/>
                                        </p:tgtEl>
                                        <p:attrNameLst>
                                          <p:attrName>style.visibility</p:attrName>
                                        </p:attrNameLst>
                                      </p:cBhvr>
                                      <p:to>
                                        <p:strVal val="visible"/>
                                      </p:to>
                                    </p:set>
                                    <p:anim calcmode="lin" valueType="num">
                                      <p:cBhvr>
                                        <p:cTn id="37" dur="1000" fill="hold"/>
                                        <p:tgtEl>
                                          <p:spTgt spid="294914"/>
                                        </p:tgtEl>
                                        <p:attrNameLst>
                                          <p:attrName>ppt_w</p:attrName>
                                        </p:attrNameLst>
                                      </p:cBhvr>
                                      <p:tavLst>
                                        <p:tav tm="0">
                                          <p:val>
                                            <p:fltVal val="0"/>
                                          </p:val>
                                        </p:tav>
                                        <p:tav tm="100000">
                                          <p:val>
                                            <p:strVal val="#ppt_w"/>
                                          </p:val>
                                        </p:tav>
                                      </p:tavLst>
                                    </p:anim>
                                    <p:anim calcmode="lin" valueType="num">
                                      <p:cBhvr>
                                        <p:cTn id="38" dur="1000" fill="hold"/>
                                        <p:tgtEl>
                                          <p:spTgt spid="2949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45" grpId="0" autoUpdateAnimBg="0"/>
      <p:bldP spid="294947" grpId="0" autoUpdateAnimBg="0"/>
      <p:bldP spid="294963" grpId="0" animBg="1" autoUpdateAnimBg="0"/>
      <p:bldP spid="294914" grpId="0" animBg="1" autoUpdateAnimBg="0"/>
      <p:bldP spid="29496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99"/>
            </a:gs>
          </a:gsLst>
          <a:lin ang="5400000" scaled="1"/>
        </a:gradFill>
        <a:effectLst/>
      </p:bgPr>
    </p:bg>
    <p:spTree>
      <p:nvGrpSpPr>
        <p:cNvPr id="1" name=""/>
        <p:cNvGrpSpPr/>
        <p:nvPr/>
      </p:nvGrpSpPr>
      <p:grpSpPr>
        <a:xfrm>
          <a:off x="0" y="0"/>
          <a:ext cx="0" cy="0"/>
          <a:chOff x="0" y="0"/>
          <a:chExt cx="0" cy="0"/>
        </a:xfrm>
      </p:grpSpPr>
      <p:pic>
        <p:nvPicPr>
          <p:cNvPr id="17" name="Picture 16" descr="Bible-e copy.gif"/>
          <p:cNvPicPr>
            <a:picLocks noChangeAspect="1"/>
          </p:cNvPicPr>
          <p:nvPr/>
        </p:nvPicPr>
        <p:blipFill>
          <a:blip r:embed="rId3">
            <a:clrChange>
              <a:clrFrom>
                <a:srgbClr val="FFFFFF"/>
              </a:clrFrom>
              <a:clrTo>
                <a:srgbClr val="FFFFFF">
                  <a:alpha val="0"/>
                </a:srgbClr>
              </a:clrTo>
            </a:clrChange>
          </a:blip>
          <a:stretch>
            <a:fillRect/>
          </a:stretch>
        </p:blipFill>
        <p:spPr>
          <a:xfrm>
            <a:off x="3581400" y="2514600"/>
            <a:ext cx="2209800" cy="1351378"/>
          </a:xfrm>
          <a:prstGeom prst="rect">
            <a:avLst/>
          </a:prstGeom>
        </p:spPr>
      </p:pic>
      <p:sp>
        <p:nvSpPr>
          <p:cNvPr id="300034" name="Rectangle 2"/>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00068" name="AutoShape 36"/>
          <p:cNvSpPr>
            <a:spLocks noChangeArrowheads="1"/>
          </p:cNvSpPr>
          <p:nvPr/>
        </p:nvSpPr>
        <p:spPr bwMode="auto">
          <a:xfrm>
            <a:off x="3124200" y="2438400"/>
            <a:ext cx="228600" cy="1447800"/>
          </a:xfrm>
          <a:prstGeom prst="downArrow">
            <a:avLst>
              <a:gd name="adj1" fmla="val 50000"/>
              <a:gd name="adj2" fmla="val 158333"/>
            </a:avLst>
          </a:prstGeom>
          <a:gradFill rotWithShape="0">
            <a:gsLst>
              <a:gs pos="0">
                <a:srgbClr val="FFFFFF"/>
              </a:gs>
              <a:gs pos="100000">
                <a:srgbClr val="CC9900"/>
              </a:gs>
            </a:gsLst>
            <a:path path="rect">
              <a:fillToRect l="50000" t="50000" r="50000" b="50000"/>
            </a:path>
          </a:gradFill>
          <a:ln w="6350">
            <a:solidFill>
              <a:srgbClr val="CC99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300069" name="AutoShape 37"/>
          <p:cNvSpPr>
            <a:spLocks noChangeArrowheads="1"/>
          </p:cNvSpPr>
          <p:nvPr/>
        </p:nvSpPr>
        <p:spPr bwMode="auto">
          <a:xfrm>
            <a:off x="2133600" y="4114800"/>
            <a:ext cx="2209800" cy="838200"/>
          </a:xfrm>
          <a:prstGeom prst="roundRect">
            <a:avLst>
              <a:gd name="adj" fmla="val 16667"/>
            </a:avLst>
          </a:prstGeom>
          <a:gradFill rotWithShape="0">
            <a:gsLst>
              <a:gs pos="0">
                <a:schemeClr val="bg1"/>
              </a:gs>
              <a:gs pos="100000">
                <a:srgbClr val="FFCCCC"/>
              </a:gs>
            </a:gsLst>
            <a:path path="shape">
              <a:fillToRect l="50000" t="50000" r="50000" b="50000"/>
            </a:path>
          </a:gradFill>
          <a:ln w="12700">
            <a:round/>
            <a:headEnd/>
            <a:tailEnd/>
          </a:ln>
          <a:effectLst/>
          <a:scene3d>
            <a:camera prst="legacyPerspectiveTopRight"/>
            <a:lightRig rig="legacyFlat3" dir="b"/>
          </a:scene3d>
          <a:sp3d extrusionH="887400" prstMaterial="legacyMatte">
            <a:bevelT w="13500" h="13500" prst="angle"/>
            <a:bevelB w="13500" h="13500" prst="angle"/>
            <a:extrusionClr>
              <a:srgbClr val="FFCCCC"/>
            </a:extrusionClr>
          </a:sp3d>
        </p:spPr>
        <p:txBody>
          <a:bodyPr wrap="none" anchor="ctr">
            <a:flatTx/>
          </a:bodyPr>
          <a:lstStyle/>
          <a:p>
            <a:pPr algn="ctr">
              <a:lnSpc>
                <a:spcPct val="80000"/>
              </a:lnSpc>
            </a:pPr>
            <a:r>
              <a:rPr lang="en-US" sz="2800" b="0">
                <a:solidFill>
                  <a:srgbClr val="003300"/>
                </a:solidFill>
                <a:latin typeface="Arial Black" pitchFamily="34" charset="0"/>
              </a:rPr>
              <a:t>Fruit of </a:t>
            </a:r>
          </a:p>
          <a:p>
            <a:pPr algn="ctr">
              <a:lnSpc>
                <a:spcPct val="80000"/>
              </a:lnSpc>
            </a:pPr>
            <a:r>
              <a:rPr lang="en-US" sz="2800" b="0">
                <a:solidFill>
                  <a:srgbClr val="003300"/>
                </a:solidFill>
                <a:latin typeface="Arial Black" pitchFamily="34" charset="0"/>
              </a:rPr>
              <a:t>actual tree</a:t>
            </a:r>
          </a:p>
        </p:txBody>
      </p:sp>
      <p:pic>
        <p:nvPicPr>
          <p:cNvPr id="300074" name="Picture 42" descr="apple2"/>
          <p:cNvPicPr>
            <a:picLocks noChangeAspect="1" noChangeArrowheads="1"/>
          </p:cNvPicPr>
          <p:nvPr/>
        </p:nvPicPr>
        <p:blipFill>
          <a:blip r:embed="rId4">
            <a:clrChange>
              <a:clrFrom>
                <a:srgbClr val="FFFFFF"/>
              </a:clrFrom>
              <a:clrTo>
                <a:srgbClr val="FFFFFF">
                  <a:alpha val="0"/>
                </a:srgbClr>
              </a:clrTo>
            </a:clrChange>
          </a:blip>
          <a:srcRect l="42424" t="39815" r="43182" b="40741"/>
          <a:stretch>
            <a:fillRect/>
          </a:stretch>
        </p:blipFill>
        <p:spPr bwMode="auto">
          <a:xfrm>
            <a:off x="2547938" y="914400"/>
            <a:ext cx="1379537" cy="1447800"/>
          </a:xfrm>
          <a:prstGeom prst="rect">
            <a:avLst/>
          </a:prstGeom>
          <a:noFill/>
        </p:spPr>
      </p:pic>
      <p:sp>
        <p:nvSpPr>
          <p:cNvPr id="300075" name="Text Box 43"/>
          <p:cNvSpPr txBox="1">
            <a:spLocks noChangeArrowheads="1"/>
          </p:cNvSpPr>
          <p:nvPr/>
        </p:nvSpPr>
        <p:spPr bwMode="auto">
          <a:xfrm>
            <a:off x="5943600" y="3124200"/>
            <a:ext cx="2895600" cy="482600"/>
          </a:xfrm>
          <a:prstGeom prst="rect">
            <a:avLst/>
          </a:prstGeom>
          <a:noFill/>
          <a:ln w="9525">
            <a:noFill/>
            <a:miter lim="800000"/>
            <a:headEnd/>
            <a:tailEnd/>
          </a:ln>
          <a:effectLst>
            <a:outerShdw dist="35921" dir="2700000" algn="ctr" rotWithShape="0">
              <a:srgbClr val="FFFF00"/>
            </a:outerShdw>
          </a:effectLst>
        </p:spPr>
        <p:txBody>
          <a:bodyPr>
            <a:spAutoFit/>
          </a:bodyPr>
          <a:lstStyle/>
          <a:p>
            <a:pPr>
              <a:lnSpc>
                <a:spcPct val="80000"/>
              </a:lnSpc>
            </a:pPr>
            <a:r>
              <a:rPr lang="en-US" sz="3200" b="0">
                <a:solidFill>
                  <a:srgbClr val="000099"/>
                </a:solidFill>
                <a:latin typeface="Impact" pitchFamily="34" charset="0"/>
              </a:rPr>
              <a:t>Important parts:</a:t>
            </a:r>
          </a:p>
        </p:txBody>
      </p:sp>
      <p:sp>
        <p:nvSpPr>
          <p:cNvPr id="300076" name="Text Box 44"/>
          <p:cNvSpPr txBox="1">
            <a:spLocks noChangeArrowheads="1"/>
          </p:cNvSpPr>
          <p:nvPr/>
        </p:nvSpPr>
        <p:spPr bwMode="auto">
          <a:xfrm>
            <a:off x="5943600" y="3505200"/>
            <a:ext cx="2286000" cy="860425"/>
          </a:xfrm>
          <a:prstGeom prst="rect">
            <a:avLst/>
          </a:prstGeom>
          <a:noFill/>
          <a:ln w="9525">
            <a:noFill/>
            <a:miter lim="800000"/>
            <a:headEnd/>
            <a:tailEnd/>
          </a:ln>
          <a:effectLst/>
        </p:spPr>
        <p:txBody>
          <a:bodyPr>
            <a:spAutoFit/>
          </a:bodyPr>
          <a:lstStyle/>
          <a:p>
            <a:pPr>
              <a:lnSpc>
                <a:spcPct val="90000"/>
              </a:lnSpc>
            </a:pPr>
            <a:r>
              <a:rPr lang="en-US" sz="2800" b="0">
                <a:solidFill>
                  <a:srgbClr val="990099"/>
                </a:solidFill>
                <a:latin typeface="Impact" pitchFamily="34" charset="0"/>
              </a:rPr>
              <a:t>symbolism</a:t>
            </a:r>
          </a:p>
          <a:p>
            <a:pPr>
              <a:lnSpc>
                <a:spcPct val="90000"/>
              </a:lnSpc>
            </a:pPr>
            <a:r>
              <a:rPr lang="en-US" sz="2000" b="0">
                <a:solidFill>
                  <a:srgbClr val="990099"/>
                </a:solidFill>
                <a:latin typeface="Impact" pitchFamily="34" charset="0"/>
              </a:rPr>
              <a:t>and</a:t>
            </a:r>
            <a:r>
              <a:rPr lang="en-US" sz="2800" b="0">
                <a:solidFill>
                  <a:srgbClr val="333399"/>
                </a:solidFill>
                <a:effectLst>
                  <a:outerShdw blurRad="38100" dist="38100" dir="2700000" algn="tl">
                    <a:srgbClr val="000000"/>
                  </a:outerShdw>
                </a:effectLst>
                <a:latin typeface="Impact" pitchFamily="34" charset="0"/>
              </a:rPr>
              <a:t> </a:t>
            </a:r>
            <a:r>
              <a:rPr lang="en-US" sz="2800" b="0">
                <a:solidFill>
                  <a:srgbClr val="990099"/>
                </a:solidFill>
                <a:latin typeface="Impact" pitchFamily="34" charset="0"/>
              </a:rPr>
              <a:t>metaphor</a:t>
            </a:r>
          </a:p>
        </p:txBody>
      </p:sp>
      <p:grpSp>
        <p:nvGrpSpPr>
          <p:cNvPr id="300087" name="Group 55"/>
          <p:cNvGrpSpPr>
            <a:grpSpLocks/>
          </p:cNvGrpSpPr>
          <p:nvPr/>
        </p:nvGrpSpPr>
        <p:grpSpPr bwMode="auto">
          <a:xfrm>
            <a:off x="1828800" y="5632450"/>
            <a:ext cx="5486400" cy="714375"/>
            <a:chOff x="864" y="3500"/>
            <a:chExt cx="3696" cy="450"/>
          </a:xfrm>
        </p:grpSpPr>
        <p:sp>
          <p:nvSpPr>
            <p:cNvPr id="300085" name="Text Box 53"/>
            <p:cNvSpPr txBox="1">
              <a:spLocks noChangeArrowheads="1"/>
            </p:cNvSpPr>
            <p:nvPr/>
          </p:nvSpPr>
          <p:spPr bwMode="auto">
            <a:xfrm>
              <a:off x="1113" y="3500"/>
              <a:ext cx="3447" cy="450"/>
            </a:xfrm>
            <a:prstGeom prst="rect">
              <a:avLst/>
            </a:prstGeom>
            <a:noFill/>
            <a:ln w="9525">
              <a:noFill/>
              <a:miter lim="800000"/>
              <a:headEnd/>
              <a:tailEnd/>
            </a:ln>
            <a:effectLst/>
          </p:spPr>
          <p:txBody>
            <a:bodyPr>
              <a:spAutoFit/>
            </a:bodyPr>
            <a:lstStyle/>
            <a:p>
              <a:r>
                <a:rPr lang="en-US" sz="2400"/>
                <a:t>Many important parts of the </a:t>
              </a:r>
              <a:r>
                <a:rPr lang="en-US" sz="2400" u="sng"/>
                <a:t>Bible</a:t>
              </a:r>
              <a:r>
                <a:rPr lang="en-US" sz="2400"/>
                <a:t> are in </a:t>
              </a:r>
              <a:r>
                <a:rPr lang="en-US" sz="2400" u="sng"/>
                <a:t>symbolism and metaphor</a:t>
              </a:r>
              <a:r>
                <a:rPr lang="en-US" sz="2400"/>
                <a:t>.</a:t>
              </a:r>
            </a:p>
          </p:txBody>
        </p:sp>
        <p:sp>
          <p:nvSpPr>
            <p:cNvPr id="300086" name="Text Box 54"/>
            <p:cNvSpPr txBox="1">
              <a:spLocks noChangeArrowheads="1"/>
            </p:cNvSpPr>
            <p:nvPr/>
          </p:nvSpPr>
          <p:spPr bwMode="auto">
            <a:xfrm>
              <a:off x="864" y="3504"/>
              <a:ext cx="249"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15" name="Text Box 33"/>
          <p:cNvSpPr txBox="1">
            <a:spLocks noChangeArrowheads="1"/>
          </p:cNvSpPr>
          <p:nvPr/>
        </p:nvSpPr>
        <p:spPr bwMode="auto">
          <a:xfrm>
            <a:off x="304800" y="117475"/>
            <a:ext cx="3581400" cy="455613"/>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b="0" dirty="0">
                <a:solidFill>
                  <a:srgbClr val="000099"/>
                </a:solidFill>
                <a:latin typeface="Impact" pitchFamily="34" charset="0"/>
              </a:rPr>
              <a:t>1.1  The Tree of Life and</a:t>
            </a:r>
          </a:p>
        </p:txBody>
      </p:sp>
      <p:sp>
        <p:nvSpPr>
          <p:cNvPr id="16" name="Text Box 35"/>
          <p:cNvSpPr txBox="1">
            <a:spLocks noChangeArrowheads="1"/>
          </p:cNvSpPr>
          <p:nvPr/>
        </p:nvSpPr>
        <p:spPr bwMode="auto">
          <a:xfrm>
            <a:off x="838200" y="476250"/>
            <a:ext cx="6400800" cy="455613"/>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b="0" dirty="0">
                <a:solidFill>
                  <a:srgbClr val="000099"/>
                </a:solidFill>
                <a:latin typeface="Impact" pitchFamily="34" charset="0"/>
              </a:rPr>
              <a:t>the Tree of the Knowledge of Good and Evil</a:t>
            </a:r>
          </a:p>
        </p:txBody>
      </p:sp>
      <p:sp>
        <p:nvSpPr>
          <p:cNvPr id="18" name="AutoShape 50"/>
          <p:cNvSpPr>
            <a:spLocks noChangeArrowheads="1"/>
          </p:cNvSpPr>
          <p:nvPr/>
        </p:nvSpPr>
        <p:spPr bwMode="auto">
          <a:xfrm>
            <a:off x="457200" y="2819400"/>
            <a:ext cx="2667000" cy="533400"/>
          </a:xfrm>
          <a:prstGeom prst="roundRect">
            <a:avLst>
              <a:gd name="adj" fmla="val 16667"/>
            </a:avLst>
          </a:prstGeom>
          <a:noFill/>
          <a:ln w="12700">
            <a:noFill/>
            <a:round/>
            <a:headEnd/>
            <a:tailEnd/>
          </a:ln>
          <a:effectLst>
            <a:outerShdw dist="12700" dir="2700000" algn="ctr" rotWithShape="0">
              <a:schemeClr val="bg1"/>
            </a:outerShdw>
          </a:effectLst>
        </p:spPr>
        <p:txBody>
          <a:bodyPr wrap="none" anchor="ctr"/>
          <a:lstStyle/>
          <a:p>
            <a:pPr algn="ctr">
              <a:lnSpc>
                <a:spcPct val="100000"/>
              </a:lnSpc>
            </a:pPr>
            <a:r>
              <a:rPr lang="en-US" sz="3200" b="0" dirty="0">
                <a:solidFill>
                  <a:srgbClr val="0000CC"/>
                </a:solidFill>
                <a:latin typeface="Arial Black" pitchFamily="34" charset="0"/>
              </a:rPr>
              <a:t>Christians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00087"/>
                                        </p:tgtEl>
                                        <p:attrNameLst>
                                          <p:attrName>style.visibility</p:attrName>
                                        </p:attrNameLst>
                                      </p:cBhvr>
                                      <p:to>
                                        <p:strVal val="visible"/>
                                      </p:to>
                                    </p:set>
                                    <p:animEffect transition="in" filter="barn(outVertical)">
                                      <p:cBhvr>
                                        <p:cTn id="7" dur="500"/>
                                        <p:tgtEl>
                                          <p:spTgt spid="3000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0075"/>
                                        </p:tgtEl>
                                        <p:attrNameLst>
                                          <p:attrName>style.visibility</p:attrName>
                                        </p:attrNameLst>
                                      </p:cBhvr>
                                      <p:to>
                                        <p:strVal val="visible"/>
                                      </p:to>
                                    </p:set>
                                    <p:animEffect transition="in" filter="fade">
                                      <p:cBhvr>
                                        <p:cTn id="10" dur="1000"/>
                                        <p:tgtEl>
                                          <p:spTgt spid="30007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iterate type="wd">
                                    <p:tmPct val="100000"/>
                                  </p:iterate>
                                  <p:childTnLst>
                                    <p:set>
                                      <p:cBhvr>
                                        <p:cTn id="21" dur="1" fill="hold">
                                          <p:stCondLst>
                                            <p:cond delay="0"/>
                                          </p:stCondLst>
                                        </p:cTn>
                                        <p:tgtEl>
                                          <p:spTgt spid="300076"/>
                                        </p:tgtEl>
                                        <p:attrNameLst>
                                          <p:attrName>style.visibility</p:attrName>
                                        </p:attrNameLst>
                                      </p:cBhvr>
                                      <p:to>
                                        <p:strVal val="visible"/>
                                      </p:to>
                                    </p:set>
                                    <p:anim calcmode="lin" valueType="num">
                                      <p:cBhvr>
                                        <p:cTn id="22" dur="500" fill="hold"/>
                                        <p:tgtEl>
                                          <p:spTgt spid="300076"/>
                                        </p:tgtEl>
                                        <p:attrNameLst>
                                          <p:attrName>ppt_w</p:attrName>
                                        </p:attrNameLst>
                                      </p:cBhvr>
                                      <p:tavLst>
                                        <p:tav tm="0">
                                          <p:val>
                                            <p:fltVal val="0"/>
                                          </p:val>
                                        </p:tav>
                                        <p:tav tm="100000">
                                          <p:val>
                                            <p:strVal val="#ppt_w"/>
                                          </p:val>
                                        </p:tav>
                                      </p:tavLst>
                                    </p:anim>
                                    <p:anim calcmode="lin" valueType="num">
                                      <p:cBhvr>
                                        <p:cTn id="23" dur="500" fill="hold"/>
                                        <p:tgtEl>
                                          <p:spTgt spid="300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75" grpId="0" autoUpdateAnimBg="0"/>
      <p:bldP spid="30007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24" name="AutoShape 50"/>
          <p:cNvSpPr>
            <a:spLocks noChangeArrowheads="1"/>
          </p:cNvSpPr>
          <p:nvPr/>
        </p:nvSpPr>
        <p:spPr bwMode="auto">
          <a:xfrm>
            <a:off x="457200" y="2819400"/>
            <a:ext cx="2667000" cy="533400"/>
          </a:xfrm>
          <a:prstGeom prst="roundRect">
            <a:avLst>
              <a:gd name="adj" fmla="val 16667"/>
            </a:avLst>
          </a:prstGeom>
          <a:noFill/>
          <a:ln w="12700">
            <a:noFill/>
            <a:round/>
            <a:headEnd/>
            <a:tailEnd/>
          </a:ln>
          <a:effectLst>
            <a:outerShdw dist="12700" dir="2700000" algn="ctr" rotWithShape="0">
              <a:schemeClr val="bg1"/>
            </a:outerShdw>
          </a:effectLst>
        </p:spPr>
        <p:txBody>
          <a:bodyPr wrap="none" anchor="ctr"/>
          <a:lstStyle/>
          <a:p>
            <a:pPr algn="ctr">
              <a:lnSpc>
                <a:spcPct val="100000"/>
              </a:lnSpc>
            </a:pPr>
            <a:r>
              <a:rPr lang="en-US" sz="3200" b="0" dirty="0">
                <a:solidFill>
                  <a:srgbClr val="0000CC"/>
                </a:solidFill>
                <a:latin typeface="Arial Black" pitchFamily="34" charset="0"/>
              </a:rPr>
              <a:t>Christians</a:t>
            </a:r>
          </a:p>
        </p:txBody>
      </p:sp>
      <p:sp>
        <p:nvSpPr>
          <p:cNvPr id="301127" name="Text Box 71"/>
          <p:cNvSpPr txBox="1">
            <a:spLocks noChangeArrowheads="1"/>
          </p:cNvSpPr>
          <p:nvPr/>
        </p:nvSpPr>
        <p:spPr bwMode="auto">
          <a:xfrm>
            <a:off x="5943600" y="3505200"/>
            <a:ext cx="2286000" cy="860425"/>
          </a:xfrm>
          <a:prstGeom prst="rect">
            <a:avLst/>
          </a:prstGeom>
          <a:noFill/>
          <a:ln w="9525">
            <a:noFill/>
            <a:miter lim="800000"/>
            <a:headEnd/>
            <a:tailEnd/>
          </a:ln>
          <a:effectLst/>
        </p:spPr>
        <p:txBody>
          <a:bodyPr>
            <a:spAutoFit/>
          </a:bodyPr>
          <a:lstStyle/>
          <a:p>
            <a:pPr>
              <a:lnSpc>
                <a:spcPct val="90000"/>
              </a:lnSpc>
            </a:pPr>
            <a:r>
              <a:rPr lang="en-US" sz="2800" b="0">
                <a:solidFill>
                  <a:srgbClr val="990099"/>
                </a:solidFill>
                <a:latin typeface="Impact" pitchFamily="34" charset="0"/>
              </a:rPr>
              <a:t>symbolism</a:t>
            </a:r>
          </a:p>
          <a:p>
            <a:pPr>
              <a:lnSpc>
                <a:spcPct val="90000"/>
              </a:lnSpc>
            </a:pPr>
            <a:r>
              <a:rPr lang="en-US" sz="2000" b="0">
                <a:solidFill>
                  <a:srgbClr val="990099"/>
                </a:solidFill>
                <a:latin typeface="Impact" pitchFamily="34" charset="0"/>
              </a:rPr>
              <a:t>and</a:t>
            </a:r>
            <a:r>
              <a:rPr lang="en-US" sz="2800" b="0">
                <a:solidFill>
                  <a:srgbClr val="333399"/>
                </a:solidFill>
                <a:effectLst>
                  <a:outerShdw blurRad="38100" dist="38100" dir="2700000" algn="tl">
                    <a:srgbClr val="000000"/>
                  </a:outerShdw>
                </a:effectLst>
                <a:latin typeface="Impact" pitchFamily="34" charset="0"/>
              </a:rPr>
              <a:t> </a:t>
            </a:r>
            <a:r>
              <a:rPr lang="en-US" sz="2800" b="0">
                <a:solidFill>
                  <a:srgbClr val="990099"/>
                </a:solidFill>
                <a:latin typeface="Impact" pitchFamily="34" charset="0"/>
              </a:rPr>
              <a:t>metaphor</a:t>
            </a:r>
          </a:p>
        </p:txBody>
      </p:sp>
      <p:sp>
        <p:nvSpPr>
          <p:cNvPr id="301058" name="Rectangle 2"/>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01099" name="Line 43"/>
          <p:cNvSpPr>
            <a:spLocks noChangeShapeType="1"/>
          </p:cNvSpPr>
          <p:nvPr/>
        </p:nvSpPr>
        <p:spPr bwMode="auto">
          <a:xfrm rot="5400000" flipH="1" flipV="1">
            <a:off x="4528344" y="1415256"/>
            <a:ext cx="1588" cy="828675"/>
          </a:xfrm>
          <a:prstGeom prst="line">
            <a:avLst/>
          </a:prstGeom>
          <a:noFill/>
          <a:ln w="76200">
            <a:solidFill>
              <a:srgbClr val="CC9900"/>
            </a:solidFill>
            <a:round/>
            <a:headEnd/>
            <a:tailEnd type="triangle" w="med" len="med"/>
          </a:ln>
          <a:effectLst/>
        </p:spPr>
        <p:txBody>
          <a:bodyPr/>
          <a:lstStyle/>
          <a:p>
            <a:endParaRPr lang="en-US"/>
          </a:p>
        </p:txBody>
      </p:sp>
      <p:sp>
        <p:nvSpPr>
          <p:cNvPr id="301100" name="WordArt 44"/>
          <p:cNvSpPr>
            <a:spLocks noChangeArrowheads="1" noChangeShapeType="1" noTextEdit="1"/>
          </p:cNvSpPr>
          <p:nvPr/>
        </p:nvSpPr>
        <p:spPr bwMode="auto">
          <a:xfrm>
            <a:off x="5095875" y="1371600"/>
            <a:ext cx="457200" cy="838200"/>
          </a:xfrm>
          <a:prstGeom prst="rect">
            <a:avLst/>
          </a:prstGeom>
        </p:spPr>
        <p:txBody>
          <a:bodyPr wrap="none" fromWordArt="1">
            <a:prstTxWarp prst="textPlain">
              <a:avLst>
                <a:gd name="adj" fmla="val 50000"/>
              </a:avLst>
            </a:prstTxWarp>
          </a:bodyPr>
          <a:lstStyle/>
          <a:p>
            <a:pPr algn="ctr"/>
            <a:r>
              <a:rPr lang="en-US" sz="3600" kern="10">
                <a:ln w="76200">
                  <a:noFill/>
                  <a:round/>
                  <a:headEnd/>
                  <a:tailEnd/>
                </a:ln>
                <a:solidFill>
                  <a:srgbClr val="663300"/>
                </a:solidFill>
                <a:effectLst>
                  <a:outerShdw dist="35921" dir="2700000" algn="ctr" rotWithShape="0">
                    <a:srgbClr val="C0C0C0"/>
                  </a:outerShdw>
                </a:effectLst>
                <a:latin typeface="Arial Black"/>
              </a:rPr>
              <a:t>?</a:t>
            </a:r>
          </a:p>
        </p:txBody>
      </p:sp>
      <p:sp>
        <p:nvSpPr>
          <p:cNvPr id="301095" name="AutoShape 39"/>
          <p:cNvSpPr>
            <a:spLocks noChangeArrowheads="1"/>
          </p:cNvSpPr>
          <p:nvPr/>
        </p:nvSpPr>
        <p:spPr bwMode="auto">
          <a:xfrm>
            <a:off x="3124200" y="2438400"/>
            <a:ext cx="228600" cy="1447800"/>
          </a:xfrm>
          <a:prstGeom prst="downArrow">
            <a:avLst>
              <a:gd name="adj1" fmla="val 50000"/>
              <a:gd name="adj2" fmla="val 158333"/>
            </a:avLst>
          </a:prstGeom>
          <a:gradFill rotWithShape="0">
            <a:gsLst>
              <a:gs pos="0">
                <a:srgbClr val="FFFFFF"/>
              </a:gs>
              <a:gs pos="100000">
                <a:srgbClr val="CC9900"/>
              </a:gs>
            </a:gsLst>
            <a:path path="rect">
              <a:fillToRect l="50000" t="50000" r="50000" b="50000"/>
            </a:path>
          </a:gradFill>
          <a:ln w="6350">
            <a:solidFill>
              <a:srgbClr val="CC99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301096" name="AutoShape 40"/>
          <p:cNvSpPr>
            <a:spLocks noChangeArrowheads="1"/>
          </p:cNvSpPr>
          <p:nvPr/>
        </p:nvSpPr>
        <p:spPr bwMode="auto">
          <a:xfrm>
            <a:off x="2133600" y="4114800"/>
            <a:ext cx="2209800" cy="838200"/>
          </a:xfrm>
          <a:prstGeom prst="roundRect">
            <a:avLst>
              <a:gd name="adj" fmla="val 16667"/>
            </a:avLst>
          </a:prstGeom>
          <a:gradFill rotWithShape="0">
            <a:gsLst>
              <a:gs pos="0">
                <a:schemeClr val="bg1"/>
              </a:gs>
              <a:gs pos="100000">
                <a:srgbClr val="FFCCCC"/>
              </a:gs>
            </a:gsLst>
            <a:path path="shape">
              <a:fillToRect l="50000" t="50000" r="50000" b="50000"/>
            </a:path>
          </a:gradFill>
          <a:ln w="12700">
            <a:round/>
            <a:headEnd/>
            <a:tailEnd/>
          </a:ln>
          <a:effectLst/>
          <a:scene3d>
            <a:camera prst="legacyPerspectiveTopRight"/>
            <a:lightRig rig="legacyFlat3" dir="b"/>
          </a:scene3d>
          <a:sp3d extrusionH="887400" prstMaterial="legacyMatte">
            <a:bevelT w="13500" h="13500" prst="angle"/>
            <a:bevelB w="13500" h="13500" prst="angle"/>
            <a:extrusionClr>
              <a:srgbClr val="FFCCCC"/>
            </a:extrusionClr>
          </a:sp3d>
        </p:spPr>
        <p:txBody>
          <a:bodyPr wrap="none" anchor="ctr">
            <a:flatTx/>
          </a:bodyPr>
          <a:lstStyle/>
          <a:p>
            <a:pPr algn="ctr">
              <a:lnSpc>
                <a:spcPct val="80000"/>
              </a:lnSpc>
            </a:pPr>
            <a:r>
              <a:rPr lang="en-US" sz="2800" b="0">
                <a:solidFill>
                  <a:srgbClr val="003300"/>
                </a:solidFill>
                <a:latin typeface="Arial Black" pitchFamily="34" charset="0"/>
              </a:rPr>
              <a:t>Fruit of </a:t>
            </a:r>
          </a:p>
          <a:p>
            <a:pPr algn="ctr">
              <a:lnSpc>
                <a:spcPct val="80000"/>
              </a:lnSpc>
            </a:pPr>
            <a:r>
              <a:rPr lang="en-US" sz="2800" b="0">
                <a:solidFill>
                  <a:srgbClr val="003300"/>
                </a:solidFill>
                <a:latin typeface="Arial Black" pitchFamily="34" charset="0"/>
              </a:rPr>
              <a:t>actual tree</a:t>
            </a:r>
          </a:p>
        </p:txBody>
      </p:sp>
      <p:pic>
        <p:nvPicPr>
          <p:cNvPr id="301101" name="Picture 45" descr="apple2"/>
          <p:cNvPicPr>
            <a:picLocks noChangeAspect="1" noChangeArrowheads="1"/>
          </p:cNvPicPr>
          <p:nvPr/>
        </p:nvPicPr>
        <p:blipFill>
          <a:blip r:embed="rId3">
            <a:clrChange>
              <a:clrFrom>
                <a:srgbClr val="FFFFFF"/>
              </a:clrFrom>
              <a:clrTo>
                <a:srgbClr val="FFFFFF">
                  <a:alpha val="0"/>
                </a:srgbClr>
              </a:clrTo>
            </a:clrChange>
          </a:blip>
          <a:srcRect l="42424" t="39815" r="43182" b="40741"/>
          <a:stretch>
            <a:fillRect/>
          </a:stretch>
        </p:blipFill>
        <p:spPr bwMode="auto">
          <a:xfrm>
            <a:off x="2547938" y="914400"/>
            <a:ext cx="1379537" cy="1447800"/>
          </a:xfrm>
          <a:prstGeom prst="rect">
            <a:avLst/>
          </a:prstGeom>
          <a:noFill/>
          <a:effectLst/>
        </p:spPr>
      </p:pic>
      <p:sp>
        <p:nvSpPr>
          <p:cNvPr id="301102" name="Text Box 46"/>
          <p:cNvSpPr txBox="1">
            <a:spLocks noChangeArrowheads="1"/>
          </p:cNvSpPr>
          <p:nvPr/>
        </p:nvSpPr>
        <p:spPr bwMode="auto">
          <a:xfrm>
            <a:off x="5943600" y="3124200"/>
            <a:ext cx="2895600" cy="482600"/>
          </a:xfrm>
          <a:prstGeom prst="rect">
            <a:avLst/>
          </a:prstGeom>
          <a:noFill/>
          <a:ln w="9525">
            <a:noFill/>
            <a:miter lim="800000"/>
            <a:headEnd/>
            <a:tailEnd/>
          </a:ln>
          <a:effectLst>
            <a:outerShdw dist="35921" dir="2700000" algn="ctr" rotWithShape="0">
              <a:srgbClr val="FFFF00"/>
            </a:outerShdw>
          </a:effectLst>
        </p:spPr>
        <p:txBody>
          <a:bodyPr>
            <a:spAutoFit/>
          </a:bodyPr>
          <a:lstStyle/>
          <a:p>
            <a:pPr>
              <a:lnSpc>
                <a:spcPct val="80000"/>
              </a:lnSpc>
            </a:pPr>
            <a:r>
              <a:rPr lang="en-US" sz="3200" b="0">
                <a:solidFill>
                  <a:srgbClr val="000099"/>
                </a:solidFill>
                <a:latin typeface="Impact" pitchFamily="34" charset="0"/>
              </a:rPr>
              <a:t>Important parts:</a:t>
            </a:r>
          </a:p>
        </p:txBody>
      </p:sp>
      <p:grpSp>
        <p:nvGrpSpPr>
          <p:cNvPr id="301138" name="Group 82"/>
          <p:cNvGrpSpPr>
            <a:grpSpLocks/>
          </p:cNvGrpSpPr>
          <p:nvPr/>
        </p:nvGrpSpPr>
        <p:grpSpPr bwMode="auto">
          <a:xfrm>
            <a:off x="762000" y="5581650"/>
            <a:ext cx="7696200" cy="971550"/>
            <a:chOff x="480" y="3504"/>
            <a:chExt cx="4848" cy="612"/>
          </a:xfrm>
        </p:grpSpPr>
        <p:sp>
          <p:nvSpPr>
            <p:cNvPr id="301059" name="Text Box 3"/>
            <p:cNvSpPr txBox="1">
              <a:spLocks noChangeArrowheads="1"/>
            </p:cNvSpPr>
            <p:nvPr/>
          </p:nvSpPr>
          <p:spPr bwMode="auto">
            <a:xfrm>
              <a:off x="701" y="3504"/>
              <a:ext cx="4627" cy="612"/>
            </a:xfrm>
            <a:prstGeom prst="rect">
              <a:avLst/>
            </a:prstGeom>
            <a:noFill/>
            <a:ln w="9525">
              <a:noFill/>
              <a:miter lim="800000"/>
              <a:headEnd/>
              <a:tailEnd/>
            </a:ln>
            <a:effectLst/>
          </p:spPr>
          <p:txBody>
            <a:bodyPr>
              <a:spAutoFit/>
            </a:bodyPr>
            <a:lstStyle/>
            <a:p>
              <a:r>
                <a:rPr lang="en-US" sz="2200"/>
                <a:t>To learn what the fruit of the tree of the knowledge of good and evil represents, let us first investigate the tree of life, which stood next to the tree of the knowledge of good and evil </a:t>
              </a:r>
              <a:r>
                <a:rPr lang="en-US" sz="2000" b="0">
                  <a:solidFill>
                    <a:srgbClr val="FFFF99"/>
                  </a:solidFill>
                </a:rPr>
                <a:t>(Gen. 2:9)</a:t>
              </a:r>
              <a:r>
                <a:rPr lang="en-US" sz="2000" b="0"/>
                <a:t>.</a:t>
              </a:r>
              <a:r>
                <a:rPr lang="en-US" sz="2400"/>
                <a:t> </a:t>
              </a:r>
            </a:p>
          </p:txBody>
        </p:sp>
        <p:sp>
          <p:nvSpPr>
            <p:cNvPr id="301060" name="Text Box 4"/>
            <p:cNvSpPr txBox="1">
              <a:spLocks noChangeArrowheads="1"/>
            </p:cNvSpPr>
            <p:nvPr/>
          </p:nvSpPr>
          <p:spPr bwMode="auto">
            <a:xfrm>
              <a:off x="480" y="3504"/>
              <a:ext cx="216"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pic>
        <p:nvPicPr>
          <p:cNvPr id="23" name="Picture 22" descr="Bible-e copy.gif"/>
          <p:cNvPicPr>
            <a:picLocks noChangeAspect="1"/>
          </p:cNvPicPr>
          <p:nvPr/>
        </p:nvPicPr>
        <p:blipFill>
          <a:blip r:embed="rId4">
            <a:clrChange>
              <a:clrFrom>
                <a:srgbClr val="FFFFFF"/>
              </a:clrFrom>
              <a:clrTo>
                <a:srgbClr val="FFFFFF">
                  <a:alpha val="0"/>
                </a:srgbClr>
              </a:clrTo>
            </a:clrChange>
          </a:blip>
          <a:stretch>
            <a:fillRect/>
          </a:stretch>
        </p:blipFill>
        <p:spPr>
          <a:xfrm>
            <a:off x="3581400" y="2514600"/>
            <a:ext cx="2209800" cy="1351378"/>
          </a:xfrm>
          <a:prstGeom prst="rect">
            <a:avLst/>
          </a:prstGeom>
        </p:spPr>
      </p:pic>
      <p:grpSp>
        <p:nvGrpSpPr>
          <p:cNvPr id="301137" name="Group 81"/>
          <p:cNvGrpSpPr>
            <a:grpSpLocks/>
          </p:cNvGrpSpPr>
          <p:nvPr/>
        </p:nvGrpSpPr>
        <p:grpSpPr bwMode="auto">
          <a:xfrm>
            <a:off x="685800" y="914400"/>
            <a:ext cx="7848600" cy="4343400"/>
            <a:chOff x="432" y="432"/>
            <a:chExt cx="4944" cy="2736"/>
          </a:xfrm>
        </p:grpSpPr>
        <p:sp>
          <p:nvSpPr>
            <p:cNvPr id="301118" name="AutoShape 62"/>
            <p:cNvSpPr>
              <a:spLocks noChangeArrowheads="1"/>
            </p:cNvSpPr>
            <p:nvPr/>
          </p:nvSpPr>
          <p:spPr bwMode="auto">
            <a:xfrm>
              <a:off x="432" y="432"/>
              <a:ext cx="4944" cy="2736"/>
            </a:xfrm>
            <a:prstGeom prst="horizontalScroll">
              <a:avLst>
                <a:gd name="adj" fmla="val 12500"/>
              </a:avLst>
            </a:prstGeom>
            <a:gradFill rotWithShape="0">
              <a:gsLst>
                <a:gs pos="0">
                  <a:srgbClr val="FFFFFF"/>
                </a:gs>
                <a:gs pos="100000">
                  <a:srgbClr val="FFCC99"/>
                </a:gs>
              </a:gsLst>
              <a:path path="rect">
                <a:fillToRect l="50000" t="50000" r="50000" b="50000"/>
              </a:path>
            </a:gradFill>
            <a:ln w="76200">
              <a:solidFill>
                <a:srgbClr val="663300"/>
              </a:solidFill>
              <a:round/>
              <a:headEnd/>
              <a:tailEnd/>
            </a:ln>
            <a:effectLst/>
          </p:spPr>
          <p:txBody>
            <a:bodyPr wrap="none" anchor="ctr"/>
            <a:lstStyle/>
            <a:p>
              <a:pPr>
                <a:lnSpc>
                  <a:spcPct val="80000"/>
                </a:lnSpc>
                <a:spcBef>
                  <a:spcPct val="40000"/>
                </a:spcBef>
              </a:pPr>
              <a:endParaRPr lang="en-US" sz="800">
                <a:solidFill>
                  <a:srgbClr val="0000FF"/>
                </a:solidFill>
                <a:effectLst>
                  <a:outerShdw blurRad="38100" dist="38100" dir="2700000" algn="tl">
                    <a:srgbClr val="000000"/>
                  </a:outerShdw>
                </a:effectLst>
                <a:latin typeface="Arial Black" pitchFamily="34" charset="0"/>
              </a:endParaRPr>
            </a:p>
            <a:p>
              <a:endParaRPr lang="en-US" sz="1200">
                <a:solidFill>
                  <a:srgbClr val="CC0099"/>
                </a:solidFill>
                <a:effectLst>
                  <a:outerShdw blurRad="38100" dist="38100" dir="2700000" algn="tl">
                    <a:srgbClr val="000000"/>
                  </a:outerShdw>
                </a:effectLst>
                <a:latin typeface="Times New Roman" pitchFamily="18" charset="0"/>
              </a:endParaRPr>
            </a:p>
            <a:p>
              <a:r>
                <a:rPr lang="en-US" sz="2800">
                  <a:solidFill>
                    <a:srgbClr val="CC0099"/>
                  </a:solidFill>
                  <a:effectLst>
                    <a:outerShdw blurRad="38100" dist="38100" dir="2700000" algn="tl">
                      <a:srgbClr val="000000"/>
                    </a:outerShdw>
                  </a:effectLst>
                  <a:latin typeface="Times New Roman" pitchFamily="18" charset="0"/>
                </a:rPr>
                <a:t>					</a:t>
              </a:r>
              <a:endParaRPr lang="en-US" sz="2800" b="0">
                <a:solidFill>
                  <a:srgbClr val="0000FF"/>
                </a:solidFill>
                <a:latin typeface="Times New Roman" pitchFamily="18" charset="0"/>
              </a:endParaRPr>
            </a:p>
            <a:p>
              <a:pPr>
                <a:lnSpc>
                  <a:spcPct val="80000"/>
                </a:lnSpc>
              </a:pPr>
              <a:endParaRPr lang="en-US" sz="1400">
                <a:solidFill>
                  <a:srgbClr val="CC0099"/>
                </a:solidFill>
                <a:effectLst>
                  <a:outerShdw blurRad="38100" dist="38100" dir="2700000" algn="tl">
                    <a:srgbClr val="000000"/>
                  </a:outerShdw>
                </a:effectLst>
                <a:latin typeface="Times New Roman" pitchFamily="18" charset="0"/>
              </a:endParaRPr>
            </a:p>
          </p:txBody>
        </p:sp>
        <p:sp>
          <p:nvSpPr>
            <p:cNvPr id="301119" name="Text Box 63"/>
            <p:cNvSpPr txBox="1">
              <a:spLocks noChangeArrowheads="1"/>
            </p:cNvSpPr>
            <p:nvPr/>
          </p:nvSpPr>
          <p:spPr bwMode="auto">
            <a:xfrm>
              <a:off x="912" y="1008"/>
              <a:ext cx="4320" cy="1432"/>
            </a:xfrm>
            <a:prstGeom prst="rect">
              <a:avLst/>
            </a:prstGeom>
            <a:noFill/>
            <a:ln w="9525">
              <a:noFill/>
              <a:miter lim="800000"/>
              <a:headEnd/>
              <a:tailEnd/>
            </a:ln>
            <a:effectLst/>
          </p:spPr>
          <p:txBody>
            <a:bodyPr>
              <a:spAutoFit/>
            </a:bodyPr>
            <a:lstStyle/>
            <a:p>
              <a:r>
                <a:rPr lang="en-US" sz="2800" b="0" dirty="0">
                  <a:solidFill>
                    <a:srgbClr val="660033"/>
                  </a:solidFill>
                  <a:latin typeface="Arial Black" pitchFamily="34" charset="0"/>
                </a:rPr>
                <a:t>And out of the ground the Lord God made to grow every tree that is pleasant to the sight and good for food, the tree of life also in the midst of the garden, and the tree of the knowledge of good and evil.</a:t>
              </a:r>
              <a:endParaRPr lang="en-US" sz="2800" dirty="0">
                <a:solidFill>
                  <a:srgbClr val="660033"/>
                </a:solidFill>
                <a:latin typeface="Times New Roman" pitchFamily="18" charset="0"/>
              </a:endParaRPr>
            </a:p>
          </p:txBody>
        </p:sp>
        <p:sp>
          <p:nvSpPr>
            <p:cNvPr id="301120" name="Text Box 64"/>
            <p:cNvSpPr txBox="1">
              <a:spLocks noChangeArrowheads="1"/>
            </p:cNvSpPr>
            <p:nvPr/>
          </p:nvSpPr>
          <p:spPr bwMode="auto">
            <a:xfrm>
              <a:off x="3840" y="2448"/>
              <a:ext cx="1296" cy="327"/>
            </a:xfrm>
            <a:prstGeom prst="rect">
              <a:avLst/>
            </a:prstGeom>
            <a:noFill/>
            <a:ln w="9525">
              <a:noFill/>
              <a:miter lim="800000"/>
              <a:headEnd/>
              <a:tailEnd/>
            </a:ln>
            <a:effectLst/>
          </p:spPr>
          <p:txBody>
            <a:bodyPr>
              <a:spAutoFit/>
            </a:bodyPr>
            <a:lstStyle/>
            <a:p>
              <a:pPr>
                <a:lnSpc>
                  <a:spcPct val="100000"/>
                </a:lnSpc>
                <a:spcBef>
                  <a:spcPct val="50000"/>
                </a:spcBef>
              </a:pPr>
              <a:r>
                <a:rPr lang="en-US" sz="2800" dirty="0">
                  <a:solidFill>
                    <a:srgbClr val="800000"/>
                  </a:solidFill>
                  <a:effectLst>
                    <a:outerShdw dist="12700" dir="2700000" algn="tl">
                      <a:srgbClr val="000000"/>
                    </a:outerShdw>
                  </a:effectLst>
                  <a:latin typeface="Times New Roman" pitchFamily="18" charset="0"/>
                </a:rPr>
                <a:t>Genesis 2:9</a:t>
              </a:r>
            </a:p>
          </p:txBody>
        </p:sp>
      </p:grpSp>
      <p:sp>
        <p:nvSpPr>
          <p:cNvPr id="21" name="Text Box 33"/>
          <p:cNvSpPr txBox="1">
            <a:spLocks noChangeArrowheads="1"/>
          </p:cNvSpPr>
          <p:nvPr/>
        </p:nvSpPr>
        <p:spPr bwMode="auto">
          <a:xfrm>
            <a:off x="304800" y="117475"/>
            <a:ext cx="3581400" cy="455613"/>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b="0" dirty="0">
                <a:solidFill>
                  <a:srgbClr val="000099"/>
                </a:solidFill>
                <a:latin typeface="Impact" pitchFamily="34" charset="0"/>
              </a:rPr>
              <a:t>1.1  The Tree of Life and</a:t>
            </a:r>
          </a:p>
        </p:txBody>
      </p:sp>
      <p:sp>
        <p:nvSpPr>
          <p:cNvPr id="22" name="Text Box 35"/>
          <p:cNvSpPr txBox="1">
            <a:spLocks noChangeArrowheads="1"/>
          </p:cNvSpPr>
          <p:nvPr/>
        </p:nvSpPr>
        <p:spPr bwMode="auto">
          <a:xfrm>
            <a:off x="838200" y="476250"/>
            <a:ext cx="6400800" cy="455613"/>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b="0" dirty="0">
                <a:solidFill>
                  <a:srgbClr val="000099"/>
                </a:solidFill>
                <a:latin typeface="Impact" pitchFamily="34" charset="0"/>
              </a:rPr>
              <a:t>the Tree of the Knowledge of Good and Evil</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01138"/>
                                        </p:tgtEl>
                                        <p:attrNameLst>
                                          <p:attrName>style.visibility</p:attrName>
                                        </p:attrNameLst>
                                      </p:cBhvr>
                                      <p:to>
                                        <p:strVal val="visible"/>
                                      </p:to>
                                    </p:set>
                                    <p:animEffect transition="in" filter="barn(outVertical)">
                                      <p:cBhvr>
                                        <p:cTn id="7" dur="500"/>
                                        <p:tgtEl>
                                          <p:spTgt spid="301138"/>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01099"/>
                                        </p:tgtEl>
                                        <p:attrNameLst>
                                          <p:attrName>style.visibility</p:attrName>
                                        </p:attrNameLst>
                                      </p:cBhvr>
                                      <p:to>
                                        <p:strVal val="visible"/>
                                      </p:to>
                                    </p:set>
                                    <p:anim calcmode="lin" valueType="num">
                                      <p:cBhvr>
                                        <p:cTn id="11" dur="500" fill="hold"/>
                                        <p:tgtEl>
                                          <p:spTgt spid="301099"/>
                                        </p:tgtEl>
                                        <p:attrNameLst>
                                          <p:attrName>ppt_w</p:attrName>
                                        </p:attrNameLst>
                                      </p:cBhvr>
                                      <p:tavLst>
                                        <p:tav tm="0">
                                          <p:val>
                                            <p:fltVal val="0"/>
                                          </p:val>
                                        </p:tav>
                                        <p:tav tm="100000">
                                          <p:val>
                                            <p:strVal val="#ppt_w"/>
                                          </p:val>
                                        </p:tav>
                                      </p:tavLst>
                                    </p:anim>
                                    <p:anim calcmode="lin" valueType="num">
                                      <p:cBhvr>
                                        <p:cTn id="12" dur="500" fill="hold"/>
                                        <p:tgtEl>
                                          <p:spTgt spid="301099"/>
                                        </p:tgtEl>
                                        <p:attrNameLst>
                                          <p:attrName>ppt_h</p:attrName>
                                        </p:attrNameLst>
                                      </p:cBhvr>
                                      <p:tavLst>
                                        <p:tav tm="0">
                                          <p:val>
                                            <p:strVal val="#ppt_h"/>
                                          </p:val>
                                        </p:tav>
                                        <p:tav tm="100000">
                                          <p:val>
                                            <p:strVal val="#ppt_h"/>
                                          </p:val>
                                        </p:tav>
                                      </p:tavLst>
                                    </p:anim>
                                  </p:childTnLst>
                                </p:cTn>
                              </p:par>
                              <p:par>
                                <p:cTn id="13" presetID="53" presetClass="entr" presetSubtype="0" fill="hold" grpId="0" nodeType="withEffect">
                                  <p:stCondLst>
                                    <p:cond delay="0"/>
                                  </p:stCondLst>
                                  <p:childTnLst>
                                    <p:set>
                                      <p:cBhvr>
                                        <p:cTn id="14" dur="1" fill="hold">
                                          <p:stCondLst>
                                            <p:cond delay="0"/>
                                          </p:stCondLst>
                                        </p:cTn>
                                        <p:tgtEl>
                                          <p:spTgt spid="301100"/>
                                        </p:tgtEl>
                                        <p:attrNameLst>
                                          <p:attrName>style.visibility</p:attrName>
                                        </p:attrNameLst>
                                      </p:cBhvr>
                                      <p:to>
                                        <p:strVal val="visible"/>
                                      </p:to>
                                    </p:set>
                                    <p:anim calcmode="lin" valueType="num">
                                      <p:cBhvr>
                                        <p:cTn id="15" dur="1000" fill="hold"/>
                                        <p:tgtEl>
                                          <p:spTgt spid="301100"/>
                                        </p:tgtEl>
                                        <p:attrNameLst>
                                          <p:attrName>ppt_w</p:attrName>
                                        </p:attrNameLst>
                                      </p:cBhvr>
                                      <p:tavLst>
                                        <p:tav tm="0">
                                          <p:val>
                                            <p:fltVal val="0"/>
                                          </p:val>
                                        </p:tav>
                                        <p:tav tm="100000">
                                          <p:val>
                                            <p:strVal val="#ppt_w"/>
                                          </p:val>
                                        </p:tav>
                                      </p:tavLst>
                                    </p:anim>
                                    <p:anim calcmode="lin" valueType="num">
                                      <p:cBhvr>
                                        <p:cTn id="16" dur="1000" fill="hold"/>
                                        <p:tgtEl>
                                          <p:spTgt spid="301100"/>
                                        </p:tgtEl>
                                        <p:attrNameLst>
                                          <p:attrName>ppt_h</p:attrName>
                                        </p:attrNameLst>
                                      </p:cBhvr>
                                      <p:tavLst>
                                        <p:tav tm="0">
                                          <p:val>
                                            <p:fltVal val="0"/>
                                          </p:val>
                                        </p:tav>
                                        <p:tav tm="100000">
                                          <p:val>
                                            <p:strVal val="#ppt_h"/>
                                          </p:val>
                                        </p:tav>
                                      </p:tavLst>
                                    </p:anim>
                                    <p:animEffect transition="in" filter="fade">
                                      <p:cBhvr>
                                        <p:cTn id="17" dur="1000"/>
                                        <p:tgtEl>
                                          <p:spTgt spid="301100"/>
                                        </p:tgtEl>
                                      </p:cBhvr>
                                    </p:animEffect>
                                  </p:childTnLst>
                                </p:cTn>
                              </p:par>
                            </p:childTnLst>
                          </p:cTn>
                        </p:par>
                        <p:par>
                          <p:cTn id="18" fill="hold">
                            <p:stCondLst>
                              <p:cond delay="1500"/>
                            </p:stCondLst>
                            <p:childTnLst>
                              <p:par>
                                <p:cTn id="19" presetID="6" presetClass="emph" presetSubtype="0" autoRev="1" fill="remove" grpId="1" nodeType="afterEffect">
                                  <p:stCondLst>
                                    <p:cond delay="0"/>
                                  </p:stCondLst>
                                  <p:childTnLst>
                                    <p:animScale>
                                      <p:cBhvr>
                                        <p:cTn id="20" dur="2000" fill="hold"/>
                                        <p:tgtEl>
                                          <p:spTgt spid="301100"/>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301137"/>
                                        </p:tgtEl>
                                        <p:attrNameLst>
                                          <p:attrName>style.visibility</p:attrName>
                                        </p:attrNameLst>
                                      </p:cBhvr>
                                      <p:to>
                                        <p:strVal val="visible"/>
                                      </p:to>
                                    </p:set>
                                    <p:animEffect transition="in" filter="barn(outVertical)">
                                      <p:cBhvr>
                                        <p:cTn id="25" dur="500"/>
                                        <p:tgtEl>
                                          <p:spTgt spid="30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99" grpId="0" animBg="1"/>
      <p:bldP spid="301100" grpId="0" animBg="1"/>
      <p:bldP spid="30110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pic>
        <p:nvPicPr>
          <p:cNvPr id="299337" name="Picture 329" descr="pink Adam"/>
          <p:cNvPicPr>
            <a:picLocks noChangeAspect="1" noChangeArrowheads="1"/>
          </p:cNvPicPr>
          <p:nvPr/>
        </p:nvPicPr>
        <p:blipFill>
          <a:blip r:embed="rId3">
            <a:clrChange>
              <a:clrFrom>
                <a:srgbClr val="FFFFFF"/>
              </a:clrFrom>
              <a:clrTo>
                <a:srgbClr val="FFFFFF">
                  <a:alpha val="0"/>
                </a:srgbClr>
              </a:clrTo>
            </a:clrChange>
            <a:lum bright="-18000"/>
          </a:blip>
          <a:srcRect l="42424" t="31482" r="43182" b="31482"/>
          <a:stretch>
            <a:fillRect/>
          </a:stretch>
        </p:blipFill>
        <p:spPr bwMode="auto">
          <a:xfrm>
            <a:off x="6438900" y="1371600"/>
            <a:ext cx="1447800" cy="3048000"/>
          </a:xfrm>
          <a:prstGeom prst="rect">
            <a:avLst/>
          </a:prstGeom>
          <a:noFill/>
        </p:spPr>
      </p:pic>
      <p:pic>
        <p:nvPicPr>
          <p:cNvPr id="299336" name="Picture 328" descr="pink tree"/>
          <p:cNvPicPr>
            <a:picLocks noChangeAspect="1" noChangeArrowheads="1"/>
          </p:cNvPicPr>
          <p:nvPr/>
        </p:nvPicPr>
        <p:blipFill>
          <a:blip r:embed="rId4">
            <a:clrChange>
              <a:clrFrom>
                <a:srgbClr val="FFFFFF"/>
              </a:clrFrom>
              <a:clrTo>
                <a:srgbClr val="FFFFFF">
                  <a:alpha val="0"/>
                </a:srgbClr>
              </a:clrTo>
            </a:clrChange>
          </a:blip>
          <a:srcRect l="34849" t="27777" r="34848" b="27779"/>
          <a:stretch>
            <a:fillRect/>
          </a:stretch>
        </p:blipFill>
        <p:spPr bwMode="auto">
          <a:xfrm>
            <a:off x="381000" y="838200"/>
            <a:ext cx="3048000" cy="3657600"/>
          </a:xfrm>
          <a:prstGeom prst="rect">
            <a:avLst/>
          </a:prstGeom>
          <a:noFill/>
        </p:spPr>
      </p:pic>
      <p:grpSp>
        <p:nvGrpSpPr>
          <p:cNvPr id="299347" name="Group 339"/>
          <p:cNvGrpSpPr>
            <a:grpSpLocks/>
          </p:cNvGrpSpPr>
          <p:nvPr/>
        </p:nvGrpSpPr>
        <p:grpSpPr bwMode="auto">
          <a:xfrm>
            <a:off x="152400" y="87313"/>
            <a:ext cx="2895600" cy="490537"/>
            <a:chOff x="96" y="55"/>
            <a:chExt cx="1824" cy="309"/>
          </a:xfrm>
        </p:grpSpPr>
        <p:sp>
          <p:nvSpPr>
            <p:cNvPr id="299034" name="Text Box 26"/>
            <p:cNvSpPr txBox="1">
              <a:spLocks noChangeArrowheads="1"/>
            </p:cNvSpPr>
            <p:nvPr/>
          </p:nvSpPr>
          <p:spPr bwMode="auto">
            <a:xfrm>
              <a:off x="480" y="56"/>
              <a:ext cx="1440" cy="30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600" b="0" u="sng" dirty="0">
                  <a:solidFill>
                    <a:srgbClr val="000099"/>
                  </a:solidFill>
                  <a:latin typeface="Impact" pitchFamily="34" charset="0"/>
                </a:rPr>
                <a:t>The Tree of Life</a:t>
              </a:r>
            </a:p>
          </p:txBody>
        </p:sp>
        <p:sp>
          <p:nvSpPr>
            <p:cNvPr id="299035" name="Text Box 27"/>
            <p:cNvSpPr txBox="1">
              <a:spLocks noChangeArrowheads="1"/>
            </p:cNvSpPr>
            <p:nvPr/>
          </p:nvSpPr>
          <p:spPr bwMode="auto">
            <a:xfrm>
              <a:off x="96" y="55"/>
              <a:ext cx="576" cy="30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600" b="0" u="sng" dirty="0">
                  <a:solidFill>
                    <a:srgbClr val="000099"/>
                  </a:solidFill>
                  <a:latin typeface="Impact" pitchFamily="34" charset="0"/>
                </a:rPr>
                <a:t>1.1.1</a:t>
              </a:r>
            </a:p>
          </p:txBody>
        </p:sp>
      </p:grpSp>
      <p:sp>
        <p:nvSpPr>
          <p:cNvPr id="299036" name="Rectangle 28"/>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99356" name="Group 348"/>
          <p:cNvGrpSpPr>
            <a:grpSpLocks/>
          </p:cNvGrpSpPr>
          <p:nvPr/>
        </p:nvGrpSpPr>
        <p:grpSpPr bwMode="auto">
          <a:xfrm>
            <a:off x="762000" y="5486400"/>
            <a:ext cx="7620000" cy="1143000"/>
            <a:chOff x="432" y="3456"/>
            <a:chExt cx="4800" cy="720"/>
          </a:xfrm>
        </p:grpSpPr>
        <p:grpSp>
          <p:nvGrpSpPr>
            <p:cNvPr id="299355" name="Group 347"/>
            <p:cNvGrpSpPr>
              <a:grpSpLocks/>
            </p:cNvGrpSpPr>
            <p:nvPr/>
          </p:nvGrpSpPr>
          <p:grpSpPr bwMode="auto">
            <a:xfrm>
              <a:off x="432" y="3456"/>
              <a:ext cx="4800" cy="480"/>
              <a:chOff x="96" y="3456"/>
              <a:chExt cx="4800" cy="480"/>
            </a:xfrm>
          </p:grpSpPr>
          <p:sp>
            <p:nvSpPr>
              <p:cNvPr id="299037" name="Text Box 29"/>
              <p:cNvSpPr txBox="1">
                <a:spLocks noChangeArrowheads="1"/>
              </p:cNvSpPr>
              <p:nvPr/>
            </p:nvSpPr>
            <p:spPr bwMode="auto">
              <a:xfrm>
                <a:off x="336" y="3464"/>
                <a:ext cx="4560" cy="472"/>
              </a:xfrm>
              <a:prstGeom prst="rect">
                <a:avLst/>
              </a:prstGeom>
              <a:noFill/>
              <a:ln w="9525">
                <a:noFill/>
                <a:miter lim="800000"/>
                <a:headEnd/>
                <a:tailEnd/>
              </a:ln>
              <a:effectLst/>
            </p:spPr>
            <p:txBody>
              <a:bodyPr>
                <a:spAutoFit/>
              </a:bodyPr>
              <a:lstStyle/>
              <a:p>
                <a:pPr>
                  <a:lnSpc>
                    <a:spcPct val="90000"/>
                  </a:lnSpc>
                </a:pPr>
                <a:r>
                  <a:rPr lang="en-US" sz="2400"/>
                  <a:t>The </a:t>
                </a:r>
                <a:r>
                  <a:rPr lang="en-US" sz="2400" u="sng"/>
                  <a:t>tree of life </a:t>
                </a:r>
                <a:r>
                  <a:rPr lang="en-US" sz="2400"/>
                  <a:t>symbolizes a </a:t>
                </a:r>
                <a:r>
                  <a:rPr lang="en-US" sz="2400" u="sng"/>
                  <a:t>man </a:t>
                </a:r>
                <a:r>
                  <a:rPr lang="en-US" sz="2400"/>
                  <a:t>who has fully realized the ideal of creation </a:t>
                </a:r>
                <a:r>
                  <a:rPr lang="en-US" sz="2000" b="0"/>
                  <a:t>(p.  55).</a:t>
                </a:r>
                <a:endParaRPr lang="en-US" sz="2000" b="0" u="sng"/>
              </a:p>
            </p:txBody>
          </p:sp>
          <p:sp>
            <p:nvSpPr>
              <p:cNvPr id="299038" name="Text Box 30"/>
              <p:cNvSpPr txBox="1">
                <a:spLocks noChangeArrowheads="1"/>
              </p:cNvSpPr>
              <p:nvPr/>
            </p:nvSpPr>
            <p:spPr bwMode="auto">
              <a:xfrm>
                <a:off x="96" y="3456"/>
                <a:ext cx="240" cy="269"/>
              </a:xfrm>
              <a:prstGeom prst="rect">
                <a:avLst/>
              </a:prstGeom>
              <a:noFill/>
              <a:ln w="9525">
                <a:noFill/>
                <a:miter lim="800000"/>
                <a:headEnd/>
                <a:tailEnd/>
              </a:ln>
              <a:effectLst/>
            </p:spPr>
            <p:txBody>
              <a:bodyPr>
                <a:spAutoFit/>
              </a:bodyPr>
              <a:lstStyle/>
              <a:p>
                <a:pPr>
                  <a:lnSpc>
                    <a:spcPct val="55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nvGrpSpPr>
            <p:cNvPr id="299345" name="Group 337"/>
            <p:cNvGrpSpPr>
              <a:grpSpLocks/>
            </p:cNvGrpSpPr>
            <p:nvPr/>
          </p:nvGrpSpPr>
          <p:grpSpPr bwMode="auto">
            <a:xfrm>
              <a:off x="432" y="3888"/>
              <a:ext cx="3456" cy="288"/>
              <a:chOff x="96" y="3945"/>
              <a:chExt cx="3456" cy="288"/>
            </a:xfrm>
          </p:grpSpPr>
          <p:sp>
            <p:nvSpPr>
              <p:cNvPr id="299043" name="Text Box 35"/>
              <p:cNvSpPr txBox="1">
                <a:spLocks noChangeArrowheads="1"/>
              </p:cNvSpPr>
              <p:nvPr/>
            </p:nvSpPr>
            <p:spPr bwMode="auto">
              <a:xfrm>
                <a:off x="336" y="3945"/>
                <a:ext cx="3216" cy="288"/>
              </a:xfrm>
              <a:prstGeom prst="rect">
                <a:avLst/>
              </a:prstGeom>
              <a:noFill/>
              <a:ln w="9525">
                <a:noFill/>
                <a:miter lim="800000"/>
                <a:headEnd/>
                <a:tailEnd/>
              </a:ln>
              <a:effectLst/>
            </p:spPr>
            <p:txBody>
              <a:bodyPr>
                <a:spAutoFit/>
              </a:bodyPr>
              <a:lstStyle/>
              <a:p>
                <a:pPr>
                  <a:lnSpc>
                    <a:spcPct val="100000"/>
                  </a:lnSpc>
                  <a:spcBef>
                    <a:spcPct val="50000"/>
                  </a:spcBef>
                </a:pPr>
                <a:r>
                  <a:rPr lang="en-US" sz="2400"/>
                  <a:t>It thus symbolizes </a:t>
                </a:r>
                <a:r>
                  <a:rPr lang="en-US" sz="2400" u="sng"/>
                  <a:t>perfected Adam</a:t>
                </a:r>
                <a:r>
                  <a:rPr lang="en-US" sz="2400"/>
                  <a:t>.</a:t>
                </a:r>
              </a:p>
            </p:txBody>
          </p:sp>
          <p:sp>
            <p:nvSpPr>
              <p:cNvPr id="299044" name="Text Box 36"/>
              <p:cNvSpPr txBox="1">
                <a:spLocks noChangeArrowheads="1"/>
              </p:cNvSpPr>
              <p:nvPr/>
            </p:nvSpPr>
            <p:spPr bwMode="auto">
              <a:xfrm>
                <a:off x="96" y="3974"/>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sp>
        <p:nvSpPr>
          <p:cNvPr id="299050" name="Text Box 42"/>
          <p:cNvSpPr txBox="1">
            <a:spLocks noChangeArrowheads="1"/>
          </p:cNvSpPr>
          <p:nvPr/>
        </p:nvSpPr>
        <p:spPr bwMode="auto">
          <a:xfrm>
            <a:off x="419100" y="4359275"/>
            <a:ext cx="28956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spcBef>
                <a:spcPct val="50000"/>
              </a:spcBef>
            </a:pPr>
            <a:r>
              <a:rPr lang="en-US" sz="3200">
                <a:solidFill>
                  <a:srgbClr val="660066"/>
                </a:solidFill>
                <a:latin typeface="Arial Black" pitchFamily="34" charset="0"/>
              </a:rPr>
              <a:t>Tree of Life</a:t>
            </a:r>
          </a:p>
        </p:txBody>
      </p:sp>
      <p:sp>
        <p:nvSpPr>
          <p:cNvPr id="299051" name="WordArt 43"/>
          <p:cNvSpPr>
            <a:spLocks noChangeArrowheads="1" noChangeShapeType="1" noTextEdit="1"/>
          </p:cNvSpPr>
          <p:nvPr/>
        </p:nvSpPr>
        <p:spPr bwMode="auto">
          <a:xfrm>
            <a:off x="4419600" y="2590800"/>
            <a:ext cx="914400" cy="304800"/>
          </a:xfrm>
          <a:prstGeom prst="rect">
            <a:avLst/>
          </a:prstGeom>
        </p:spPr>
        <p:txBody>
          <a:bodyPr wrap="none" fromWordArt="1">
            <a:prstTxWarp prst="textPlain">
              <a:avLst>
                <a:gd name="adj" fmla="val 50000"/>
              </a:avLst>
            </a:prstTxWarp>
          </a:bodyPr>
          <a:lstStyle/>
          <a:p>
            <a:pPr algn="ctr"/>
            <a:r>
              <a:rPr lang="en-US" sz="3600" kern="10" spc="-360">
                <a:ln w="12700">
                  <a:solidFill>
                    <a:srgbClr val="800080"/>
                  </a:solidFill>
                  <a:round/>
                  <a:headEnd/>
                  <a:tailEnd/>
                </a:ln>
                <a:solidFill>
                  <a:srgbClr val="FF99FF"/>
                </a:solidFill>
                <a:latin typeface="Impact"/>
              </a:rPr>
              <a:t>=</a:t>
            </a:r>
          </a:p>
        </p:txBody>
      </p:sp>
      <p:sp>
        <p:nvSpPr>
          <p:cNvPr id="299052" name="Text Box 44"/>
          <p:cNvSpPr txBox="1">
            <a:spLocks noChangeArrowheads="1"/>
          </p:cNvSpPr>
          <p:nvPr/>
        </p:nvSpPr>
        <p:spPr bwMode="auto">
          <a:xfrm>
            <a:off x="3886200" y="2971800"/>
            <a:ext cx="1981200" cy="519113"/>
          </a:xfrm>
          <a:prstGeom prst="rect">
            <a:avLst/>
          </a:prstGeom>
          <a:noFill/>
          <a:ln w="9525">
            <a:noFill/>
            <a:miter lim="800000"/>
            <a:headEnd/>
            <a:tailEnd/>
          </a:ln>
          <a:effectLst/>
        </p:spPr>
        <p:txBody>
          <a:bodyPr>
            <a:spAutoFit/>
          </a:bodyPr>
          <a:lstStyle/>
          <a:p>
            <a:pPr algn="ctr">
              <a:lnSpc>
                <a:spcPct val="100000"/>
              </a:lnSpc>
              <a:spcBef>
                <a:spcPct val="50000"/>
              </a:spcBef>
            </a:pPr>
            <a:r>
              <a:rPr lang="en-US" sz="2800" b="0">
                <a:solidFill>
                  <a:srgbClr val="660066"/>
                </a:solidFill>
                <a:latin typeface="Impact" pitchFamily="34" charset="0"/>
              </a:rPr>
              <a:t>Symbolizes</a:t>
            </a:r>
          </a:p>
        </p:txBody>
      </p:sp>
      <p:sp>
        <p:nvSpPr>
          <p:cNvPr id="299054" name="Text Box 46"/>
          <p:cNvSpPr txBox="1">
            <a:spLocks noChangeArrowheads="1"/>
          </p:cNvSpPr>
          <p:nvPr/>
        </p:nvSpPr>
        <p:spPr bwMode="auto">
          <a:xfrm>
            <a:off x="6210300" y="762000"/>
            <a:ext cx="1905000" cy="579438"/>
          </a:xfrm>
          <a:prstGeom prst="rect">
            <a:avLst/>
          </a:prstGeom>
          <a:noFill/>
          <a:ln w="9525">
            <a:noFill/>
            <a:miter lim="800000"/>
            <a:headEnd/>
            <a:tailEnd/>
          </a:ln>
          <a:effectLst/>
        </p:spPr>
        <p:txBody>
          <a:bodyPr>
            <a:spAutoFit/>
          </a:bodyPr>
          <a:lstStyle/>
          <a:p>
            <a:pPr algn="ctr">
              <a:lnSpc>
                <a:spcPct val="100000"/>
              </a:lnSpc>
              <a:spcBef>
                <a:spcPct val="50000"/>
              </a:spcBef>
            </a:pPr>
            <a:r>
              <a:rPr lang="en-US" sz="3200" b="0" dirty="0">
                <a:solidFill>
                  <a:srgbClr val="660066"/>
                </a:solidFill>
                <a:latin typeface="Impact" pitchFamily="34" charset="0"/>
              </a:rPr>
              <a:t>Ideal man</a:t>
            </a:r>
          </a:p>
        </p:txBody>
      </p:sp>
      <p:sp>
        <p:nvSpPr>
          <p:cNvPr id="299053" name="Text Box 45"/>
          <p:cNvSpPr txBox="1">
            <a:spLocks noChangeArrowheads="1"/>
          </p:cNvSpPr>
          <p:nvPr/>
        </p:nvSpPr>
        <p:spPr bwMode="auto">
          <a:xfrm>
            <a:off x="5715000" y="4357688"/>
            <a:ext cx="2895600" cy="579437"/>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spcBef>
                <a:spcPct val="50000"/>
              </a:spcBef>
            </a:pPr>
            <a:r>
              <a:rPr lang="en-US" sz="3200" b="0">
                <a:solidFill>
                  <a:srgbClr val="660066"/>
                </a:solidFill>
                <a:latin typeface="Impact" pitchFamily="34" charset="0"/>
              </a:rPr>
              <a:t>Perfected Adam</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9347"/>
                                        </p:tgtEl>
                                        <p:attrNameLst>
                                          <p:attrName>style.visibility</p:attrName>
                                        </p:attrNameLst>
                                      </p:cBhvr>
                                      <p:to>
                                        <p:strVal val="visible"/>
                                      </p:to>
                                    </p:set>
                                    <p:animEffect transition="in" filter="fade">
                                      <p:cBhvr>
                                        <p:cTn id="7" dur="1000"/>
                                        <p:tgtEl>
                                          <p:spTgt spid="2993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99356"/>
                                        </p:tgtEl>
                                        <p:attrNameLst>
                                          <p:attrName>style.visibility</p:attrName>
                                        </p:attrNameLst>
                                      </p:cBhvr>
                                      <p:to>
                                        <p:strVal val="visible"/>
                                      </p:to>
                                    </p:set>
                                    <p:animEffect transition="in" filter="barn(outVertical)">
                                      <p:cBhvr>
                                        <p:cTn id="12" dur="500"/>
                                        <p:tgtEl>
                                          <p:spTgt spid="2993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336"/>
                                        </p:tgtEl>
                                        <p:attrNameLst>
                                          <p:attrName>style.visibility</p:attrName>
                                        </p:attrNameLst>
                                      </p:cBhvr>
                                      <p:to>
                                        <p:strVal val="visible"/>
                                      </p:to>
                                    </p:set>
                                    <p:animEffect transition="in" filter="fade">
                                      <p:cBhvr>
                                        <p:cTn id="17" dur="1000"/>
                                        <p:tgtEl>
                                          <p:spTgt spid="299336"/>
                                        </p:tgtEl>
                                      </p:cBhvr>
                                    </p:animEffect>
                                  </p:childTnLst>
                                </p:cTn>
                              </p:par>
                              <p:par>
                                <p:cTn id="18" presetID="17" presetClass="entr" presetSubtype="10" fill="hold" grpId="0" nodeType="withEffect">
                                  <p:stCondLst>
                                    <p:cond delay="0"/>
                                  </p:stCondLst>
                                  <p:childTnLst>
                                    <p:set>
                                      <p:cBhvr>
                                        <p:cTn id="19" dur="1" fill="hold">
                                          <p:stCondLst>
                                            <p:cond delay="0"/>
                                          </p:stCondLst>
                                        </p:cTn>
                                        <p:tgtEl>
                                          <p:spTgt spid="299050"/>
                                        </p:tgtEl>
                                        <p:attrNameLst>
                                          <p:attrName>style.visibility</p:attrName>
                                        </p:attrNameLst>
                                      </p:cBhvr>
                                      <p:to>
                                        <p:strVal val="visible"/>
                                      </p:to>
                                    </p:set>
                                    <p:anim calcmode="lin" valueType="num">
                                      <p:cBhvr>
                                        <p:cTn id="20" dur="1000" fill="hold"/>
                                        <p:tgtEl>
                                          <p:spTgt spid="299050"/>
                                        </p:tgtEl>
                                        <p:attrNameLst>
                                          <p:attrName>ppt_w</p:attrName>
                                        </p:attrNameLst>
                                      </p:cBhvr>
                                      <p:tavLst>
                                        <p:tav tm="0">
                                          <p:val>
                                            <p:fltVal val="0"/>
                                          </p:val>
                                        </p:tav>
                                        <p:tav tm="100000">
                                          <p:val>
                                            <p:strVal val="#ppt_w"/>
                                          </p:val>
                                        </p:tav>
                                      </p:tavLst>
                                    </p:anim>
                                    <p:anim calcmode="lin" valueType="num">
                                      <p:cBhvr>
                                        <p:cTn id="21" dur="1000" fill="hold"/>
                                        <p:tgtEl>
                                          <p:spTgt spid="29905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9337"/>
                                        </p:tgtEl>
                                        <p:attrNameLst>
                                          <p:attrName>style.visibility</p:attrName>
                                        </p:attrNameLst>
                                      </p:cBhvr>
                                      <p:to>
                                        <p:strVal val="visible"/>
                                      </p:to>
                                    </p:set>
                                    <p:animEffect transition="in" filter="fade">
                                      <p:cBhvr>
                                        <p:cTn id="26" dur="2000"/>
                                        <p:tgtEl>
                                          <p:spTgt spid="299337"/>
                                        </p:tgtEl>
                                      </p:cBhvr>
                                    </p:animEffect>
                                  </p:childTnLst>
                                </p:cTn>
                              </p:par>
                              <p:par>
                                <p:cTn id="27" presetID="17" presetClass="entr" presetSubtype="10" fill="hold" grpId="1" nodeType="withEffect">
                                  <p:stCondLst>
                                    <p:cond delay="0"/>
                                  </p:stCondLst>
                                  <p:iterate type="wd">
                                    <p:tmPct val="30000"/>
                                  </p:iterate>
                                  <p:childTnLst>
                                    <p:set>
                                      <p:cBhvr>
                                        <p:cTn id="28" dur="1" fill="hold">
                                          <p:stCondLst>
                                            <p:cond delay="0"/>
                                          </p:stCondLst>
                                        </p:cTn>
                                        <p:tgtEl>
                                          <p:spTgt spid="299054"/>
                                        </p:tgtEl>
                                        <p:attrNameLst>
                                          <p:attrName>style.visibility</p:attrName>
                                        </p:attrNameLst>
                                      </p:cBhvr>
                                      <p:to>
                                        <p:strVal val="visible"/>
                                      </p:to>
                                    </p:set>
                                    <p:anim calcmode="lin" valueType="num">
                                      <p:cBhvr>
                                        <p:cTn id="29" dur="500" fill="hold"/>
                                        <p:tgtEl>
                                          <p:spTgt spid="299054"/>
                                        </p:tgtEl>
                                        <p:attrNameLst>
                                          <p:attrName>ppt_w</p:attrName>
                                        </p:attrNameLst>
                                      </p:cBhvr>
                                      <p:tavLst>
                                        <p:tav tm="0">
                                          <p:val>
                                            <p:fltVal val="0"/>
                                          </p:val>
                                        </p:tav>
                                        <p:tav tm="100000">
                                          <p:val>
                                            <p:strVal val="#ppt_w"/>
                                          </p:val>
                                        </p:tav>
                                      </p:tavLst>
                                    </p:anim>
                                    <p:anim calcmode="lin" valueType="num">
                                      <p:cBhvr>
                                        <p:cTn id="30" dur="500" fill="hold"/>
                                        <p:tgtEl>
                                          <p:spTgt spid="299054"/>
                                        </p:tgtEl>
                                        <p:attrNameLst>
                                          <p:attrName>ppt_h</p:attrName>
                                        </p:attrNameLst>
                                      </p:cBhvr>
                                      <p:tavLst>
                                        <p:tav tm="0">
                                          <p:val>
                                            <p:strVal val="#ppt_h"/>
                                          </p:val>
                                        </p:tav>
                                        <p:tav tm="100000">
                                          <p:val>
                                            <p:strVal val="#ppt_h"/>
                                          </p:val>
                                        </p:tav>
                                      </p:tavLst>
                                    </p:anim>
                                  </p:childTnLst>
                                </p:cTn>
                              </p:par>
                              <p:par>
                                <p:cTn id="31" presetID="16" presetClass="entr" presetSubtype="37" fill="hold" grpId="0" nodeType="withEffect">
                                  <p:stCondLst>
                                    <p:cond delay="0"/>
                                  </p:stCondLst>
                                  <p:childTnLst>
                                    <p:set>
                                      <p:cBhvr>
                                        <p:cTn id="32" dur="1" fill="hold">
                                          <p:stCondLst>
                                            <p:cond delay="0"/>
                                          </p:stCondLst>
                                        </p:cTn>
                                        <p:tgtEl>
                                          <p:spTgt spid="299051"/>
                                        </p:tgtEl>
                                        <p:attrNameLst>
                                          <p:attrName>style.visibility</p:attrName>
                                        </p:attrNameLst>
                                      </p:cBhvr>
                                      <p:to>
                                        <p:strVal val="visible"/>
                                      </p:to>
                                    </p:set>
                                    <p:animEffect transition="in" filter="barn(outVertical)">
                                      <p:cBhvr>
                                        <p:cTn id="33" dur="1000"/>
                                        <p:tgtEl>
                                          <p:spTgt spid="2990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9052"/>
                                        </p:tgtEl>
                                        <p:attrNameLst>
                                          <p:attrName>style.visibility</p:attrName>
                                        </p:attrNameLst>
                                      </p:cBhvr>
                                      <p:to>
                                        <p:strVal val="visible"/>
                                      </p:to>
                                    </p:set>
                                    <p:animEffect transition="in" filter="fade">
                                      <p:cBhvr>
                                        <p:cTn id="36" dur="2000"/>
                                        <p:tgtEl>
                                          <p:spTgt spid="299052"/>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299053"/>
                                        </p:tgtEl>
                                        <p:attrNameLst>
                                          <p:attrName>style.visibility</p:attrName>
                                        </p:attrNameLst>
                                      </p:cBhvr>
                                      <p:to>
                                        <p:strVal val="visible"/>
                                      </p:to>
                                    </p:set>
                                    <p:anim calcmode="lin" valueType="num">
                                      <p:cBhvr>
                                        <p:cTn id="41" dur="1000" fill="hold"/>
                                        <p:tgtEl>
                                          <p:spTgt spid="299053"/>
                                        </p:tgtEl>
                                        <p:attrNameLst>
                                          <p:attrName>ppt_w</p:attrName>
                                        </p:attrNameLst>
                                      </p:cBhvr>
                                      <p:tavLst>
                                        <p:tav tm="0">
                                          <p:val>
                                            <p:fltVal val="0"/>
                                          </p:val>
                                        </p:tav>
                                        <p:tav tm="100000">
                                          <p:val>
                                            <p:strVal val="#ppt_w"/>
                                          </p:val>
                                        </p:tav>
                                      </p:tavLst>
                                    </p:anim>
                                    <p:anim calcmode="lin" valueType="num">
                                      <p:cBhvr>
                                        <p:cTn id="42" dur="1000" fill="hold"/>
                                        <p:tgtEl>
                                          <p:spTgt spid="2990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50" grpId="0" autoUpdateAnimBg="0"/>
      <p:bldP spid="299051" grpId="0" animBg="1"/>
      <p:bldP spid="299052" grpId="0" autoUpdateAnimBg="0"/>
      <p:bldP spid="299054" grpId="1"/>
      <p:bldP spid="29905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grpSp>
        <p:nvGrpSpPr>
          <p:cNvPr id="322594" name="Group 2082"/>
          <p:cNvGrpSpPr>
            <a:grpSpLocks/>
          </p:cNvGrpSpPr>
          <p:nvPr/>
        </p:nvGrpSpPr>
        <p:grpSpPr bwMode="auto">
          <a:xfrm>
            <a:off x="152400" y="134938"/>
            <a:ext cx="6705600" cy="490537"/>
            <a:chOff x="96" y="85"/>
            <a:chExt cx="4224" cy="309"/>
          </a:xfrm>
        </p:grpSpPr>
        <p:sp>
          <p:nvSpPr>
            <p:cNvPr id="320514" name="Text Box 2"/>
            <p:cNvSpPr txBox="1">
              <a:spLocks noChangeArrowheads="1"/>
            </p:cNvSpPr>
            <p:nvPr/>
          </p:nvSpPr>
          <p:spPr bwMode="auto">
            <a:xfrm>
              <a:off x="528" y="86"/>
              <a:ext cx="3792" cy="30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600" b="0" u="sng" dirty="0">
                  <a:solidFill>
                    <a:srgbClr val="000099"/>
                  </a:solidFill>
                  <a:latin typeface="Impact" pitchFamily="34" charset="0"/>
                </a:rPr>
                <a:t>The Tree of the Knowledge of Good and Evil</a:t>
              </a:r>
            </a:p>
          </p:txBody>
        </p:sp>
        <p:sp>
          <p:nvSpPr>
            <p:cNvPr id="320515" name="Text Box 3"/>
            <p:cNvSpPr txBox="1">
              <a:spLocks noChangeArrowheads="1"/>
            </p:cNvSpPr>
            <p:nvPr/>
          </p:nvSpPr>
          <p:spPr bwMode="auto">
            <a:xfrm>
              <a:off x="96" y="85"/>
              <a:ext cx="480" cy="30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600" b="0" u="sng" dirty="0">
                  <a:solidFill>
                    <a:srgbClr val="000099"/>
                  </a:solidFill>
                  <a:latin typeface="Impact" pitchFamily="34" charset="0"/>
                </a:rPr>
                <a:t>1.1.2</a:t>
              </a:r>
            </a:p>
          </p:txBody>
        </p:sp>
      </p:grpSp>
      <p:sp>
        <p:nvSpPr>
          <p:cNvPr id="320516" name="Rectangle 4"/>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20531" name="Text Box 19"/>
          <p:cNvSpPr txBox="1">
            <a:spLocks noChangeArrowheads="1"/>
          </p:cNvSpPr>
          <p:nvPr/>
        </p:nvSpPr>
        <p:spPr bwMode="auto">
          <a:xfrm>
            <a:off x="431800" y="4406900"/>
            <a:ext cx="2895600" cy="7747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80000"/>
              </a:lnSpc>
            </a:pPr>
            <a:r>
              <a:rPr lang="en-US" sz="2800" b="0">
                <a:solidFill>
                  <a:srgbClr val="003300"/>
                </a:solidFill>
                <a:latin typeface="Impact" pitchFamily="34" charset="0"/>
              </a:rPr>
              <a:t>Tree of Knowledge</a:t>
            </a:r>
          </a:p>
          <a:p>
            <a:pPr algn="ctr">
              <a:lnSpc>
                <a:spcPct val="80000"/>
              </a:lnSpc>
            </a:pPr>
            <a:r>
              <a:rPr lang="en-US" sz="2800" b="0">
                <a:solidFill>
                  <a:srgbClr val="003300"/>
                </a:solidFill>
                <a:latin typeface="Impact" pitchFamily="34" charset="0"/>
              </a:rPr>
              <a:t>of Good and Evil</a:t>
            </a:r>
          </a:p>
        </p:txBody>
      </p:sp>
      <p:sp>
        <p:nvSpPr>
          <p:cNvPr id="320532" name="WordArt 20"/>
          <p:cNvSpPr>
            <a:spLocks noChangeArrowheads="1" noChangeShapeType="1" noTextEdit="1"/>
          </p:cNvSpPr>
          <p:nvPr/>
        </p:nvSpPr>
        <p:spPr bwMode="auto">
          <a:xfrm>
            <a:off x="4457700" y="2590800"/>
            <a:ext cx="914400" cy="304800"/>
          </a:xfrm>
          <a:prstGeom prst="rect">
            <a:avLst/>
          </a:prstGeom>
        </p:spPr>
        <p:txBody>
          <a:bodyPr wrap="none" fromWordArt="1">
            <a:prstTxWarp prst="textPlain">
              <a:avLst>
                <a:gd name="adj" fmla="val 50000"/>
              </a:avLst>
            </a:prstTxWarp>
          </a:bodyPr>
          <a:lstStyle/>
          <a:p>
            <a:pPr algn="ctr"/>
            <a:r>
              <a:rPr lang="en-US" sz="3600" kern="10" spc="-360" dirty="0">
                <a:ln w="12700">
                  <a:solidFill>
                    <a:srgbClr val="339966"/>
                  </a:solidFill>
                  <a:round/>
                  <a:headEnd/>
                  <a:tailEnd/>
                </a:ln>
                <a:solidFill>
                  <a:srgbClr val="66FF33"/>
                </a:solidFill>
                <a:latin typeface="Impact"/>
              </a:rPr>
              <a:t>=</a:t>
            </a:r>
          </a:p>
        </p:txBody>
      </p:sp>
      <p:sp>
        <p:nvSpPr>
          <p:cNvPr id="320533" name="Text Box 21"/>
          <p:cNvSpPr txBox="1">
            <a:spLocks noChangeArrowheads="1"/>
          </p:cNvSpPr>
          <p:nvPr/>
        </p:nvSpPr>
        <p:spPr bwMode="auto">
          <a:xfrm>
            <a:off x="3962400" y="2971800"/>
            <a:ext cx="1905000" cy="519113"/>
          </a:xfrm>
          <a:prstGeom prst="rect">
            <a:avLst/>
          </a:prstGeom>
          <a:noFill/>
          <a:ln w="9525">
            <a:noFill/>
            <a:miter lim="800000"/>
            <a:headEnd/>
            <a:tailEnd/>
          </a:ln>
          <a:effectLst/>
        </p:spPr>
        <p:txBody>
          <a:bodyPr>
            <a:spAutoFit/>
          </a:bodyPr>
          <a:lstStyle/>
          <a:p>
            <a:pPr algn="ctr">
              <a:lnSpc>
                <a:spcPct val="100000"/>
              </a:lnSpc>
              <a:spcBef>
                <a:spcPct val="50000"/>
              </a:spcBef>
            </a:pPr>
            <a:r>
              <a:rPr lang="en-US" sz="2800" b="0" dirty="0">
                <a:solidFill>
                  <a:srgbClr val="003300"/>
                </a:solidFill>
                <a:latin typeface="Impact" pitchFamily="34" charset="0"/>
              </a:rPr>
              <a:t>Symbolizes</a:t>
            </a:r>
          </a:p>
        </p:txBody>
      </p:sp>
      <p:sp>
        <p:nvSpPr>
          <p:cNvPr id="320534" name="Text Box 22"/>
          <p:cNvSpPr txBox="1">
            <a:spLocks noChangeArrowheads="1"/>
          </p:cNvSpPr>
          <p:nvPr/>
        </p:nvSpPr>
        <p:spPr bwMode="auto">
          <a:xfrm>
            <a:off x="5715000" y="4357688"/>
            <a:ext cx="2895600" cy="579437"/>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spcBef>
                <a:spcPct val="50000"/>
              </a:spcBef>
            </a:pPr>
            <a:r>
              <a:rPr lang="en-US" sz="3200" b="0">
                <a:solidFill>
                  <a:srgbClr val="003300"/>
                </a:solidFill>
                <a:latin typeface="Impact" pitchFamily="34" charset="0"/>
              </a:rPr>
              <a:t>Perfected Eve</a:t>
            </a:r>
          </a:p>
        </p:txBody>
      </p:sp>
      <p:sp>
        <p:nvSpPr>
          <p:cNvPr id="320535" name="Text Box 23"/>
          <p:cNvSpPr txBox="1">
            <a:spLocks noChangeArrowheads="1"/>
          </p:cNvSpPr>
          <p:nvPr/>
        </p:nvSpPr>
        <p:spPr bwMode="auto">
          <a:xfrm>
            <a:off x="5981700" y="762000"/>
            <a:ext cx="2362200" cy="579438"/>
          </a:xfrm>
          <a:prstGeom prst="rect">
            <a:avLst/>
          </a:prstGeom>
          <a:noFill/>
          <a:ln w="9525">
            <a:noFill/>
            <a:miter lim="800000"/>
            <a:headEnd/>
            <a:tailEnd/>
          </a:ln>
          <a:effectLst/>
        </p:spPr>
        <p:txBody>
          <a:bodyPr>
            <a:spAutoFit/>
          </a:bodyPr>
          <a:lstStyle/>
          <a:p>
            <a:pPr algn="ctr">
              <a:lnSpc>
                <a:spcPct val="100000"/>
              </a:lnSpc>
              <a:spcBef>
                <a:spcPct val="50000"/>
              </a:spcBef>
            </a:pPr>
            <a:r>
              <a:rPr lang="en-US" sz="3200" b="0" dirty="0">
                <a:solidFill>
                  <a:srgbClr val="003300"/>
                </a:solidFill>
                <a:latin typeface="Impact" pitchFamily="34" charset="0"/>
              </a:rPr>
              <a:t>Ideal woman</a:t>
            </a:r>
          </a:p>
        </p:txBody>
      </p:sp>
      <p:grpSp>
        <p:nvGrpSpPr>
          <p:cNvPr id="322598" name="Group 2086"/>
          <p:cNvGrpSpPr>
            <a:grpSpLocks/>
          </p:cNvGrpSpPr>
          <p:nvPr/>
        </p:nvGrpSpPr>
        <p:grpSpPr bwMode="auto">
          <a:xfrm>
            <a:off x="838200" y="5622925"/>
            <a:ext cx="7620000" cy="701675"/>
            <a:chOff x="144" y="3446"/>
            <a:chExt cx="4800" cy="442"/>
          </a:xfrm>
        </p:grpSpPr>
        <p:sp>
          <p:nvSpPr>
            <p:cNvPr id="320517" name="Text Box 5"/>
            <p:cNvSpPr txBox="1">
              <a:spLocks noChangeArrowheads="1"/>
            </p:cNvSpPr>
            <p:nvPr/>
          </p:nvSpPr>
          <p:spPr bwMode="auto">
            <a:xfrm>
              <a:off x="336" y="3450"/>
              <a:ext cx="4608" cy="438"/>
            </a:xfrm>
            <a:prstGeom prst="rect">
              <a:avLst/>
            </a:prstGeom>
            <a:noFill/>
            <a:ln w="9525">
              <a:noFill/>
              <a:miter lim="800000"/>
              <a:headEnd/>
              <a:tailEnd/>
            </a:ln>
            <a:effectLst/>
          </p:spPr>
          <p:txBody>
            <a:bodyPr>
              <a:spAutoFit/>
            </a:bodyPr>
            <a:lstStyle/>
            <a:p>
              <a:pPr>
                <a:lnSpc>
                  <a:spcPct val="90000"/>
                </a:lnSpc>
              </a:pPr>
              <a:r>
                <a:rPr lang="en-US" sz="2200"/>
                <a:t>The </a:t>
              </a:r>
              <a:r>
                <a:rPr lang="en-US" sz="2200" u="sng"/>
                <a:t>tree of the knowledge</a:t>
              </a:r>
              <a:r>
                <a:rPr lang="en-US" sz="2200"/>
                <a:t> of good and evil, by fulfilling its</a:t>
              </a:r>
            </a:p>
            <a:p>
              <a:pPr>
                <a:lnSpc>
                  <a:spcPct val="90000"/>
                </a:lnSpc>
              </a:pPr>
              <a:r>
                <a:rPr lang="en-US" sz="2200"/>
                <a:t>good purpose, represents the </a:t>
              </a:r>
              <a:r>
                <a:rPr lang="en-US" sz="2200" u="sng"/>
                <a:t>ideal woman</a:t>
              </a:r>
              <a:r>
                <a:rPr lang="en-US" sz="2200"/>
                <a:t>, </a:t>
              </a:r>
              <a:r>
                <a:rPr lang="en-US" sz="2200" u="sng"/>
                <a:t>perfected Eve</a:t>
              </a:r>
              <a:r>
                <a:rPr lang="en-US" sz="2200" b="0"/>
                <a:t> </a:t>
              </a:r>
              <a:r>
                <a:rPr lang="en-US" sz="2000" b="0"/>
                <a:t>(p.  56).</a:t>
              </a:r>
              <a:endParaRPr lang="en-US" sz="2000"/>
            </a:p>
          </p:txBody>
        </p:sp>
        <p:sp>
          <p:nvSpPr>
            <p:cNvPr id="320518" name="Text Box 6"/>
            <p:cNvSpPr txBox="1">
              <a:spLocks noChangeArrowheads="1"/>
            </p:cNvSpPr>
            <p:nvPr/>
          </p:nvSpPr>
          <p:spPr bwMode="auto">
            <a:xfrm>
              <a:off x="144" y="3446"/>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nvGrpSpPr>
          <p:cNvPr id="22" name="Group 21"/>
          <p:cNvGrpSpPr/>
          <p:nvPr/>
        </p:nvGrpSpPr>
        <p:grpSpPr>
          <a:xfrm>
            <a:off x="147536" y="838200"/>
            <a:ext cx="3281464" cy="3505200"/>
            <a:chOff x="147536" y="838200"/>
            <a:chExt cx="3281464" cy="3505200"/>
          </a:xfrm>
        </p:grpSpPr>
        <p:pic>
          <p:nvPicPr>
            <p:cNvPr id="19" name="Picture 18" descr="green tree.gif"/>
            <p:cNvPicPr>
              <a:picLocks noChangeAspect="1"/>
            </p:cNvPicPr>
            <p:nvPr/>
          </p:nvPicPr>
          <p:blipFill>
            <a:blip r:embed="rId3">
              <a:clrChange>
                <a:clrFrom>
                  <a:srgbClr val="FFFFFF"/>
                </a:clrFrom>
                <a:clrTo>
                  <a:srgbClr val="FFFFFF">
                    <a:alpha val="0"/>
                  </a:srgbClr>
                </a:clrTo>
              </a:clrChange>
            </a:blip>
            <a:srcRect l="32228" t="28205" r="35095" b="29132"/>
            <a:stretch>
              <a:fillRect/>
            </a:stretch>
          </p:blipFill>
          <p:spPr>
            <a:xfrm>
              <a:off x="147536" y="838200"/>
              <a:ext cx="3281464" cy="3505200"/>
            </a:xfrm>
            <a:prstGeom prst="rect">
              <a:avLst/>
            </a:prstGeom>
          </p:spPr>
        </p:pic>
        <p:pic>
          <p:nvPicPr>
            <p:cNvPr id="322586" name="Picture 2074" descr="apple2"/>
            <p:cNvPicPr>
              <a:picLocks noChangeAspect="1" noChangeArrowheads="1"/>
            </p:cNvPicPr>
            <p:nvPr/>
          </p:nvPicPr>
          <p:blipFill>
            <a:blip r:embed="rId4">
              <a:clrChange>
                <a:clrFrom>
                  <a:srgbClr val="FFFFFF"/>
                </a:clrFrom>
                <a:clrTo>
                  <a:srgbClr val="FFFFFF">
                    <a:alpha val="0"/>
                  </a:srgbClr>
                </a:clrTo>
              </a:clrChange>
            </a:blip>
            <a:srcRect l="42424" t="39815" r="43182" b="40741"/>
            <a:stretch>
              <a:fillRect/>
            </a:stretch>
          </p:blipFill>
          <p:spPr bwMode="auto">
            <a:xfrm>
              <a:off x="1905000" y="1676400"/>
              <a:ext cx="727075" cy="762000"/>
            </a:xfrm>
            <a:prstGeom prst="rect">
              <a:avLst/>
            </a:prstGeom>
            <a:noFill/>
            <a:ln>
              <a:noFill/>
            </a:ln>
          </p:spPr>
        </p:pic>
      </p:grpSp>
      <p:pic>
        <p:nvPicPr>
          <p:cNvPr id="322593" name="Picture 2081" descr="Eve green 4 - 1-2-01"/>
          <p:cNvPicPr>
            <a:picLocks noChangeAspect="1" noChangeArrowheads="1"/>
          </p:cNvPicPr>
          <p:nvPr/>
        </p:nvPicPr>
        <p:blipFill>
          <a:blip r:embed="rId5">
            <a:clrChange>
              <a:clrFrom>
                <a:srgbClr val="FFFFFF"/>
              </a:clrFrom>
              <a:clrTo>
                <a:srgbClr val="FFFFFF">
                  <a:alpha val="0"/>
                </a:srgbClr>
              </a:clrTo>
            </a:clrChange>
          </a:blip>
          <a:srcRect l="30000" t="11333" r="30000" b="11333"/>
          <a:stretch>
            <a:fillRect/>
          </a:stretch>
        </p:blipFill>
        <p:spPr bwMode="auto">
          <a:xfrm>
            <a:off x="6629400" y="1371600"/>
            <a:ext cx="1143000" cy="29718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2594"/>
                                        </p:tgtEl>
                                        <p:attrNameLst>
                                          <p:attrName>style.visibility</p:attrName>
                                        </p:attrNameLst>
                                      </p:cBhvr>
                                      <p:to>
                                        <p:strVal val="visible"/>
                                      </p:to>
                                    </p:set>
                                    <p:animEffect transition="in" filter="fade">
                                      <p:cBhvr>
                                        <p:cTn id="7" dur="1000"/>
                                        <p:tgtEl>
                                          <p:spTgt spid="3225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22598"/>
                                        </p:tgtEl>
                                        <p:attrNameLst>
                                          <p:attrName>style.visibility</p:attrName>
                                        </p:attrNameLst>
                                      </p:cBhvr>
                                      <p:to>
                                        <p:strVal val="visible"/>
                                      </p:to>
                                    </p:set>
                                    <p:animEffect transition="in" filter="barn(outVertical)">
                                      <p:cBhvr>
                                        <p:cTn id="12" dur="500"/>
                                        <p:tgtEl>
                                          <p:spTgt spid="3225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320531"/>
                                        </p:tgtEl>
                                        <p:attrNameLst>
                                          <p:attrName>style.visibility</p:attrName>
                                        </p:attrNameLst>
                                      </p:cBhvr>
                                      <p:to>
                                        <p:strVal val="visible"/>
                                      </p:to>
                                    </p:set>
                                    <p:anim calcmode="lin" valueType="num">
                                      <p:cBhvr>
                                        <p:cTn id="20" dur="2000" fill="hold"/>
                                        <p:tgtEl>
                                          <p:spTgt spid="320531"/>
                                        </p:tgtEl>
                                        <p:attrNameLst>
                                          <p:attrName>ppt_w</p:attrName>
                                        </p:attrNameLst>
                                      </p:cBhvr>
                                      <p:tavLst>
                                        <p:tav tm="0">
                                          <p:val>
                                            <p:strVal val="#ppt_w*0.70"/>
                                          </p:val>
                                        </p:tav>
                                        <p:tav tm="100000">
                                          <p:val>
                                            <p:strVal val="#ppt_w"/>
                                          </p:val>
                                        </p:tav>
                                      </p:tavLst>
                                    </p:anim>
                                    <p:anim calcmode="lin" valueType="num">
                                      <p:cBhvr>
                                        <p:cTn id="21" dur="2000" fill="hold"/>
                                        <p:tgtEl>
                                          <p:spTgt spid="320531"/>
                                        </p:tgtEl>
                                        <p:attrNameLst>
                                          <p:attrName>ppt_h</p:attrName>
                                        </p:attrNameLst>
                                      </p:cBhvr>
                                      <p:tavLst>
                                        <p:tav tm="0">
                                          <p:val>
                                            <p:strVal val="#ppt_h"/>
                                          </p:val>
                                        </p:tav>
                                        <p:tav tm="100000">
                                          <p:val>
                                            <p:strVal val="#ppt_h"/>
                                          </p:val>
                                        </p:tav>
                                      </p:tavLst>
                                    </p:anim>
                                    <p:animEffect transition="in" filter="fade">
                                      <p:cBhvr>
                                        <p:cTn id="22" dur="2000"/>
                                        <p:tgtEl>
                                          <p:spTgt spid="3205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2593"/>
                                        </p:tgtEl>
                                        <p:attrNameLst>
                                          <p:attrName>style.visibility</p:attrName>
                                        </p:attrNameLst>
                                      </p:cBhvr>
                                      <p:to>
                                        <p:strVal val="visible"/>
                                      </p:to>
                                    </p:set>
                                    <p:animEffect transition="in" filter="fade">
                                      <p:cBhvr>
                                        <p:cTn id="27" dur="2000"/>
                                        <p:tgtEl>
                                          <p:spTgt spid="32259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0532"/>
                                        </p:tgtEl>
                                        <p:attrNameLst>
                                          <p:attrName>style.visibility</p:attrName>
                                        </p:attrNameLst>
                                      </p:cBhvr>
                                      <p:to>
                                        <p:strVal val="visible"/>
                                      </p:to>
                                    </p:set>
                                    <p:animEffect transition="in" filter="fade">
                                      <p:cBhvr>
                                        <p:cTn id="30" dur="2000"/>
                                        <p:tgtEl>
                                          <p:spTgt spid="3205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0533"/>
                                        </p:tgtEl>
                                        <p:attrNameLst>
                                          <p:attrName>style.visibility</p:attrName>
                                        </p:attrNameLst>
                                      </p:cBhvr>
                                      <p:to>
                                        <p:strVal val="visible"/>
                                      </p:to>
                                    </p:set>
                                    <p:animEffect transition="in" filter="fade">
                                      <p:cBhvr>
                                        <p:cTn id="33" dur="2000"/>
                                        <p:tgtEl>
                                          <p:spTgt spid="320533"/>
                                        </p:tgtEl>
                                      </p:cBhvr>
                                    </p:animEffect>
                                  </p:childTnLst>
                                </p:cTn>
                              </p:par>
                              <p:par>
                                <p:cTn id="34" presetID="17" presetClass="entr" presetSubtype="10" fill="hold" grpId="0" nodeType="withEffect">
                                  <p:stCondLst>
                                    <p:cond delay="0"/>
                                  </p:stCondLst>
                                  <p:iterate type="wd">
                                    <p:tmPct val="100000"/>
                                  </p:iterate>
                                  <p:childTnLst>
                                    <p:set>
                                      <p:cBhvr>
                                        <p:cTn id="35" dur="1" fill="hold">
                                          <p:stCondLst>
                                            <p:cond delay="0"/>
                                          </p:stCondLst>
                                        </p:cTn>
                                        <p:tgtEl>
                                          <p:spTgt spid="320535"/>
                                        </p:tgtEl>
                                        <p:attrNameLst>
                                          <p:attrName>style.visibility</p:attrName>
                                        </p:attrNameLst>
                                      </p:cBhvr>
                                      <p:to>
                                        <p:strVal val="visible"/>
                                      </p:to>
                                    </p:set>
                                    <p:anim calcmode="lin" valueType="num">
                                      <p:cBhvr>
                                        <p:cTn id="36" dur="500" fill="hold"/>
                                        <p:tgtEl>
                                          <p:spTgt spid="320535"/>
                                        </p:tgtEl>
                                        <p:attrNameLst>
                                          <p:attrName>ppt_w</p:attrName>
                                        </p:attrNameLst>
                                      </p:cBhvr>
                                      <p:tavLst>
                                        <p:tav tm="0">
                                          <p:val>
                                            <p:fltVal val="0"/>
                                          </p:val>
                                        </p:tav>
                                        <p:tav tm="100000">
                                          <p:val>
                                            <p:strVal val="#ppt_w"/>
                                          </p:val>
                                        </p:tav>
                                      </p:tavLst>
                                    </p:anim>
                                    <p:anim calcmode="lin" valueType="num">
                                      <p:cBhvr>
                                        <p:cTn id="37" dur="500" fill="hold"/>
                                        <p:tgtEl>
                                          <p:spTgt spid="32053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320534"/>
                                        </p:tgtEl>
                                        <p:attrNameLst>
                                          <p:attrName>style.visibility</p:attrName>
                                        </p:attrNameLst>
                                      </p:cBhvr>
                                      <p:to>
                                        <p:strVal val="visible"/>
                                      </p:to>
                                    </p:set>
                                    <p:anim calcmode="lin" valueType="num">
                                      <p:cBhvr>
                                        <p:cTn id="42" dur="1000" fill="hold"/>
                                        <p:tgtEl>
                                          <p:spTgt spid="320534"/>
                                        </p:tgtEl>
                                        <p:attrNameLst>
                                          <p:attrName>ppt_w</p:attrName>
                                        </p:attrNameLst>
                                      </p:cBhvr>
                                      <p:tavLst>
                                        <p:tav tm="0">
                                          <p:val>
                                            <p:fltVal val="0"/>
                                          </p:val>
                                        </p:tav>
                                        <p:tav tm="100000">
                                          <p:val>
                                            <p:strVal val="#ppt_w"/>
                                          </p:val>
                                        </p:tav>
                                      </p:tavLst>
                                    </p:anim>
                                    <p:anim calcmode="lin" valueType="num">
                                      <p:cBhvr>
                                        <p:cTn id="43" dur="1000" fill="hold"/>
                                        <p:tgtEl>
                                          <p:spTgt spid="3205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31" grpId="0" autoUpdateAnimBg="0"/>
      <p:bldP spid="320532" grpId="0" animBg="1"/>
      <p:bldP spid="320533" grpId="0" autoUpdateAnimBg="0"/>
      <p:bldP spid="320534" grpId="0" autoUpdateAnimBg="0"/>
      <p:bldP spid="32053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pic>
        <p:nvPicPr>
          <p:cNvPr id="743443" name="Picture 19" descr="bible"/>
          <p:cNvPicPr>
            <a:picLocks noChangeAspect="1" noChangeArrowheads="1"/>
          </p:cNvPicPr>
          <p:nvPr/>
        </p:nvPicPr>
        <p:blipFill>
          <a:blip r:embed="rId3">
            <a:lum bright="70000" contrast="-70000"/>
          </a:blip>
          <a:srcRect/>
          <a:stretch>
            <a:fillRect/>
          </a:stretch>
        </p:blipFill>
        <p:spPr bwMode="auto">
          <a:xfrm>
            <a:off x="990600" y="4038600"/>
            <a:ext cx="1752600" cy="1250950"/>
          </a:xfrm>
          <a:prstGeom prst="rect">
            <a:avLst/>
          </a:prstGeom>
          <a:noFill/>
        </p:spPr>
      </p:pic>
      <p:pic>
        <p:nvPicPr>
          <p:cNvPr id="743426" name="Picture 2" descr="bible"/>
          <p:cNvPicPr>
            <a:picLocks noChangeAspect="1" noChangeArrowheads="1"/>
          </p:cNvPicPr>
          <p:nvPr/>
        </p:nvPicPr>
        <p:blipFill>
          <a:blip r:embed="rId3"/>
          <a:srcRect/>
          <a:stretch>
            <a:fillRect/>
          </a:stretch>
        </p:blipFill>
        <p:spPr bwMode="auto">
          <a:xfrm>
            <a:off x="990600" y="3276600"/>
            <a:ext cx="1752600" cy="1250950"/>
          </a:xfrm>
          <a:prstGeom prst="rect">
            <a:avLst/>
          </a:prstGeom>
          <a:noFill/>
        </p:spPr>
      </p:pic>
      <p:sp>
        <p:nvSpPr>
          <p:cNvPr id="743427" name="Text Box 3"/>
          <p:cNvSpPr txBox="1">
            <a:spLocks noChangeArrowheads="1"/>
          </p:cNvSpPr>
          <p:nvPr/>
        </p:nvSpPr>
        <p:spPr bwMode="auto">
          <a:xfrm>
            <a:off x="431800" y="4406900"/>
            <a:ext cx="2895600" cy="641350"/>
          </a:xfrm>
          <a:prstGeom prst="rect">
            <a:avLst/>
          </a:prstGeom>
          <a:noFill/>
          <a:ln w="9525" algn="ctr">
            <a:noFill/>
            <a:miter lim="800000"/>
            <a:headEnd/>
            <a:tailEnd/>
          </a:ln>
          <a:effectLst>
            <a:outerShdw dist="12700" dir="2700000" algn="ctr" rotWithShape="0">
              <a:schemeClr val="bg1"/>
            </a:outerShdw>
          </a:effectLst>
        </p:spPr>
        <p:txBody>
          <a:bodyPr>
            <a:spAutoFit/>
          </a:bodyPr>
          <a:lstStyle/>
          <a:p>
            <a:pPr algn="ctr">
              <a:lnSpc>
                <a:spcPct val="100000"/>
              </a:lnSpc>
            </a:pPr>
            <a:r>
              <a:rPr lang="en-US" sz="3600" b="0" dirty="0">
                <a:solidFill>
                  <a:srgbClr val="0000FF"/>
                </a:solidFill>
                <a:latin typeface="Arial Black" pitchFamily="34" charset="0"/>
              </a:rPr>
              <a:t>Gen. 3:4-5</a:t>
            </a:r>
          </a:p>
        </p:txBody>
      </p:sp>
      <p:sp>
        <p:nvSpPr>
          <p:cNvPr id="743428" name="Rectangle 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43444" name="Group 20"/>
          <p:cNvGrpSpPr>
            <a:grpSpLocks/>
          </p:cNvGrpSpPr>
          <p:nvPr/>
        </p:nvGrpSpPr>
        <p:grpSpPr bwMode="auto">
          <a:xfrm>
            <a:off x="1295400" y="5638800"/>
            <a:ext cx="6553200" cy="723900"/>
            <a:chOff x="240" y="3552"/>
            <a:chExt cx="4128" cy="456"/>
          </a:xfrm>
        </p:grpSpPr>
        <p:sp>
          <p:nvSpPr>
            <p:cNvPr id="743430" name="Text Box 6"/>
            <p:cNvSpPr txBox="1">
              <a:spLocks noChangeArrowheads="1"/>
            </p:cNvSpPr>
            <p:nvPr/>
          </p:nvSpPr>
          <p:spPr bwMode="auto">
            <a:xfrm>
              <a:off x="480" y="3558"/>
              <a:ext cx="3888" cy="450"/>
            </a:xfrm>
            <a:prstGeom prst="rect">
              <a:avLst/>
            </a:prstGeom>
            <a:noFill/>
            <a:ln w="9525">
              <a:noFill/>
              <a:miter lim="800000"/>
              <a:headEnd/>
              <a:tailEnd/>
            </a:ln>
            <a:effectLst/>
          </p:spPr>
          <p:txBody>
            <a:bodyPr>
              <a:spAutoFit/>
            </a:bodyPr>
            <a:lstStyle/>
            <a:p>
              <a:r>
                <a:rPr lang="en-US" sz="2400"/>
                <a:t>In the </a:t>
              </a:r>
              <a:r>
                <a:rPr lang="en-US" sz="2400" u="sng"/>
                <a:t>Bible </a:t>
              </a:r>
              <a:r>
                <a:rPr lang="en-US" sz="2400"/>
                <a:t>we read that a serpent tempted Eve to commit sin </a:t>
              </a:r>
              <a:r>
                <a:rPr lang="en-US" sz="2000" b="0"/>
                <a:t>(p.  57).</a:t>
              </a:r>
            </a:p>
          </p:txBody>
        </p:sp>
        <p:sp>
          <p:nvSpPr>
            <p:cNvPr id="743431" name="Text Box 7"/>
            <p:cNvSpPr txBox="1">
              <a:spLocks noChangeArrowheads="1"/>
            </p:cNvSpPr>
            <p:nvPr/>
          </p:nvSpPr>
          <p:spPr bwMode="auto">
            <a:xfrm>
              <a:off x="240" y="3552"/>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nvGrpSpPr>
          <p:cNvPr id="743435" name="Group 11"/>
          <p:cNvGrpSpPr>
            <a:grpSpLocks/>
          </p:cNvGrpSpPr>
          <p:nvPr/>
        </p:nvGrpSpPr>
        <p:grpSpPr bwMode="auto">
          <a:xfrm>
            <a:off x="206375" y="111125"/>
            <a:ext cx="4670425" cy="498475"/>
            <a:chOff x="130" y="70"/>
            <a:chExt cx="2942" cy="314"/>
          </a:xfrm>
        </p:grpSpPr>
        <p:sp>
          <p:nvSpPr>
            <p:cNvPr id="743436" name="Text Box 12"/>
            <p:cNvSpPr txBox="1">
              <a:spLocks noChangeArrowheads="1"/>
            </p:cNvSpPr>
            <p:nvPr/>
          </p:nvSpPr>
          <p:spPr bwMode="auto">
            <a:xfrm>
              <a:off x="465" y="84"/>
              <a:ext cx="2607" cy="287"/>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The Identity of the Serpent</a:t>
              </a:r>
            </a:p>
          </p:txBody>
        </p:sp>
        <p:sp>
          <p:nvSpPr>
            <p:cNvPr id="743437" name="Text Box 13"/>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1.2</a:t>
              </a:r>
            </a:p>
          </p:txBody>
        </p:sp>
      </p:grpSp>
      <p:grpSp>
        <p:nvGrpSpPr>
          <p:cNvPr id="743450" name="Group 26"/>
          <p:cNvGrpSpPr>
            <a:grpSpLocks/>
          </p:cNvGrpSpPr>
          <p:nvPr/>
        </p:nvGrpSpPr>
        <p:grpSpPr bwMode="auto">
          <a:xfrm>
            <a:off x="685800" y="228600"/>
            <a:ext cx="7772400" cy="4953000"/>
            <a:chOff x="432" y="288"/>
            <a:chExt cx="4896" cy="3120"/>
          </a:xfrm>
        </p:grpSpPr>
        <p:sp>
          <p:nvSpPr>
            <p:cNvPr id="743451" name="AutoShape 27"/>
            <p:cNvSpPr>
              <a:spLocks noChangeArrowheads="1"/>
            </p:cNvSpPr>
            <p:nvPr/>
          </p:nvSpPr>
          <p:spPr bwMode="auto">
            <a:xfrm>
              <a:off x="432" y="288"/>
              <a:ext cx="4896" cy="3120"/>
            </a:xfrm>
            <a:prstGeom prst="horizontalScroll">
              <a:avLst>
                <a:gd name="adj" fmla="val 12500"/>
              </a:avLst>
            </a:prstGeom>
            <a:gradFill rotWithShape="0">
              <a:gsLst>
                <a:gs pos="0">
                  <a:srgbClr val="FFFFFF"/>
                </a:gs>
                <a:gs pos="100000">
                  <a:srgbClr val="FFCC99"/>
                </a:gs>
              </a:gsLst>
              <a:path path="rect">
                <a:fillToRect l="50000" t="50000" r="50000" b="50000"/>
              </a:path>
            </a:gradFill>
            <a:ln w="76200">
              <a:solidFill>
                <a:srgbClr val="663300"/>
              </a:solidFill>
              <a:round/>
              <a:headEnd/>
              <a:tailEnd/>
            </a:ln>
            <a:effectLst/>
          </p:spPr>
          <p:txBody>
            <a:bodyPr wrap="none" anchor="ctr"/>
            <a:lstStyle/>
            <a:p>
              <a:pPr>
                <a:lnSpc>
                  <a:spcPct val="80000"/>
                </a:lnSpc>
                <a:spcBef>
                  <a:spcPct val="40000"/>
                </a:spcBef>
              </a:pPr>
              <a:endParaRPr lang="en-US" sz="800">
                <a:solidFill>
                  <a:srgbClr val="0000FF"/>
                </a:solidFill>
                <a:effectLst>
                  <a:outerShdw blurRad="38100" dist="38100" dir="2700000" algn="tl">
                    <a:srgbClr val="000000"/>
                  </a:outerShdw>
                </a:effectLst>
                <a:latin typeface="Arial Black" pitchFamily="34" charset="0"/>
              </a:endParaRPr>
            </a:p>
            <a:p>
              <a:endParaRPr lang="en-US" sz="1200">
                <a:solidFill>
                  <a:srgbClr val="CC0099"/>
                </a:solidFill>
                <a:effectLst>
                  <a:outerShdw blurRad="38100" dist="38100" dir="2700000" algn="tl">
                    <a:srgbClr val="000000"/>
                  </a:outerShdw>
                </a:effectLst>
                <a:latin typeface="Times New Roman" pitchFamily="18" charset="0"/>
              </a:endParaRPr>
            </a:p>
            <a:p>
              <a:r>
                <a:rPr lang="en-US" sz="2800">
                  <a:solidFill>
                    <a:srgbClr val="CC0099"/>
                  </a:solidFill>
                  <a:effectLst>
                    <a:outerShdw blurRad="38100" dist="38100" dir="2700000" algn="tl">
                      <a:srgbClr val="000000"/>
                    </a:outerShdw>
                  </a:effectLst>
                  <a:latin typeface="Times New Roman" pitchFamily="18" charset="0"/>
                </a:rPr>
                <a:t>					</a:t>
              </a:r>
              <a:endParaRPr lang="en-US" sz="2800" b="0">
                <a:solidFill>
                  <a:srgbClr val="0000FF"/>
                </a:solidFill>
                <a:latin typeface="Times New Roman" pitchFamily="18" charset="0"/>
              </a:endParaRPr>
            </a:p>
            <a:p>
              <a:pPr>
                <a:lnSpc>
                  <a:spcPct val="80000"/>
                </a:lnSpc>
              </a:pPr>
              <a:endParaRPr lang="en-US" sz="1400">
                <a:solidFill>
                  <a:srgbClr val="CC0099"/>
                </a:solidFill>
                <a:effectLst>
                  <a:outerShdw blurRad="38100" dist="38100" dir="2700000" algn="tl">
                    <a:srgbClr val="000000"/>
                  </a:outerShdw>
                </a:effectLst>
                <a:latin typeface="Times New Roman" pitchFamily="18" charset="0"/>
              </a:endParaRPr>
            </a:p>
          </p:txBody>
        </p:sp>
        <p:sp>
          <p:nvSpPr>
            <p:cNvPr id="743452" name="Text Box 28"/>
            <p:cNvSpPr txBox="1">
              <a:spLocks noChangeArrowheads="1"/>
            </p:cNvSpPr>
            <p:nvPr/>
          </p:nvSpPr>
          <p:spPr bwMode="auto">
            <a:xfrm>
              <a:off x="960" y="864"/>
              <a:ext cx="4224" cy="1885"/>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3200" b="0" dirty="0">
                  <a:solidFill>
                    <a:srgbClr val="522900"/>
                  </a:solidFill>
                  <a:latin typeface="Arial Black" pitchFamily="34" charset="0"/>
                </a:rPr>
                <a:t>But the serpent said to the woman, “You will not die. For God knows that when you eat of it your eyes will be opened, and you will be like God, knowing good and evil.”</a:t>
              </a:r>
              <a:endParaRPr lang="en-US" sz="1400" dirty="0">
                <a:solidFill>
                  <a:srgbClr val="522900"/>
                </a:solidFill>
                <a:latin typeface="Times New Roman" pitchFamily="18" charset="0"/>
              </a:endParaRPr>
            </a:p>
          </p:txBody>
        </p:sp>
        <p:sp>
          <p:nvSpPr>
            <p:cNvPr id="743453" name="Text Box 29"/>
            <p:cNvSpPr txBox="1">
              <a:spLocks noChangeArrowheads="1"/>
            </p:cNvSpPr>
            <p:nvPr/>
          </p:nvSpPr>
          <p:spPr bwMode="auto">
            <a:xfrm>
              <a:off x="3360" y="2563"/>
              <a:ext cx="1680" cy="365"/>
            </a:xfrm>
            <a:prstGeom prst="rect">
              <a:avLst/>
            </a:prstGeom>
            <a:noFill/>
            <a:ln w="9525">
              <a:noFill/>
              <a:miter lim="800000"/>
              <a:headEnd/>
              <a:tailEnd/>
            </a:ln>
            <a:effectLst/>
          </p:spPr>
          <p:txBody>
            <a:bodyPr>
              <a:spAutoFit/>
            </a:bodyPr>
            <a:lstStyle/>
            <a:p>
              <a:pPr>
                <a:lnSpc>
                  <a:spcPct val="100000"/>
                </a:lnSpc>
                <a:spcBef>
                  <a:spcPct val="50000"/>
                </a:spcBef>
              </a:pPr>
              <a:r>
                <a:rPr lang="en-US" sz="3200" dirty="0">
                  <a:solidFill>
                    <a:srgbClr val="663300"/>
                  </a:solidFill>
                  <a:effectLst>
                    <a:outerShdw dist="12700" algn="tl">
                      <a:srgbClr val="000000"/>
                    </a:outerShdw>
                  </a:effectLst>
                  <a:latin typeface="Times New Roman" pitchFamily="18" charset="0"/>
                </a:rPr>
                <a:t>Genesis 3:4-5</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3435"/>
                                        </p:tgtEl>
                                        <p:attrNameLst>
                                          <p:attrName>style.visibility</p:attrName>
                                        </p:attrNameLst>
                                      </p:cBhvr>
                                      <p:to>
                                        <p:strVal val="visible"/>
                                      </p:to>
                                    </p:set>
                                    <p:animEffect transition="in" filter="fade">
                                      <p:cBhvr>
                                        <p:cTn id="7" dur="1000"/>
                                        <p:tgtEl>
                                          <p:spTgt spid="7434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43444"/>
                                        </p:tgtEl>
                                        <p:attrNameLst>
                                          <p:attrName>style.visibility</p:attrName>
                                        </p:attrNameLst>
                                      </p:cBhvr>
                                      <p:to>
                                        <p:strVal val="visible"/>
                                      </p:to>
                                    </p:set>
                                    <p:animEffect transition="in" filter="barn(outVertical)">
                                      <p:cBhvr>
                                        <p:cTn id="12" dur="500"/>
                                        <p:tgtEl>
                                          <p:spTgt spid="7434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3426"/>
                                        </p:tgtEl>
                                        <p:attrNameLst>
                                          <p:attrName>style.visibility</p:attrName>
                                        </p:attrNameLst>
                                      </p:cBhvr>
                                      <p:to>
                                        <p:strVal val="visible"/>
                                      </p:to>
                                    </p:set>
                                    <p:animEffect transition="in" filter="fade">
                                      <p:cBhvr>
                                        <p:cTn id="17" dur="2000"/>
                                        <p:tgtEl>
                                          <p:spTgt spid="743426"/>
                                        </p:tgtEl>
                                      </p:cBhvr>
                                    </p:animEffect>
                                  </p:childTnLst>
                                </p:cTn>
                              </p:par>
                              <p:par>
                                <p:cTn id="18" presetID="17" presetClass="entr" presetSubtype="10" fill="hold" grpId="0" nodeType="withEffect">
                                  <p:stCondLst>
                                    <p:cond delay="0"/>
                                  </p:stCondLst>
                                  <p:childTnLst>
                                    <p:set>
                                      <p:cBhvr>
                                        <p:cTn id="19" dur="1" fill="hold">
                                          <p:stCondLst>
                                            <p:cond delay="0"/>
                                          </p:stCondLst>
                                        </p:cTn>
                                        <p:tgtEl>
                                          <p:spTgt spid="743427"/>
                                        </p:tgtEl>
                                        <p:attrNameLst>
                                          <p:attrName>style.visibility</p:attrName>
                                        </p:attrNameLst>
                                      </p:cBhvr>
                                      <p:to>
                                        <p:strVal val="visible"/>
                                      </p:to>
                                    </p:set>
                                    <p:anim calcmode="lin" valueType="num">
                                      <p:cBhvr>
                                        <p:cTn id="20" dur="1000" fill="hold"/>
                                        <p:tgtEl>
                                          <p:spTgt spid="743427"/>
                                        </p:tgtEl>
                                        <p:attrNameLst>
                                          <p:attrName>ppt_w</p:attrName>
                                        </p:attrNameLst>
                                      </p:cBhvr>
                                      <p:tavLst>
                                        <p:tav tm="0">
                                          <p:val>
                                            <p:fltVal val="0"/>
                                          </p:val>
                                        </p:tav>
                                        <p:tav tm="100000">
                                          <p:val>
                                            <p:strVal val="#ppt_w"/>
                                          </p:val>
                                        </p:tav>
                                      </p:tavLst>
                                    </p:anim>
                                    <p:anim calcmode="lin" valueType="num">
                                      <p:cBhvr>
                                        <p:cTn id="21" dur="1000" fill="hold"/>
                                        <p:tgtEl>
                                          <p:spTgt spid="74342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743450"/>
                                        </p:tgtEl>
                                        <p:attrNameLst>
                                          <p:attrName>style.visibility</p:attrName>
                                        </p:attrNameLst>
                                      </p:cBhvr>
                                      <p:to>
                                        <p:strVal val="visible"/>
                                      </p:to>
                                    </p:set>
                                    <p:animEffect transition="in" filter="barn(outVertical)">
                                      <p:cBhvr>
                                        <p:cTn id="26" dur="500"/>
                                        <p:tgtEl>
                                          <p:spTgt spid="74345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xit" presetSubtype="3" fill="hold" nodeType="clickEffect">
                                  <p:stCondLst>
                                    <p:cond delay="0"/>
                                  </p:stCondLst>
                                  <p:childTnLst>
                                    <p:animEffect transition="out" filter="strips(upRight)">
                                      <p:cBhvr>
                                        <p:cTn id="30" dur="500"/>
                                        <p:tgtEl>
                                          <p:spTgt spid="743450"/>
                                        </p:tgtEl>
                                      </p:cBhvr>
                                    </p:animEffect>
                                    <p:set>
                                      <p:cBhvr>
                                        <p:cTn id="31" dur="1" fill="hold">
                                          <p:stCondLst>
                                            <p:cond delay="499"/>
                                          </p:stCondLst>
                                        </p:cTn>
                                        <p:tgtEl>
                                          <p:spTgt spid="74345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74342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43443"/>
                                        </p:tgtEl>
                                        <p:attrNameLst>
                                          <p:attrName>style.visibility</p:attrName>
                                        </p:attrNameLst>
                                      </p:cBhvr>
                                      <p:to>
                                        <p:strVal val="visible"/>
                                      </p:to>
                                    </p:set>
                                    <p:animEffect transition="in" filter="fade">
                                      <p:cBhvr>
                                        <p:cTn id="36" dur="500"/>
                                        <p:tgtEl>
                                          <p:spTgt spid="743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sp>
        <p:nvSpPr>
          <p:cNvPr id="326700" name="Rectangle 4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27036" name="Group 380"/>
          <p:cNvGrpSpPr>
            <a:grpSpLocks/>
          </p:cNvGrpSpPr>
          <p:nvPr/>
        </p:nvGrpSpPr>
        <p:grpSpPr bwMode="auto">
          <a:xfrm>
            <a:off x="1066800" y="5486400"/>
            <a:ext cx="6781800" cy="1025525"/>
            <a:chOff x="432" y="3456"/>
            <a:chExt cx="4272" cy="646"/>
          </a:xfrm>
        </p:grpSpPr>
        <p:sp>
          <p:nvSpPr>
            <p:cNvPr id="326701" name="Text Box 45"/>
            <p:cNvSpPr txBox="1">
              <a:spLocks noChangeArrowheads="1"/>
            </p:cNvSpPr>
            <p:nvPr/>
          </p:nvSpPr>
          <p:spPr bwMode="auto">
            <a:xfrm>
              <a:off x="672" y="3456"/>
              <a:ext cx="4032" cy="646"/>
            </a:xfrm>
            <a:prstGeom prst="rect">
              <a:avLst/>
            </a:prstGeom>
            <a:noFill/>
            <a:ln w="9525">
              <a:noFill/>
              <a:miter lim="800000"/>
              <a:headEnd/>
              <a:tailEnd/>
            </a:ln>
            <a:effectLst/>
          </p:spPr>
          <p:txBody>
            <a:bodyPr>
              <a:spAutoFit/>
            </a:bodyPr>
            <a:lstStyle/>
            <a:p>
              <a:r>
                <a:rPr lang="en-US" sz="2400" dirty="0"/>
                <a:t>The spiritual being represented by the </a:t>
              </a:r>
              <a:r>
                <a:rPr lang="en-US" sz="2400" dirty="0">
                  <a:solidFill>
                    <a:srgbClr val="FFFF99"/>
                  </a:solidFill>
                </a:rPr>
                <a:t>serpent</a:t>
              </a:r>
              <a:r>
                <a:rPr lang="en-US" sz="2400" dirty="0"/>
                <a:t> was originally created with a good purpose, but later fell and became Satan.</a:t>
              </a:r>
            </a:p>
          </p:txBody>
        </p:sp>
        <p:sp>
          <p:nvSpPr>
            <p:cNvPr id="326702" name="Text Box 46"/>
            <p:cNvSpPr txBox="1">
              <a:spLocks noChangeArrowheads="1"/>
            </p:cNvSpPr>
            <p:nvPr/>
          </p:nvSpPr>
          <p:spPr bwMode="auto">
            <a:xfrm>
              <a:off x="432" y="3456"/>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pic>
        <p:nvPicPr>
          <p:cNvPr id="327020" name="Picture 364" descr="bible"/>
          <p:cNvPicPr>
            <a:picLocks noChangeAspect="1" noChangeArrowheads="1"/>
          </p:cNvPicPr>
          <p:nvPr/>
        </p:nvPicPr>
        <p:blipFill>
          <a:blip r:embed="rId3">
            <a:lum bright="70000" contrast="-70000"/>
          </a:blip>
          <a:srcRect/>
          <a:stretch>
            <a:fillRect/>
          </a:stretch>
        </p:blipFill>
        <p:spPr bwMode="auto">
          <a:xfrm>
            <a:off x="990600" y="4038600"/>
            <a:ext cx="1752600" cy="1250950"/>
          </a:xfrm>
          <a:prstGeom prst="rect">
            <a:avLst/>
          </a:prstGeom>
          <a:noFill/>
        </p:spPr>
      </p:pic>
      <p:grpSp>
        <p:nvGrpSpPr>
          <p:cNvPr id="327023" name="Group 367"/>
          <p:cNvGrpSpPr>
            <a:grpSpLocks/>
          </p:cNvGrpSpPr>
          <p:nvPr/>
        </p:nvGrpSpPr>
        <p:grpSpPr bwMode="auto">
          <a:xfrm>
            <a:off x="1143000" y="1143000"/>
            <a:ext cx="1493838" cy="2514600"/>
            <a:chOff x="2312" y="1109"/>
            <a:chExt cx="1139" cy="2101"/>
          </a:xfrm>
        </p:grpSpPr>
        <p:sp>
          <p:nvSpPr>
            <p:cNvPr id="327024" name="Freeform 368"/>
            <p:cNvSpPr>
              <a:spLocks/>
            </p:cNvSpPr>
            <p:nvPr/>
          </p:nvSpPr>
          <p:spPr bwMode="auto">
            <a:xfrm>
              <a:off x="2350" y="1147"/>
              <a:ext cx="1101" cy="2063"/>
            </a:xfrm>
            <a:custGeom>
              <a:avLst/>
              <a:gdLst/>
              <a:ahLst/>
              <a:cxnLst>
                <a:cxn ang="0">
                  <a:pos x="2136" y="111"/>
                </a:cxn>
                <a:cxn ang="0">
                  <a:pos x="2115" y="144"/>
                </a:cxn>
                <a:cxn ang="0">
                  <a:pos x="2049" y="197"/>
                </a:cxn>
                <a:cxn ang="0">
                  <a:pos x="1872" y="328"/>
                </a:cxn>
                <a:cxn ang="0">
                  <a:pos x="1669" y="383"/>
                </a:cxn>
                <a:cxn ang="0">
                  <a:pos x="1568" y="368"/>
                </a:cxn>
                <a:cxn ang="0">
                  <a:pos x="1507" y="384"/>
                </a:cxn>
                <a:cxn ang="0">
                  <a:pos x="1365" y="399"/>
                </a:cxn>
                <a:cxn ang="0">
                  <a:pos x="974" y="368"/>
                </a:cxn>
                <a:cxn ang="0">
                  <a:pos x="603" y="423"/>
                </a:cxn>
                <a:cxn ang="0">
                  <a:pos x="451" y="685"/>
                </a:cxn>
                <a:cxn ang="0">
                  <a:pos x="531" y="956"/>
                </a:cxn>
                <a:cxn ang="0">
                  <a:pos x="790" y="1135"/>
                </a:cxn>
                <a:cxn ang="0">
                  <a:pos x="1139" y="1277"/>
                </a:cxn>
                <a:cxn ang="0">
                  <a:pos x="1488" y="1421"/>
                </a:cxn>
                <a:cxn ang="0">
                  <a:pos x="1803" y="1637"/>
                </a:cxn>
                <a:cxn ang="0">
                  <a:pos x="2051" y="1938"/>
                </a:cxn>
                <a:cxn ang="0">
                  <a:pos x="2177" y="2349"/>
                </a:cxn>
                <a:cxn ang="0">
                  <a:pos x="2193" y="2876"/>
                </a:cxn>
                <a:cxn ang="0">
                  <a:pos x="2056" y="3389"/>
                </a:cxn>
                <a:cxn ang="0">
                  <a:pos x="1534" y="3976"/>
                </a:cxn>
                <a:cxn ang="0">
                  <a:pos x="691" y="4088"/>
                </a:cxn>
                <a:cxn ang="0">
                  <a:pos x="190" y="3589"/>
                </a:cxn>
                <a:cxn ang="0">
                  <a:pos x="197" y="3309"/>
                </a:cxn>
                <a:cxn ang="0">
                  <a:pos x="320" y="3045"/>
                </a:cxn>
                <a:cxn ang="0">
                  <a:pos x="494" y="2821"/>
                </a:cxn>
                <a:cxn ang="0">
                  <a:pos x="632" y="2570"/>
                </a:cxn>
                <a:cxn ang="0">
                  <a:pos x="614" y="2266"/>
                </a:cxn>
                <a:cxn ang="0">
                  <a:pos x="408" y="1922"/>
                </a:cxn>
                <a:cxn ang="0">
                  <a:pos x="96" y="1640"/>
                </a:cxn>
                <a:cxn ang="0">
                  <a:pos x="3" y="1570"/>
                </a:cxn>
                <a:cxn ang="0">
                  <a:pos x="0" y="1552"/>
                </a:cxn>
                <a:cxn ang="0">
                  <a:pos x="8" y="1536"/>
                </a:cxn>
                <a:cxn ang="0">
                  <a:pos x="32" y="1533"/>
                </a:cxn>
                <a:cxn ang="0">
                  <a:pos x="56" y="1538"/>
                </a:cxn>
                <a:cxn ang="0">
                  <a:pos x="270" y="1621"/>
                </a:cxn>
                <a:cxn ang="0">
                  <a:pos x="525" y="1780"/>
                </a:cxn>
                <a:cxn ang="0">
                  <a:pos x="739" y="2039"/>
                </a:cxn>
                <a:cxn ang="0">
                  <a:pos x="880" y="2450"/>
                </a:cxn>
                <a:cxn ang="0">
                  <a:pos x="795" y="2876"/>
                </a:cxn>
                <a:cxn ang="0">
                  <a:pos x="600" y="3154"/>
                </a:cxn>
                <a:cxn ang="0">
                  <a:pos x="504" y="3429"/>
                </a:cxn>
                <a:cxn ang="0">
                  <a:pos x="693" y="3716"/>
                </a:cxn>
                <a:cxn ang="0">
                  <a:pos x="1113" y="3783"/>
                </a:cxn>
                <a:cxn ang="0">
                  <a:pos x="1501" y="3556"/>
                </a:cxn>
                <a:cxn ang="0">
                  <a:pos x="1720" y="3165"/>
                </a:cxn>
                <a:cxn ang="0">
                  <a:pos x="1811" y="2736"/>
                </a:cxn>
                <a:cxn ang="0">
                  <a:pos x="1699" y="2196"/>
                </a:cxn>
                <a:cxn ang="0">
                  <a:pos x="1088" y="1730"/>
                </a:cxn>
                <a:cxn ang="0">
                  <a:pos x="353" y="1378"/>
                </a:cxn>
                <a:cxn ang="0">
                  <a:pos x="67" y="954"/>
                </a:cxn>
                <a:cxn ang="0">
                  <a:pos x="57" y="552"/>
                </a:cxn>
                <a:cxn ang="0">
                  <a:pos x="241" y="197"/>
                </a:cxn>
                <a:cxn ang="0">
                  <a:pos x="550" y="37"/>
                </a:cxn>
                <a:cxn ang="0">
                  <a:pos x="896" y="24"/>
                </a:cxn>
                <a:cxn ang="0">
                  <a:pos x="1134" y="84"/>
                </a:cxn>
                <a:cxn ang="0">
                  <a:pos x="1344" y="136"/>
                </a:cxn>
                <a:cxn ang="0">
                  <a:pos x="1544" y="90"/>
                </a:cxn>
                <a:cxn ang="0">
                  <a:pos x="1763" y="0"/>
                </a:cxn>
                <a:cxn ang="0">
                  <a:pos x="2011" y="12"/>
                </a:cxn>
                <a:cxn ang="0">
                  <a:pos x="2085" y="31"/>
                </a:cxn>
                <a:cxn ang="0">
                  <a:pos x="2118" y="52"/>
                </a:cxn>
                <a:cxn ang="0">
                  <a:pos x="2137" y="77"/>
                </a:cxn>
              </a:cxnLst>
              <a:rect l="0" t="0" r="r" b="b"/>
              <a:pathLst>
                <a:path w="2201" h="4125">
                  <a:moveTo>
                    <a:pt x="2136" y="77"/>
                  </a:moveTo>
                  <a:lnTo>
                    <a:pt x="2137" y="88"/>
                  </a:lnTo>
                  <a:lnTo>
                    <a:pt x="2137" y="100"/>
                  </a:lnTo>
                  <a:lnTo>
                    <a:pt x="2136" y="111"/>
                  </a:lnTo>
                  <a:lnTo>
                    <a:pt x="2131" y="120"/>
                  </a:lnTo>
                  <a:lnTo>
                    <a:pt x="2128" y="128"/>
                  </a:lnTo>
                  <a:lnTo>
                    <a:pt x="2121" y="136"/>
                  </a:lnTo>
                  <a:lnTo>
                    <a:pt x="2115" y="144"/>
                  </a:lnTo>
                  <a:lnTo>
                    <a:pt x="2109" y="152"/>
                  </a:lnTo>
                  <a:lnTo>
                    <a:pt x="2101" y="159"/>
                  </a:lnTo>
                  <a:lnTo>
                    <a:pt x="2093" y="164"/>
                  </a:lnTo>
                  <a:lnTo>
                    <a:pt x="2049" y="197"/>
                  </a:lnTo>
                  <a:lnTo>
                    <a:pt x="2006" y="232"/>
                  </a:lnTo>
                  <a:lnTo>
                    <a:pt x="1961" y="266"/>
                  </a:lnTo>
                  <a:lnTo>
                    <a:pt x="1917" y="300"/>
                  </a:lnTo>
                  <a:lnTo>
                    <a:pt x="1872" y="328"/>
                  </a:lnTo>
                  <a:lnTo>
                    <a:pt x="1824" y="354"/>
                  </a:lnTo>
                  <a:lnTo>
                    <a:pt x="1774" y="372"/>
                  </a:lnTo>
                  <a:lnTo>
                    <a:pt x="1723" y="383"/>
                  </a:lnTo>
                  <a:lnTo>
                    <a:pt x="1669" y="383"/>
                  </a:lnTo>
                  <a:lnTo>
                    <a:pt x="1613" y="373"/>
                  </a:lnTo>
                  <a:lnTo>
                    <a:pt x="1598" y="368"/>
                  </a:lnTo>
                  <a:lnTo>
                    <a:pt x="1582" y="367"/>
                  </a:lnTo>
                  <a:lnTo>
                    <a:pt x="1568" y="368"/>
                  </a:lnTo>
                  <a:lnTo>
                    <a:pt x="1552" y="372"/>
                  </a:lnTo>
                  <a:lnTo>
                    <a:pt x="1537" y="375"/>
                  </a:lnTo>
                  <a:lnTo>
                    <a:pt x="1523" y="380"/>
                  </a:lnTo>
                  <a:lnTo>
                    <a:pt x="1507" y="384"/>
                  </a:lnTo>
                  <a:lnTo>
                    <a:pt x="1493" y="388"/>
                  </a:lnTo>
                  <a:lnTo>
                    <a:pt x="1477" y="389"/>
                  </a:lnTo>
                  <a:lnTo>
                    <a:pt x="1461" y="388"/>
                  </a:lnTo>
                  <a:lnTo>
                    <a:pt x="1365" y="399"/>
                  </a:lnTo>
                  <a:lnTo>
                    <a:pt x="1267" y="399"/>
                  </a:lnTo>
                  <a:lnTo>
                    <a:pt x="1169" y="391"/>
                  </a:lnTo>
                  <a:lnTo>
                    <a:pt x="1072" y="380"/>
                  </a:lnTo>
                  <a:lnTo>
                    <a:pt x="974" y="368"/>
                  </a:lnTo>
                  <a:lnTo>
                    <a:pt x="878" y="364"/>
                  </a:lnTo>
                  <a:lnTo>
                    <a:pt x="784" y="368"/>
                  </a:lnTo>
                  <a:lnTo>
                    <a:pt x="693" y="386"/>
                  </a:lnTo>
                  <a:lnTo>
                    <a:pt x="603" y="423"/>
                  </a:lnTo>
                  <a:lnTo>
                    <a:pt x="518" y="480"/>
                  </a:lnTo>
                  <a:lnTo>
                    <a:pt x="483" y="546"/>
                  </a:lnTo>
                  <a:lnTo>
                    <a:pt x="461" y="615"/>
                  </a:lnTo>
                  <a:lnTo>
                    <a:pt x="451" y="685"/>
                  </a:lnTo>
                  <a:lnTo>
                    <a:pt x="454" y="757"/>
                  </a:lnTo>
                  <a:lnTo>
                    <a:pt x="469" y="826"/>
                  </a:lnTo>
                  <a:lnTo>
                    <a:pt x="494" y="893"/>
                  </a:lnTo>
                  <a:lnTo>
                    <a:pt x="531" y="956"/>
                  </a:lnTo>
                  <a:lnTo>
                    <a:pt x="579" y="1012"/>
                  </a:lnTo>
                  <a:lnTo>
                    <a:pt x="637" y="1058"/>
                  </a:lnTo>
                  <a:lnTo>
                    <a:pt x="705" y="1096"/>
                  </a:lnTo>
                  <a:lnTo>
                    <a:pt x="790" y="1135"/>
                  </a:lnTo>
                  <a:lnTo>
                    <a:pt x="878" y="1172"/>
                  </a:lnTo>
                  <a:lnTo>
                    <a:pt x="965" y="1208"/>
                  </a:lnTo>
                  <a:lnTo>
                    <a:pt x="1053" y="1244"/>
                  </a:lnTo>
                  <a:lnTo>
                    <a:pt x="1139" y="1277"/>
                  </a:lnTo>
                  <a:lnTo>
                    <a:pt x="1227" y="1312"/>
                  </a:lnTo>
                  <a:lnTo>
                    <a:pt x="1315" y="1348"/>
                  </a:lnTo>
                  <a:lnTo>
                    <a:pt x="1401" y="1383"/>
                  </a:lnTo>
                  <a:lnTo>
                    <a:pt x="1488" y="1421"/>
                  </a:lnTo>
                  <a:lnTo>
                    <a:pt x="1574" y="1461"/>
                  </a:lnTo>
                  <a:lnTo>
                    <a:pt x="1653" y="1516"/>
                  </a:lnTo>
                  <a:lnTo>
                    <a:pt x="1729" y="1575"/>
                  </a:lnTo>
                  <a:lnTo>
                    <a:pt x="1803" y="1637"/>
                  </a:lnTo>
                  <a:lnTo>
                    <a:pt x="1873" y="1704"/>
                  </a:lnTo>
                  <a:lnTo>
                    <a:pt x="1939" y="1778"/>
                  </a:lnTo>
                  <a:lnTo>
                    <a:pt x="1998" y="1855"/>
                  </a:lnTo>
                  <a:lnTo>
                    <a:pt x="2051" y="1938"/>
                  </a:lnTo>
                  <a:lnTo>
                    <a:pt x="2096" y="2026"/>
                  </a:lnTo>
                  <a:lnTo>
                    <a:pt x="2131" y="2119"/>
                  </a:lnTo>
                  <a:lnTo>
                    <a:pt x="2155" y="2220"/>
                  </a:lnTo>
                  <a:lnTo>
                    <a:pt x="2177" y="2349"/>
                  </a:lnTo>
                  <a:lnTo>
                    <a:pt x="2193" y="2480"/>
                  </a:lnTo>
                  <a:lnTo>
                    <a:pt x="2201" y="2612"/>
                  </a:lnTo>
                  <a:lnTo>
                    <a:pt x="2201" y="2744"/>
                  </a:lnTo>
                  <a:lnTo>
                    <a:pt x="2193" y="2876"/>
                  </a:lnTo>
                  <a:lnTo>
                    <a:pt x="2174" y="3007"/>
                  </a:lnTo>
                  <a:lnTo>
                    <a:pt x="2147" y="3135"/>
                  </a:lnTo>
                  <a:lnTo>
                    <a:pt x="2107" y="3263"/>
                  </a:lnTo>
                  <a:lnTo>
                    <a:pt x="2056" y="3389"/>
                  </a:lnTo>
                  <a:lnTo>
                    <a:pt x="1992" y="3512"/>
                  </a:lnTo>
                  <a:lnTo>
                    <a:pt x="1875" y="3695"/>
                  </a:lnTo>
                  <a:lnTo>
                    <a:pt x="1718" y="3852"/>
                  </a:lnTo>
                  <a:lnTo>
                    <a:pt x="1534" y="3976"/>
                  </a:lnTo>
                  <a:lnTo>
                    <a:pt x="1329" y="4066"/>
                  </a:lnTo>
                  <a:lnTo>
                    <a:pt x="1113" y="4117"/>
                  </a:lnTo>
                  <a:lnTo>
                    <a:pt x="897" y="4125"/>
                  </a:lnTo>
                  <a:lnTo>
                    <a:pt x="691" y="4088"/>
                  </a:lnTo>
                  <a:lnTo>
                    <a:pt x="501" y="3999"/>
                  </a:lnTo>
                  <a:lnTo>
                    <a:pt x="339" y="3858"/>
                  </a:lnTo>
                  <a:lnTo>
                    <a:pt x="216" y="3656"/>
                  </a:lnTo>
                  <a:lnTo>
                    <a:pt x="190" y="3589"/>
                  </a:lnTo>
                  <a:lnTo>
                    <a:pt x="177" y="3520"/>
                  </a:lnTo>
                  <a:lnTo>
                    <a:pt x="176" y="3450"/>
                  </a:lnTo>
                  <a:lnTo>
                    <a:pt x="182" y="3380"/>
                  </a:lnTo>
                  <a:lnTo>
                    <a:pt x="197" y="3309"/>
                  </a:lnTo>
                  <a:lnTo>
                    <a:pt x="219" y="3240"/>
                  </a:lnTo>
                  <a:lnTo>
                    <a:pt x="248" y="3173"/>
                  </a:lnTo>
                  <a:lnTo>
                    <a:pt x="281" y="3108"/>
                  </a:lnTo>
                  <a:lnTo>
                    <a:pt x="320" y="3045"/>
                  </a:lnTo>
                  <a:lnTo>
                    <a:pt x="361" y="2986"/>
                  </a:lnTo>
                  <a:lnTo>
                    <a:pt x="405" y="2933"/>
                  </a:lnTo>
                  <a:lnTo>
                    <a:pt x="449" y="2879"/>
                  </a:lnTo>
                  <a:lnTo>
                    <a:pt x="494" y="2821"/>
                  </a:lnTo>
                  <a:lnTo>
                    <a:pt x="536" y="2760"/>
                  </a:lnTo>
                  <a:lnTo>
                    <a:pt x="574" y="2700"/>
                  </a:lnTo>
                  <a:lnTo>
                    <a:pt x="606" y="2636"/>
                  </a:lnTo>
                  <a:lnTo>
                    <a:pt x="632" y="2570"/>
                  </a:lnTo>
                  <a:lnTo>
                    <a:pt x="646" y="2503"/>
                  </a:lnTo>
                  <a:lnTo>
                    <a:pt x="649" y="2434"/>
                  </a:lnTo>
                  <a:lnTo>
                    <a:pt x="640" y="2364"/>
                  </a:lnTo>
                  <a:lnTo>
                    <a:pt x="614" y="2266"/>
                  </a:lnTo>
                  <a:lnTo>
                    <a:pt x="576" y="2173"/>
                  </a:lnTo>
                  <a:lnTo>
                    <a:pt x="529" y="2085"/>
                  </a:lnTo>
                  <a:lnTo>
                    <a:pt x="472" y="2002"/>
                  </a:lnTo>
                  <a:lnTo>
                    <a:pt x="408" y="1922"/>
                  </a:lnTo>
                  <a:lnTo>
                    <a:pt x="337" y="1847"/>
                  </a:lnTo>
                  <a:lnTo>
                    <a:pt x="261" y="1775"/>
                  </a:lnTo>
                  <a:lnTo>
                    <a:pt x="181" y="1706"/>
                  </a:lnTo>
                  <a:lnTo>
                    <a:pt x="96" y="1640"/>
                  </a:lnTo>
                  <a:lnTo>
                    <a:pt x="9" y="1580"/>
                  </a:lnTo>
                  <a:lnTo>
                    <a:pt x="8" y="1576"/>
                  </a:lnTo>
                  <a:lnTo>
                    <a:pt x="5" y="1573"/>
                  </a:lnTo>
                  <a:lnTo>
                    <a:pt x="3" y="1570"/>
                  </a:lnTo>
                  <a:lnTo>
                    <a:pt x="1" y="1565"/>
                  </a:lnTo>
                  <a:lnTo>
                    <a:pt x="1" y="1562"/>
                  </a:lnTo>
                  <a:lnTo>
                    <a:pt x="0" y="1557"/>
                  </a:lnTo>
                  <a:lnTo>
                    <a:pt x="0" y="1552"/>
                  </a:lnTo>
                  <a:lnTo>
                    <a:pt x="1" y="1549"/>
                  </a:lnTo>
                  <a:lnTo>
                    <a:pt x="1" y="1544"/>
                  </a:lnTo>
                  <a:lnTo>
                    <a:pt x="3" y="1541"/>
                  </a:lnTo>
                  <a:lnTo>
                    <a:pt x="8" y="1536"/>
                  </a:lnTo>
                  <a:lnTo>
                    <a:pt x="14" y="1535"/>
                  </a:lnTo>
                  <a:lnTo>
                    <a:pt x="19" y="1533"/>
                  </a:lnTo>
                  <a:lnTo>
                    <a:pt x="25" y="1533"/>
                  </a:lnTo>
                  <a:lnTo>
                    <a:pt x="32" y="1533"/>
                  </a:lnTo>
                  <a:lnTo>
                    <a:pt x="37" y="1535"/>
                  </a:lnTo>
                  <a:lnTo>
                    <a:pt x="43" y="1536"/>
                  </a:lnTo>
                  <a:lnTo>
                    <a:pt x="49" y="1536"/>
                  </a:lnTo>
                  <a:lnTo>
                    <a:pt x="56" y="1538"/>
                  </a:lnTo>
                  <a:lnTo>
                    <a:pt x="62" y="1538"/>
                  </a:lnTo>
                  <a:lnTo>
                    <a:pt x="133" y="1564"/>
                  </a:lnTo>
                  <a:lnTo>
                    <a:pt x="201" y="1591"/>
                  </a:lnTo>
                  <a:lnTo>
                    <a:pt x="270" y="1621"/>
                  </a:lnTo>
                  <a:lnTo>
                    <a:pt x="337" y="1655"/>
                  </a:lnTo>
                  <a:lnTo>
                    <a:pt x="403" y="1693"/>
                  </a:lnTo>
                  <a:lnTo>
                    <a:pt x="465" y="1733"/>
                  </a:lnTo>
                  <a:lnTo>
                    <a:pt x="525" y="1780"/>
                  </a:lnTo>
                  <a:lnTo>
                    <a:pt x="581" y="1829"/>
                  </a:lnTo>
                  <a:lnTo>
                    <a:pt x="632" y="1885"/>
                  </a:lnTo>
                  <a:lnTo>
                    <a:pt x="678" y="1948"/>
                  </a:lnTo>
                  <a:lnTo>
                    <a:pt x="739" y="2039"/>
                  </a:lnTo>
                  <a:lnTo>
                    <a:pt x="790" y="2135"/>
                  </a:lnTo>
                  <a:lnTo>
                    <a:pt x="832" y="2237"/>
                  </a:lnTo>
                  <a:lnTo>
                    <a:pt x="862" y="2343"/>
                  </a:lnTo>
                  <a:lnTo>
                    <a:pt x="880" y="2450"/>
                  </a:lnTo>
                  <a:lnTo>
                    <a:pt x="883" y="2559"/>
                  </a:lnTo>
                  <a:lnTo>
                    <a:pt x="870" y="2666"/>
                  </a:lnTo>
                  <a:lnTo>
                    <a:pt x="841" y="2773"/>
                  </a:lnTo>
                  <a:lnTo>
                    <a:pt x="795" y="2876"/>
                  </a:lnTo>
                  <a:lnTo>
                    <a:pt x="729" y="2973"/>
                  </a:lnTo>
                  <a:lnTo>
                    <a:pt x="688" y="3029"/>
                  </a:lnTo>
                  <a:lnTo>
                    <a:pt x="643" y="3090"/>
                  </a:lnTo>
                  <a:lnTo>
                    <a:pt x="600" y="3154"/>
                  </a:lnTo>
                  <a:lnTo>
                    <a:pt x="561" y="3221"/>
                  </a:lnTo>
                  <a:lnTo>
                    <a:pt x="529" y="3290"/>
                  </a:lnTo>
                  <a:lnTo>
                    <a:pt x="510" y="3359"/>
                  </a:lnTo>
                  <a:lnTo>
                    <a:pt x="504" y="3429"/>
                  </a:lnTo>
                  <a:lnTo>
                    <a:pt x="515" y="3500"/>
                  </a:lnTo>
                  <a:lnTo>
                    <a:pt x="545" y="3570"/>
                  </a:lnTo>
                  <a:lnTo>
                    <a:pt x="601" y="3637"/>
                  </a:lnTo>
                  <a:lnTo>
                    <a:pt x="693" y="3716"/>
                  </a:lnTo>
                  <a:lnTo>
                    <a:pt x="790" y="3768"/>
                  </a:lnTo>
                  <a:lnTo>
                    <a:pt x="896" y="3794"/>
                  </a:lnTo>
                  <a:lnTo>
                    <a:pt x="1005" y="3799"/>
                  </a:lnTo>
                  <a:lnTo>
                    <a:pt x="1113" y="3783"/>
                  </a:lnTo>
                  <a:lnTo>
                    <a:pt x="1219" y="3748"/>
                  </a:lnTo>
                  <a:lnTo>
                    <a:pt x="1321" y="3698"/>
                  </a:lnTo>
                  <a:lnTo>
                    <a:pt x="1416" y="3632"/>
                  </a:lnTo>
                  <a:lnTo>
                    <a:pt x="1501" y="3556"/>
                  </a:lnTo>
                  <a:lnTo>
                    <a:pt x="1571" y="3469"/>
                  </a:lnTo>
                  <a:lnTo>
                    <a:pt x="1627" y="3370"/>
                  </a:lnTo>
                  <a:lnTo>
                    <a:pt x="1677" y="3269"/>
                  </a:lnTo>
                  <a:lnTo>
                    <a:pt x="1720" y="3165"/>
                  </a:lnTo>
                  <a:lnTo>
                    <a:pt x="1755" y="3060"/>
                  </a:lnTo>
                  <a:lnTo>
                    <a:pt x="1784" y="2954"/>
                  </a:lnTo>
                  <a:lnTo>
                    <a:pt x="1803" y="2845"/>
                  </a:lnTo>
                  <a:lnTo>
                    <a:pt x="1811" y="2736"/>
                  </a:lnTo>
                  <a:lnTo>
                    <a:pt x="1811" y="2628"/>
                  </a:lnTo>
                  <a:lnTo>
                    <a:pt x="1798" y="2517"/>
                  </a:lnTo>
                  <a:lnTo>
                    <a:pt x="1776" y="2408"/>
                  </a:lnTo>
                  <a:lnTo>
                    <a:pt x="1699" y="2196"/>
                  </a:lnTo>
                  <a:lnTo>
                    <a:pt x="1585" y="2032"/>
                  </a:lnTo>
                  <a:lnTo>
                    <a:pt x="1440" y="1908"/>
                  </a:lnTo>
                  <a:lnTo>
                    <a:pt x="1272" y="1810"/>
                  </a:lnTo>
                  <a:lnTo>
                    <a:pt x="1088" y="1730"/>
                  </a:lnTo>
                  <a:lnTo>
                    <a:pt x="896" y="1656"/>
                  </a:lnTo>
                  <a:lnTo>
                    <a:pt x="705" y="1581"/>
                  </a:lnTo>
                  <a:lnTo>
                    <a:pt x="521" y="1492"/>
                  </a:lnTo>
                  <a:lnTo>
                    <a:pt x="353" y="1378"/>
                  </a:lnTo>
                  <a:lnTo>
                    <a:pt x="209" y="1231"/>
                  </a:lnTo>
                  <a:lnTo>
                    <a:pt x="149" y="1143"/>
                  </a:lnTo>
                  <a:lnTo>
                    <a:pt x="102" y="1052"/>
                  </a:lnTo>
                  <a:lnTo>
                    <a:pt x="67" y="954"/>
                  </a:lnTo>
                  <a:lnTo>
                    <a:pt x="46" y="855"/>
                  </a:lnTo>
                  <a:lnTo>
                    <a:pt x="38" y="754"/>
                  </a:lnTo>
                  <a:lnTo>
                    <a:pt x="41" y="652"/>
                  </a:lnTo>
                  <a:lnTo>
                    <a:pt x="57" y="552"/>
                  </a:lnTo>
                  <a:lnTo>
                    <a:pt x="85" y="453"/>
                  </a:lnTo>
                  <a:lnTo>
                    <a:pt x="125" y="360"/>
                  </a:lnTo>
                  <a:lnTo>
                    <a:pt x="176" y="271"/>
                  </a:lnTo>
                  <a:lnTo>
                    <a:pt x="241" y="197"/>
                  </a:lnTo>
                  <a:lnTo>
                    <a:pt x="312" y="140"/>
                  </a:lnTo>
                  <a:lnTo>
                    <a:pt x="387" y="93"/>
                  </a:lnTo>
                  <a:lnTo>
                    <a:pt x="467" y="60"/>
                  </a:lnTo>
                  <a:lnTo>
                    <a:pt x="550" y="37"/>
                  </a:lnTo>
                  <a:lnTo>
                    <a:pt x="635" y="23"/>
                  </a:lnTo>
                  <a:lnTo>
                    <a:pt x="723" y="16"/>
                  </a:lnTo>
                  <a:lnTo>
                    <a:pt x="809" y="18"/>
                  </a:lnTo>
                  <a:lnTo>
                    <a:pt x="896" y="24"/>
                  </a:lnTo>
                  <a:lnTo>
                    <a:pt x="981" y="34"/>
                  </a:lnTo>
                  <a:lnTo>
                    <a:pt x="1032" y="50"/>
                  </a:lnTo>
                  <a:lnTo>
                    <a:pt x="1083" y="68"/>
                  </a:lnTo>
                  <a:lnTo>
                    <a:pt x="1134" y="84"/>
                  </a:lnTo>
                  <a:lnTo>
                    <a:pt x="1187" y="98"/>
                  </a:lnTo>
                  <a:lnTo>
                    <a:pt x="1240" y="112"/>
                  </a:lnTo>
                  <a:lnTo>
                    <a:pt x="1291" y="125"/>
                  </a:lnTo>
                  <a:lnTo>
                    <a:pt x="1344" y="136"/>
                  </a:lnTo>
                  <a:lnTo>
                    <a:pt x="1397" y="143"/>
                  </a:lnTo>
                  <a:lnTo>
                    <a:pt x="1449" y="148"/>
                  </a:lnTo>
                  <a:lnTo>
                    <a:pt x="1502" y="148"/>
                  </a:lnTo>
                  <a:lnTo>
                    <a:pt x="1544" y="90"/>
                  </a:lnTo>
                  <a:lnTo>
                    <a:pt x="1592" y="48"/>
                  </a:lnTo>
                  <a:lnTo>
                    <a:pt x="1645" y="21"/>
                  </a:lnTo>
                  <a:lnTo>
                    <a:pt x="1702" y="7"/>
                  </a:lnTo>
                  <a:lnTo>
                    <a:pt x="1763" y="0"/>
                  </a:lnTo>
                  <a:lnTo>
                    <a:pt x="1824" y="0"/>
                  </a:lnTo>
                  <a:lnTo>
                    <a:pt x="1888" y="5"/>
                  </a:lnTo>
                  <a:lnTo>
                    <a:pt x="1950" y="8"/>
                  </a:lnTo>
                  <a:lnTo>
                    <a:pt x="2011" y="12"/>
                  </a:lnTo>
                  <a:lnTo>
                    <a:pt x="2069" y="8"/>
                  </a:lnTo>
                  <a:lnTo>
                    <a:pt x="2073" y="18"/>
                  </a:lnTo>
                  <a:lnTo>
                    <a:pt x="2078" y="24"/>
                  </a:lnTo>
                  <a:lnTo>
                    <a:pt x="2085" y="31"/>
                  </a:lnTo>
                  <a:lnTo>
                    <a:pt x="2093" y="36"/>
                  </a:lnTo>
                  <a:lnTo>
                    <a:pt x="2102" y="40"/>
                  </a:lnTo>
                  <a:lnTo>
                    <a:pt x="2110" y="45"/>
                  </a:lnTo>
                  <a:lnTo>
                    <a:pt x="2118" y="52"/>
                  </a:lnTo>
                  <a:lnTo>
                    <a:pt x="2126" y="58"/>
                  </a:lnTo>
                  <a:lnTo>
                    <a:pt x="2133" y="68"/>
                  </a:lnTo>
                  <a:lnTo>
                    <a:pt x="2137" y="77"/>
                  </a:lnTo>
                  <a:lnTo>
                    <a:pt x="2137" y="77"/>
                  </a:lnTo>
                  <a:lnTo>
                    <a:pt x="2136" y="77"/>
                  </a:lnTo>
                  <a:close/>
                </a:path>
              </a:pathLst>
            </a:custGeom>
            <a:solidFill>
              <a:srgbClr val="8D8D8D"/>
            </a:solidFill>
            <a:ln w="9525">
              <a:noFill/>
              <a:round/>
              <a:headEnd/>
              <a:tailEnd/>
            </a:ln>
          </p:spPr>
          <p:txBody>
            <a:bodyPr/>
            <a:lstStyle/>
            <a:p>
              <a:endParaRPr lang="en-US"/>
            </a:p>
          </p:txBody>
        </p:sp>
        <p:sp>
          <p:nvSpPr>
            <p:cNvPr id="327025" name="Freeform 369"/>
            <p:cNvSpPr>
              <a:spLocks/>
            </p:cNvSpPr>
            <p:nvPr/>
          </p:nvSpPr>
          <p:spPr bwMode="auto">
            <a:xfrm>
              <a:off x="2312" y="1109"/>
              <a:ext cx="1101" cy="2062"/>
            </a:xfrm>
            <a:custGeom>
              <a:avLst/>
              <a:gdLst/>
              <a:ahLst/>
              <a:cxnLst>
                <a:cxn ang="0">
                  <a:pos x="2134" y="108"/>
                </a:cxn>
                <a:cxn ang="0">
                  <a:pos x="2115" y="144"/>
                </a:cxn>
                <a:cxn ang="0">
                  <a:pos x="2050" y="196"/>
                </a:cxn>
                <a:cxn ang="0">
                  <a:pos x="1870" y="328"/>
                </a:cxn>
                <a:cxn ang="0">
                  <a:pos x="1669" y="382"/>
                </a:cxn>
                <a:cxn ang="0">
                  <a:pos x="1566" y="366"/>
                </a:cxn>
                <a:cxn ang="0">
                  <a:pos x="1507" y="384"/>
                </a:cxn>
                <a:cxn ang="0">
                  <a:pos x="1365" y="398"/>
                </a:cxn>
                <a:cxn ang="0">
                  <a:pos x="974" y="368"/>
                </a:cxn>
                <a:cxn ang="0">
                  <a:pos x="603" y="420"/>
                </a:cxn>
                <a:cxn ang="0">
                  <a:pos x="451" y="684"/>
                </a:cxn>
                <a:cxn ang="0">
                  <a:pos x="531" y="955"/>
                </a:cxn>
                <a:cxn ang="0">
                  <a:pos x="790" y="1134"/>
                </a:cxn>
                <a:cxn ang="0">
                  <a:pos x="1139" y="1276"/>
                </a:cxn>
                <a:cxn ang="0">
                  <a:pos x="1488" y="1420"/>
                </a:cxn>
                <a:cxn ang="0">
                  <a:pos x="1803" y="1636"/>
                </a:cxn>
                <a:cxn ang="0">
                  <a:pos x="2051" y="1937"/>
                </a:cxn>
                <a:cxn ang="0">
                  <a:pos x="2178" y="2348"/>
                </a:cxn>
                <a:cxn ang="0">
                  <a:pos x="2192" y="2875"/>
                </a:cxn>
                <a:cxn ang="0">
                  <a:pos x="2056" y="3388"/>
                </a:cxn>
                <a:cxn ang="0">
                  <a:pos x="1533" y="3976"/>
                </a:cxn>
                <a:cxn ang="0">
                  <a:pos x="690" y="4086"/>
                </a:cxn>
                <a:cxn ang="0">
                  <a:pos x="190" y="3588"/>
                </a:cxn>
                <a:cxn ang="0">
                  <a:pos x="197" y="3308"/>
                </a:cxn>
                <a:cxn ang="0">
                  <a:pos x="320" y="3044"/>
                </a:cxn>
                <a:cxn ang="0">
                  <a:pos x="493" y="2819"/>
                </a:cxn>
                <a:cxn ang="0">
                  <a:pos x="630" y="2569"/>
                </a:cxn>
                <a:cxn ang="0">
                  <a:pos x="613" y="2265"/>
                </a:cxn>
                <a:cxn ang="0">
                  <a:pos x="408" y="1921"/>
                </a:cxn>
                <a:cxn ang="0">
                  <a:pos x="96" y="1640"/>
                </a:cxn>
                <a:cxn ang="0">
                  <a:pos x="3" y="1568"/>
                </a:cxn>
                <a:cxn ang="0">
                  <a:pos x="0" y="1552"/>
                </a:cxn>
                <a:cxn ang="0">
                  <a:pos x="8" y="1536"/>
                </a:cxn>
                <a:cxn ang="0">
                  <a:pos x="30" y="1532"/>
                </a:cxn>
                <a:cxn ang="0">
                  <a:pos x="56" y="1537"/>
                </a:cxn>
                <a:cxn ang="0">
                  <a:pos x="269" y="1620"/>
                </a:cxn>
                <a:cxn ang="0">
                  <a:pos x="525" y="1779"/>
                </a:cxn>
                <a:cxn ang="0">
                  <a:pos x="739" y="2036"/>
                </a:cxn>
                <a:cxn ang="0">
                  <a:pos x="878" y="2449"/>
                </a:cxn>
                <a:cxn ang="0">
                  <a:pos x="795" y="2873"/>
                </a:cxn>
                <a:cxn ang="0">
                  <a:pos x="600" y="3153"/>
                </a:cxn>
                <a:cxn ang="0">
                  <a:pos x="504" y="3428"/>
                </a:cxn>
                <a:cxn ang="0">
                  <a:pos x="691" y="3715"/>
                </a:cxn>
                <a:cxn ang="0">
                  <a:pos x="1114" y="3782"/>
                </a:cxn>
                <a:cxn ang="0">
                  <a:pos x="1499" y="3555"/>
                </a:cxn>
                <a:cxn ang="0">
                  <a:pos x="1720" y="3164"/>
                </a:cxn>
                <a:cxn ang="0">
                  <a:pos x="1811" y="2736"/>
                </a:cxn>
                <a:cxn ang="0">
                  <a:pos x="1699" y="2195"/>
                </a:cxn>
                <a:cxn ang="0">
                  <a:pos x="1088" y="1729"/>
                </a:cxn>
                <a:cxn ang="0">
                  <a:pos x="354" y="1377"/>
                </a:cxn>
                <a:cxn ang="0">
                  <a:pos x="67" y="953"/>
                </a:cxn>
                <a:cxn ang="0">
                  <a:pos x="58" y="550"/>
                </a:cxn>
                <a:cxn ang="0">
                  <a:pos x="242" y="196"/>
                </a:cxn>
                <a:cxn ang="0">
                  <a:pos x="550" y="36"/>
                </a:cxn>
                <a:cxn ang="0">
                  <a:pos x="894" y="24"/>
                </a:cxn>
                <a:cxn ang="0">
                  <a:pos x="1134" y="83"/>
                </a:cxn>
                <a:cxn ang="0">
                  <a:pos x="1344" y="134"/>
                </a:cxn>
                <a:cxn ang="0">
                  <a:pos x="1544" y="88"/>
                </a:cxn>
                <a:cxn ang="0">
                  <a:pos x="1762" y="0"/>
                </a:cxn>
                <a:cxn ang="0">
                  <a:pos x="2011" y="9"/>
                </a:cxn>
                <a:cxn ang="0">
                  <a:pos x="2085" y="30"/>
                </a:cxn>
                <a:cxn ang="0">
                  <a:pos x="2118" y="51"/>
                </a:cxn>
                <a:cxn ang="0">
                  <a:pos x="2136" y="76"/>
                </a:cxn>
              </a:cxnLst>
              <a:rect l="0" t="0" r="r" b="b"/>
              <a:pathLst>
                <a:path w="2202" h="4124">
                  <a:moveTo>
                    <a:pt x="2136" y="76"/>
                  </a:moveTo>
                  <a:lnTo>
                    <a:pt x="2138" y="88"/>
                  </a:lnTo>
                  <a:lnTo>
                    <a:pt x="2138" y="99"/>
                  </a:lnTo>
                  <a:lnTo>
                    <a:pt x="2134" y="108"/>
                  </a:lnTo>
                  <a:lnTo>
                    <a:pt x="2131" y="118"/>
                  </a:lnTo>
                  <a:lnTo>
                    <a:pt x="2126" y="128"/>
                  </a:lnTo>
                  <a:lnTo>
                    <a:pt x="2122" y="136"/>
                  </a:lnTo>
                  <a:lnTo>
                    <a:pt x="2115" y="144"/>
                  </a:lnTo>
                  <a:lnTo>
                    <a:pt x="2107" y="150"/>
                  </a:lnTo>
                  <a:lnTo>
                    <a:pt x="2101" y="158"/>
                  </a:lnTo>
                  <a:lnTo>
                    <a:pt x="2091" y="163"/>
                  </a:lnTo>
                  <a:lnTo>
                    <a:pt x="2050" y="196"/>
                  </a:lnTo>
                  <a:lnTo>
                    <a:pt x="2006" y="232"/>
                  </a:lnTo>
                  <a:lnTo>
                    <a:pt x="1962" y="265"/>
                  </a:lnTo>
                  <a:lnTo>
                    <a:pt x="1917" y="299"/>
                  </a:lnTo>
                  <a:lnTo>
                    <a:pt x="1870" y="328"/>
                  </a:lnTo>
                  <a:lnTo>
                    <a:pt x="1824" y="352"/>
                  </a:lnTo>
                  <a:lnTo>
                    <a:pt x="1774" y="371"/>
                  </a:lnTo>
                  <a:lnTo>
                    <a:pt x="1723" y="380"/>
                  </a:lnTo>
                  <a:lnTo>
                    <a:pt x="1669" y="382"/>
                  </a:lnTo>
                  <a:lnTo>
                    <a:pt x="1613" y="372"/>
                  </a:lnTo>
                  <a:lnTo>
                    <a:pt x="1597" y="366"/>
                  </a:lnTo>
                  <a:lnTo>
                    <a:pt x="1582" y="366"/>
                  </a:lnTo>
                  <a:lnTo>
                    <a:pt x="1566" y="366"/>
                  </a:lnTo>
                  <a:lnTo>
                    <a:pt x="1552" y="369"/>
                  </a:lnTo>
                  <a:lnTo>
                    <a:pt x="1538" y="374"/>
                  </a:lnTo>
                  <a:lnTo>
                    <a:pt x="1522" y="379"/>
                  </a:lnTo>
                  <a:lnTo>
                    <a:pt x="1507" y="384"/>
                  </a:lnTo>
                  <a:lnTo>
                    <a:pt x="1491" y="387"/>
                  </a:lnTo>
                  <a:lnTo>
                    <a:pt x="1477" y="387"/>
                  </a:lnTo>
                  <a:lnTo>
                    <a:pt x="1461" y="385"/>
                  </a:lnTo>
                  <a:lnTo>
                    <a:pt x="1365" y="398"/>
                  </a:lnTo>
                  <a:lnTo>
                    <a:pt x="1267" y="398"/>
                  </a:lnTo>
                  <a:lnTo>
                    <a:pt x="1170" y="390"/>
                  </a:lnTo>
                  <a:lnTo>
                    <a:pt x="1072" y="379"/>
                  </a:lnTo>
                  <a:lnTo>
                    <a:pt x="974" y="368"/>
                  </a:lnTo>
                  <a:lnTo>
                    <a:pt x="878" y="363"/>
                  </a:lnTo>
                  <a:lnTo>
                    <a:pt x="784" y="366"/>
                  </a:lnTo>
                  <a:lnTo>
                    <a:pt x="691" y="385"/>
                  </a:lnTo>
                  <a:lnTo>
                    <a:pt x="603" y="420"/>
                  </a:lnTo>
                  <a:lnTo>
                    <a:pt x="518" y="480"/>
                  </a:lnTo>
                  <a:lnTo>
                    <a:pt x="483" y="545"/>
                  </a:lnTo>
                  <a:lnTo>
                    <a:pt x="461" y="614"/>
                  </a:lnTo>
                  <a:lnTo>
                    <a:pt x="451" y="684"/>
                  </a:lnTo>
                  <a:lnTo>
                    <a:pt x="454" y="756"/>
                  </a:lnTo>
                  <a:lnTo>
                    <a:pt x="469" y="825"/>
                  </a:lnTo>
                  <a:lnTo>
                    <a:pt x="494" y="892"/>
                  </a:lnTo>
                  <a:lnTo>
                    <a:pt x="531" y="955"/>
                  </a:lnTo>
                  <a:lnTo>
                    <a:pt x="579" y="1009"/>
                  </a:lnTo>
                  <a:lnTo>
                    <a:pt x="637" y="1057"/>
                  </a:lnTo>
                  <a:lnTo>
                    <a:pt x="704" y="1094"/>
                  </a:lnTo>
                  <a:lnTo>
                    <a:pt x="790" y="1134"/>
                  </a:lnTo>
                  <a:lnTo>
                    <a:pt x="877" y="1171"/>
                  </a:lnTo>
                  <a:lnTo>
                    <a:pt x="965" y="1208"/>
                  </a:lnTo>
                  <a:lnTo>
                    <a:pt x="1051" y="1241"/>
                  </a:lnTo>
                  <a:lnTo>
                    <a:pt x="1139" y="1276"/>
                  </a:lnTo>
                  <a:lnTo>
                    <a:pt x="1227" y="1312"/>
                  </a:lnTo>
                  <a:lnTo>
                    <a:pt x="1315" y="1345"/>
                  </a:lnTo>
                  <a:lnTo>
                    <a:pt x="1402" y="1382"/>
                  </a:lnTo>
                  <a:lnTo>
                    <a:pt x="1488" y="1420"/>
                  </a:lnTo>
                  <a:lnTo>
                    <a:pt x="1574" y="1459"/>
                  </a:lnTo>
                  <a:lnTo>
                    <a:pt x="1653" y="1515"/>
                  </a:lnTo>
                  <a:lnTo>
                    <a:pt x="1728" y="1572"/>
                  </a:lnTo>
                  <a:lnTo>
                    <a:pt x="1803" y="1636"/>
                  </a:lnTo>
                  <a:lnTo>
                    <a:pt x="1874" y="1704"/>
                  </a:lnTo>
                  <a:lnTo>
                    <a:pt x="1938" y="1777"/>
                  </a:lnTo>
                  <a:lnTo>
                    <a:pt x="1998" y="1854"/>
                  </a:lnTo>
                  <a:lnTo>
                    <a:pt x="2051" y="1937"/>
                  </a:lnTo>
                  <a:lnTo>
                    <a:pt x="2094" y="2025"/>
                  </a:lnTo>
                  <a:lnTo>
                    <a:pt x="2130" y="2118"/>
                  </a:lnTo>
                  <a:lnTo>
                    <a:pt x="2155" y="2217"/>
                  </a:lnTo>
                  <a:lnTo>
                    <a:pt x="2178" y="2348"/>
                  </a:lnTo>
                  <a:lnTo>
                    <a:pt x="2192" y="2480"/>
                  </a:lnTo>
                  <a:lnTo>
                    <a:pt x="2202" y="2611"/>
                  </a:lnTo>
                  <a:lnTo>
                    <a:pt x="2202" y="2742"/>
                  </a:lnTo>
                  <a:lnTo>
                    <a:pt x="2192" y="2875"/>
                  </a:lnTo>
                  <a:lnTo>
                    <a:pt x="2174" y="3004"/>
                  </a:lnTo>
                  <a:lnTo>
                    <a:pt x="2146" y="3134"/>
                  </a:lnTo>
                  <a:lnTo>
                    <a:pt x="2107" y="3262"/>
                  </a:lnTo>
                  <a:lnTo>
                    <a:pt x="2056" y="3388"/>
                  </a:lnTo>
                  <a:lnTo>
                    <a:pt x="1992" y="3510"/>
                  </a:lnTo>
                  <a:lnTo>
                    <a:pt x="1874" y="3694"/>
                  </a:lnTo>
                  <a:lnTo>
                    <a:pt x="1718" y="3851"/>
                  </a:lnTo>
                  <a:lnTo>
                    <a:pt x="1533" y="3976"/>
                  </a:lnTo>
                  <a:lnTo>
                    <a:pt x="1328" y="4065"/>
                  </a:lnTo>
                  <a:lnTo>
                    <a:pt x="1114" y="4116"/>
                  </a:lnTo>
                  <a:lnTo>
                    <a:pt x="898" y="4124"/>
                  </a:lnTo>
                  <a:lnTo>
                    <a:pt x="690" y="4086"/>
                  </a:lnTo>
                  <a:lnTo>
                    <a:pt x="501" y="3998"/>
                  </a:lnTo>
                  <a:lnTo>
                    <a:pt x="339" y="3856"/>
                  </a:lnTo>
                  <a:lnTo>
                    <a:pt x="214" y="3656"/>
                  </a:lnTo>
                  <a:lnTo>
                    <a:pt x="190" y="3588"/>
                  </a:lnTo>
                  <a:lnTo>
                    <a:pt x="178" y="3520"/>
                  </a:lnTo>
                  <a:lnTo>
                    <a:pt x="174" y="3449"/>
                  </a:lnTo>
                  <a:lnTo>
                    <a:pt x="181" y="3379"/>
                  </a:lnTo>
                  <a:lnTo>
                    <a:pt x="197" y="3308"/>
                  </a:lnTo>
                  <a:lnTo>
                    <a:pt x="218" y="3238"/>
                  </a:lnTo>
                  <a:lnTo>
                    <a:pt x="246" y="3171"/>
                  </a:lnTo>
                  <a:lnTo>
                    <a:pt x="282" y="3107"/>
                  </a:lnTo>
                  <a:lnTo>
                    <a:pt x="320" y="3044"/>
                  </a:lnTo>
                  <a:lnTo>
                    <a:pt x="362" y="2985"/>
                  </a:lnTo>
                  <a:lnTo>
                    <a:pt x="405" y="2932"/>
                  </a:lnTo>
                  <a:lnTo>
                    <a:pt x="450" y="2876"/>
                  </a:lnTo>
                  <a:lnTo>
                    <a:pt x="493" y="2819"/>
                  </a:lnTo>
                  <a:lnTo>
                    <a:pt x="536" y="2760"/>
                  </a:lnTo>
                  <a:lnTo>
                    <a:pt x="574" y="2697"/>
                  </a:lnTo>
                  <a:lnTo>
                    <a:pt x="606" y="2635"/>
                  </a:lnTo>
                  <a:lnTo>
                    <a:pt x="630" y="2569"/>
                  </a:lnTo>
                  <a:lnTo>
                    <a:pt x="646" y="2502"/>
                  </a:lnTo>
                  <a:lnTo>
                    <a:pt x="650" y="2433"/>
                  </a:lnTo>
                  <a:lnTo>
                    <a:pt x="640" y="2363"/>
                  </a:lnTo>
                  <a:lnTo>
                    <a:pt x="613" y="2265"/>
                  </a:lnTo>
                  <a:lnTo>
                    <a:pt x="576" y="2172"/>
                  </a:lnTo>
                  <a:lnTo>
                    <a:pt x="528" y="2084"/>
                  </a:lnTo>
                  <a:lnTo>
                    <a:pt x="472" y="2000"/>
                  </a:lnTo>
                  <a:lnTo>
                    <a:pt x="408" y="1921"/>
                  </a:lnTo>
                  <a:lnTo>
                    <a:pt x="338" y="1844"/>
                  </a:lnTo>
                  <a:lnTo>
                    <a:pt x="261" y="1772"/>
                  </a:lnTo>
                  <a:lnTo>
                    <a:pt x="181" y="1705"/>
                  </a:lnTo>
                  <a:lnTo>
                    <a:pt x="96" y="1640"/>
                  </a:lnTo>
                  <a:lnTo>
                    <a:pt x="10" y="1579"/>
                  </a:lnTo>
                  <a:lnTo>
                    <a:pt x="6" y="1576"/>
                  </a:lnTo>
                  <a:lnTo>
                    <a:pt x="5" y="1572"/>
                  </a:lnTo>
                  <a:lnTo>
                    <a:pt x="3" y="1568"/>
                  </a:lnTo>
                  <a:lnTo>
                    <a:pt x="2" y="1564"/>
                  </a:lnTo>
                  <a:lnTo>
                    <a:pt x="0" y="1560"/>
                  </a:lnTo>
                  <a:lnTo>
                    <a:pt x="0" y="1556"/>
                  </a:lnTo>
                  <a:lnTo>
                    <a:pt x="0" y="1552"/>
                  </a:lnTo>
                  <a:lnTo>
                    <a:pt x="0" y="1547"/>
                  </a:lnTo>
                  <a:lnTo>
                    <a:pt x="2" y="1544"/>
                  </a:lnTo>
                  <a:lnTo>
                    <a:pt x="3" y="1539"/>
                  </a:lnTo>
                  <a:lnTo>
                    <a:pt x="8" y="1536"/>
                  </a:lnTo>
                  <a:lnTo>
                    <a:pt x="13" y="1532"/>
                  </a:lnTo>
                  <a:lnTo>
                    <a:pt x="19" y="1532"/>
                  </a:lnTo>
                  <a:lnTo>
                    <a:pt x="26" y="1531"/>
                  </a:lnTo>
                  <a:lnTo>
                    <a:pt x="30" y="1532"/>
                  </a:lnTo>
                  <a:lnTo>
                    <a:pt x="37" y="1534"/>
                  </a:lnTo>
                  <a:lnTo>
                    <a:pt x="43" y="1534"/>
                  </a:lnTo>
                  <a:lnTo>
                    <a:pt x="50" y="1536"/>
                  </a:lnTo>
                  <a:lnTo>
                    <a:pt x="56" y="1537"/>
                  </a:lnTo>
                  <a:lnTo>
                    <a:pt x="62" y="1537"/>
                  </a:lnTo>
                  <a:lnTo>
                    <a:pt x="131" y="1563"/>
                  </a:lnTo>
                  <a:lnTo>
                    <a:pt x="202" y="1590"/>
                  </a:lnTo>
                  <a:lnTo>
                    <a:pt x="269" y="1620"/>
                  </a:lnTo>
                  <a:lnTo>
                    <a:pt x="338" y="1654"/>
                  </a:lnTo>
                  <a:lnTo>
                    <a:pt x="402" y="1691"/>
                  </a:lnTo>
                  <a:lnTo>
                    <a:pt x="464" y="1732"/>
                  </a:lnTo>
                  <a:lnTo>
                    <a:pt x="525" y="1779"/>
                  </a:lnTo>
                  <a:lnTo>
                    <a:pt x="581" y="1828"/>
                  </a:lnTo>
                  <a:lnTo>
                    <a:pt x="632" y="1884"/>
                  </a:lnTo>
                  <a:lnTo>
                    <a:pt x="678" y="1945"/>
                  </a:lnTo>
                  <a:lnTo>
                    <a:pt x="739" y="2036"/>
                  </a:lnTo>
                  <a:lnTo>
                    <a:pt x="790" y="2134"/>
                  </a:lnTo>
                  <a:lnTo>
                    <a:pt x="832" y="2236"/>
                  </a:lnTo>
                  <a:lnTo>
                    <a:pt x="861" y="2342"/>
                  </a:lnTo>
                  <a:lnTo>
                    <a:pt x="878" y="2449"/>
                  </a:lnTo>
                  <a:lnTo>
                    <a:pt x="882" y="2558"/>
                  </a:lnTo>
                  <a:lnTo>
                    <a:pt x="870" y="2665"/>
                  </a:lnTo>
                  <a:lnTo>
                    <a:pt x="842" y="2771"/>
                  </a:lnTo>
                  <a:lnTo>
                    <a:pt x="795" y="2873"/>
                  </a:lnTo>
                  <a:lnTo>
                    <a:pt x="730" y="2971"/>
                  </a:lnTo>
                  <a:lnTo>
                    <a:pt x="686" y="3028"/>
                  </a:lnTo>
                  <a:lnTo>
                    <a:pt x="643" y="3089"/>
                  </a:lnTo>
                  <a:lnTo>
                    <a:pt x="600" y="3153"/>
                  </a:lnTo>
                  <a:lnTo>
                    <a:pt x="560" y="3220"/>
                  </a:lnTo>
                  <a:lnTo>
                    <a:pt x="530" y="3289"/>
                  </a:lnTo>
                  <a:lnTo>
                    <a:pt x="509" y="3358"/>
                  </a:lnTo>
                  <a:lnTo>
                    <a:pt x="504" y="3428"/>
                  </a:lnTo>
                  <a:lnTo>
                    <a:pt x="514" y="3499"/>
                  </a:lnTo>
                  <a:lnTo>
                    <a:pt x="546" y="3568"/>
                  </a:lnTo>
                  <a:lnTo>
                    <a:pt x="602" y="3636"/>
                  </a:lnTo>
                  <a:lnTo>
                    <a:pt x="691" y="3715"/>
                  </a:lnTo>
                  <a:lnTo>
                    <a:pt x="790" y="3766"/>
                  </a:lnTo>
                  <a:lnTo>
                    <a:pt x="896" y="3793"/>
                  </a:lnTo>
                  <a:lnTo>
                    <a:pt x="1005" y="3798"/>
                  </a:lnTo>
                  <a:lnTo>
                    <a:pt x="1114" y="3782"/>
                  </a:lnTo>
                  <a:lnTo>
                    <a:pt x="1219" y="3747"/>
                  </a:lnTo>
                  <a:lnTo>
                    <a:pt x="1322" y="3696"/>
                  </a:lnTo>
                  <a:lnTo>
                    <a:pt x="1416" y="3632"/>
                  </a:lnTo>
                  <a:lnTo>
                    <a:pt x="1499" y="3555"/>
                  </a:lnTo>
                  <a:lnTo>
                    <a:pt x="1571" y="3467"/>
                  </a:lnTo>
                  <a:lnTo>
                    <a:pt x="1627" y="3369"/>
                  </a:lnTo>
                  <a:lnTo>
                    <a:pt x="1677" y="3268"/>
                  </a:lnTo>
                  <a:lnTo>
                    <a:pt x="1720" y="3164"/>
                  </a:lnTo>
                  <a:lnTo>
                    <a:pt x="1755" y="3059"/>
                  </a:lnTo>
                  <a:lnTo>
                    <a:pt x="1784" y="2952"/>
                  </a:lnTo>
                  <a:lnTo>
                    <a:pt x="1802" y="2844"/>
                  </a:lnTo>
                  <a:lnTo>
                    <a:pt x="1811" y="2736"/>
                  </a:lnTo>
                  <a:lnTo>
                    <a:pt x="1811" y="2625"/>
                  </a:lnTo>
                  <a:lnTo>
                    <a:pt x="1798" y="2516"/>
                  </a:lnTo>
                  <a:lnTo>
                    <a:pt x="1774" y="2408"/>
                  </a:lnTo>
                  <a:lnTo>
                    <a:pt x="1699" y="2195"/>
                  </a:lnTo>
                  <a:lnTo>
                    <a:pt x="1586" y="2032"/>
                  </a:lnTo>
                  <a:lnTo>
                    <a:pt x="1440" y="1905"/>
                  </a:lnTo>
                  <a:lnTo>
                    <a:pt x="1272" y="1809"/>
                  </a:lnTo>
                  <a:lnTo>
                    <a:pt x="1088" y="1729"/>
                  </a:lnTo>
                  <a:lnTo>
                    <a:pt x="896" y="1656"/>
                  </a:lnTo>
                  <a:lnTo>
                    <a:pt x="704" y="1580"/>
                  </a:lnTo>
                  <a:lnTo>
                    <a:pt x="522" y="1491"/>
                  </a:lnTo>
                  <a:lnTo>
                    <a:pt x="354" y="1377"/>
                  </a:lnTo>
                  <a:lnTo>
                    <a:pt x="208" y="1228"/>
                  </a:lnTo>
                  <a:lnTo>
                    <a:pt x="149" y="1142"/>
                  </a:lnTo>
                  <a:lnTo>
                    <a:pt x="101" y="1049"/>
                  </a:lnTo>
                  <a:lnTo>
                    <a:pt x="67" y="953"/>
                  </a:lnTo>
                  <a:lnTo>
                    <a:pt x="46" y="854"/>
                  </a:lnTo>
                  <a:lnTo>
                    <a:pt x="37" y="752"/>
                  </a:lnTo>
                  <a:lnTo>
                    <a:pt x="42" y="651"/>
                  </a:lnTo>
                  <a:lnTo>
                    <a:pt x="58" y="550"/>
                  </a:lnTo>
                  <a:lnTo>
                    <a:pt x="85" y="452"/>
                  </a:lnTo>
                  <a:lnTo>
                    <a:pt x="125" y="358"/>
                  </a:lnTo>
                  <a:lnTo>
                    <a:pt x="176" y="270"/>
                  </a:lnTo>
                  <a:lnTo>
                    <a:pt x="242" y="196"/>
                  </a:lnTo>
                  <a:lnTo>
                    <a:pt x="312" y="139"/>
                  </a:lnTo>
                  <a:lnTo>
                    <a:pt x="387" y="92"/>
                  </a:lnTo>
                  <a:lnTo>
                    <a:pt x="467" y="59"/>
                  </a:lnTo>
                  <a:lnTo>
                    <a:pt x="550" y="36"/>
                  </a:lnTo>
                  <a:lnTo>
                    <a:pt x="635" y="22"/>
                  </a:lnTo>
                  <a:lnTo>
                    <a:pt x="722" y="16"/>
                  </a:lnTo>
                  <a:lnTo>
                    <a:pt x="810" y="17"/>
                  </a:lnTo>
                  <a:lnTo>
                    <a:pt x="894" y="24"/>
                  </a:lnTo>
                  <a:lnTo>
                    <a:pt x="979" y="33"/>
                  </a:lnTo>
                  <a:lnTo>
                    <a:pt x="1030" y="49"/>
                  </a:lnTo>
                  <a:lnTo>
                    <a:pt x="1082" y="65"/>
                  </a:lnTo>
                  <a:lnTo>
                    <a:pt x="1134" y="83"/>
                  </a:lnTo>
                  <a:lnTo>
                    <a:pt x="1187" y="97"/>
                  </a:lnTo>
                  <a:lnTo>
                    <a:pt x="1238" y="112"/>
                  </a:lnTo>
                  <a:lnTo>
                    <a:pt x="1291" y="124"/>
                  </a:lnTo>
                  <a:lnTo>
                    <a:pt x="1344" y="134"/>
                  </a:lnTo>
                  <a:lnTo>
                    <a:pt x="1397" y="142"/>
                  </a:lnTo>
                  <a:lnTo>
                    <a:pt x="1450" y="145"/>
                  </a:lnTo>
                  <a:lnTo>
                    <a:pt x="1502" y="147"/>
                  </a:lnTo>
                  <a:lnTo>
                    <a:pt x="1544" y="88"/>
                  </a:lnTo>
                  <a:lnTo>
                    <a:pt x="1592" y="48"/>
                  </a:lnTo>
                  <a:lnTo>
                    <a:pt x="1645" y="20"/>
                  </a:lnTo>
                  <a:lnTo>
                    <a:pt x="1702" y="6"/>
                  </a:lnTo>
                  <a:lnTo>
                    <a:pt x="1762" y="0"/>
                  </a:lnTo>
                  <a:lnTo>
                    <a:pt x="1824" y="0"/>
                  </a:lnTo>
                  <a:lnTo>
                    <a:pt x="1886" y="3"/>
                  </a:lnTo>
                  <a:lnTo>
                    <a:pt x="1949" y="8"/>
                  </a:lnTo>
                  <a:lnTo>
                    <a:pt x="2011" y="9"/>
                  </a:lnTo>
                  <a:lnTo>
                    <a:pt x="2069" y="8"/>
                  </a:lnTo>
                  <a:lnTo>
                    <a:pt x="2072" y="16"/>
                  </a:lnTo>
                  <a:lnTo>
                    <a:pt x="2078" y="24"/>
                  </a:lnTo>
                  <a:lnTo>
                    <a:pt x="2085" y="30"/>
                  </a:lnTo>
                  <a:lnTo>
                    <a:pt x="2093" y="35"/>
                  </a:lnTo>
                  <a:lnTo>
                    <a:pt x="2101" y="40"/>
                  </a:lnTo>
                  <a:lnTo>
                    <a:pt x="2110" y="44"/>
                  </a:lnTo>
                  <a:lnTo>
                    <a:pt x="2118" y="51"/>
                  </a:lnTo>
                  <a:lnTo>
                    <a:pt x="2126" y="57"/>
                  </a:lnTo>
                  <a:lnTo>
                    <a:pt x="2131" y="65"/>
                  </a:lnTo>
                  <a:lnTo>
                    <a:pt x="2136" y="76"/>
                  </a:lnTo>
                  <a:lnTo>
                    <a:pt x="2136" y="76"/>
                  </a:lnTo>
                  <a:close/>
                </a:path>
              </a:pathLst>
            </a:custGeom>
            <a:solidFill>
              <a:srgbClr val="C0C0C0"/>
            </a:solidFill>
            <a:ln w="9525">
              <a:noFill/>
              <a:round/>
              <a:headEnd/>
              <a:tailEnd/>
            </a:ln>
          </p:spPr>
          <p:txBody>
            <a:bodyPr/>
            <a:lstStyle/>
            <a:p>
              <a:endParaRPr lang="en-US"/>
            </a:p>
          </p:txBody>
        </p:sp>
      </p:grpSp>
      <p:sp>
        <p:nvSpPr>
          <p:cNvPr id="327035" name="Text Box 379"/>
          <p:cNvSpPr txBox="1">
            <a:spLocks noChangeArrowheads="1"/>
          </p:cNvSpPr>
          <p:nvPr/>
        </p:nvSpPr>
        <p:spPr bwMode="auto">
          <a:xfrm>
            <a:off x="431800" y="4406900"/>
            <a:ext cx="2895600" cy="641350"/>
          </a:xfrm>
          <a:prstGeom prst="rect">
            <a:avLst/>
          </a:prstGeom>
          <a:noFill/>
          <a:ln w="9525" algn="ctr">
            <a:noFill/>
            <a:miter lim="800000"/>
            <a:headEnd/>
            <a:tailEnd/>
          </a:ln>
          <a:effectLst>
            <a:outerShdw dist="12700" dir="2700000" algn="ctr" rotWithShape="0">
              <a:schemeClr val="bg1"/>
            </a:outerShdw>
          </a:effectLst>
        </p:spPr>
        <p:txBody>
          <a:bodyPr>
            <a:spAutoFit/>
          </a:bodyPr>
          <a:lstStyle/>
          <a:p>
            <a:pPr algn="ctr">
              <a:lnSpc>
                <a:spcPct val="100000"/>
              </a:lnSpc>
            </a:pPr>
            <a:r>
              <a:rPr lang="en-US" sz="3600" b="0" dirty="0">
                <a:solidFill>
                  <a:srgbClr val="0000FF"/>
                </a:solidFill>
                <a:latin typeface="Arial Black" pitchFamily="34" charset="0"/>
              </a:rPr>
              <a:t>Gen. 3:4-5</a:t>
            </a:r>
          </a:p>
        </p:txBody>
      </p:sp>
      <p:grpSp>
        <p:nvGrpSpPr>
          <p:cNvPr id="14" name="Group 11"/>
          <p:cNvGrpSpPr>
            <a:grpSpLocks/>
          </p:cNvGrpSpPr>
          <p:nvPr/>
        </p:nvGrpSpPr>
        <p:grpSpPr bwMode="auto">
          <a:xfrm>
            <a:off x="206375" y="111125"/>
            <a:ext cx="4670425" cy="498475"/>
            <a:chOff x="130" y="70"/>
            <a:chExt cx="2942" cy="314"/>
          </a:xfrm>
        </p:grpSpPr>
        <p:sp>
          <p:nvSpPr>
            <p:cNvPr id="15" name="Text Box 12"/>
            <p:cNvSpPr txBox="1">
              <a:spLocks noChangeArrowheads="1"/>
            </p:cNvSpPr>
            <p:nvPr/>
          </p:nvSpPr>
          <p:spPr bwMode="auto">
            <a:xfrm>
              <a:off x="465" y="84"/>
              <a:ext cx="2607" cy="287"/>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The Identity of the Serpent</a:t>
              </a:r>
            </a:p>
          </p:txBody>
        </p:sp>
        <p:sp>
          <p:nvSpPr>
            <p:cNvPr id="16" name="Text Box 13"/>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1.2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27036"/>
                                        </p:tgtEl>
                                        <p:attrNameLst>
                                          <p:attrName>style.visibility</p:attrName>
                                        </p:attrNameLst>
                                      </p:cBhvr>
                                      <p:to>
                                        <p:strVal val="visible"/>
                                      </p:to>
                                    </p:set>
                                    <p:animEffect transition="in" filter="barn(outVertical)">
                                      <p:cBhvr>
                                        <p:cTn id="7" dur="500"/>
                                        <p:tgtEl>
                                          <p:spTgt spid="3270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023"/>
                                        </p:tgtEl>
                                        <p:attrNameLst>
                                          <p:attrName>style.visibility</p:attrName>
                                        </p:attrNameLst>
                                      </p:cBhvr>
                                      <p:to>
                                        <p:strVal val="visible"/>
                                      </p:to>
                                    </p:set>
                                    <p:animEffect transition="in" filter="fade">
                                      <p:cBhvr>
                                        <p:cTn id="12" dur="2000"/>
                                        <p:tgtEl>
                                          <p:spTgt spid="327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pic>
        <p:nvPicPr>
          <p:cNvPr id="21" name="Picture 20" descr="Angel Lucifer.gif"/>
          <p:cNvPicPr>
            <a:picLocks noChangeAspect="1"/>
          </p:cNvPicPr>
          <p:nvPr/>
        </p:nvPicPr>
        <p:blipFill>
          <a:blip r:embed="rId3">
            <a:clrChange>
              <a:clrFrom>
                <a:srgbClr val="FFFFFF"/>
              </a:clrFrom>
              <a:clrTo>
                <a:srgbClr val="FFFFFF">
                  <a:alpha val="0"/>
                </a:srgbClr>
              </a:clrTo>
            </a:clrChange>
          </a:blip>
          <a:srcRect l="32728" t="27273" r="33058" b="27273"/>
          <a:stretch>
            <a:fillRect/>
          </a:stretch>
        </p:blipFill>
        <p:spPr>
          <a:xfrm>
            <a:off x="5257800" y="685800"/>
            <a:ext cx="3435096" cy="3733800"/>
          </a:xfrm>
          <a:prstGeom prst="rect">
            <a:avLst/>
          </a:prstGeom>
        </p:spPr>
      </p:pic>
      <p:sp>
        <p:nvSpPr>
          <p:cNvPr id="327724" name="Rectangle 4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27729" name="WordArt 49"/>
          <p:cNvSpPr>
            <a:spLocks noChangeArrowheads="1" noChangeShapeType="1" noTextEdit="1"/>
          </p:cNvSpPr>
          <p:nvPr/>
        </p:nvSpPr>
        <p:spPr bwMode="auto">
          <a:xfrm>
            <a:off x="4152900" y="2590800"/>
            <a:ext cx="914400" cy="304800"/>
          </a:xfrm>
          <a:prstGeom prst="rect">
            <a:avLst/>
          </a:prstGeom>
        </p:spPr>
        <p:txBody>
          <a:bodyPr wrap="none" fromWordArt="1">
            <a:prstTxWarp prst="textPlain">
              <a:avLst>
                <a:gd name="adj" fmla="val 50000"/>
              </a:avLst>
            </a:prstTxWarp>
          </a:bodyPr>
          <a:lstStyle/>
          <a:p>
            <a:pPr algn="ctr"/>
            <a:r>
              <a:rPr lang="en-US" sz="3600" kern="10" spc="-360" dirty="0">
                <a:ln w="12700">
                  <a:solidFill>
                    <a:schemeClr val="tx1"/>
                  </a:solidFill>
                  <a:round/>
                  <a:headEnd/>
                  <a:tailEnd/>
                </a:ln>
                <a:solidFill>
                  <a:schemeClr val="bg2"/>
                </a:solidFill>
                <a:latin typeface="Impact"/>
              </a:rPr>
              <a:t>=</a:t>
            </a:r>
          </a:p>
        </p:txBody>
      </p:sp>
      <p:sp>
        <p:nvSpPr>
          <p:cNvPr id="327730" name="Text Box 50"/>
          <p:cNvSpPr txBox="1">
            <a:spLocks noChangeArrowheads="1"/>
          </p:cNvSpPr>
          <p:nvPr/>
        </p:nvSpPr>
        <p:spPr bwMode="auto">
          <a:xfrm>
            <a:off x="3657600" y="3052763"/>
            <a:ext cx="1905000" cy="519112"/>
          </a:xfrm>
          <a:prstGeom prst="rect">
            <a:avLst/>
          </a:prstGeom>
          <a:noFill/>
          <a:ln w="9525">
            <a:noFill/>
            <a:miter lim="800000"/>
            <a:headEnd/>
            <a:tailEnd/>
          </a:ln>
          <a:effectLst/>
        </p:spPr>
        <p:txBody>
          <a:bodyPr>
            <a:spAutoFit/>
          </a:bodyPr>
          <a:lstStyle/>
          <a:p>
            <a:pPr algn="ctr">
              <a:lnSpc>
                <a:spcPct val="100000"/>
              </a:lnSpc>
              <a:spcBef>
                <a:spcPct val="50000"/>
              </a:spcBef>
            </a:pPr>
            <a:r>
              <a:rPr lang="en-US" sz="2800" b="0">
                <a:solidFill>
                  <a:schemeClr val="tx1"/>
                </a:solidFill>
                <a:effectLst>
                  <a:outerShdw blurRad="38100" dist="38100" dir="2700000" algn="tl">
                    <a:srgbClr val="FFFFFF"/>
                  </a:outerShdw>
                </a:effectLst>
                <a:latin typeface="Impact" pitchFamily="34" charset="0"/>
              </a:rPr>
              <a:t>Symbolizes</a:t>
            </a:r>
          </a:p>
        </p:txBody>
      </p:sp>
      <p:sp>
        <p:nvSpPr>
          <p:cNvPr id="327731" name="Text Box 51"/>
          <p:cNvSpPr txBox="1">
            <a:spLocks noChangeArrowheads="1"/>
          </p:cNvSpPr>
          <p:nvPr/>
        </p:nvSpPr>
        <p:spPr bwMode="auto">
          <a:xfrm>
            <a:off x="6477000" y="4357688"/>
            <a:ext cx="12954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3600" b="0" dirty="0">
                <a:solidFill>
                  <a:srgbClr val="000099"/>
                </a:solidFill>
                <a:latin typeface="Impact" pitchFamily="34" charset="0"/>
              </a:rPr>
              <a:t>Angel</a:t>
            </a:r>
          </a:p>
        </p:txBody>
      </p:sp>
      <p:pic>
        <p:nvPicPr>
          <p:cNvPr id="327892" name="Picture 212" descr="bible"/>
          <p:cNvPicPr>
            <a:picLocks noChangeAspect="1" noChangeArrowheads="1"/>
          </p:cNvPicPr>
          <p:nvPr/>
        </p:nvPicPr>
        <p:blipFill>
          <a:blip r:embed="rId4">
            <a:lum bright="70000" contrast="-70000"/>
          </a:blip>
          <a:srcRect/>
          <a:stretch>
            <a:fillRect/>
          </a:stretch>
        </p:blipFill>
        <p:spPr bwMode="auto">
          <a:xfrm>
            <a:off x="990600" y="4038600"/>
            <a:ext cx="1752600" cy="1250950"/>
          </a:xfrm>
          <a:prstGeom prst="rect">
            <a:avLst/>
          </a:prstGeom>
          <a:noFill/>
        </p:spPr>
      </p:pic>
      <p:sp>
        <p:nvSpPr>
          <p:cNvPr id="327893" name="Text Box 213"/>
          <p:cNvSpPr txBox="1">
            <a:spLocks noChangeArrowheads="1"/>
          </p:cNvSpPr>
          <p:nvPr/>
        </p:nvSpPr>
        <p:spPr bwMode="auto">
          <a:xfrm>
            <a:off x="431800" y="4406900"/>
            <a:ext cx="28956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100000"/>
              </a:lnSpc>
            </a:pPr>
            <a:r>
              <a:rPr lang="en-US" sz="3600" b="0" dirty="0">
                <a:solidFill>
                  <a:srgbClr val="0000FF"/>
                </a:solidFill>
                <a:latin typeface="Arial Black" pitchFamily="34" charset="0"/>
              </a:rPr>
              <a:t>Gen. 3:4-5</a:t>
            </a:r>
          </a:p>
        </p:txBody>
      </p:sp>
      <p:grpSp>
        <p:nvGrpSpPr>
          <p:cNvPr id="327969" name="Group 289"/>
          <p:cNvGrpSpPr>
            <a:grpSpLocks/>
          </p:cNvGrpSpPr>
          <p:nvPr/>
        </p:nvGrpSpPr>
        <p:grpSpPr bwMode="auto">
          <a:xfrm>
            <a:off x="2438400" y="5729288"/>
            <a:ext cx="4114800" cy="488950"/>
            <a:chOff x="1440" y="3609"/>
            <a:chExt cx="2592" cy="308"/>
          </a:xfrm>
        </p:grpSpPr>
        <p:sp>
          <p:nvSpPr>
            <p:cNvPr id="327725" name="Text Box 45"/>
            <p:cNvSpPr txBox="1">
              <a:spLocks noChangeArrowheads="1"/>
            </p:cNvSpPr>
            <p:nvPr/>
          </p:nvSpPr>
          <p:spPr bwMode="auto">
            <a:xfrm>
              <a:off x="1680" y="3609"/>
              <a:ext cx="2352" cy="308"/>
            </a:xfrm>
            <a:prstGeom prst="rect">
              <a:avLst/>
            </a:prstGeom>
            <a:noFill/>
            <a:ln w="9525">
              <a:noFill/>
              <a:miter lim="800000"/>
              <a:headEnd/>
              <a:tailEnd/>
            </a:ln>
            <a:effectLst/>
          </p:spPr>
          <p:txBody>
            <a:bodyPr>
              <a:spAutoFit/>
            </a:bodyPr>
            <a:lstStyle/>
            <a:p>
              <a:pPr>
                <a:lnSpc>
                  <a:spcPct val="100000"/>
                </a:lnSpc>
                <a:spcBef>
                  <a:spcPct val="50000"/>
                </a:spcBef>
              </a:pPr>
              <a:r>
                <a:rPr lang="en-US" sz="2400"/>
                <a:t>The </a:t>
              </a:r>
              <a:r>
                <a:rPr lang="en-US" sz="2400" u="sng"/>
                <a:t>serpent</a:t>
              </a:r>
              <a:r>
                <a:rPr lang="en-US" sz="2400"/>
                <a:t> is an </a:t>
              </a:r>
              <a:r>
                <a:rPr lang="en-US" sz="2400" u="sng"/>
                <a:t>angel</a:t>
              </a:r>
              <a:r>
                <a:rPr lang="en-US" sz="2600"/>
                <a:t> </a:t>
              </a:r>
              <a:r>
                <a:rPr lang="en-US" sz="2000" b="0"/>
                <a:t>(p. 58).</a:t>
              </a:r>
            </a:p>
          </p:txBody>
        </p:sp>
        <p:sp>
          <p:nvSpPr>
            <p:cNvPr id="327726" name="Text Box 46"/>
            <p:cNvSpPr txBox="1">
              <a:spLocks noChangeArrowheads="1"/>
            </p:cNvSpPr>
            <p:nvPr/>
          </p:nvSpPr>
          <p:spPr bwMode="auto">
            <a:xfrm>
              <a:off x="1440" y="3648"/>
              <a:ext cx="240" cy="269"/>
            </a:xfrm>
            <a:prstGeom prst="rect">
              <a:avLst/>
            </a:prstGeom>
            <a:noFill/>
            <a:ln w="9525">
              <a:noFill/>
              <a:miter lim="800000"/>
              <a:headEnd/>
              <a:tailEnd/>
            </a:ln>
            <a:effectLst/>
          </p:spPr>
          <p:txBody>
            <a:bodyPr>
              <a:spAutoFit/>
            </a:bodyPr>
            <a:lstStyle/>
            <a:p>
              <a:pPr>
                <a:lnSpc>
                  <a:spcPct val="50000"/>
                </a:lnSpc>
              </a:pPr>
              <a:r>
                <a:rPr lang="en-US" sz="4400">
                  <a:latin typeface="Times New Roman" pitchFamily="18" charset="0"/>
                  <a:sym typeface="CommonBullets" pitchFamily="34" charset="2"/>
                </a:rPr>
                <a:t></a:t>
              </a:r>
              <a:endParaRPr lang="en-US" sz="4400">
                <a:latin typeface="Times New Roman" pitchFamily="18" charset="0"/>
              </a:endParaRPr>
            </a:p>
          </p:txBody>
        </p:sp>
      </p:grpSp>
      <p:grpSp>
        <p:nvGrpSpPr>
          <p:cNvPr id="327909" name="Group 229"/>
          <p:cNvGrpSpPr>
            <a:grpSpLocks/>
          </p:cNvGrpSpPr>
          <p:nvPr/>
        </p:nvGrpSpPr>
        <p:grpSpPr bwMode="auto">
          <a:xfrm>
            <a:off x="1143000" y="1143000"/>
            <a:ext cx="1493838" cy="2514600"/>
            <a:chOff x="2312" y="1109"/>
            <a:chExt cx="1139" cy="2101"/>
          </a:xfrm>
        </p:grpSpPr>
        <p:sp>
          <p:nvSpPr>
            <p:cNvPr id="327910" name="Freeform 230"/>
            <p:cNvSpPr>
              <a:spLocks/>
            </p:cNvSpPr>
            <p:nvPr/>
          </p:nvSpPr>
          <p:spPr bwMode="auto">
            <a:xfrm>
              <a:off x="2350" y="1147"/>
              <a:ext cx="1101" cy="2063"/>
            </a:xfrm>
            <a:custGeom>
              <a:avLst/>
              <a:gdLst/>
              <a:ahLst/>
              <a:cxnLst>
                <a:cxn ang="0">
                  <a:pos x="2136" y="111"/>
                </a:cxn>
                <a:cxn ang="0">
                  <a:pos x="2115" y="144"/>
                </a:cxn>
                <a:cxn ang="0">
                  <a:pos x="2049" y="197"/>
                </a:cxn>
                <a:cxn ang="0">
                  <a:pos x="1872" y="328"/>
                </a:cxn>
                <a:cxn ang="0">
                  <a:pos x="1669" y="383"/>
                </a:cxn>
                <a:cxn ang="0">
                  <a:pos x="1568" y="368"/>
                </a:cxn>
                <a:cxn ang="0">
                  <a:pos x="1507" y="384"/>
                </a:cxn>
                <a:cxn ang="0">
                  <a:pos x="1365" y="399"/>
                </a:cxn>
                <a:cxn ang="0">
                  <a:pos x="974" y="368"/>
                </a:cxn>
                <a:cxn ang="0">
                  <a:pos x="603" y="423"/>
                </a:cxn>
                <a:cxn ang="0">
                  <a:pos x="451" y="685"/>
                </a:cxn>
                <a:cxn ang="0">
                  <a:pos x="531" y="956"/>
                </a:cxn>
                <a:cxn ang="0">
                  <a:pos x="790" y="1135"/>
                </a:cxn>
                <a:cxn ang="0">
                  <a:pos x="1139" y="1277"/>
                </a:cxn>
                <a:cxn ang="0">
                  <a:pos x="1488" y="1421"/>
                </a:cxn>
                <a:cxn ang="0">
                  <a:pos x="1803" y="1637"/>
                </a:cxn>
                <a:cxn ang="0">
                  <a:pos x="2051" y="1938"/>
                </a:cxn>
                <a:cxn ang="0">
                  <a:pos x="2177" y="2349"/>
                </a:cxn>
                <a:cxn ang="0">
                  <a:pos x="2193" y="2876"/>
                </a:cxn>
                <a:cxn ang="0">
                  <a:pos x="2056" y="3389"/>
                </a:cxn>
                <a:cxn ang="0">
                  <a:pos x="1534" y="3976"/>
                </a:cxn>
                <a:cxn ang="0">
                  <a:pos x="691" y="4088"/>
                </a:cxn>
                <a:cxn ang="0">
                  <a:pos x="190" y="3589"/>
                </a:cxn>
                <a:cxn ang="0">
                  <a:pos x="197" y="3309"/>
                </a:cxn>
                <a:cxn ang="0">
                  <a:pos x="320" y="3045"/>
                </a:cxn>
                <a:cxn ang="0">
                  <a:pos x="494" y="2821"/>
                </a:cxn>
                <a:cxn ang="0">
                  <a:pos x="632" y="2570"/>
                </a:cxn>
                <a:cxn ang="0">
                  <a:pos x="614" y="2266"/>
                </a:cxn>
                <a:cxn ang="0">
                  <a:pos x="408" y="1922"/>
                </a:cxn>
                <a:cxn ang="0">
                  <a:pos x="96" y="1640"/>
                </a:cxn>
                <a:cxn ang="0">
                  <a:pos x="3" y="1570"/>
                </a:cxn>
                <a:cxn ang="0">
                  <a:pos x="0" y="1552"/>
                </a:cxn>
                <a:cxn ang="0">
                  <a:pos x="8" y="1536"/>
                </a:cxn>
                <a:cxn ang="0">
                  <a:pos x="32" y="1533"/>
                </a:cxn>
                <a:cxn ang="0">
                  <a:pos x="56" y="1538"/>
                </a:cxn>
                <a:cxn ang="0">
                  <a:pos x="270" y="1621"/>
                </a:cxn>
                <a:cxn ang="0">
                  <a:pos x="525" y="1780"/>
                </a:cxn>
                <a:cxn ang="0">
                  <a:pos x="739" y="2039"/>
                </a:cxn>
                <a:cxn ang="0">
                  <a:pos x="880" y="2450"/>
                </a:cxn>
                <a:cxn ang="0">
                  <a:pos x="795" y="2876"/>
                </a:cxn>
                <a:cxn ang="0">
                  <a:pos x="600" y="3154"/>
                </a:cxn>
                <a:cxn ang="0">
                  <a:pos x="504" y="3429"/>
                </a:cxn>
                <a:cxn ang="0">
                  <a:pos x="693" y="3716"/>
                </a:cxn>
                <a:cxn ang="0">
                  <a:pos x="1113" y="3783"/>
                </a:cxn>
                <a:cxn ang="0">
                  <a:pos x="1501" y="3556"/>
                </a:cxn>
                <a:cxn ang="0">
                  <a:pos x="1720" y="3165"/>
                </a:cxn>
                <a:cxn ang="0">
                  <a:pos x="1811" y="2736"/>
                </a:cxn>
                <a:cxn ang="0">
                  <a:pos x="1699" y="2196"/>
                </a:cxn>
                <a:cxn ang="0">
                  <a:pos x="1088" y="1730"/>
                </a:cxn>
                <a:cxn ang="0">
                  <a:pos x="353" y="1378"/>
                </a:cxn>
                <a:cxn ang="0">
                  <a:pos x="67" y="954"/>
                </a:cxn>
                <a:cxn ang="0">
                  <a:pos x="57" y="552"/>
                </a:cxn>
                <a:cxn ang="0">
                  <a:pos x="241" y="197"/>
                </a:cxn>
                <a:cxn ang="0">
                  <a:pos x="550" y="37"/>
                </a:cxn>
                <a:cxn ang="0">
                  <a:pos x="896" y="24"/>
                </a:cxn>
                <a:cxn ang="0">
                  <a:pos x="1134" y="84"/>
                </a:cxn>
                <a:cxn ang="0">
                  <a:pos x="1344" y="136"/>
                </a:cxn>
                <a:cxn ang="0">
                  <a:pos x="1544" y="90"/>
                </a:cxn>
                <a:cxn ang="0">
                  <a:pos x="1763" y="0"/>
                </a:cxn>
                <a:cxn ang="0">
                  <a:pos x="2011" y="12"/>
                </a:cxn>
                <a:cxn ang="0">
                  <a:pos x="2085" y="31"/>
                </a:cxn>
                <a:cxn ang="0">
                  <a:pos x="2118" y="52"/>
                </a:cxn>
                <a:cxn ang="0">
                  <a:pos x="2137" y="77"/>
                </a:cxn>
              </a:cxnLst>
              <a:rect l="0" t="0" r="r" b="b"/>
              <a:pathLst>
                <a:path w="2201" h="4125">
                  <a:moveTo>
                    <a:pt x="2136" y="77"/>
                  </a:moveTo>
                  <a:lnTo>
                    <a:pt x="2137" y="88"/>
                  </a:lnTo>
                  <a:lnTo>
                    <a:pt x="2137" y="100"/>
                  </a:lnTo>
                  <a:lnTo>
                    <a:pt x="2136" y="111"/>
                  </a:lnTo>
                  <a:lnTo>
                    <a:pt x="2131" y="120"/>
                  </a:lnTo>
                  <a:lnTo>
                    <a:pt x="2128" y="128"/>
                  </a:lnTo>
                  <a:lnTo>
                    <a:pt x="2121" y="136"/>
                  </a:lnTo>
                  <a:lnTo>
                    <a:pt x="2115" y="144"/>
                  </a:lnTo>
                  <a:lnTo>
                    <a:pt x="2109" y="152"/>
                  </a:lnTo>
                  <a:lnTo>
                    <a:pt x="2101" y="159"/>
                  </a:lnTo>
                  <a:lnTo>
                    <a:pt x="2093" y="164"/>
                  </a:lnTo>
                  <a:lnTo>
                    <a:pt x="2049" y="197"/>
                  </a:lnTo>
                  <a:lnTo>
                    <a:pt x="2006" y="232"/>
                  </a:lnTo>
                  <a:lnTo>
                    <a:pt x="1961" y="266"/>
                  </a:lnTo>
                  <a:lnTo>
                    <a:pt x="1917" y="300"/>
                  </a:lnTo>
                  <a:lnTo>
                    <a:pt x="1872" y="328"/>
                  </a:lnTo>
                  <a:lnTo>
                    <a:pt x="1824" y="354"/>
                  </a:lnTo>
                  <a:lnTo>
                    <a:pt x="1774" y="372"/>
                  </a:lnTo>
                  <a:lnTo>
                    <a:pt x="1723" y="383"/>
                  </a:lnTo>
                  <a:lnTo>
                    <a:pt x="1669" y="383"/>
                  </a:lnTo>
                  <a:lnTo>
                    <a:pt x="1613" y="373"/>
                  </a:lnTo>
                  <a:lnTo>
                    <a:pt x="1598" y="368"/>
                  </a:lnTo>
                  <a:lnTo>
                    <a:pt x="1582" y="367"/>
                  </a:lnTo>
                  <a:lnTo>
                    <a:pt x="1568" y="368"/>
                  </a:lnTo>
                  <a:lnTo>
                    <a:pt x="1552" y="372"/>
                  </a:lnTo>
                  <a:lnTo>
                    <a:pt x="1537" y="375"/>
                  </a:lnTo>
                  <a:lnTo>
                    <a:pt x="1523" y="380"/>
                  </a:lnTo>
                  <a:lnTo>
                    <a:pt x="1507" y="384"/>
                  </a:lnTo>
                  <a:lnTo>
                    <a:pt x="1493" y="388"/>
                  </a:lnTo>
                  <a:lnTo>
                    <a:pt x="1477" y="389"/>
                  </a:lnTo>
                  <a:lnTo>
                    <a:pt x="1461" y="388"/>
                  </a:lnTo>
                  <a:lnTo>
                    <a:pt x="1365" y="399"/>
                  </a:lnTo>
                  <a:lnTo>
                    <a:pt x="1267" y="399"/>
                  </a:lnTo>
                  <a:lnTo>
                    <a:pt x="1169" y="391"/>
                  </a:lnTo>
                  <a:lnTo>
                    <a:pt x="1072" y="380"/>
                  </a:lnTo>
                  <a:lnTo>
                    <a:pt x="974" y="368"/>
                  </a:lnTo>
                  <a:lnTo>
                    <a:pt x="878" y="364"/>
                  </a:lnTo>
                  <a:lnTo>
                    <a:pt x="784" y="368"/>
                  </a:lnTo>
                  <a:lnTo>
                    <a:pt x="693" y="386"/>
                  </a:lnTo>
                  <a:lnTo>
                    <a:pt x="603" y="423"/>
                  </a:lnTo>
                  <a:lnTo>
                    <a:pt x="518" y="480"/>
                  </a:lnTo>
                  <a:lnTo>
                    <a:pt x="483" y="546"/>
                  </a:lnTo>
                  <a:lnTo>
                    <a:pt x="461" y="615"/>
                  </a:lnTo>
                  <a:lnTo>
                    <a:pt x="451" y="685"/>
                  </a:lnTo>
                  <a:lnTo>
                    <a:pt x="454" y="757"/>
                  </a:lnTo>
                  <a:lnTo>
                    <a:pt x="469" y="826"/>
                  </a:lnTo>
                  <a:lnTo>
                    <a:pt x="494" y="893"/>
                  </a:lnTo>
                  <a:lnTo>
                    <a:pt x="531" y="956"/>
                  </a:lnTo>
                  <a:lnTo>
                    <a:pt x="579" y="1012"/>
                  </a:lnTo>
                  <a:lnTo>
                    <a:pt x="637" y="1058"/>
                  </a:lnTo>
                  <a:lnTo>
                    <a:pt x="705" y="1096"/>
                  </a:lnTo>
                  <a:lnTo>
                    <a:pt x="790" y="1135"/>
                  </a:lnTo>
                  <a:lnTo>
                    <a:pt x="878" y="1172"/>
                  </a:lnTo>
                  <a:lnTo>
                    <a:pt x="965" y="1208"/>
                  </a:lnTo>
                  <a:lnTo>
                    <a:pt x="1053" y="1244"/>
                  </a:lnTo>
                  <a:lnTo>
                    <a:pt x="1139" y="1277"/>
                  </a:lnTo>
                  <a:lnTo>
                    <a:pt x="1227" y="1312"/>
                  </a:lnTo>
                  <a:lnTo>
                    <a:pt x="1315" y="1348"/>
                  </a:lnTo>
                  <a:lnTo>
                    <a:pt x="1401" y="1383"/>
                  </a:lnTo>
                  <a:lnTo>
                    <a:pt x="1488" y="1421"/>
                  </a:lnTo>
                  <a:lnTo>
                    <a:pt x="1574" y="1461"/>
                  </a:lnTo>
                  <a:lnTo>
                    <a:pt x="1653" y="1516"/>
                  </a:lnTo>
                  <a:lnTo>
                    <a:pt x="1729" y="1575"/>
                  </a:lnTo>
                  <a:lnTo>
                    <a:pt x="1803" y="1637"/>
                  </a:lnTo>
                  <a:lnTo>
                    <a:pt x="1873" y="1704"/>
                  </a:lnTo>
                  <a:lnTo>
                    <a:pt x="1939" y="1778"/>
                  </a:lnTo>
                  <a:lnTo>
                    <a:pt x="1998" y="1855"/>
                  </a:lnTo>
                  <a:lnTo>
                    <a:pt x="2051" y="1938"/>
                  </a:lnTo>
                  <a:lnTo>
                    <a:pt x="2096" y="2026"/>
                  </a:lnTo>
                  <a:lnTo>
                    <a:pt x="2131" y="2119"/>
                  </a:lnTo>
                  <a:lnTo>
                    <a:pt x="2155" y="2220"/>
                  </a:lnTo>
                  <a:lnTo>
                    <a:pt x="2177" y="2349"/>
                  </a:lnTo>
                  <a:lnTo>
                    <a:pt x="2193" y="2480"/>
                  </a:lnTo>
                  <a:lnTo>
                    <a:pt x="2201" y="2612"/>
                  </a:lnTo>
                  <a:lnTo>
                    <a:pt x="2201" y="2744"/>
                  </a:lnTo>
                  <a:lnTo>
                    <a:pt x="2193" y="2876"/>
                  </a:lnTo>
                  <a:lnTo>
                    <a:pt x="2174" y="3007"/>
                  </a:lnTo>
                  <a:lnTo>
                    <a:pt x="2147" y="3135"/>
                  </a:lnTo>
                  <a:lnTo>
                    <a:pt x="2107" y="3263"/>
                  </a:lnTo>
                  <a:lnTo>
                    <a:pt x="2056" y="3389"/>
                  </a:lnTo>
                  <a:lnTo>
                    <a:pt x="1992" y="3512"/>
                  </a:lnTo>
                  <a:lnTo>
                    <a:pt x="1875" y="3695"/>
                  </a:lnTo>
                  <a:lnTo>
                    <a:pt x="1718" y="3852"/>
                  </a:lnTo>
                  <a:lnTo>
                    <a:pt x="1534" y="3976"/>
                  </a:lnTo>
                  <a:lnTo>
                    <a:pt x="1329" y="4066"/>
                  </a:lnTo>
                  <a:lnTo>
                    <a:pt x="1113" y="4117"/>
                  </a:lnTo>
                  <a:lnTo>
                    <a:pt x="897" y="4125"/>
                  </a:lnTo>
                  <a:lnTo>
                    <a:pt x="691" y="4088"/>
                  </a:lnTo>
                  <a:lnTo>
                    <a:pt x="501" y="3999"/>
                  </a:lnTo>
                  <a:lnTo>
                    <a:pt x="339" y="3858"/>
                  </a:lnTo>
                  <a:lnTo>
                    <a:pt x="216" y="3656"/>
                  </a:lnTo>
                  <a:lnTo>
                    <a:pt x="190" y="3589"/>
                  </a:lnTo>
                  <a:lnTo>
                    <a:pt x="177" y="3520"/>
                  </a:lnTo>
                  <a:lnTo>
                    <a:pt x="176" y="3450"/>
                  </a:lnTo>
                  <a:lnTo>
                    <a:pt x="182" y="3380"/>
                  </a:lnTo>
                  <a:lnTo>
                    <a:pt x="197" y="3309"/>
                  </a:lnTo>
                  <a:lnTo>
                    <a:pt x="219" y="3240"/>
                  </a:lnTo>
                  <a:lnTo>
                    <a:pt x="248" y="3173"/>
                  </a:lnTo>
                  <a:lnTo>
                    <a:pt x="281" y="3108"/>
                  </a:lnTo>
                  <a:lnTo>
                    <a:pt x="320" y="3045"/>
                  </a:lnTo>
                  <a:lnTo>
                    <a:pt x="361" y="2986"/>
                  </a:lnTo>
                  <a:lnTo>
                    <a:pt x="405" y="2933"/>
                  </a:lnTo>
                  <a:lnTo>
                    <a:pt x="449" y="2879"/>
                  </a:lnTo>
                  <a:lnTo>
                    <a:pt x="494" y="2821"/>
                  </a:lnTo>
                  <a:lnTo>
                    <a:pt x="536" y="2760"/>
                  </a:lnTo>
                  <a:lnTo>
                    <a:pt x="574" y="2700"/>
                  </a:lnTo>
                  <a:lnTo>
                    <a:pt x="606" y="2636"/>
                  </a:lnTo>
                  <a:lnTo>
                    <a:pt x="632" y="2570"/>
                  </a:lnTo>
                  <a:lnTo>
                    <a:pt x="646" y="2503"/>
                  </a:lnTo>
                  <a:lnTo>
                    <a:pt x="649" y="2434"/>
                  </a:lnTo>
                  <a:lnTo>
                    <a:pt x="640" y="2364"/>
                  </a:lnTo>
                  <a:lnTo>
                    <a:pt x="614" y="2266"/>
                  </a:lnTo>
                  <a:lnTo>
                    <a:pt x="576" y="2173"/>
                  </a:lnTo>
                  <a:lnTo>
                    <a:pt x="529" y="2085"/>
                  </a:lnTo>
                  <a:lnTo>
                    <a:pt x="472" y="2002"/>
                  </a:lnTo>
                  <a:lnTo>
                    <a:pt x="408" y="1922"/>
                  </a:lnTo>
                  <a:lnTo>
                    <a:pt x="337" y="1847"/>
                  </a:lnTo>
                  <a:lnTo>
                    <a:pt x="261" y="1775"/>
                  </a:lnTo>
                  <a:lnTo>
                    <a:pt x="181" y="1706"/>
                  </a:lnTo>
                  <a:lnTo>
                    <a:pt x="96" y="1640"/>
                  </a:lnTo>
                  <a:lnTo>
                    <a:pt x="9" y="1580"/>
                  </a:lnTo>
                  <a:lnTo>
                    <a:pt x="8" y="1576"/>
                  </a:lnTo>
                  <a:lnTo>
                    <a:pt x="5" y="1573"/>
                  </a:lnTo>
                  <a:lnTo>
                    <a:pt x="3" y="1570"/>
                  </a:lnTo>
                  <a:lnTo>
                    <a:pt x="1" y="1565"/>
                  </a:lnTo>
                  <a:lnTo>
                    <a:pt x="1" y="1562"/>
                  </a:lnTo>
                  <a:lnTo>
                    <a:pt x="0" y="1557"/>
                  </a:lnTo>
                  <a:lnTo>
                    <a:pt x="0" y="1552"/>
                  </a:lnTo>
                  <a:lnTo>
                    <a:pt x="1" y="1549"/>
                  </a:lnTo>
                  <a:lnTo>
                    <a:pt x="1" y="1544"/>
                  </a:lnTo>
                  <a:lnTo>
                    <a:pt x="3" y="1541"/>
                  </a:lnTo>
                  <a:lnTo>
                    <a:pt x="8" y="1536"/>
                  </a:lnTo>
                  <a:lnTo>
                    <a:pt x="14" y="1535"/>
                  </a:lnTo>
                  <a:lnTo>
                    <a:pt x="19" y="1533"/>
                  </a:lnTo>
                  <a:lnTo>
                    <a:pt x="25" y="1533"/>
                  </a:lnTo>
                  <a:lnTo>
                    <a:pt x="32" y="1533"/>
                  </a:lnTo>
                  <a:lnTo>
                    <a:pt x="37" y="1535"/>
                  </a:lnTo>
                  <a:lnTo>
                    <a:pt x="43" y="1536"/>
                  </a:lnTo>
                  <a:lnTo>
                    <a:pt x="49" y="1536"/>
                  </a:lnTo>
                  <a:lnTo>
                    <a:pt x="56" y="1538"/>
                  </a:lnTo>
                  <a:lnTo>
                    <a:pt x="62" y="1538"/>
                  </a:lnTo>
                  <a:lnTo>
                    <a:pt x="133" y="1564"/>
                  </a:lnTo>
                  <a:lnTo>
                    <a:pt x="201" y="1591"/>
                  </a:lnTo>
                  <a:lnTo>
                    <a:pt x="270" y="1621"/>
                  </a:lnTo>
                  <a:lnTo>
                    <a:pt x="337" y="1655"/>
                  </a:lnTo>
                  <a:lnTo>
                    <a:pt x="403" y="1693"/>
                  </a:lnTo>
                  <a:lnTo>
                    <a:pt x="465" y="1733"/>
                  </a:lnTo>
                  <a:lnTo>
                    <a:pt x="525" y="1780"/>
                  </a:lnTo>
                  <a:lnTo>
                    <a:pt x="581" y="1829"/>
                  </a:lnTo>
                  <a:lnTo>
                    <a:pt x="632" y="1885"/>
                  </a:lnTo>
                  <a:lnTo>
                    <a:pt x="678" y="1948"/>
                  </a:lnTo>
                  <a:lnTo>
                    <a:pt x="739" y="2039"/>
                  </a:lnTo>
                  <a:lnTo>
                    <a:pt x="790" y="2135"/>
                  </a:lnTo>
                  <a:lnTo>
                    <a:pt x="832" y="2237"/>
                  </a:lnTo>
                  <a:lnTo>
                    <a:pt x="862" y="2343"/>
                  </a:lnTo>
                  <a:lnTo>
                    <a:pt x="880" y="2450"/>
                  </a:lnTo>
                  <a:lnTo>
                    <a:pt x="883" y="2559"/>
                  </a:lnTo>
                  <a:lnTo>
                    <a:pt x="870" y="2666"/>
                  </a:lnTo>
                  <a:lnTo>
                    <a:pt x="841" y="2773"/>
                  </a:lnTo>
                  <a:lnTo>
                    <a:pt x="795" y="2876"/>
                  </a:lnTo>
                  <a:lnTo>
                    <a:pt x="729" y="2973"/>
                  </a:lnTo>
                  <a:lnTo>
                    <a:pt x="688" y="3029"/>
                  </a:lnTo>
                  <a:lnTo>
                    <a:pt x="643" y="3090"/>
                  </a:lnTo>
                  <a:lnTo>
                    <a:pt x="600" y="3154"/>
                  </a:lnTo>
                  <a:lnTo>
                    <a:pt x="561" y="3221"/>
                  </a:lnTo>
                  <a:lnTo>
                    <a:pt x="529" y="3290"/>
                  </a:lnTo>
                  <a:lnTo>
                    <a:pt x="510" y="3359"/>
                  </a:lnTo>
                  <a:lnTo>
                    <a:pt x="504" y="3429"/>
                  </a:lnTo>
                  <a:lnTo>
                    <a:pt x="515" y="3500"/>
                  </a:lnTo>
                  <a:lnTo>
                    <a:pt x="545" y="3570"/>
                  </a:lnTo>
                  <a:lnTo>
                    <a:pt x="601" y="3637"/>
                  </a:lnTo>
                  <a:lnTo>
                    <a:pt x="693" y="3716"/>
                  </a:lnTo>
                  <a:lnTo>
                    <a:pt x="790" y="3768"/>
                  </a:lnTo>
                  <a:lnTo>
                    <a:pt x="896" y="3794"/>
                  </a:lnTo>
                  <a:lnTo>
                    <a:pt x="1005" y="3799"/>
                  </a:lnTo>
                  <a:lnTo>
                    <a:pt x="1113" y="3783"/>
                  </a:lnTo>
                  <a:lnTo>
                    <a:pt x="1219" y="3748"/>
                  </a:lnTo>
                  <a:lnTo>
                    <a:pt x="1321" y="3698"/>
                  </a:lnTo>
                  <a:lnTo>
                    <a:pt x="1416" y="3632"/>
                  </a:lnTo>
                  <a:lnTo>
                    <a:pt x="1501" y="3556"/>
                  </a:lnTo>
                  <a:lnTo>
                    <a:pt x="1571" y="3469"/>
                  </a:lnTo>
                  <a:lnTo>
                    <a:pt x="1627" y="3370"/>
                  </a:lnTo>
                  <a:lnTo>
                    <a:pt x="1677" y="3269"/>
                  </a:lnTo>
                  <a:lnTo>
                    <a:pt x="1720" y="3165"/>
                  </a:lnTo>
                  <a:lnTo>
                    <a:pt x="1755" y="3060"/>
                  </a:lnTo>
                  <a:lnTo>
                    <a:pt x="1784" y="2954"/>
                  </a:lnTo>
                  <a:lnTo>
                    <a:pt x="1803" y="2845"/>
                  </a:lnTo>
                  <a:lnTo>
                    <a:pt x="1811" y="2736"/>
                  </a:lnTo>
                  <a:lnTo>
                    <a:pt x="1811" y="2628"/>
                  </a:lnTo>
                  <a:lnTo>
                    <a:pt x="1798" y="2517"/>
                  </a:lnTo>
                  <a:lnTo>
                    <a:pt x="1776" y="2408"/>
                  </a:lnTo>
                  <a:lnTo>
                    <a:pt x="1699" y="2196"/>
                  </a:lnTo>
                  <a:lnTo>
                    <a:pt x="1585" y="2032"/>
                  </a:lnTo>
                  <a:lnTo>
                    <a:pt x="1440" y="1908"/>
                  </a:lnTo>
                  <a:lnTo>
                    <a:pt x="1272" y="1810"/>
                  </a:lnTo>
                  <a:lnTo>
                    <a:pt x="1088" y="1730"/>
                  </a:lnTo>
                  <a:lnTo>
                    <a:pt x="896" y="1656"/>
                  </a:lnTo>
                  <a:lnTo>
                    <a:pt x="705" y="1581"/>
                  </a:lnTo>
                  <a:lnTo>
                    <a:pt x="521" y="1492"/>
                  </a:lnTo>
                  <a:lnTo>
                    <a:pt x="353" y="1378"/>
                  </a:lnTo>
                  <a:lnTo>
                    <a:pt x="209" y="1231"/>
                  </a:lnTo>
                  <a:lnTo>
                    <a:pt x="149" y="1143"/>
                  </a:lnTo>
                  <a:lnTo>
                    <a:pt x="102" y="1052"/>
                  </a:lnTo>
                  <a:lnTo>
                    <a:pt x="67" y="954"/>
                  </a:lnTo>
                  <a:lnTo>
                    <a:pt x="46" y="855"/>
                  </a:lnTo>
                  <a:lnTo>
                    <a:pt x="38" y="754"/>
                  </a:lnTo>
                  <a:lnTo>
                    <a:pt x="41" y="652"/>
                  </a:lnTo>
                  <a:lnTo>
                    <a:pt x="57" y="552"/>
                  </a:lnTo>
                  <a:lnTo>
                    <a:pt x="85" y="453"/>
                  </a:lnTo>
                  <a:lnTo>
                    <a:pt x="125" y="360"/>
                  </a:lnTo>
                  <a:lnTo>
                    <a:pt x="176" y="271"/>
                  </a:lnTo>
                  <a:lnTo>
                    <a:pt x="241" y="197"/>
                  </a:lnTo>
                  <a:lnTo>
                    <a:pt x="312" y="140"/>
                  </a:lnTo>
                  <a:lnTo>
                    <a:pt x="387" y="93"/>
                  </a:lnTo>
                  <a:lnTo>
                    <a:pt x="467" y="60"/>
                  </a:lnTo>
                  <a:lnTo>
                    <a:pt x="550" y="37"/>
                  </a:lnTo>
                  <a:lnTo>
                    <a:pt x="635" y="23"/>
                  </a:lnTo>
                  <a:lnTo>
                    <a:pt x="723" y="16"/>
                  </a:lnTo>
                  <a:lnTo>
                    <a:pt x="809" y="18"/>
                  </a:lnTo>
                  <a:lnTo>
                    <a:pt x="896" y="24"/>
                  </a:lnTo>
                  <a:lnTo>
                    <a:pt x="981" y="34"/>
                  </a:lnTo>
                  <a:lnTo>
                    <a:pt x="1032" y="50"/>
                  </a:lnTo>
                  <a:lnTo>
                    <a:pt x="1083" y="68"/>
                  </a:lnTo>
                  <a:lnTo>
                    <a:pt x="1134" y="84"/>
                  </a:lnTo>
                  <a:lnTo>
                    <a:pt x="1187" y="98"/>
                  </a:lnTo>
                  <a:lnTo>
                    <a:pt x="1240" y="112"/>
                  </a:lnTo>
                  <a:lnTo>
                    <a:pt x="1291" y="125"/>
                  </a:lnTo>
                  <a:lnTo>
                    <a:pt x="1344" y="136"/>
                  </a:lnTo>
                  <a:lnTo>
                    <a:pt x="1397" y="143"/>
                  </a:lnTo>
                  <a:lnTo>
                    <a:pt x="1449" y="148"/>
                  </a:lnTo>
                  <a:lnTo>
                    <a:pt x="1502" y="148"/>
                  </a:lnTo>
                  <a:lnTo>
                    <a:pt x="1544" y="90"/>
                  </a:lnTo>
                  <a:lnTo>
                    <a:pt x="1592" y="48"/>
                  </a:lnTo>
                  <a:lnTo>
                    <a:pt x="1645" y="21"/>
                  </a:lnTo>
                  <a:lnTo>
                    <a:pt x="1702" y="7"/>
                  </a:lnTo>
                  <a:lnTo>
                    <a:pt x="1763" y="0"/>
                  </a:lnTo>
                  <a:lnTo>
                    <a:pt x="1824" y="0"/>
                  </a:lnTo>
                  <a:lnTo>
                    <a:pt x="1888" y="5"/>
                  </a:lnTo>
                  <a:lnTo>
                    <a:pt x="1950" y="8"/>
                  </a:lnTo>
                  <a:lnTo>
                    <a:pt x="2011" y="12"/>
                  </a:lnTo>
                  <a:lnTo>
                    <a:pt x="2069" y="8"/>
                  </a:lnTo>
                  <a:lnTo>
                    <a:pt x="2073" y="18"/>
                  </a:lnTo>
                  <a:lnTo>
                    <a:pt x="2078" y="24"/>
                  </a:lnTo>
                  <a:lnTo>
                    <a:pt x="2085" y="31"/>
                  </a:lnTo>
                  <a:lnTo>
                    <a:pt x="2093" y="36"/>
                  </a:lnTo>
                  <a:lnTo>
                    <a:pt x="2102" y="40"/>
                  </a:lnTo>
                  <a:lnTo>
                    <a:pt x="2110" y="45"/>
                  </a:lnTo>
                  <a:lnTo>
                    <a:pt x="2118" y="52"/>
                  </a:lnTo>
                  <a:lnTo>
                    <a:pt x="2126" y="58"/>
                  </a:lnTo>
                  <a:lnTo>
                    <a:pt x="2133" y="68"/>
                  </a:lnTo>
                  <a:lnTo>
                    <a:pt x="2137" y="77"/>
                  </a:lnTo>
                  <a:lnTo>
                    <a:pt x="2137" y="77"/>
                  </a:lnTo>
                  <a:lnTo>
                    <a:pt x="2136" y="77"/>
                  </a:lnTo>
                  <a:close/>
                </a:path>
              </a:pathLst>
            </a:custGeom>
            <a:solidFill>
              <a:srgbClr val="8D8D8D"/>
            </a:solidFill>
            <a:ln w="9525">
              <a:noFill/>
              <a:round/>
              <a:headEnd/>
              <a:tailEnd/>
            </a:ln>
          </p:spPr>
          <p:txBody>
            <a:bodyPr/>
            <a:lstStyle/>
            <a:p>
              <a:endParaRPr lang="en-US"/>
            </a:p>
          </p:txBody>
        </p:sp>
        <p:sp>
          <p:nvSpPr>
            <p:cNvPr id="327911" name="Freeform 231"/>
            <p:cNvSpPr>
              <a:spLocks/>
            </p:cNvSpPr>
            <p:nvPr/>
          </p:nvSpPr>
          <p:spPr bwMode="auto">
            <a:xfrm>
              <a:off x="2312" y="1109"/>
              <a:ext cx="1101" cy="2062"/>
            </a:xfrm>
            <a:custGeom>
              <a:avLst/>
              <a:gdLst/>
              <a:ahLst/>
              <a:cxnLst>
                <a:cxn ang="0">
                  <a:pos x="2134" y="108"/>
                </a:cxn>
                <a:cxn ang="0">
                  <a:pos x="2115" y="144"/>
                </a:cxn>
                <a:cxn ang="0">
                  <a:pos x="2050" y="196"/>
                </a:cxn>
                <a:cxn ang="0">
                  <a:pos x="1870" y="328"/>
                </a:cxn>
                <a:cxn ang="0">
                  <a:pos x="1669" y="382"/>
                </a:cxn>
                <a:cxn ang="0">
                  <a:pos x="1566" y="366"/>
                </a:cxn>
                <a:cxn ang="0">
                  <a:pos x="1507" y="384"/>
                </a:cxn>
                <a:cxn ang="0">
                  <a:pos x="1365" y="398"/>
                </a:cxn>
                <a:cxn ang="0">
                  <a:pos x="974" y="368"/>
                </a:cxn>
                <a:cxn ang="0">
                  <a:pos x="603" y="420"/>
                </a:cxn>
                <a:cxn ang="0">
                  <a:pos x="451" y="684"/>
                </a:cxn>
                <a:cxn ang="0">
                  <a:pos x="531" y="955"/>
                </a:cxn>
                <a:cxn ang="0">
                  <a:pos x="790" y="1134"/>
                </a:cxn>
                <a:cxn ang="0">
                  <a:pos x="1139" y="1276"/>
                </a:cxn>
                <a:cxn ang="0">
                  <a:pos x="1488" y="1420"/>
                </a:cxn>
                <a:cxn ang="0">
                  <a:pos x="1803" y="1636"/>
                </a:cxn>
                <a:cxn ang="0">
                  <a:pos x="2051" y="1937"/>
                </a:cxn>
                <a:cxn ang="0">
                  <a:pos x="2178" y="2348"/>
                </a:cxn>
                <a:cxn ang="0">
                  <a:pos x="2192" y="2875"/>
                </a:cxn>
                <a:cxn ang="0">
                  <a:pos x="2056" y="3388"/>
                </a:cxn>
                <a:cxn ang="0">
                  <a:pos x="1533" y="3976"/>
                </a:cxn>
                <a:cxn ang="0">
                  <a:pos x="690" y="4086"/>
                </a:cxn>
                <a:cxn ang="0">
                  <a:pos x="190" y="3588"/>
                </a:cxn>
                <a:cxn ang="0">
                  <a:pos x="197" y="3308"/>
                </a:cxn>
                <a:cxn ang="0">
                  <a:pos x="320" y="3044"/>
                </a:cxn>
                <a:cxn ang="0">
                  <a:pos x="493" y="2819"/>
                </a:cxn>
                <a:cxn ang="0">
                  <a:pos x="630" y="2569"/>
                </a:cxn>
                <a:cxn ang="0">
                  <a:pos x="613" y="2265"/>
                </a:cxn>
                <a:cxn ang="0">
                  <a:pos x="408" y="1921"/>
                </a:cxn>
                <a:cxn ang="0">
                  <a:pos x="96" y="1640"/>
                </a:cxn>
                <a:cxn ang="0">
                  <a:pos x="3" y="1568"/>
                </a:cxn>
                <a:cxn ang="0">
                  <a:pos x="0" y="1552"/>
                </a:cxn>
                <a:cxn ang="0">
                  <a:pos x="8" y="1536"/>
                </a:cxn>
                <a:cxn ang="0">
                  <a:pos x="30" y="1532"/>
                </a:cxn>
                <a:cxn ang="0">
                  <a:pos x="56" y="1537"/>
                </a:cxn>
                <a:cxn ang="0">
                  <a:pos x="269" y="1620"/>
                </a:cxn>
                <a:cxn ang="0">
                  <a:pos x="525" y="1779"/>
                </a:cxn>
                <a:cxn ang="0">
                  <a:pos x="739" y="2036"/>
                </a:cxn>
                <a:cxn ang="0">
                  <a:pos x="878" y="2449"/>
                </a:cxn>
                <a:cxn ang="0">
                  <a:pos x="795" y="2873"/>
                </a:cxn>
                <a:cxn ang="0">
                  <a:pos x="600" y="3153"/>
                </a:cxn>
                <a:cxn ang="0">
                  <a:pos x="504" y="3428"/>
                </a:cxn>
                <a:cxn ang="0">
                  <a:pos x="691" y="3715"/>
                </a:cxn>
                <a:cxn ang="0">
                  <a:pos x="1114" y="3782"/>
                </a:cxn>
                <a:cxn ang="0">
                  <a:pos x="1499" y="3555"/>
                </a:cxn>
                <a:cxn ang="0">
                  <a:pos x="1720" y="3164"/>
                </a:cxn>
                <a:cxn ang="0">
                  <a:pos x="1811" y="2736"/>
                </a:cxn>
                <a:cxn ang="0">
                  <a:pos x="1699" y="2195"/>
                </a:cxn>
                <a:cxn ang="0">
                  <a:pos x="1088" y="1729"/>
                </a:cxn>
                <a:cxn ang="0">
                  <a:pos x="354" y="1377"/>
                </a:cxn>
                <a:cxn ang="0">
                  <a:pos x="67" y="953"/>
                </a:cxn>
                <a:cxn ang="0">
                  <a:pos x="58" y="550"/>
                </a:cxn>
                <a:cxn ang="0">
                  <a:pos x="242" y="196"/>
                </a:cxn>
                <a:cxn ang="0">
                  <a:pos x="550" y="36"/>
                </a:cxn>
                <a:cxn ang="0">
                  <a:pos x="894" y="24"/>
                </a:cxn>
                <a:cxn ang="0">
                  <a:pos x="1134" y="83"/>
                </a:cxn>
                <a:cxn ang="0">
                  <a:pos x="1344" y="134"/>
                </a:cxn>
                <a:cxn ang="0">
                  <a:pos x="1544" y="88"/>
                </a:cxn>
                <a:cxn ang="0">
                  <a:pos x="1762" y="0"/>
                </a:cxn>
                <a:cxn ang="0">
                  <a:pos x="2011" y="9"/>
                </a:cxn>
                <a:cxn ang="0">
                  <a:pos x="2085" y="30"/>
                </a:cxn>
                <a:cxn ang="0">
                  <a:pos x="2118" y="51"/>
                </a:cxn>
                <a:cxn ang="0">
                  <a:pos x="2136" y="76"/>
                </a:cxn>
              </a:cxnLst>
              <a:rect l="0" t="0" r="r" b="b"/>
              <a:pathLst>
                <a:path w="2202" h="4124">
                  <a:moveTo>
                    <a:pt x="2136" y="76"/>
                  </a:moveTo>
                  <a:lnTo>
                    <a:pt x="2138" y="88"/>
                  </a:lnTo>
                  <a:lnTo>
                    <a:pt x="2138" y="99"/>
                  </a:lnTo>
                  <a:lnTo>
                    <a:pt x="2134" y="108"/>
                  </a:lnTo>
                  <a:lnTo>
                    <a:pt x="2131" y="118"/>
                  </a:lnTo>
                  <a:lnTo>
                    <a:pt x="2126" y="128"/>
                  </a:lnTo>
                  <a:lnTo>
                    <a:pt x="2122" y="136"/>
                  </a:lnTo>
                  <a:lnTo>
                    <a:pt x="2115" y="144"/>
                  </a:lnTo>
                  <a:lnTo>
                    <a:pt x="2107" y="150"/>
                  </a:lnTo>
                  <a:lnTo>
                    <a:pt x="2101" y="158"/>
                  </a:lnTo>
                  <a:lnTo>
                    <a:pt x="2091" y="163"/>
                  </a:lnTo>
                  <a:lnTo>
                    <a:pt x="2050" y="196"/>
                  </a:lnTo>
                  <a:lnTo>
                    <a:pt x="2006" y="232"/>
                  </a:lnTo>
                  <a:lnTo>
                    <a:pt x="1962" y="265"/>
                  </a:lnTo>
                  <a:lnTo>
                    <a:pt x="1917" y="299"/>
                  </a:lnTo>
                  <a:lnTo>
                    <a:pt x="1870" y="328"/>
                  </a:lnTo>
                  <a:lnTo>
                    <a:pt x="1824" y="352"/>
                  </a:lnTo>
                  <a:lnTo>
                    <a:pt x="1774" y="371"/>
                  </a:lnTo>
                  <a:lnTo>
                    <a:pt x="1723" y="380"/>
                  </a:lnTo>
                  <a:lnTo>
                    <a:pt x="1669" y="382"/>
                  </a:lnTo>
                  <a:lnTo>
                    <a:pt x="1613" y="372"/>
                  </a:lnTo>
                  <a:lnTo>
                    <a:pt x="1597" y="366"/>
                  </a:lnTo>
                  <a:lnTo>
                    <a:pt x="1582" y="366"/>
                  </a:lnTo>
                  <a:lnTo>
                    <a:pt x="1566" y="366"/>
                  </a:lnTo>
                  <a:lnTo>
                    <a:pt x="1552" y="369"/>
                  </a:lnTo>
                  <a:lnTo>
                    <a:pt x="1538" y="374"/>
                  </a:lnTo>
                  <a:lnTo>
                    <a:pt x="1522" y="379"/>
                  </a:lnTo>
                  <a:lnTo>
                    <a:pt x="1507" y="384"/>
                  </a:lnTo>
                  <a:lnTo>
                    <a:pt x="1491" y="387"/>
                  </a:lnTo>
                  <a:lnTo>
                    <a:pt x="1477" y="387"/>
                  </a:lnTo>
                  <a:lnTo>
                    <a:pt x="1461" y="385"/>
                  </a:lnTo>
                  <a:lnTo>
                    <a:pt x="1365" y="398"/>
                  </a:lnTo>
                  <a:lnTo>
                    <a:pt x="1267" y="398"/>
                  </a:lnTo>
                  <a:lnTo>
                    <a:pt x="1170" y="390"/>
                  </a:lnTo>
                  <a:lnTo>
                    <a:pt x="1072" y="379"/>
                  </a:lnTo>
                  <a:lnTo>
                    <a:pt x="974" y="368"/>
                  </a:lnTo>
                  <a:lnTo>
                    <a:pt x="878" y="363"/>
                  </a:lnTo>
                  <a:lnTo>
                    <a:pt x="784" y="366"/>
                  </a:lnTo>
                  <a:lnTo>
                    <a:pt x="691" y="385"/>
                  </a:lnTo>
                  <a:lnTo>
                    <a:pt x="603" y="420"/>
                  </a:lnTo>
                  <a:lnTo>
                    <a:pt x="518" y="480"/>
                  </a:lnTo>
                  <a:lnTo>
                    <a:pt x="483" y="545"/>
                  </a:lnTo>
                  <a:lnTo>
                    <a:pt x="461" y="614"/>
                  </a:lnTo>
                  <a:lnTo>
                    <a:pt x="451" y="684"/>
                  </a:lnTo>
                  <a:lnTo>
                    <a:pt x="454" y="756"/>
                  </a:lnTo>
                  <a:lnTo>
                    <a:pt x="469" y="825"/>
                  </a:lnTo>
                  <a:lnTo>
                    <a:pt x="494" y="892"/>
                  </a:lnTo>
                  <a:lnTo>
                    <a:pt x="531" y="955"/>
                  </a:lnTo>
                  <a:lnTo>
                    <a:pt x="579" y="1009"/>
                  </a:lnTo>
                  <a:lnTo>
                    <a:pt x="637" y="1057"/>
                  </a:lnTo>
                  <a:lnTo>
                    <a:pt x="704" y="1094"/>
                  </a:lnTo>
                  <a:lnTo>
                    <a:pt x="790" y="1134"/>
                  </a:lnTo>
                  <a:lnTo>
                    <a:pt x="877" y="1171"/>
                  </a:lnTo>
                  <a:lnTo>
                    <a:pt x="965" y="1208"/>
                  </a:lnTo>
                  <a:lnTo>
                    <a:pt x="1051" y="1241"/>
                  </a:lnTo>
                  <a:lnTo>
                    <a:pt x="1139" y="1276"/>
                  </a:lnTo>
                  <a:lnTo>
                    <a:pt x="1227" y="1312"/>
                  </a:lnTo>
                  <a:lnTo>
                    <a:pt x="1315" y="1345"/>
                  </a:lnTo>
                  <a:lnTo>
                    <a:pt x="1402" y="1382"/>
                  </a:lnTo>
                  <a:lnTo>
                    <a:pt x="1488" y="1420"/>
                  </a:lnTo>
                  <a:lnTo>
                    <a:pt x="1574" y="1459"/>
                  </a:lnTo>
                  <a:lnTo>
                    <a:pt x="1653" y="1515"/>
                  </a:lnTo>
                  <a:lnTo>
                    <a:pt x="1728" y="1572"/>
                  </a:lnTo>
                  <a:lnTo>
                    <a:pt x="1803" y="1636"/>
                  </a:lnTo>
                  <a:lnTo>
                    <a:pt x="1874" y="1704"/>
                  </a:lnTo>
                  <a:lnTo>
                    <a:pt x="1938" y="1777"/>
                  </a:lnTo>
                  <a:lnTo>
                    <a:pt x="1998" y="1854"/>
                  </a:lnTo>
                  <a:lnTo>
                    <a:pt x="2051" y="1937"/>
                  </a:lnTo>
                  <a:lnTo>
                    <a:pt x="2094" y="2025"/>
                  </a:lnTo>
                  <a:lnTo>
                    <a:pt x="2130" y="2118"/>
                  </a:lnTo>
                  <a:lnTo>
                    <a:pt x="2155" y="2217"/>
                  </a:lnTo>
                  <a:lnTo>
                    <a:pt x="2178" y="2348"/>
                  </a:lnTo>
                  <a:lnTo>
                    <a:pt x="2192" y="2480"/>
                  </a:lnTo>
                  <a:lnTo>
                    <a:pt x="2202" y="2611"/>
                  </a:lnTo>
                  <a:lnTo>
                    <a:pt x="2202" y="2742"/>
                  </a:lnTo>
                  <a:lnTo>
                    <a:pt x="2192" y="2875"/>
                  </a:lnTo>
                  <a:lnTo>
                    <a:pt x="2174" y="3004"/>
                  </a:lnTo>
                  <a:lnTo>
                    <a:pt x="2146" y="3134"/>
                  </a:lnTo>
                  <a:lnTo>
                    <a:pt x="2107" y="3262"/>
                  </a:lnTo>
                  <a:lnTo>
                    <a:pt x="2056" y="3388"/>
                  </a:lnTo>
                  <a:lnTo>
                    <a:pt x="1992" y="3510"/>
                  </a:lnTo>
                  <a:lnTo>
                    <a:pt x="1874" y="3694"/>
                  </a:lnTo>
                  <a:lnTo>
                    <a:pt x="1718" y="3851"/>
                  </a:lnTo>
                  <a:lnTo>
                    <a:pt x="1533" y="3976"/>
                  </a:lnTo>
                  <a:lnTo>
                    <a:pt x="1328" y="4065"/>
                  </a:lnTo>
                  <a:lnTo>
                    <a:pt x="1114" y="4116"/>
                  </a:lnTo>
                  <a:lnTo>
                    <a:pt x="898" y="4124"/>
                  </a:lnTo>
                  <a:lnTo>
                    <a:pt x="690" y="4086"/>
                  </a:lnTo>
                  <a:lnTo>
                    <a:pt x="501" y="3998"/>
                  </a:lnTo>
                  <a:lnTo>
                    <a:pt x="339" y="3856"/>
                  </a:lnTo>
                  <a:lnTo>
                    <a:pt x="214" y="3656"/>
                  </a:lnTo>
                  <a:lnTo>
                    <a:pt x="190" y="3588"/>
                  </a:lnTo>
                  <a:lnTo>
                    <a:pt x="178" y="3520"/>
                  </a:lnTo>
                  <a:lnTo>
                    <a:pt x="174" y="3449"/>
                  </a:lnTo>
                  <a:lnTo>
                    <a:pt x="181" y="3379"/>
                  </a:lnTo>
                  <a:lnTo>
                    <a:pt x="197" y="3308"/>
                  </a:lnTo>
                  <a:lnTo>
                    <a:pt x="218" y="3238"/>
                  </a:lnTo>
                  <a:lnTo>
                    <a:pt x="246" y="3171"/>
                  </a:lnTo>
                  <a:lnTo>
                    <a:pt x="282" y="3107"/>
                  </a:lnTo>
                  <a:lnTo>
                    <a:pt x="320" y="3044"/>
                  </a:lnTo>
                  <a:lnTo>
                    <a:pt x="362" y="2985"/>
                  </a:lnTo>
                  <a:lnTo>
                    <a:pt x="405" y="2932"/>
                  </a:lnTo>
                  <a:lnTo>
                    <a:pt x="450" y="2876"/>
                  </a:lnTo>
                  <a:lnTo>
                    <a:pt x="493" y="2819"/>
                  </a:lnTo>
                  <a:lnTo>
                    <a:pt x="536" y="2760"/>
                  </a:lnTo>
                  <a:lnTo>
                    <a:pt x="574" y="2697"/>
                  </a:lnTo>
                  <a:lnTo>
                    <a:pt x="606" y="2635"/>
                  </a:lnTo>
                  <a:lnTo>
                    <a:pt x="630" y="2569"/>
                  </a:lnTo>
                  <a:lnTo>
                    <a:pt x="646" y="2502"/>
                  </a:lnTo>
                  <a:lnTo>
                    <a:pt x="650" y="2433"/>
                  </a:lnTo>
                  <a:lnTo>
                    <a:pt x="640" y="2363"/>
                  </a:lnTo>
                  <a:lnTo>
                    <a:pt x="613" y="2265"/>
                  </a:lnTo>
                  <a:lnTo>
                    <a:pt x="576" y="2172"/>
                  </a:lnTo>
                  <a:lnTo>
                    <a:pt x="528" y="2084"/>
                  </a:lnTo>
                  <a:lnTo>
                    <a:pt x="472" y="2000"/>
                  </a:lnTo>
                  <a:lnTo>
                    <a:pt x="408" y="1921"/>
                  </a:lnTo>
                  <a:lnTo>
                    <a:pt x="338" y="1844"/>
                  </a:lnTo>
                  <a:lnTo>
                    <a:pt x="261" y="1772"/>
                  </a:lnTo>
                  <a:lnTo>
                    <a:pt x="181" y="1705"/>
                  </a:lnTo>
                  <a:lnTo>
                    <a:pt x="96" y="1640"/>
                  </a:lnTo>
                  <a:lnTo>
                    <a:pt x="10" y="1579"/>
                  </a:lnTo>
                  <a:lnTo>
                    <a:pt x="6" y="1576"/>
                  </a:lnTo>
                  <a:lnTo>
                    <a:pt x="5" y="1572"/>
                  </a:lnTo>
                  <a:lnTo>
                    <a:pt x="3" y="1568"/>
                  </a:lnTo>
                  <a:lnTo>
                    <a:pt x="2" y="1564"/>
                  </a:lnTo>
                  <a:lnTo>
                    <a:pt x="0" y="1560"/>
                  </a:lnTo>
                  <a:lnTo>
                    <a:pt x="0" y="1556"/>
                  </a:lnTo>
                  <a:lnTo>
                    <a:pt x="0" y="1552"/>
                  </a:lnTo>
                  <a:lnTo>
                    <a:pt x="0" y="1547"/>
                  </a:lnTo>
                  <a:lnTo>
                    <a:pt x="2" y="1544"/>
                  </a:lnTo>
                  <a:lnTo>
                    <a:pt x="3" y="1539"/>
                  </a:lnTo>
                  <a:lnTo>
                    <a:pt x="8" y="1536"/>
                  </a:lnTo>
                  <a:lnTo>
                    <a:pt x="13" y="1532"/>
                  </a:lnTo>
                  <a:lnTo>
                    <a:pt x="19" y="1532"/>
                  </a:lnTo>
                  <a:lnTo>
                    <a:pt x="26" y="1531"/>
                  </a:lnTo>
                  <a:lnTo>
                    <a:pt x="30" y="1532"/>
                  </a:lnTo>
                  <a:lnTo>
                    <a:pt x="37" y="1534"/>
                  </a:lnTo>
                  <a:lnTo>
                    <a:pt x="43" y="1534"/>
                  </a:lnTo>
                  <a:lnTo>
                    <a:pt x="50" y="1536"/>
                  </a:lnTo>
                  <a:lnTo>
                    <a:pt x="56" y="1537"/>
                  </a:lnTo>
                  <a:lnTo>
                    <a:pt x="62" y="1537"/>
                  </a:lnTo>
                  <a:lnTo>
                    <a:pt x="131" y="1563"/>
                  </a:lnTo>
                  <a:lnTo>
                    <a:pt x="202" y="1590"/>
                  </a:lnTo>
                  <a:lnTo>
                    <a:pt x="269" y="1620"/>
                  </a:lnTo>
                  <a:lnTo>
                    <a:pt x="338" y="1654"/>
                  </a:lnTo>
                  <a:lnTo>
                    <a:pt x="402" y="1691"/>
                  </a:lnTo>
                  <a:lnTo>
                    <a:pt x="464" y="1732"/>
                  </a:lnTo>
                  <a:lnTo>
                    <a:pt x="525" y="1779"/>
                  </a:lnTo>
                  <a:lnTo>
                    <a:pt x="581" y="1828"/>
                  </a:lnTo>
                  <a:lnTo>
                    <a:pt x="632" y="1884"/>
                  </a:lnTo>
                  <a:lnTo>
                    <a:pt x="678" y="1945"/>
                  </a:lnTo>
                  <a:lnTo>
                    <a:pt x="739" y="2036"/>
                  </a:lnTo>
                  <a:lnTo>
                    <a:pt x="790" y="2134"/>
                  </a:lnTo>
                  <a:lnTo>
                    <a:pt x="832" y="2236"/>
                  </a:lnTo>
                  <a:lnTo>
                    <a:pt x="861" y="2342"/>
                  </a:lnTo>
                  <a:lnTo>
                    <a:pt x="878" y="2449"/>
                  </a:lnTo>
                  <a:lnTo>
                    <a:pt x="882" y="2558"/>
                  </a:lnTo>
                  <a:lnTo>
                    <a:pt x="870" y="2665"/>
                  </a:lnTo>
                  <a:lnTo>
                    <a:pt x="842" y="2771"/>
                  </a:lnTo>
                  <a:lnTo>
                    <a:pt x="795" y="2873"/>
                  </a:lnTo>
                  <a:lnTo>
                    <a:pt x="730" y="2971"/>
                  </a:lnTo>
                  <a:lnTo>
                    <a:pt x="686" y="3028"/>
                  </a:lnTo>
                  <a:lnTo>
                    <a:pt x="643" y="3089"/>
                  </a:lnTo>
                  <a:lnTo>
                    <a:pt x="600" y="3153"/>
                  </a:lnTo>
                  <a:lnTo>
                    <a:pt x="560" y="3220"/>
                  </a:lnTo>
                  <a:lnTo>
                    <a:pt x="530" y="3289"/>
                  </a:lnTo>
                  <a:lnTo>
                    <a:pt x="509" y="3358"/>
                  </a:lnTo>
                  <a:lnTo>
                    <a:pt x="504" y="3428"/>
                  </a:lnTo>
                  <a:lnTo>
                    <a:pt x="514" y="3499"/>
                  </a:lnTo>
                  <a:lnTo>
                    <a:pt x="546" y="3568"/>
                  </a:lnTo>
                  <a:lnTo>
                    <a:pt x="602" y="3636"/>
                  </a:lnTo>
                  <a:lnTo>
                    <a:pt x="691" y="3715"/>
                  </a:lnTo>
                  <a:lnTo>
                    <a:pt x="790" y="3766"/>
                  </a:lnTo>
                  <a:lnTo>
                    <a:pt x="896" y="3793"/>
                  </a:lnTo>
                  <a:lnTo>
                    <a:pt x="1005" y="3798"/>
                  </a:lnTo>
                  <a:lnTo>
                    <a:pt x="1114" y="3782"/>
                  </a:lnTo>
                  <a:lnTo>
                    <a:pt x="1219" y="3747"/>
                  </a:lnTo>
                  <a:lnTo>
                    <a:pt x="1322" y="3696"/>
                  </a:lnTo>
                  <a:lnTo>
                    <a:pt x="1416" y="3632"/>
                  </a:lnTo>
                  <a:lnTo>
                    <a:pt x="1499" y="3555"/>
                  </a:lnTo>
                  <a:lnTo>
                    <a:pt x="1571" y="3467"/>
                  </a:lnTo>
                  <a:lnTo>
                    <a:pt x="1627" y="3369"/>
                  </a:lnTo>
                  <a:lnTo>
                    <a:pt x="1677" y="3268"/>
                  </a:lnTo>
                  <a:lnTo>
                    <a:pt x="1720" y="3164"/>
                  </a:lnTo>
                  <a:lnTo>
                    <a:pt x="1755" y="3059"/>
                  </a:lnTo>
                  <a:lnTo>
                    <a:pt x="1784" y="2952"/>
                  </a:lnTo>
                  <a:lnTo>
                    <a:pt x="1802" y="2844"/>
                  </a:lnTo>
                  <a:lnTo>
                    <a:pt x="1811" y="2736"/>
                  </a:lnTo>
                  <a:lnTo>
                    <a:pt x="1811" y="2625"/>
                  </a:lnTo>
                  <a:lnTo>
                    <a:pt x="1798" y="2516"/>
                  </a:lnTo>
                  <a:lnTo>
                    <a:pt x="1774" y="2408"/>
                  </a:lnTo>
                  <a:lnTo>
                    <a:pt x="1699" y="2195"/>
                  </a:lnTo>
                  <a:lnTo>
                    <a:pt x="1586" y="2032"/>
                  </a:lnTo>
                  <a:lnTo>
                    <a:pt x="1440" y="1905"/>
                  </a:lnTo>
                  <a:lnTo>
                    <a:pt x="1272" y="1809"/>
                  </a:lnTo>
                  <a:lnTo>
                    <a:pt x="1088" y="1729"/>
                  </a:lnTo>
                  <a:lnTo>
                    <a:pt x="896" y="1656"/>
                  </a:lnTo>
                  <a:lnTo>
                    <a:pt x="704" y="1580"/>
                  </a:lnTo>
                  <a:lnTo>
                    <a:pt x="522" y="1491"/>
                  </a:lnTo>
                  <a:lnTo>
                    <a:pt x="354" y="1377"/>
                  </a:lnTo>
                  <a:lnTo>
                    <a:pt x="208" y="1228"/>
                  </a:lnTo>
                  <a:lnTo>
                    <a:pt x="149" y="1142"/>
                  </a:lnTo>
                  <a:lnTo>
                    <a:pt x="101" y="1049"/>
                  </a:lnTo>
                  <a:lnTo>
                    <a:pt x="67" y="953"/>
                  </a:lnTo>
                  <a:lnTo>
                    <a:pt x="46" y="854"/>
                  </a:lnTo>
                  <a:lnTo>
                    <a:pt x="37" y="752"/>
                  </a:lnTo>
                  <a:lnTo>
                    <a:pt x="42" y="651"/>
                  </a:lnTo>
                  <a:lnTo>
                    <a:pt x="58" y="550"/>
                  </a:lnTo>
                  <a:lnTo>
                    <a:pt x="85" y="452"/>
                  </a:lnTo>
                  <a:lnTo>
                    <a:pt x="125" y="358"/>
                  </a:lnTo>
                  <a:lnTo>
                    <a:pt x="176" y="270"/>
                  </a:lnTo>
                  <a:lnTo>
                    <a:pt x="242" y="196"/>
                  </a:lnTo>
                  <a:lnTo>
                    <a:pt x="312" y="139"/>
                  </a:lnTo>
                  <a:lnTo>
                    <a:pt x="387" y="92"/>
                  </a:lnTo>
                  <a:lnTo>
                    <a:pt x="467" y="59"/>
                  </a:lnTo>
                  <a:lnTo>
                    <a:pt x="550" y="36"/>
                  </a:lnTo>
                  <a:lnTo>
                    <a:pt x="635" y="22"/>
                  </a:lnTo>
                  <a:lnTo>
                    <a:pt x="722" y="16"/>
                  </a:lnTo>
                  <a:lnTo>
                    <a:pt x="810" y="17"/>
                  </a:lnTo>
                  <a:lnTo>
                    <a:pt x="894" y="24"/>
                  </a:lnTo>
                  <a:lnTo>
                    <a:pt x="979" y="33"/>
                  </a:lnTo>
                  <a:lnTo>
                    <a:pt x="1030" y="49"/>
                  </a:lnTo>
                  <a:lnTo>
                    <a:pt x="1082" y="65"/>
                  </a:lnTo>
                  <a:lnTo>
                    <a:pt x="1134" y="83"/>
                  </a:lnTo>
                  <a:lnTo>
                    <a:pt x="1187" y="97"/>
                  </a:lnTo>
                  <a:lnTo>
                    <a:pt x="1238" y="112"/>
                  </a:lnTo>
                  <a:lnTo>
                    <a:pt x="1291" y="124"/>
                  </a:lnTo>
                  <a:lnTo>
                    <a:pt x="1344" y="134"/>
                  </a:lnTo>
                  <a:lnTo>
                    <a:pt x="1397" y="142"/>
                  </a:lnTo>
                  <a:lnTo>
                    <a:pt x="1450" y="145"/>
                  </a:lnTo>
                  <a:lnTo>
                    <a:pt x="1502" y="147"/>
                  </a:lnTo>
                  <a:lnTo>
                    <a:pt x="1544" y="88"/>
                  </a:lnTo>
                  <a:lnTo>
                    <a:pt x="1592" y="48"/>
                  </a:lnTo>
                  <a:lnTo>
                    <a:pt x="1645" y="20"/>
                  </a:lnTo>
                  <a:lnTo>
                    <a:pt x="1702" y="6"/>
                  </a:lnTo>
                  <a:lnTo>
                    <a:pt x="1762" y="0"/>
                  </a:lnTo>
                  <a:lnTo>
                    <a:pt x="1824" y="0"/>
                  </a:lnTo>
                  <a:lnTo>
                    <a:pt x="1886" y="3"/>
                  </a:lnTo>
                  <a:lnTo>
                    <a:pt x="1949" y="8"/>
                  </a:lnTo>
                  <a:lnTo>
                    <a:pt x="2011" y="9"/>
                  </a:lnTo>
                  <a:lnTo>
                    <a:pt x="2069" y="8"/>
                  </a:lnTo>
                  <a:lnTo>
                    <a:pt x="2072" y="16"/>
                  </a:lnTo>
                  <a:lnTo>
                    <a:pt x="2078" y="24"/>
                  </a:lnTo>
                  <a:lnTo>
                    <a:pt x="2085" y="30"/>
                  </a:lnTo>
                  <a:lnTo>
                    <a:pt x="2093" y="35"/>
                  </a:lnTo>
                  <a:lnTo>
                    <a:pt x="2101" y="40"/>
                  </a:lnTo>
                  <a:lnTo>
                    <a:pt x="2110" y="44"/>
                  </a:lnTo>
                  <a:lnTo>
                    <a:pt x="2118" y="51"/>
                  </a:lnTo>
                  <a:lnTo>
                    <a:pt x="2126" y="57"/>
                  </a:lnTo>
                  <a:lnTo>
                    <a:pt x="2131" y="65"/>
                  </a:lnTo>
                  <a:lnTo>
                    <a:pt x="2136" y="76"/>
                  </a:lnTo>
                  <a:lnTo>
                    <a:pt x="2136" y="76"/>
                  </a:lnTo>
                  <a:close/>
                </a:path>
              </a:pathLst>
            </a:custGeom>
            <a:solidFill>
              <a:srgbClr val="C0C0C0"/>
            </a:solidFill>
            <a:ln w="9525">
              <a:noFill/>
              <a:round/>
              <a:headEnd/>
              <a:tailEnd/>
            </a:ln>
          </p:spPr>
          <p:txBody>
            <a:bodyPr/>
            <a:lstStyle/>
            <a:p>
              <a:endParaRPr lang="en-US"/>
            </a:p>
          </p:txBody>
        </p:sp>
      </p:grpSp>
      <p:grpSp>
        <p:nvGrpSpPr>
          <p:cNvPr id="327948" name="Group 268"/>
          <p:cNvGrpSpPr>
            <a:grpSpLocks/>
          </p:cNvGrpSpPr>
          <p:nvPr/>
        </p:nvGrpSpPr>
        <p:grpSpPr bwMode="auto">
          <a:xfrm>
            <a:off x="1143000" y="1143000"/>
            <a:ext cx="1493838" cy="2514600"/>
            <a:chOff x="720" y="720"/>
            <a:chExt cx="941" cy="1584"/>
          </a:xfrm>
        </p:grpSpPr>
        <p:sp>
          <p:nvSpPr>
            <p:cNvPr id="327931" name="Freeform 251"/>
            <p:cNvSpPr>
              <a:spLocks/>
            </p:cNvSpPr>
            <p:nvPr/>
          </p:nvSpPr>
          <p:spPr bwMode="auto">
            <a:xfrm>
              <a:off x="751" y="749"/>
              <a:ext cx="910" cy="1555"/>
            </a:xfrm>
            <a:custGeom>
              <a:avLst/>
              <a:gdLst/>
              <a:ahLst/>
              <a:cxnLst>
                <a:cxn ang="0">
                  <a:pos x="2136" y="111"/>
                </a:cxn>
                <a:cxn ang="0">
                  <a:pos x="2115" y="144"/>
                </a:cxn>
                <a:cxn ang="0">
                  <a:pos x="2049" y="197"/>
                </a:cxn>
                <a:cxn ang="0">
                  <a:pos x="1872" y="328"/>
                </a:cxn>
                <a:cxn ang="0">
                  <a:pos x="1669" y="383"/>
                </a:cxn>
                <a:cxn ang="0">
                  <a:pos x="1568" y="368"/>
                </a:cxn>
                <a:cxn ang="0">
                  <a:pos x="1507" y="384"/>
                </a:cxn>
                <a:cxn ang="0">
                  <a:pos x="1365" y="399"/>
                </a:cxn>
                <a:cxn ang="0">
                  <a:pos x="974" y="368"/>
                </a:cxn>
                <a:cxn ang="0">
                  <a:pos x="603" y="423"/>
                </a:cxn>
                <a:cxn ang="0">
                  <a:pos x="451" y="685"/>
                </a:cxn>
                <a:cxn ang="0">
                  <a:pos x="531" y="956"/>
                </a:cxn>
                <a:cxn ang="0">
                  <a:pos x="790" y="1135"/>
                </a:cxn>
                <a:cxn ang="0">
                  <a:pos x="1139" y="1277"/>
                </a:cxn>
                <a:cxn ang="0">
                  <a:pos x="1488" y="1421"/>
                </a:cxn>
                <a:cxn ang="0">
                  <a:pos x="1803" y="1637"/>
                </a:cxn>
                <a:cxn ang="0">
                  <a:pos x="2051" y="1938"/>
                </a:cxn>
                <a:cxn ang="0">
                  <a:pos x="2177" y="2349"/>
                </a:cxn>
                <a:cxn ang="0">
                  <a:pos x="2193" y="2876"/>
                </a:cxn>
                <a:cxn ang="0">
                  <a:pos x="2056" y="3389"/>
                </a:cxn>
                <a:cxn ang="0">
                  <a:pos x="1534" y="3976"/>
                </a:cxn>
                <a:cxn ang="0">
                  <a:pos x="691" y="4088"/>
                </a:cxn>
                <a:cxn ang="0">
                  <a:pos x="190" y="3589"/>
                </a:cxn>
                <a:cxn ang="0">
                  <a:pos x="197" y="3309"/>
                </a:cxn>
                <a:cxn ang="0">
                  <a:pos x="320" y="3045"/>
                </a:cxn>
                <a:cxn ang="0">
                  <a:pos x="494" y="2821"/>
                </a:cxn>
                <a:cxn ang="0">
                  <a:pos x="632" y="2570"/>
                </a:cxn>
                <a:cxn ang="0">
                  <a:pos x="614" y="2266"/>
                </a:cxn>
                <a:cxn ang="0">
                  <a:pos x="408" y="1922"/>
                </a:cxn>
                <a:cxn ang="0">
                  <a:pos x="96" y="1640"/>
                </a:cxn>
                <a:cxn ang="0">
                  <a:pos x="3" y="1570"/>
                </a:cxn>
                <a:cxn ang="0">
                  <a:pos x="0" y="1552"/>
                </a:cxn>
                <a:cxn ang="0">
                  <a:pos x="8" y="1536"/>
                </a:cxn>
                <a:cxn ang="0">
                  <a:pos x="32" y="1533"/>
                </a:cxn>
                <a:cxn ang="0">
                  <a:pos x="56" y="1538"/>
                </a:cxn>
                <a:cxn ang="0">
                  <a:pos x="270" y="1621"/>
                </a:cxn>
                <a:cxn ang="0">
                  <a:pos x="525" y="1780"/>
                </a:cxn>
                <a:cxn ang="0">
                  <a:pos x="739" y="2039"/>
                </a:cxn>
                <a:cxn ang="0">
                  <a:pos x="880" y="2450"/>
                </a:cxn>
                <a:cxn ang="0">
                  <a:pos x="795" y="2876"/>
                </a:cxn>
                <a:cxn ang="0">
                  <a:pos x="600" y="3154"/>
                </a:cxn>
                <a:cxn ang="0">
                  <a:pos x="504" y="3429"/>
                </a:cxn>
                <a:cxn ang="0">
                  <a:pos x="693" y="3716"/>
                </a:cxn>
                <a:cxn ang="0">
                  <a:pos x="1113" y="3783"/>
                </a:cxn>
                <a:cxn ang="0">
                  <a:pos x="1501" y="3556"/>
                </a:cxn>
                <a:cxn ang="0">
                  <a:pos x="1720" y="3165"/>
                </a:cxn>
                <a:cxn ang="0">
                  <a:pos x="1811" y="2736"/>
                </a:cxn>
                <a:cxn ang="0">
                  <a:pos x="1699" y="2196"/>
                </a:cxn>
                <a:cxn ang="0">
                  <a:pos x="1088" y="1730"/>
                </a:cxn>
                <a:cxn ang="0">
                  <a:pos x="353" y="1378"/>
                </a:cxn>
                <a:cxn ang="0">
                  <a:pos x="67" y="954"/>
                </a:cxn>
                <a:cxn ang="0">
                  <a:pos x="57" y="552"/>
                </a:cxn>
                <a:cxn ang="0">
                  <a:pos x="241" y="197"/>
                </a:cxn>
                <a:cxn ang="0">
                  <a:pos x="550" y="37"/>
                </a:cxn>
                <a:cxn ang="0">
                  <a:pos x="896" y="24"/>
                </a:cxn>
                <a:cxn ang="0">
                  <a:pos x="1134" y="84"/>
                </a:cxn>
                <a:cxn ang="0">
                  <a:pos x="1344" y="136"/>
                </a:cxn>
                <a:cxn ang="0">
                  <a:pos x="1544" y="90"/>
                </a:cxn>
                <a:cxn ang="0">
                  <a:pos x="1763" y="0"/>
                </a:cxn>
                <a:cxn ang="0">
                  <a:pos x="2011" y="12"/>
                </a:cxn>
                <a:cxn ang="0">
                  <a:pos x="2085" y="31"/>
                </a:cxn>
                <a:cxn ang="0">
                  <a:pos x="2118" y="52"/>
                </a:cxn>
                <a:cxn ang="0">
                  <a:pos x="2137" y="77"/>
                </a:cxn>
              </a:cxnLst>
              <a:rect l="0" t="0" r="r" b="b"/>
              <a:pathLst>
                <a:path w="2201" h="4125">
                  <a:moveTo>
                    <a:pt x="2136" y="77"/>
                  </a:moveTo>
                  <a:lnTo>
                    <a:pt x="2137" y="88"/>
                  </a:lnTo>
                  <a:lnTo>
                    <a:pt x="2137" y="100"/>
                  </a:lnTo>
                  <a:lnTo>
                    <a:pt x="2136" y="111"/>
                  </a:lnTo>
                  <a:lnTo>
                    <a:pt x="2131" y="120"/>
                  </a:lnTo>
                  <a:lnTo>
                    <a:pt x="2128" y="128"/>
                  </a:lnTo>
                  <a:lnTo>
                    <a:pt x="2121" y="136"/>
                  </a:lnTo>
                  <a:lnTo>
                    <a:pt x="2115" y="144"/>
                  </a:lnTo>
                  <a:lnTo>
                    <a:pt x="2109" y="152"/>
                  </a:lnTo>
                  <a:lnTo>
                    <a:pt x="2101" y="159"/>
                  </a:lnTo>
                  <a:lnTo>
                    <a:pt x="2093" y="164"/>
                  </a:lnTo>
                  <a:lnTo>
                    <a:pt x="2049" y="197"/>
                  </a:lnTo>
                  <a:lnTo>
                    <a:pt x="2006" y="232"/>
                  </a:lnTo>
                  <a:lnTo>
                    <a:pt x="1961" y="266"/>
                  </a:lnTo>
                  <a:lnTo>
                    <a:pt x="1917" y="300"/>
                  </a:lnTo>
                  <a:lnTo>
                    <a:pt x="1872" y="328"/>
                  </a:lnTo>
                  <a:lnTo>
                    <a:pt x="1824" y="354"/>
                  </a:lnTo>
                  <a:lnTo>
                    <a:pt x="1774" y="372"/>
                  </a:lnTo>
                  <a:lnTo>
                    <a:pt x="1723" y="383"/>
                  </a:lnTo>
                  <a:lnTo>
                    <a:pt x="1669" y="383"/>
                  </a:lnTo>
                  <a:lnTo>
                    <a:pt x="1613" y="373"/>
                  </a:lnTo>
                  <a:lnTo>
                    <a:pt x="1598" y="368"/>
                  </a:lnTo>
                  <a:lnTo>
                    <a:pt x="1582" y="367"/>
                  </a:lnTo>
                  <a:lnTo>
                    <a:pt x="1568" y="368"/>
                  </a:lnTo>
                  <a:lnTo>
                    <a:pt x="1552" y="372"/>
                  </a:lnTo>
                  <a:lnTo>
                    <a:pt x="1537" y="375"/>
                  </a:lnTo>
                  <a:lnTo>
                    <a:pt x="1523" y="380"/>
                  </a:lnTo>
                  <a:lnTo>
                    <a:pt x="1507" y="384"/>
                  </a:lnTo>
                  <a:lnTo>
                    <a:pt x="1493" y="388"/>
                  </a:lnTo>
                  <a:lnTo>
                    <a:pt x="1477" y="389"/>
                  </a:lnTo>
                  <a:lnTo>
                    <a:pt x="1461" y="388"/>
                  </a:lnTo>
                  <a:lnTo>
                    <a:pt x="1365" y="399"/>
                  </a:lnTo>
                  <a:lnTo>
                    <a:pt x="1267" y="399"/>
                  </a:lnTo>
                  <a:lnTo>
                    <a:pt x="1169" y="391"/>
                  </a:lnTo>
                  <a:lnTo>
                    <a:pt x="1072" y="380"/>
                  </a:lnTo>
                  <a:lnTo>
                    <a:pt x="974" y="368"/>
                  </a:lnTo>
                  <a:lnTo>
                    <a:pt x="878" y="364"/>
                  </a:lnTo>
                  <a:lnTo>
                    <a:pt x="784" y="368"/>
                  </a:lnTo>
                  <a:lnTo>
                    <a:pt x="693" y="386"/>
                  </a:lnTo>
                  <a:lnTo>
                    <a:pt x="603" y="423"/>
                  </a:lnTo>
                  <a:lnTo>
                    <a:pt x="518" y="480"/>
                  </a:lnTo>
                  <a:lnTo>
                    <a:pt x="483" y="546"/>
                  </a:lnTo>
                  <a:lnTo>
                    <a:pt x="461" y="615"/>
                  </a:lnTo>
                  <a:lnTo>
                    <a:pt x="451" y="685"/>
                  </a:lnTo>
                  <a:lnTo>
                    <a:pt x="454" y="757"/>
                  </a:lnTo>
                  <a:lnTo>
                    <a:pt x="469" y="826"/>
                  </a:lnTo>
                  <a:lnTo>
                    <a:pt x="494" y="893"/>
                  </a:lnTo>
                  <a:lnTo>
                    <a:pt x="531" y="956"/>
                  </a:lnTo>
                  <a:lnTo>
                    <a:pt x="579" y="1012"/>
                  </a:lnTo>
                  <a:lnTo>
                    <a:pt x="637" y="1058"/>
                  </a:lnTo>
                  <a:lnTo>
                    <a:pt x="705" y="1096"/>
                  </a:lnTo>
                  <a:lnTo>
                    <a:pt x="790" y="1135"/>
                  </a:lnTo>
                  <a:lnTo>
                    <a:pt x="878" y="1172"/>
                  </a:lnTo>
                  <a:lnTo>
                    <a:pt x="965" y="1208"/>
                  </a:lnTo>
                  <a:lnTo>
                    <a:pt x="1053" y="1244"/>
                  </a:lnTo>
                  <a:lnTo>
                    <a:pt x="1139" y="1277"/>
                  </a:lnTo>
                  <a:lnTo>
                    <a:pt x="1227" y="1312"/>
                  </a:lnTo>
                  <a:lnTo>
                    <a:pt x="1315" y="1348"/>
                  </a:lnTo>
                  <a:lnTo>
                    <a:pt x="1401" y="1383"/>
                  </a:lnTo>
                  <a:lnTo>
                    <a:pt x="1488" y="1421"/>
                  </a:lnTo>
                  <a:lnTo>
                    <a:pt x="1574" y="1461"/>
                  </a:lnTo>
                  <a:lnTo>
                    <a:pt x="1653" y="1516"/>
                  </a:lnTo>
                  <a:lnTo>
                    <a:pt x="1729" y="1575"/>
                  </a:lnTo>
                  <a:lnTo>
                    <a:pt x="1803" y="1637"/>
                  </a:lnTo>
                  <a:lnTo>
                    <a:pt x="1873" y="1704"/>
                  </a:lnTo>
                  <a:lnTo>
                    <a:pt x="1939" y="1778"/>
                  </a:lnTo>
                  <a:lnTo>
                    <a:pt x="1998" y="1855"/>
                  </a:lnTo>
                  <a:lnTo>
                    <a:pt x="2051" y="1938"/>
                  </a:lnTo>
                  <a:lnTo>
                    <a:pt x="2096" y="2026"/>
                  </a:lnTo>
                  <a:lnTo>
                    <a:pt x="2131" y="2119"/>
                  </a:lnTo>
                  <a:lnTo>
                    <a:pt x="2155" y="2220"/>
                  </a:lnTo>
                  <a:lnTo>
                    <a:pt x="2177" y="2349"/>
                  </a:lnTo>
                  <a:lnTo>
                    <a:pt x="2193" y="2480"/>
                  </a:lnTo>
                  <a:lnTo>
                    <a:pt x="2201" y="2612"/>
                  </a:lnTo>
                  <a:lnTo>
                    <a:pt x="2201" y="2744"/>
                  </a:lnTo>
                  <a:lnTo>
                    <a:pt x="2193" y="2876"/>
                  </a:lnTo>
                  <a:lnTo>
                    <a:pt x="2174" y="3007"/>
                  </a:lnTo>
                  <a:lnTo>
                    <a:pt x="2147" y="3135"/>
                  </a:lnTo>
                  <a:lnTo>
                    <a:pt x="2107" y="3263"/>
                  </a:lnTo>
                  <a:lnTo>
                    <a:pt x="2056" y="3389"/>
                  </a:lnTo>
                  <a:lnTo>
                    <a:pt x="1992" y="3512"/>
                  </a:lnTo>
                  <a:lnTo>
                    <a:pt x="1875" y="3695"/>
                  </a:lnTo>
                  <a:lnTo>
                    <a:pt x="1718" y="3852"/>
                  </a:lnTo>
                  <a:lnTo>
                    <a:pt x="1534" y="3976"/>
                  </a:lnTo>
                  <a:lnTo>
                    <a:pt x="1329" y="4066"/>
                  </a:lnTo>
                  <a:lnTo>
                    <a:pt x="1113" y="4117"/>
                  </a:lnTo>
                  <a:lnTo>
                    <a:pt x="897" y="4125"/>
                  </a:lnTo>
                  <a:lnTo>
                    <a:pt x="691" y="4088"/>
                  </a:lnTo>
                  <a:lnTo>
                    <a:pt x="501" y="3999"/>
                  </a:lnTo>
                  <a:lnTo>
                    <a:pt x="339" y="3858"/>
                  </a:lnTo>
                  <a:lnTo>
                    <a:pt x="216" y="3656"/>
                  </a:lnTo>
                  <a:lnTo>
                    <a:pt x="190" y="3589"/>
                  </a:lnTo>
                  <a:lnTo>
                    <a:pt x="177" y="3520"/>
                  </a:lnTo>
                  <a:lnTo>
                    <a:pt x="176" y="3450"/>
                  </a:lnTo>
                  <a:lnTo>
                    <a:pt x="182" y="3380"/>
                  </a:lnTo>
                  <a:lnTo>
                    <a:pt x="197" y="3309"/>
                  </a:lnTo>
                  <a:lnTo>
                    <a:pt x="219" y="3240"/>
                  </a:lnTo>
                  <a:lnTo>
                    <a:pt x="248" y="3173"/>
                  </a:lnTo>
                  <a:lnTo>
                    <a:pt x="281" y="3108"/>
                  </a:lnTo>
                  <a:lnTo>
                    <a:pt x="320" y="3045"/>
                  </a:lnTo>
                  <a:lnTo>
                    <a:pt x="361" y="2986"/>
                  </a:lnTo>
                  <a:lnTo>
                    <a:pt x="405" y="2933"/>
                  </a:lnTo>
                  <a:lnTo>
                    <a:pt x="449" y="2879"/>
                  </a:lnTo>
                  <a:lnTo>
                    <a:pt x="494" y="2821"/>
                  </a:lnTo>
                  <a:lnTo>
                    <a:pt x="536" y="2760"/>
                  </a:lnTo>
                  <a:lnTo>
                    <a:pt x="574" y="2700"/>
                  </a:lnTo>
                  <a:lnTo>
                    <a:pt x="606" y="2636"/>
                  </a:lnTo>
                  <a:lnTo>
                    <a:pt x="632" y="2570"/>
                  </a:lnTo>
                  <a:lnTo>
                    <a:pt x="646" y="2503"/>
                  </a:lnTo>
                  <a:lnTo>
                    <a:pt x="649" y="2434"/>
                  </a:lnTo>
                  <a:lnTo>
                    <a:pt x="640" y="2364"/>
                  </a:lnTo>
                  <a:lnTo>
                    <a:pt x="614" y="2266"/>
                  </a:lnTo>
                  <a:lnTo>
                    <a:pt x="576" y="2173"/>
                  </a:lnTo>
                  <a:lnTo>
                    <a:pt x="529" y="2085"/>
                  </a:lnTo>
                  <a:lnTo>
                    <a:pt x="472" y="2002"/>
                  </a:lnTo>
                  <a:lnTo>
                    <a:pt x="408" y="1922"/>
                  </a:lnTo>
                  <a:lnTo>
                    <a:pt x="337" y="1847"/>
                  </a:lnTo>
                  <a:lnTo>
                    <a:pt x="261" y="1775"/>
                  </a:lnTo>
                  <a:lnTo>
                    <a:pt x="181" y="1706"/>
                  </a:lnTo>
                  <a:lnTo>
                    <a:pt x="96" y="1640"/>
                  </a:lnTo>
                  <a:lnTo>
                    <a:pt x="9" y="1580"/>
                  </a:lnTo>
                  <a:lnTo>
                    <a:pt x="8" y="1576"/>
                  </a:lnTo>
                  <a:lnTo>
                    <a:pt x="5" y="1573"/>
                  </a:lnTo>
                  <a:lnTo>
                    <a:pt x="3" y="1570"/>
                  </a:lnTo>
                  <a:lnTo>
                    <a:pt x="1" y="1565"/>
                  </a:lnTo>
                  <a:lnTo>
                    <a:pt x="1" y="1562"/>
                  </a:lnTo>
                  <a:lnTo>
                    <a:pt x="0" y="1557"/>
                  </a:lnTo>
                  <a:lnTo>
                    <a:pt x="0" y="1552"/>
                  </a:lnTo>
                  <a:lnTo>
                    <a:pt x="1" y="1549"/>
                  </a:lnTo>
                  <a:lnTo>
                    <a:pt x="1" y="1544"/>
                  </a:lnTo>
                  <a:lnTo>
                    <a:pt x="3" y="1541"/>
                  </a:lnTo>
                  <a:lnTo>
                    <a:pt x="8" y="1536"/>
                  </a:lnTo>
                  <a:lnTo>
                    <a:pt x="14" y="1535"/>
                  </a:lnTo>
                  <a:lnTo>
                    <a:pt x="19" y="1533"/>
                  </a:lnTo>
                  <a:lnTo>
                    <a:pt x="25" y="1533"/>
                  </a:lnTo>
                  <a:lnTo>
                    <a:pt x="32" y="1533"/>
                  </a:lnTo>
                  <a:lnTo>
                    <a:pt x="37" y="1535"/>
                  </a:lnTo>
                  <a:lnTo>
                    <a:pt x="43" y="1536"/>
                  </a:lnTo>
                  <a:lnTo>
                    <a:pt x="49" y="1536"/>
                  </a:lnTo>
                  <a:lnTo>
                    <a:pt x="56" y="1538"/>
                  </a:lnTo>
                  <a:lnTo>
                    <a:pt x="62" y="1538"/>
                  </a:lnTo>
                  <a:lnTo>
                    <a:pt x="133" y="1564"/>
                  </a:lnTo>
                  <a:lnTo>
                    <a:pt x="201" y="1591"/>
                  </a:lnTo>
                  <a:lnTo>
                    <a:pt x="270" y="1621"/>
                  </a:lnTo>
                  <a:lnTo>
                    <a:pt x="337" y="1655"/>
                  </a:lnTo>
                  <a:lnTo>
                    <a:pt x="403" y="1693"/>
                  </a:lnTo>
                  <a:lnTo>
                    <a:pt x="465" y="1733"/>
                  </a:lnTo>
                  <a:lnTo>
                    <a:pt x="525" y="1780"/>
                  </a:lnTo>
                  <a:lnTo>
                    <a:pt x="581" y="1829"/>
                  </a:lnTo>
                  <a:lnTo>
                    <a:pt x="632" y="1885"/>
                  </a:lnTo>
                  <a:lnTo>
                    <a:pt x="678" y="1948"/>
                  </a:lnTo>
                  <a:lnTo>
                    <a:pt x="739" y="2039"/>
                  </a:lnTo>
                  <a:lnTo>
                    <a:pt x="790" y="2135"/>
                  </a:lnTo>
                  <a:lnTo>
                    <a:pt x="832" y="2237"/>
                  </a:lnTo>
                  <a:lnTo>
                    <a:pt x="862" y="2343"/>
                  </a:lnTo>
                  <a:lnTo>
                    <a:pt x="880" y="2450"/>
                  </a:lnTo>
                  <a:lnTo>
                    <a:pt x="883" y="2559"/>
                  </a:lnTo>
                  <a:lnTo>
                    <a:pt x="870" y="2666"/>
                  </a:lnTo>
                  <a:lnTo>
                    <a:pt x="841" y="2773"/>
                  </a:lnTo>
                  <a:lnTo>
                    <a:pt x="795" y="2876"/>
                  </a:lnTo>
                  <a:lnTo>
                    <a:pt x="729" y="2973"/>
                  </a:lnTo>
                  <a:lnTo>
                    <a:pt x="688" y="3029"/>
                  </a:lnTo>
                  <a:lnTo>
                    <a:pt x="643" y="3090"/>
                  </a:lnTo>
                  <a:lnTo>
                    <a:pt x="600" y="3154"/>
                  </a:lnTo>
                  <a:lnTo>
                    <a:pt x="561" y="3221"/>
                  </a:lnTo>
                  <a:lnTo>
                    <a:pt x="529" y="3290"/>
                  </a:lnTo>
                  <a:lnTo>
                    <a:pt x="510" y="3359"/>
                  </a:lnTo>
                  <a:lnTo>
                    <a:pt x="504" y="3429"/>
                  </a:lnTo>
                  <a:lnTo>
                    <a:pt x="515" y="3500"/>
                  </a:lnTo>
                  <a:lnTo>
                    <a:pt x="545" y="3570"/>
                  </a:lnTo>
                  <a:lnTo>
                    <a:pt x="601" y="3637"/>
                  </a:lnTo>
                  <a:lnTo>
                    <a:pt x="693" y="3716"/>
                  </a:lnTo>
                  <a:lnTo>
                    <a:pt x="790" y="3768"/>
                  </a:lnTo>
                  <a:lnTo>
                    <a:pt x="896" y="3794"/>
                  </a:lnTo>
                  <a:lnTo>
                    <a:pt x="1005" y="3799"/>
                  </a:lnTo>
                  <a:lnTo>
                    <a:pt x="1113" y="3783"/>
                  </a:lnTo>
                  <a:lnTo>
                    <a:pt x="1219" y="3748"/>
                  </a:lnTo>
                  <a:lnTo>
                    <a:pt x="1321" y="3698"/>
                  </a:lnTo>
                  <a:lnTo>
                    <a:pt x="1416" y="3632"/>
                  </a:lnTo>
                  <a:lnTo>
                    <a:pt x="1501" y="3556"/>
                  </a:lnTo>
                  <a:lnTo>
                    <a:pt x="1571" y="3469"/>
                  </a:lnTo>
                  <a:lnTo>
                    <a:pt x="1627" y="3370"/>
                  </a:lnTo>
                  <a:lnTo>
                    <a:pt x="1677" y="3269"/>
                  </a:lnTo>
                  <a:lnTo>
                    <a:pt x="1720" y="3165"/>
                  </a:lnTo>
                  <a:lnTo>
                    <a:pt x="1755" y="3060"/>
                  </a:lnTo>
                  <a:lnTo>
                    <a:pt x="1784" y="2954"/>
                  </a:lnTo>
                  <a:lnTo>
                    <a:pt x="1803" y="2845"/>
                  </a:lnTo>
                  <a:lnTo>
                    <a:pt x="1811" y="2736"/>
                  </a:lnTo>
                  <a:lnTo>
                    <a:pt x="1811" y="2628"/>
                  </a:lnTo>
                  <a:lnTo>
                    <a:pt x="1798" y="2517"/>
                  </a:lnTo>
                  <a:lnTo>
                    <a:pt x="1776" y="2408"/>
                  </a:lnTo>
                  <a:lnTo>
                    <a:pt x="1699" y="2196"/>
                  </a:lnTo>
                  <a:lnTo>
                    <a:pt x="1585" y="2032"/>
                  </a:lnTo>
                  <a:lnTo>
                    <a:pt x="1440" y="1908"/>
                  </a:lnTo>
                  <a:lnTo>
                    <a:pt x="1272" y="1810"/>
                  </a:lnTo>
                  <a:lnTo>
                    <a:pt x="1088" y="1730"/>
                  </a:lnTo>
                  <a:lnTo>
                    <a:pt x="896" y="1656"/>
                  </a:lnTo>
                  <a:lnTo>
                    <a:pt x="705" y="1581"/>
                  </a:lnTo>
                  <a:lnTo>
                    <a:pt x="521" y="1492"/>
                  </a:lnTo>
                  <a:lnTo>
                    <a:pt x="353" y="1378"/>
                  </a:lnTo>
                  <a:lnTo>
                    <a:pt x="209" y="1231"/>
                  </a:lnTo>
                  <a:lnTo>
                    <a:pt x="149" y="1143"/>
                  </a:lnTo>
                  <a:lnTo>
                    <a:pt x="102" y="1052"/>
                  </a:lnTo>
                  <a:lnTo>
                    <a:pt x="67" y="954"/>
                  </a:lnTo>
                  <a:lnTo>
                    <a:pt x="46" y="855"/>
                  </a:lnTo>
                  <a:lnTo>
                    <a:pt x="38" y="754"/>
                  </a:lnTo>
                  <a:lnTo>
                    <a:pt x="41" y="652"/>
                  </a:lnTo>
                  <a:lnTo>
                    <a:pt x="57" y="552"/>
                  </a:lnTo>
                  <a:lnTo>
                    <a:pt x="85" y="453"/>
                  </a:lnTo>
                  <a:lnTo>
                    <a:pt x="125" y="360"/>
                  </a:lnTo>
                  <a:lnTo>
                    <a:pt x="176" y="271"/>
                  </a:lnTo>
                  <a:lnTo>
                    <a:pt x="241" y="197"/>
                  </a:lnTo>
                  <a:lnTo>
                    <a:pt x="312" y="140"/>
                  </a:lnTo>
                  <a:lnTo>
                    <a:pt x="387" y="93"/>
                  </a:lnTo>
                  <a:lnTo>
                    <a:pt x="467" y="60"/>
                  </a:lnTo>
                  <a:lnTo>
                    <a:pt x="550" y="37"/>
                  </a:lnTo>
                  <a:lnTo>
                    <a:pt x="635" y="23"/>
                  </a:lnTo>
                  <a:lnTo>
                    <a:pt x="723" y="16"/>
                  </a:lnTo>
                  <a:lnTo>
                    <a:pt x="809" y="18"/>
                  </a:lnTo>
                  <a:lnTo>
                    <a:pt x="896" y="24"/>
                  </a:lnTo>
                  <a:lnTo>
                    <a:pt x="981" y="34"/>
                  </a:lnTo>
                  <a:lnTo>
                    <a:pt x="1032" y="50"/>
                  </a:lnTo>
                  <a:lnTo>
                    <a:pt x="1083" y="68"/>
                  </a:lnTo>
                  <a:lnTo>
                    <a:pt x="1134" y="84"/>
                  </a:lnTo>
                  <a:lnTo>
                    <a:pt x="1187" y="98"/>
                  </a:lnTo>
                  <a:lnTo>
                    <a:pt x="1240" y="112"/>
                  </a:lnTo>
                  <a:lnTo>
                    <a:pt x="1291" y="125"/>
                  </a:lnTo>
                  <a:lnTo>
                    <a:pt x="1344" y="136"/>
                  </a:lnTo>
                  <a:lnTo>
                    <a:pt x="1397" y="143"/>
                  </a:lnTo>
                  <a:lnTo>
                    <a:pt x="1449" y="148"/>
                  </a:lnTo>
                  <a:lnTo>
                    <a:pt x="1502" y="148"/>
                  </a:lnTo>
                  <a:lnTo>
                    <a:pt x="1544" y="90"/>
                  </a:lnTo>
                  <a:lnTo>
                    <a:pt x="1592" y="48"/>
                  </a:lnTo>
                  <a:lnTo>
                    <a:pt x="1645" y="21"/>
                  </a:lnTo>
                  <a:lnTo>
                    <a:pt x="1702" y="7"/>
                  </a:lnTo>
                  <a:lnTo>
                    <a:pt x="1763" y="0"/>
                  </a:lnTo>
                  <a:lnTo>
                    <a:pt x="1824" y="0"/>
                  </a:lnTo>
                  <a:lnTo>
                    <a:pt x="1888" y="5"/>
                  </a:lnTo>
                  <a:lnTo>
                    <a:pt x="1950" y="8"/>
                  </a:lnTo>
                  <a:lnTo>
                    <a:pt x="2011" y="12"/>
                  </a:lnTo>
                  <a:lnTo>
                    <a:pt x="2069" y="8"/>
                  </a:lnTo>
                  <a:lnTo>
                    <a:pt x="2073" y="18"/>
                  </a:lnTo>
                  <a:lnTo>
                    <a:pt x="2078" y="24"/>
                  </a:lnTo>
                  <a:lnTo>
                    <a:pt x="2085" y="31"/>
                  </a:lnTo>
                  <a:lnTo>
                    <a:pt x="2093" y="36"/>
                  </a:lnTo>
                  <a:lnTo>
                    <a:pt x="2102" y="40"/>
                  </a:lnTo>
                  <a:lnTo>
                    <a:pt x="2110" y="45"/>
                  </a:lnTo>
                  <a:lnTo>
                    <a:pt x="2118" y="52"/>
                  </a:lnTo>
                  <a:lnTo>
                    <a:pt x="2126" y="58"/>
                  </a:lnTo>
                  <a:lnTo>
                    <a:pt x="2133" y="68"/>
                  </a:lnTo>
                  <a:lnTo>
                    <a:pt x="2137" y="77"/>
                  </a:lnTo>
                  <a:lnTo>
                    <a:pt x="2137" y="77"/>
                  </a:lnTo>
                  <a:lnTo>
                    <a:pt x="2136" y="77"/>
                  </a:lnTo>
                  <a:close/>
                </a:path>
              </a:pathLst>
            </a:custGeom>
            <a:solidFill>
              <a:srgbClr val="616161"/>
            </a:solidFill>
            <a:ln w="9525">
              <a:noFill/>
              <a:round/>
              <a:headEnd/>
              <a:tailEnd/>
            </a:ln>
          </p:spPr>
          <p:txBody>
            <a:bodyPr/>
            <a:lstStyle/>
            <a:p>
              <a:endParaRPr lang="en-US"/>
            </a:p>
          </p:txBody>
        </p:sp>
        <p:sp>
          <p:nvSpPr>
            <p:cNvPr id="327932" name="Freeform 252"/>
            <p:cNvSpPr>
              <a:spLocks/>
            </p:cNvSpPr>
            <p:nvPr/>
          </p:nvSpPr>
          <p:spPr bwMode="auto">
            <a:xfrm>
              <a:off x="720" y="720"/>
              <a:ext cx="910" cy="1555"/>
            </a:xfrm>
            <a:custGeom>
              <a:avLst/>
              <a:gdLst/>
              <a:ahLst/>
              <a:cxnLst>
                <a:cxn ang="0">
                  <a:pos x="2134" y="108"/>
                </a:cxn>
                <a:cxn ang="0">
                  <a:pos x="2115" y="144"/>
                </a:cxn>
                <a:cxn ang="0">
                  <a:pos x="2050" y="196"/>
                </a:cxn>
                <a:cxn ang="0">
                  <a:pos x="1870" y="328"/>
                </a:cxn>
                <a:cxn ang="0">
                  <a:pos x="1669" y="382"/>
                </a:cxn>
                <a:cxn ang="0">
                  <a:pos x="1566" y="366"/>
                </a:cxn>
                <a:cxn ang="0">
                  <a:pos x="1507" y="384"/>
                </a:cxn>
                <a:cxn ang="0">
                  <a:pos x="1365" y="398"/>
                </a:cxn>
                <a:cxn ang="0">
                  <a:pos x="974" y="368"/>
                </a:cxn>
                <a:cxn ang="0">
                  <a:pos x="603" y="420"/>
                </a:cxn>
                <a:cxn ang="0">
                  <a:pos x="451" y="684"/>
                </a:cxn>
                <a:cxn ang="0">
                  <a:pos x="531" y="955"/>
                </a:cxn>
                <a:cxn ang="0">
                  <a:pos x="790" y="1134"/>
                </a:cxn>
                <a:cxn ang="0">
                  <a:pos x="1139" y="1276"/>
                </a:cxn>
                <a:cxn ang="0">
                  <a:pos x="1488" y="1420"/>
                </a:cxn>
                <a:cxn ang="0">
                  <a:pos x="1803" y="1636"/>
                </a:cxn>
                <a:cxn ang="0">
                  <a:pos x="2051" y="1937"/>
                </a:cxn>
                <a:cxn ang="0">
                  <a:pos x="2178" y="2348"/>
                </a:cxn>
                <a:cxn ang="0">
                  <a:pos x="2192" y="2875"/>
                </a:cxn>
                <a:cxn ang="0">
                  <a:pos x="2056" y="3388"/>
                </a:cxn>
                <a:cxn ang="0">
                  <a:pos x="1533" y="3976"/>
                </a:cxn>
                <a:cxn ang="0">
                  <a:pos x="690" y="4086"/>
                </a:cxn>
                <a:cxn ang="0">
                  <a:pos x="190" y="3588"/>
                </a:cxn>
                <a:cxn ang="0">
                  <a:pos x="197" y="3308"/>
                </a:cxn>
                <a:cxn ang="0">
                  <a:pos x="320" y="3044"/>
                </a:cxn>
                <a:cxn ang="0">
                  <a:pos x="493" y="2819"/>
                </a:cxn>
                <a:cxn ang="0">
                  <a:pos x="630" y="2569"/>
                </a:cxn>
                <a:cxn ang="0">
                  <a:pos x="613" y="2265"/>
                </a:cxn>
                <a:cxn ang="0">
                  <a:pos x="408" y="1921"/>
                </a:cxn>
                <a:cxn ang="0">
                  <a:pos x="96" y="1640"/>
                </a:cxn>
                <a:cxn ang="0">
                  <a:pos x="3" y="1568"/>
                </a:cxn>
                <a:cxn ang="0">
                  <a:pos x="0" y="1552"/>
                </a:cxn>
                <a:cxn ang="0">
                  <a:pos x="8" y="1536"/>
                </a:cxn>
                <a:cxn ang="0">
                  <a:pos x="30" y="1532"/>
                </a:cxn>
                <a:cxn ang="0">
                  <a:pos x="56" y="1537"/>
                </a:cxn>
                <a:cxn ang="0">
                  <a:pos x="269" y="1620"/>
                </a:cxn>
                <a:cxn ang="0">
                  <a:pos x="525" y="1779"/>
                </a:cxn>
                <a:cxn ang="0">
                  <a:pos x="739" y="2036"/>
                </a:cxn>
                <a:cxn ang="0">
                  <a:pos x="878" y="2449"/>
                </a:cxn>
                <a:cxn ang="0">
                  <a:pos x="795" y="2873"/>
                </a:cxn>
                <a:cxn ang="0">
                  <a:pos x="600" y="3153"/>
                </a:cxn>
                <a:cxn ang="0">
                  <a:pos x="504" y="3428"/>
                </a:cxn>
                <a:cxn ang="0">
                  <a:pos x="691" y="3715"/>
                </a:cxn>
                <a:cxn ang="0">
                  <a:pos x="1114" y="3782"/>
                </a:cxn>
                <a:cxn ang="0">
                  <a:pos x="1499" y="3555"/>
                </a:cxn>
                <a:cxn ang="0">
                  <a:pos x="1720" y="3164"/>
                </a:cxn>
                <a:cxn ang="0">
                  <a:pos x="1811" y="2736"/>
                </a:cxn>
                <a:cxn ang="0">
                  <a:pos x="1699" y="2195"/>
                </a:cxn>
                <a:cxn ang="0">
                  <a:pos x="1088" y="1729"/>
                </a:cxn>
                <a:cxn ang="0">
                  <a:pos x="354" y="1377"/>
                </a:cxn>
                <a:cxn ang="0">
                  <a:pos x="67" y="953"/>
                </a:cxn>
                <a:cxn ang="0">
                  <a:pos x="58" y="550"/>
                </a:cxn>
                <a:cxn ang="0">
                  <a:pos x="242" y="196"/>
                </a:cxn>
                <a:cxn ang="0">
                  <a:pos x="550" y="36"/>
                </a:cxn>
                <a:cxn ang="0">
                  <a:pos x="894" y="24"/>
                </a:cxn>
                <a:cxn ang="0">
                  <a:pos x="1134" y="83"/>
                </a:cxn>
                <a:cxn ang="0">
                  <a:pos x="1344" y="134"/>
                </a:cxn>
                <a:cxn ang="0">
                  <a:pos x="1544" y="88"/>
                </a:cxn>
                <a:cxn ang="0">
                  <a:pos x="1762" y="0"/>
                </a:cxn>
                <a:cxn ang="0">
                  <a:pos x="2011" y="9"/>
                </a:cxn>
                <a:cxn ang="0">
                  <a:pos x="2085" y="30"/>
                </a:cxn>
                <a:cxn ang="0">
                  <a:pos x="2118" y="51"/>
                </a:cxn>
                <a:cxn ang="0">
                  <a:pos x="2136" y="76"/>
                </a:cxn>
              </a:cxnLst>
              <a:rect l="0" t="0" r="r" b="b"/>
              <a:pathLst>
                <a:path w="2202" h="4124">
                  <a:moveTo>
                    <a:pt x="2136" y="76"/>
                  </a:moveTo>
                  <a:lnTo>
                    <a:pt x="2138" y="88"/>
                  </a:lnTo>
                  <a:lnTo>
                    <a:pt x="2138" y="99"/>
                  </a:lnTo>
                  <a:lnTo>
                    <a:pt x="2134" y="108"/>
                  </a:lnTo>
                  <a:lnTo>
                    <a:pt x="2131" y="118"/>
                  </a:lnTo>
                  <a:lnTo>
                    <a:pt x="2126" y="128"/>
                  </a:lnTo>
                  <a:lnTo>
                    <a:pt x="2122" y="136"/>
                  </a:lnTo>
                  <a:lnTo>
                    <a:pt x="2115" y="144"/>
                  </a:lnTo>
                  <a:lnTo>
                    <a:pt x="2107" y="150"/>
                  </a:lnTo>
                  <a:lnTo>
                    <a:pt x="2101" y="158"/>
                  </a:lnTo>
                  <a:lnTo>
                    <a:pt x="2091" y="163"/>
                  </a:lnTo>
                  <a:lnTo>
                    <a:pt x="2050" y="196"/>
                  </a:lnTo>
                  <a:lnTo>
                    <a:pt x="2006" y="232"/>
                  </a:lnTo>
                  <a:lnTo>
                    <a:pt x="1962" y="265"/>
                  </a:lnTo>
                  <a:lnTo>
                    <a:pt x="1917" y="299"/>
                  </a:lnTo>
                  <a:lnTo>
                    <a:pt x="1870" y="328"/>
                  </a:lnTo>
                  <a:lnTo>
                    <a:pt x="1824" y="352"/>
                  </a:lnTo>
                  <a:lnTo>
                    <a:pt x="1774" y="371"/>
                  </a:lnTo>
                  <a:lnTo>
                    <a:pt x="1723" y="380"/>
                  </a:lnTo>
                  <a:lnTo>
                    <a:pt x="1669" y="382"/>
                  </a:lnTo>
                  <a:lnTo>
                    <a:pt x="1613" y="372"/>
                  </a:lnTo>
                  <a:lnTo>
                    <a:pt x="1597" y="366"/>
                  </a:lnTo>
                  <a:lnTo>
                    <a:pt x="1582" y="366"/>
                  </a:lnTo>
                  <a:lnTo>
                    <a:pt x="1566" y="366"/>
                  </a:lnTo>
                  <a:lnTo>
                    <a:pt x="1552" y="369"/>
                  </a:lnTo>
                  <a:lnTo>
                    <a:pt x="1538" y="374"/>
                  </a:lnTo>
                  <a:lnTo>
                    <a:pt x="1522" y="379"/>
                  </a:lnTo>
                  <a:lnTo>
                    <a:pt x="1507" y="384"/>
                  </a:lnTo>
                  <a:lnTo>
                    <a:pt x="1491" y="387"/>
                  </a:lnTo>
                  <a:lnTo>
                    <a:pt x="1477" y="387"/>
                  </a:lnTo>
                  <a:lnTo>
                    <a:pt x="1461" y="385"/>
                  </a:lnTo>
                  <a:lnTo>
                    <a:pt x="1365" y="398"/>
                  </a:lnTo>
                  <a:lnTo>
                    <a:pt x="1267" y="398"/>
                  </a:lnTo>
                  <a:lnTo>
                    <a:pt x="1170" y="390"/>
                  </a:lnTo>
                  <a:lnTo>
                    <a:pt x="1072" y="379"/>
                  </a:lnTo>
                  <a:lnTo>
                    <a:pt x="974" y="368"/>
                  </a:lnTo>
                  <a:lnTo>
                    <a:pt x="878" y="363"/>
                  </a:lnTo>
                  <a:lnTo>
                    <a:pt x="784" y="366"/>
                  </a:lnTo>
                  <a:lnTo>
                    <a:pt x="691" y="385"/>
                  </a:lnTo>
                  <a:lnTo>
                    <a:pt x="603" y="420"/>
                  </a:lnTo>
                  <a:lnTo>
                    <a:pt x="518" y="480"/>
                  </a:lnTo>
                  <a:lnTo>
                    <a:pt x="483" y="545"/>
                  </a:lnTo>
                  <a:lnTo>
                    <a:pt x="461" y="614"/>
                  </a:lnTo>
                  <a:lnTo>
                    <a:pt x="451" y="684"/>
                  </a:lnTo>
                  <a:lnTo>
                    <a:pt x="454" y="756"/>
                  </a:lnTo>
                  <a:lnTo>
                    <a:pt x="469" y="825"/>
                  </a:lnTo>
                  <a:lnTo>
                    <a:pt x="494" y="892"/>
                  </a:lnTo>
                  <a:lnTo>
                    <a:pt x="531" y="955"/>
                  </a:lnTo>
                  <a:lnTo>
                    <a:pt x="579" y="1009"/>
                  </a:lnTo>
                  <a:lnTo>
                    <a:pt x="637" y="1057"/>
                  </a:lnTo>
                  <a:lnTo>
                    <a:pt x="704" y="1094"/>
                  </a:lnTo>
                  <a:lnTo>
                    <a:pt x="790" y="1134"/>
                  </a:lnTo>
                  <a:lnTo>
                    <a:pt x="877" y="1171"/>
                  </a:lnTo>
                  <a:lnTo>
                    <a:pt x="965" y="1208"/>
                  </a:lnTo>
                  <a:lnTo>
                    <a:pt x="1051" y="1241"/>
                  </a:lnTo>
                  <a:lnTo>
                    <a:pt x="1139" y="1276"/>
                  </a:lnTo>
                  <a:lnTo>
                    <a:pt x="1227" y="1312"/>
                  </a:lnTo>
                  <a:lnTo>
                    <a:pt x="1315" y="1345"/>
                  </a:lnTo>
                  <a:lnTo>
                    <a:pt x="1402" y="1382"/>
                  </a:lnTo>
                  <a:lnTo>
                    <a:pt x="1488" y="1420"/>
                  </a:lnTo>
                  <a:lnTo>
                    <a:pt x="1574" y="1459"/>
                  </a:lnTo>
                  <a:lnTo>
                    <a:pt x="1653" y="1515"/>
                  </a:lnTo>
                  <a:lnTo>
                    <a:pt x="1728" y="1572"/>
                  </a:lnTo>
                  <a:lnTo>
                    <a:pt x="1803" y="1636"/>
                  </a:lnTo>
                  <a:lnTo>
                    <a:pt x="1874" y="1704"/>
                  </a:lnTo>
                  <a:lnTo>
                    <a:pt x="1938" y="1777"/>
                  </a:lnTo>
                  <a:lnTo>
                    <a:pt x="1998" y="1854"/>
                  </a:lnTo>
                  <a:lnTo>
                    <a:pt x="2051" y="1937"/>
                  </a:lnTo>
                  <a:lnTo>
                    <a:pt x="2094" y="2025"/>
                  </a:lnTo>
                  <a:lnTo>
                    <a:pt x="2130" y="2118"/>
                  </a:lnTo>
                  <a:lnTo>
                    <a:pt x="2155" y="2217"/>
                  </a:lnTo>
                  <a:lnTo>
                    <a:pt x="2178" y="2348"/>
                  </a:lnTo>
                  <a:lnTo>
                    <a:pt x="2192" y="2480"/>
                  </a:lnTo>
                  <a:lnTo>
                    <a:pt x="2202" y="2611"/>
                  </a:lnTo>
                  <a:lnTo>
                    <a:pt x="2202" y="2742"/>
                  </a:lnTo>
                  <a:lnTo>
                    <a:pt x="2192" y="2875"/>
                  </a:lnTo>
                  <a:lnTo>
                    <a:pt x="2174" y="3004"/>
                  </a:lnTo>
                  <a:lnTo>
                    <a:pt x="2146" y="3134"/>
                  </a:lnTo>
                  <a:lnTo>
                    <a:pt x="2107" y="3262"/>
                  </a:lnTo>
                  <a:lnTo>
                    <a:pt x="2056" y="3388"/>
                  </a:lnTo>
                  <a:lnTo>
                    <a:pt x="1992" y="3510"/>
                  </a:lnTo>
                  <a:lnTo>
                    <a:pt x="1874" y="3694"/>
                  </a:lnTo>
                  <a:lnTo>
                    <a:pt x="1718" y="3851"/>
                  </a:lnTo>
                  <a:lnTo>
                    <a:pt x="1533" y="3976"/>
                  </a:lnTo>
                  <a:lnTo>
                    <a:pt x="1328" y="4065"/>
                  </a:lnTo>
                  <a:lnTo>
                    <a:pt x="1114" y="4116"/>
                  </a:lnTo>
                  <a:lnTo>
                    <a:pt x="898" y="4124"/>
                  </a:lnTo>
                  <a:lnTo>
                    <a:pt x="690" y="4086"/>
                  </a:lnTo>
                  <a:lnTo>
                    <a:pt x="501" y="3998"/>
                  </a:lnTo>
                  <a:lnTo>
                    <a:pt x="339" y="3856"/>
                  </a:lnTo>
                  <a:lnTo>
                    <a:pt x="214" y="3656"/>
                  </a:lnTo>
                  <a:lnTo>
                    <a:pt x="190" y="3588"/>
                  </a:lnTo>
                  <a:lnTo>
                    <a:pt x="178" y="3520"/>
                  </a:lnTo>
                  <a:lnTo>
                    <a:pt x="174" y="3449"/>
                  </a:lnTo>
                  <a:lnTo>
                    <a:pt x="181" y="3379"/>
                  </a:lnTo>
                  <a:lnTo>
                    <a:pt x="197" y="3308"/>
                  </a:lnTo>
                  <a:lnTo>
                    <a:pt x="218" y="3238"/>
                  </a:lnTo>
                  <a:lnTo>
                    <a:pt x="246" y="3171"/>
                  </a:lnTo>
                  <a:lnTo>
                    <a:pt x="282" y="3107"/>
                  </a:lnTo>
                  <a:lnTo>
                    <a:pt x="320" y="3044"/>
                  </a:lnTo>
                  <a:lnTo>
                    <a:pt x="362" y="2985"/>
                  </a:lnTo>
                  <a:lnTo>
                    <a:pt x="405" y="2932"/>
                  </a:lnTo>
                  <a:lnTo>
                    <a:pt x="450" y="2876"/>
                  </a:lnTo>
                  <a:lnTo>
                    <a:pt x="493" y="2819"/>
                  </a:lnTo>
                  <a:lnTo>
                    <a:pt x="536" y="2760"/>
                  </a:lnTo>
                  <a:lnTo>
                    <a:pt x="574" y="2697"/>
                  </a:lnTo>
                  <a:lnTo>
                    <a:pt x="606" y="2635"/>
                  </a:lnTo>
                  <a:lnTo>
                    <a:pt x="630" y="2569"/>
                  </a:lnTo>
                  <a:lnTo>
                    <a:pt x="646" y="2502"/>
                  </a:lnTo>
                  <a:lnTo>
                    <a:pt x="650" y="2433"/>
                  </a:lnTo>
                  <a:lnTo>
                    <a:pt x="640" y="2363"/>
                  </a:lnTo>
                  <a:lnTo>
                    <a:pt x="613" y="2265"/>
                  </a:lnTo>
                  <a:lnTo>
                    <a:pt x="576" y="2172"/>
                  </a:lnTo>
                  <a:lnTo>
                    <a:pt x="528" y="2084"/>
                  </a:lnTo>
                  <a:lnTo>
                    <a:pt x="472" y="2000"/>
                  </a:lnTo>
                  <a:lnTo>
                    <a:pt x="408" y="1921"/>
                  </a:lnTo>
                  <a:lnTo>
                    <a:pt x="338" y="1844"/>
                  </a:lnTo>
                  <a:lnTo>
                    <a:pt x="261" y="1772"/>
                  </a:lnTo>
                  <a:lnTo>
                    <a:pt x="181" y="1705"/>
                  </a:lnTo>
                  <a:lnTo>
                    <a:pt x="96" y="1640"/>
                  </a:lnTo>
                  <a:lnTo>
                    <a:pt x="10" y="1579"/>
                  </a:lnTo>
                  <a:lnTo>
                    <a:pt x="6" y="1576"/>
                  </a:lnTo>
                  <a:lnTo>
                    <a:pt x="5" y="1572"/>
                  </a:lnTo>
                  <a:lnTo>
                    <a:pt x="3" y="1568"/>
                  </a:lnTo>
                  <a:lnTo>
                    <a:pt x="2" y="1564"/>
                  </a:lnTo>
                  <a:lnTo>
                    <a:pt x="0" y="1560"/>
                  </a:lnTo>
                  <a:lnTo>
                    <a:pt x="0" y="1556"/>
                  </a:lnTo>
                  <a:lnTo>
                    <a:pt x="0" y="1552"/>
                  </a:lnTo>
                  <a:lnTo>
                    <a:pt x="0" y="1547"/>
                  </a:lnTo>
                  <a:lnTo>
                    <a:pt x="2" y="1544"/>
                  </a:lnTo>
                  <a:lnTo>
                    <a:pt x="3" y="1539"/>
                  </a:lnTo>
                  <a:lnTo>
                    <a:pt x="8" y="1536"/>
                  </a:lnTo>
                  <a:lnTo>
                    <a:pt x="13" y="1532"/>
                  </a:lnTo>
                  <a:lnTo>
                    <a:pt x="19" y="1532"/>
                  </a:lnTo>
                  <a:lnTo>
                    <a:pt x="26" y="1531"/>
                  </a:lnTo>
                  <a:lnTo>
                    <a:pt x="30" y="1532"/>
                  </a:lnTo>
                  <a:lnTo>
                    <a:pt x="37" y="1534"/>
                  </a:lnTo>
                  <a:lnTo>
                    <a:pt x="43" y="1534"/>
                  </a:lnTo>
                  <a:lnTo>
                    <a:pt x="50" y="1536"/>
                  </a:lnTo>
                  <a:lnTo>
                    <a:pt x="56" y="1537"/>
                  </a:lnTo>
                  <a:lnTo>
                    <a:pt x="62" y="1537"/>
                  </a:lnTo>
                  <a:lnTo>
                    <a:pt x="131" y="1563"/>
                  </a:lnTo>
                  <a:lnTo>
                    <a:pt x="202" y="1590"/>
                  </a:lnTo>
                  <a:lnTo>
                    <a:pt x="269" y="1620"/>
                  </a:lnTo>
                  <a:lnTo>
                    <a:pt x="338" y="1654"/>
                  </a:lnTo>
                  <a:lnTo>
                    <a:pt x="402" y="1691"/>
                  </a:lnTo>
                  <a:lnTo>
                    <a:pt x="464" y="1732"/>
                  </a:lnTo>
                  <a:lnTo>
                    <a:pt x="525" y="1779"/>
                  </a:lnTo>
                  <a:lnTo>
                    <a:pt x="581" y="1828"/>
                  </a:lnTo>
                  <a:lnTo>
                    <a:pt x="632" y="1884"/>
                  </a:lnTo>
                  <a:lnTo>
                    <a:pt x="678" y="1945"/>
                  </a:lnTo>
                  <a:lnTo>
                    <a:pt x="739" y="2036"/>
                  </a:lnTo>
                  <a:lnTo>
                    <a:pt x="790" y="2134"/>
                  </a:lnTo>
                  <a:lnTo>
                    <a:pt x="832" y="2236"/>
                  </a:lnTo>
                  <a:lnTo>
                    <a:pt x="861" y="2342"/>
                  </a:lnTo>
                  <a:lnTo>
                    <a:pt x="878" y="2449"/>
                  </a:lnTo>
                  <a:lnTo>
                    <a:pt x="882" y="2558"/>
                  </a:lnTo>
                  <a:lnTo>
                    <a:pt x="870" y="2665"/>
                  </a:lnTo>
                  <a:lnTo>
                    <a:pt x="842" y="2771"/>
                  </a:lnTo>
                  <a:lnTo>
                    <a:pt x="795" y="2873"/>
                  </a:lnTo>
                  <a:lnTo>
                    <a:pt x="730" y="2971"/>
                  </a:lnTo>
                  <a:lnTo>
                    <a:pt x="686" y="3028"/>
                  </a:lnTo>
                  <a:lnTo>
                    <a:pt x="643" y="3089"/>
                  </a:lnTo>
                  <a:lnTo>
                    <a:pt x="600" y="3153"/>
                  </a:lnTo>
                  <a:lnTo>
                    <a:pt x="560" y="3220"/>
                  </a:lnTo>
                  <a:lnTo>
                    <a:pt x="530" y="3289"/>
                  </a:lnTo>
                  <a:lnTo>
                    <a:pt x="509" y="3358"/>
                  </a:lnTo>
                  <a:lnTo>
                    <a:pt x="504" y="3428"/>
                  </a:lnTo>
                  <a:lnTo>
                    <a:pt x="514" y="3499"/>
                  </a:lnTo>
                  <a:lnTo>
                    <a:pt x="546" y="3568"/>
                  </a:lnTo>
                  <a:lnTo>
                    <a:pt x="602" y="3636"/>
                  </a:lnTo>
                  <a:lnTo>
                    <a:pt x="691" y="3715"/>
                  </a:lnTo>
                  <a:lnTo>
                    <a:pt x="790" y="3766"/>
                  </a:lnTo>
                  <a:lnTo>
                    <a:pt x="896" y="3793"/>
                  </a:lnTo>
                  <a:lnTo>
                    <a:pt x="1005" y="3798"/>
                  </a:lnTo>
                  <a:lnTo>
                    <a:pt x="1114" y="3782"/>
                  </a:lnTo>
                  <a:lnTo>
                    <a:pt x="1219" y="3747"/>
                  </a:lnTo>
                  <a:lnTo>
                    <a:pt x="1322" y="3696"/>
                  </a:lnTo>
                  <a:lnTo>
                    <a:pt x="1416" y="3632"/>
                  </a:lnTo>
                  <a:lnTo>
                    <a:pt x="1499" y="3555"/>
                  </a:lnTo>
                  <a:lnTo>
                    <a:pt x="1571" y="3467"/>
                  </a:lnTo>
                  <a:lnTo>
                    <a:pt x="1627" y="3369"/>
                  </a:lnTo>
                  <a:lnTo>
                    <a:pt x="1677" y="3268"/>
                  </a:lnTo>
                  <a:lnTo>
                    <a:pt x="1720" y="3164"/>
                  </a:lnTo>
                  <a:lnTo>
                    <a:pt x="1755" y="3059"/>
                  </a:lnTo>
                  <a:lnTo>
                    <a:pt x="1784" y="2952"/>
                  </a:lnTo>
                  <a:lnTo>
                    <a:pt x="1802" y="2844"/>
                  </a:lnTo>
                  <a:lnTo>
                    <a:pt x="1811" y="2736"/>
                  </a:lnTo>
                  <a:lnTo>
                    <a:pt x="1811" y="2625"/>
                  </a:lnTo>
                  <a:lnTo>
                    <a:pt x="1798" y="2516"/>
                  </a:lnTo>
                  <a:lnTo>
                    <a:pt x="1774" y="2408"/>
                  </a:lnTo>
                  <a:lnTo>
                    <a:pt x="1699" y="2195"/>
                  </a:lnTo>
                  <a:lnTo>
                    <a:pt x="1586" y="2032"/>
                  </a:lnTo>
                  <a:lnTo>
                    <a:pt x="1440" y="1905"/>
                  </a:lnTo>
                  <a:lnTo>
                    <a:pt x="1272" y="1809"/>
                  </a:lnTo>
                  <a:lnTo>
                    <a:pt x="1088" y="1729"/>
                  </a:lnTo>
                  <a:lnTo>
                    <a:pt x="896" y="1656"/>
                  </a:lnTo>
                  <a:lnTo>
                    <a:pt x="704" y="1580"/>
                  </a:lnTo>
                  <a:lnTo>
                    <a:pt x="522" y="1491"/>
                  </a:lnTo>
                  <a:lnTo>
                    <a:pt x="354" y="1377"/>
                  </a:lnTo>
                  <a:lnTo>
                    <a:pt x="208" y="1228"/>
                  </a:lnTo>
                  <a:lnTo>
                    <a:pt x="149" y="1142"/>
                  </a:lnTo>
                  <a:lnTo>
                    <a:pt x="101" y="1049"/>
                  </a:lnTo>
                  <a:lnTo>
                    <a:pt x="67" y="953"/>
                  </a:lnTo>
                  <a:lnTo>
                    <a:pt x="46" y="854"/>
                  </a:lnTo>
                  <a:lnTo>
                    <a:pt x="37" y="752"/>
                  </a:lnTo>
                  <a:lnTo>
                    <a:pt x="42" y="651"/>
                  </a:lnTo>
                  <a:lnTo>
                    <a:pt x="58" y="550"/>
                  </a:lnTo>
                  <a:lnTo>
                    <a:pt x="85" y="452"/>
                  </a:lnTo>
                  <a:lnTo>
                    <a:pt x="125" y="358"/>
                  </a:lnTo>
                  <a:lnTo>
                    <a:pt x="176" y="270"/>
                  </a:lnTo>
                  <a:lnTo>
                    <a:pt x="242" y="196"/>
                  </a:lnTo>
                  <a:lnTo>
                    <a:pt x="312" y="139"/>
                  </a:lnTo>
                  <a:lnTo>
                    <a:pt x="387" y="92"/>
                  </a:lnTo>
                  <a:lnTo>
                    <a:pt x="467" y="59"/>
                  </a:lnTo>
                  <a:lnTo>
                    <a:pt x="550" y="36"/>
                  </a:lnTo>
                  <a:lnTo>
                    <a:pt x="635" y="22"/>
                  </a:lnTo>
                  <a:lnTo>
                    <a:pt x="722" y="16"/>
                  </a:lnTo>
                  <a:lnTo>
                    <a:pt x="810" y="17"/>
                  </a:lnTo>
                  <a:lnTo>
                    <a:pt x="894" y="24"/>
                  </a:lnTo>
                  <a:lnTo>
                    <a:pt x="979" y="33"/>
                  </a:lnTo>
                  <a:lnTo>
                    <a:pt x="1030" y="49"/>
                  </a:lnTo>
                  <a:lnTo>
                    <a:pt x="1082" y="65"/>
                  </a:lnTo>
                  <a:lnTo>
                    <a:pt x="1134" y="83"/>
                  </a:lnTo>
                  <a:lnTo>
                    <a:pt x="1187" y="97"/>
                  </a:lnTo>
                  <a:lnTo>
                    <a:pt x="1238" y="112"/>
                  </a:lnTo>
                  <a:lnTo>
                    <a:pt x="1291" y="124"/>
                  </a:lnTo>
                  <a:lnTo>
                    <a:pt x="1344" y="134"/>
                  </a:lnTo>
                  <a:lnTo>
                    <a:pt x="1397" y="142"/>
                  </a:lnTo>
                  <a:lnTo>
                    <a:pt x="1450" y="145"/>
                  </a:lnTo>
                  <a:lnTo>
                    <a:pt x="1502" y="147"/>
                  </a:lnTo>
                  <a:lnTo>
                    <a:pt x="1544" y="88"/>
                  </a:lnTo>
                  <a:lnTo>
                    <a:pt x="1592" y="48"/>
                  </a:lnTo>
                  <a:lnTo>
                    <a:pt x="1645" y="20"/>
                  </a:lnTo>
                  <a:lnTo>
                    <a:pt x="1702" y="6"/>
                  </a:lnTo>
                  <a:lnTo>
                    <a:pt x="1762" y="0"/>
                  </a:lnTo>
                  <a:lnTo>
                    <a:pt x="1824" y="0"/>
                  </a:lnTo>
                  <a:lnTo>
                    <a:pt x="1886" y="3"/>
                  </a:lnTo>
                  <a:lnTo>
                    <a:pt x="1949" y="8"/>
                  </a:lnTo>
                  <a:lnTo>
                    <a:pt x="2011" y="9"/>
                  </a:lnTo>
                  <a:lnTo>
                    <a:pt x="2069" y="8"/>
                  </a:lnTo>
                  <a:lnTo>
                    <a:pt x="2072" y="16"/>
                  </a:lnTo>
                  <a:lnTo>
                    <a:pt x="2078" y="24"/>
                  </a:lnTo>
                  <a:lnTo>
                    <a:pt x="2085" y="30"/>
                  </a:lnTo>
                  <a:lnTo>
                    <a:pt x="2093" y="35"/>
                  </a:lnTo>
                  <a:lnTo>
                    <a:pt x="2101" y="40"/>
                  </a:lnTo>
                  <a:lnTo>
                    <a:pt x="2110" y="44"/>
                  </a:lnTo>
                  <a:lnTo>
                    <a:pt x="2118" y="51"/>
                  </a:lnTo>
                  <a:lnTo>
                    <a:pt x="2126" y="57"/>
                  </a:lnTo>
                  <a:lnTo>
                    <a:pt x="2131" y="65"/>
                  </a:lnTo>
                  <a:lnTo>
                    <a:pt x="2136" y="76"/>
                  </a:lnTo>
                  <a:lnTo>
                    <a:pt x="2136" y="76"/>
                  </a:lnTo>
                  <a:close/>
                </a:path>
              </a:pathLst>
            </a:custGeom>
            <a:solidFill>
              <a:srgbClr val="969696"/>
            </a:solidFill>
            <a:ln w="9525">
              <a:noFill/>
              <a:round/>
              <a:headEnd/>
              <a:tailEnd/>
            </a:ln>
          </p:spPr>
          <p:txBody>
            <a:bodyPr/>
            <a:lstStyle/>
            <a:p>
              <a:endParaRPr lang="en-US"/>
            </a:p>
          </p:txBody>
        </p:sp>
      </p:grpSp>
      <p:grpSp>
        <p:nvGrpSpPr>
          <p:cNvPr id="22" name="Group 11"/>
          <p:cNvGrpSpPr>
            <a:grpSpLocks/>
          </p:cNvGrpSpPr>
          <p:nvPr/>
        </p:nvGrpSpPr>
        <p:grpSpPr bwMode="auto">
          <a:xfrm>
            <a:off x="206375" y="111125"/>
            <a:ext cx="4670425" cy="498475"/>
            <a:chOff x="130" y="70"/>
            <a:chExt cx="2942" cy="314"/>
          </a:xfrm>
        </p:grpSpPr>
        <p:sp>
          <p:nvSpPr>
            <p:cNvPr id="23" name="Text Box 12"/>
            <p:cNvSpPr txBox="1">
              <a:spLocks noChangeArrowheads="1"/>
            </p:cNvSpPr>
            <p:nvPr/>
          </p:nvSpPr>
          <p:spPr bwMode="auto">
            <a:xfrm>
              <a:off x="465" y="84"/>
              <a:ext cx="2607" cy="287"/>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The Identity of the Serpent</a:t>
              </a:r>
            </a:p>
          </p:txBody>
        </p:sp>
        <p:sp>
          <p:nvSpPr>
            <p:cNvPr id="24" name="Text Box 13"/>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1.2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27969"/>
                                        </p:tgtEl>
                                        <p:attrNameLst>
                                          <p:attrName>style.visibility</p:attrName>
                                        </p:attrNameLst>
                                      </p:cBhvr>
                                      <p:to>
                                        <p:strVal val="visible"/>
                                      </p:to>
                                    </p:set>
                                    <p:animEffect transition="in" filter="barn(outVertical)">
                                      <p:cBhvr>
                                        <p:cTn id="7" dur="500"/>
                                        <p:tgtEl>
                                          <p:spTgt spid="3279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7948"/>
                                        </p:tgtEl>
                                        <p:attrNameLst>
                                          <p:attrName>style.visibility</p:attrName>
                                        </p:attrNameLst>
                                      </p:cBhvr>
                                      <p:to>
                                        <p:strVal val="visible"/>
                                      </p:to>
                                    </p:set>
                                    <p:animEffect transition="in" filter="wipe(down)">
                                      <p:cBhvr>
                                        <p:cTn id="12" dur="500"/>
                                        <p:tgtEl>
                                          <p:spTgt spid="32794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1" nodeType="clickEffect">
                                  <p:stCondLst>
                                    <p:cond delay="0"/>
                                  </p:stCondLst>
                                  <p:childTnLst>
                                    <p:set>
                                      <p:cBhvr>
                                        <p:cTn id="16" dur="1" fill="hold">
                                          <p:stCondLst>
                                            <p:cond delay="0"/>
                                          </p:stCondLst>
                                        </p:cTn>
                                        <p:tgtEl>
                                          <p:spTgt spid="327731"/>
                                        </p:tgtEl>
                                        <p:attrNameLst>
                                          <p:attrName>style.visibility</p:attrName>
                                        </p:attrNameLst>
                                      </p:cBhvr>
                                      <p:to>
                                        <p:strVal val="visible"/>
                                      </p:to>
                                    </p:set>
                                    <p:anim calcmode="lin" valueType="num">
                                      <p:cBhvr>
                                        <p:cTn id="17" dur="1000" fill="hold"/>
                                        <p:tgtEl>
                                          <p:spTgt spid="327731"/>
                                        </p:tgtEl>
                                        <p:attrNameLst>
                                          <p:attrName>ppt_w</p:attrName>
                                        </p:attrNameLst>
                                      </p:cBhvr>
                                      <p:tavLst>
                                        <p:tav tm="0">
                                          <p:val>
                                            <p:strVal val="#ppt_w*0.70"/>
                                          </p:val>
                                        </p:tav>
                                        <p:tav tm="100000">
                                          <p:val>
                                            <p:strVal val="#ppt_w"/>
                                          </p:val>
                                        </p:tav>
                                      </p:tavLst>
                                    </p:anim>
                                    <p:anim calcmode="lin" valueType="num">
                                      <p:cBhvr>
                                        <p:cTn id="18" dur="1000" fill="hold"/>
                                        <p:tgtEl>
                                          <p:spTgt spid="327731"/>
                                        </p:tgtEl>
                                        <p:attrNameLst>
                                          <p:attrName>ppt_h</p:attrName>
                                        </p:attrNameLst>
                                      </p:cBhvr>
                                      <p:tavLst>
                                        <p:tav tm="0">
                                          <p:val>
                                            <p:strVal val="#ppt_h"/>
                                          </p:val>
                                        </p:tav>
                                        <p:tav tm="100000">
                                          <p:val>
                                            <p:strVal val="#ppt_h"/>
                                          </p:val>
                                        </p:tav>
                                      </p:tavLst>
                                    </p:anim>
                                    <p:animEffect transition="in" filter="fade">
                                      <p:cBhvr>
                                        <p:cTn id="19" dur="1000"/>
                                        <p:tgtEl>
                                          <p:spTgt spid="327731"/>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7729"/>
                                        </p:tgtEl>
                                        <p:attrNameLst>
                                          <p:attrName>style.visibility</p:attrName>
                                        </p:attrNameLst>
                                      </p:cBhvr>
                                      <p:to>
                                        <p:strVal val="visible"/>
                                      </p:to>
                                    </p:set>
                                    <p:animEffect transition="in" filter="fade">
                                      <p:cBhvr>
                                        <p:cTn id="25" dur="2000"/>
                                        <p:tgtEl>
                                          <p:spTgt spid="327729"/>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27730"/>
                                        </p:tgtEl>
                                        <p:attrNameLst>
                                          <p:attrName>style.visibility</p:attrName>
                                        </p:attrNameLst>
                                      </p:cBhvr>
                                      <p:to>
                                        <p:strVal val="visible"/>
                                      </p:to>
                                    </p:set>
                                    <p:animEffect transition="in" filter="fade">
                                      <p:cBhvr>
                                        <p:cTn id="28" dur="2000"/>
                                        <p:tgtEl>
                                          <p:spTgt spid="327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9" grpId="0" animBg="1"/>
      <p:bldP spid="327730" grpId="1"/>
      <p:bldP spid="327731"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pic>
        <p:nvPicPr>
          <p:cNvPr id="748546" name="Picture 2" descr="Angel Lucifer"/>
          <p:cNvPicPr>
            <a:picLocks noChangeAspect="1" noChangeArrowheads="1"/>
          </p:cNvPicPr>
          <p:nvPr/>
        </p:nvPicPr>
        <p:blipFill>
          <a:blip r:embed="rId3">
            <a:clrChange>
              <a:clrFrom>
                <a:srgbClr val="FFFFFF"/>
              </a:clrFrom>
              <a:clrTo>
                <a:srgbClr val="FFFFFF">
                  <a:alpha val="0"/>
                </a:srgbClr>
              </a:clrTo>
            </a:clrChange>
            <a:lum bright="30000" contrast="-24000"/>
          </a:blip>
          <a:srcRect l="32576" t="26852" r="33333" b="26851"/>
          <a:stretch>
            <a:fillRect/>
          </a:stretch>
        </p:blipFill>
        <p:spPr bwMode="auto">
          <a:xfrm>
            <a:off x="0" y="990600"/>
            <a:ext cx="3429000" cy="3810000"/>
          </a:xfrm>
          <a:prstGeom prst="rect">
            <a:avLst/>
          </a:prstGeom>
          <a:noFill/>
        </p:spPr>
      </p:pic>
      <p:sp>
        <p:nvSpPr>
          <p:cNvPr id="748547" name="WordArt 3"/>
          <p:cNvSpPr>
            <a:spLocks noChangeArrowheads="1" noChangeShapeType="1" noTextEdit="1"/>
          </p:cNvSpPr>
          <p:nvPr/>
        </p:nvSpPr>
        <p:spPr bwMode="auto">
          <a:xfrm rot="16199246" flipV="1">
            <a:off x="823913" y="2501900"/>
            <a:ext cx="1168400" cy="762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C0C0C0"/>
                </a:solidFill>
                <a:effectLst>
                  <a:outerShdw dist="35921" dir="2700000" algn="ctr" rotWithShape="0">
                    <a:srgbClr val="C0C0C0"/>
                  </a:outerShdw>
                </a:effectLst>
                <a:latin typeface="Impact"/>
              </a:rPr>
              <a:t>----------</a:t>
            </a:r>
          </a:p>
        </p:txBody>
      </p:sp>
      <p:sp>
        <p:nvSpPr>
          <p:cNvPr id="748548" name="Rectangle 4"/>
          <p:cNvSpPr>
            <a:spLocks noChangeArrowheads="1"/>
          </p:cNvSpPr>
          <p:nvPr/>
        </p:nvSpPr>
        <p:spPr bwMode="auto">
          <a:xfrm>
            <a:off x="309563" y="1295400"/>
            <a:ext cx="2200275" cy="585788"/>
          </a:xfrm>
          <a:prstGeom prst="rect">
            <a:avLst/>
          </a:prstGeom>
          <a:gradFill rotWithShape="0">
            <a:gsLst>
              <a:gs pos="0">
                <a:schemeClr val="bg1">
                  <a:alpha val="70000"/>
                </a:schemeClr>
              </a:gs>
              <a:gs pos="100000">
                <a:srgbClr val="D1D1D1">
                  <a:alpha val="70000"/>
                </a:srgbClr>
              </a:gs>
            </a:gsLst>
            <a:path path="shape">
              <a:fillToRect l="50000" t="50000" r="50000" b="50000"/>
            </a:path>
          </a:gradFill>
          <a:ln w="9525">
            <a:solidFill>
              <a:schemeClr val="bg2"/>
            </a:solidFill>
            <a:miter lim="800000"/>
            <a:headEnd/>
            <a:tailEnd/>
          </a:ln>
          <a:effectLst/>
        </p:spPr>
        <p:txBody>
          <a:bodyPr wrap="none" anchor="ctr"/>
          <a:lstStyle/>
          <a:p>
            <a:pPr algn="ctr">
              <a:lnSpc>
                <a:spcPct val="100000"/>
              </a:lnSpc>
            </a:pPr>
            <a:r>
              <a:rPr lang="en-US" sz="2800" b="0">
                <a:solidFill>
                  <a:schemeClr val="tx1"/>
                </a:solidFill>
                <a:effectLst>
                  <a:outerShdw blurRad="38100" dist="38100" dir="2700000" algn="tl">
                    <a:srgbClr val="FFFFFF"/>
                  </a:outerShdw>
                </a:effectLst>
                <a:latin typeface="Impact" pitchFamily="34" charset="0"/>
              </a:rPr>
              <a:t>Angel’s sin</a:t>
            </a:r>
          </a:p>
        </p:txBody>
      </p:sp>
      <p:sp>
        <p:nvSpPr>
          <p:cNvPr id="748549" name="Rectangle 5"/>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48550" name="Group 6"/>
          <p:cNvGrpSpPr>
            <a:grpSpLocks/>
          </p:cNvGrpSpPr>
          <p:nvPr/>
        </p:nvGrpSpPr>
        <p:grpSpPr bwMode="auto">
          <a:xfrm>
            <a:off x="206375" y="111125"/>
            <a:ext cx="4975225" cy="860425"/>
            <a:chOff x="130" y="70"/>
            <a:chExt cx="3134" cy="542"/>
          </a:xfrm>
        </p:grpSpPr>
        <p:sp>
          <p:nvSpPr>
            <p:cNvPr id="748551" name="Text Box 7"/>
            <p:cNvSpPr txBox="1">
              <a:spLocks noChangeArrowheads="1"/>
            </p:cNvSpPr>
            <p:nvPr/>
          </p:nvSpPr>
          <p:spPr bwMode="auto">
            <a:xfrm>
              <a:off x="465" y="96"/>
              <a:ext cx="2799" cy="516"/>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The Fall of the Angel</a:t>
              </a:r>
            </a:p>
            <a:p>
              <a:r>
                <a:rPr lang="en-US" sz="2800" b="0" dirty="0">
                  <a:solidFill>
                    <a:srgbClr val="000099"/>
                  </a:solidFill>
                  <a:latin typeface="Impact" pitchFamily="34" charset="0"/>
                </a:rPr>
                <a:t>and the Fall of Human Beings</a:t>
              </a:r>
            </a:p>
          </p:txBody>
        </p:sp>
        <p:sp>
          <p:nvSpPr>
            <p:cNvPr id="748552" name="Text Box 8"/>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1.3</a:t>
              </a:r>
            </a:p>
          </p:txBody>
        </p:sp>
      </p:grpSp>
      <p:sp>
        <p:nvSpPr>
          <p:cNvPr id="748553" name="AutoShape 9"/>
          <p:cNvSpPr>
            <a:spLocks noChangeArrowheads="1"/>
          </p:cNvSpPr>
          <p:nvPr/>
        </p:nvSpPr>
        <p:spPr bwMode="auto">
          <a:xfrm>
            <a:off x="311150" y="3200400"/>
            <a:ext cx="2197100" cy="1239838"/>
          </a:xfrm>
          <a:prstGeom prst="roundRect">
            <a:avLst>
              <a:gd name="adj" fmla="val 16667"/>
            </a:avLst>
          </a:prstGeom>
          <a:gradFill rotWithShape="0">
            <a:gsLst>
              <a:gs pos="0">
                <a:srgbClr val="EDDBC9"/>
              </a:gs>
              <a:gs pos="100000">
                <a:srgbClr val="F2E4D6"/>
              </a:gs>
            </a:gsLst>
            <a:lin ang="5400000" scaled="1"/>
          </a:gradFill>
          <a:ln w="9525">
            <a:solidFill>
              <a:srgbClr val="DDBA97"/>
            </a:solidFill>
            <a:round/>
            <a:headEnd/>
            <a:tailEnd/>
          </a:ln>
          <a:effectLst/>
        </p:spPr>
        <p:txBody>
          <a:bodyPr wrap="none" anchor="ctr"/>
          <a:lstStyle/>
          <a:p>
            <a:pPr algn="ctr">
              <a:lnSpc>
                <a:spcPct val="100000"/>
              </a:lnSpc>
            </a:pPr>
            <a:endParaRPr lang="en-US" sz="2400">
              <a:solidFill>
                <a:schemeClr val="tx1"/>
              </a:solidFill>
              <a:effectLst>
                <a:outerShdw blurRad="38100" dist="38100" dir="2700000" algn="tl">
                  <a:srgbClr val="FFFFFF"/>
                </a:outerShdw>
              </a:effectLst>
              <a:latin typeface="Fette Engschrift" pitchFamily="2" charset="0"/>
            </a:endParaRPr>
          </a:p>
        </p:txBody>
      </p:sp>
      <p:sp>
        <p:nvSpPr>
          <p:cNvPr id="748554" name="Text Box 10"/>
          <p:cNvSpPr txBox="1">
            <a:spLocks noChangeArrowheads="1"/>
          </p:cNvSpPr>
          <p:nvPr/>
        </p:nvSpPr>
        <p:spPr bwMode="auto">
          <a:xfrm>
            <a:off x="400050" y="3270250"/>
            <a:ext cx="2046288" cy="1116013"/>
          </a:xfrm>
          <a:prstGeom prst="rect">
            <a:avLst/>
          </a:prstGeom>
          <a:noFill/>
          <a:ln w="9525">
            <a:noFill/>
            <a:miter lim="800000"/>
            <a:headEnd/>
            <a:tailEnd/>
          </a:ln>
          <a:effectLst/>
        </p:spPr>
        <p:txBody>
          <a:bodyPr>
            <a:spAutoFit/>
          </a:bodyPr>
          <a:lstStyle/>
          <a:p>
            <a:pPr algn="ctr">
              <a:lnSpc>
                <a:spcPct val="80000"/>
              </a:lnSpc>
            </a:pPr>
            <a:r>
              <a:rPr lang="en-US" sz="2800" b="0">
                <a:solidFill>
                  <a:schemeClr val="tx1"/>
                </a:solidFill>
                <a:latin typeface="Impact" pitchFamily="34" charset="0"/>
              </a:rPr>
              <a:t>Illicit</a:t>
            </a:r>
          </a:p>
          <a:p>
            <a:pPr algn="ctr">
              <a:lnSpc>
                <a:spcPct val="80000"/>
              </a:lnSpc>
            </a:pPr>
            <a:r>
              <a:rPr lang="en-US" sz="2800" b="0">
                <a:solidFill>
                  <a:schemeClr val="tx1"/>
                </a:solidFill>
                <a:latin typeface="Impact" pitchFamily="34" charset="0"/>
              </a:rPr>
              <a:t>sexual</a:t>
            </a:r>
          </a:p>
          <a:p>
            <a:pPr algn="ctr">
              <a:lnSpc>
                <a:spcPct val="80000"/>
              </a:lnSpc>
            </a:pPr>
            <a:r>
              <a:rPr lang="en-US" sz="2800" b="0">
                <a:solidFill>
                  <a:schemeClr val="tx1"/>
                </a:solidFill>
                <a:latin typeface="Impact" pitchFamily="34" charset="0"/>
              </a:rPr>
              <a:t>relationship</a:t>
            </a:r>
          </a:p>
        </p:txBody>
      </p:sp>
      <p:sp>
        <p:nvSpPr>
          <p:cNvPr id="748555" name="Text Box 11"/>
          <p:cNvSpPr txBox="1">
            <a:spLocks noChangeArrowheads="1"/>
          </p:cNvSpPr>
          <p:nvPr/>
        </p:nvSpPr>
        <p:spPr bwMode="auto">
          <a:xfrm>
            <a:off x="228600" y="4572000"/>
            <a:ext cx="2362200" cy="64135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pPr>
            <a:r>
              <a:rPr lang="en-US" sz="3600">
                <a:solidFill>
                  <a:srgbClr val="4D4D4D"/>
                </a:solidFill>
                <a:latin typeface="Arial Black" pitchFamily="34" charset="0"/>
              </a:rPr>
              <a:t>Jude 6-7</a:t>
            </a:r>
          </a:p>
        </p:txBody>
      </p:sp>
      <p:grpSp>
        <p:nvGrpSpPr>
          <p:cNvPr id="748695" name="Group 151"/>
          <p:cNvGrpSpPr>
            <a:grpSpLocks/>
          </p:cNvGrpSpPr>
          <p:nvPr/>
        </p:nvGrpSpPr>
        <p:grpSpPr bwMode="auto">
          <a:xfrm>
            <a:off x="1295400" y="5638800"/>
            <a:ext cx="6553200" cy="749300"/>
            <a:chOff x="240" y="3525"/>
            <a:chExt cx="4656" cy="472"/>
          </a:xfrm>
        </p:grpSpPr>
        <p:sp>
          <p:nvSpPr>
            <p:cNvPr id="748557" name="Text Box 13"/>
            <p:cNvSpPr txBox="1">
              <a:spLocks noChangeArrowheads="1"/>
            </p:cNvSpPr>
            <p:nvPr/>
          </p:nvSpPr>
          <p:spPr bwMode="auto">
            <a:xfrm>
              <a:off x="480" y="3525"/>
              <a:ext cx="4416" cy="472"/>
            </a:xfrm>
            <a:prstGeom prst="rect">
              <a:avLst/>
            </a:prstGeom>
            <a:noFill/>
            <a:ln w="9525">
              <a:noFill/>
              <a:miter lim="800000"/>
              <a:headEnd/>
              <a:tailEnd/>
            </a:ln>
            <a:effectLst/>
          </p:spPr>
          <p:txBody>
            <a:bodyPr>
              <a:spAutoFit/>
            </a:bodyPr>
            <a:lstStyle/>
            <a:p>
              <a:pPr>
                <a:lnSpc>
                  <a:spcPct val="90000"/>
                </a:lnSpc>
              </a:pPr>
              <a:r>
                <a:rPr lang="en-US" sz="2400"/>
                <a:t>From </a:t>
              </a:r>
              <a:r>
                <a:rPr lang="en-US" sz="2400" u="sng"/>
                <a:t>Jude 6-7</a:t>
              </a:r>
              <a:r>
                <a:rPr lang="en-US" sz="2400"/>
                <a:t> we can infer that the </a:t>
              </a:r>
              <a:r>
                <a:rPr lang="en-US" sz="2400" u="sng"/>
                <a:t>angel</a:t>
              </a:r>
              <a:r>
                <a:rPr lang="en-US" sz="2400"/>
                <a:t> fell as a result of an </a:t>
              </a:r>
              <a:r>
                <a:rPr lang="en-US" sz="2400" u="sng"/>
                <a:t>illicit sexual relationship</a:t>
              </a:r>
              <a:r>
                <a:rPr lang="en-US" sz="2400"/>
                <a:t>.</a:t>
              </a:r>
            </a:p>
          </p:txBody>
        </p:sp>
        <p:sp>
          <p:nvSpPr>
            <p:cNvPr id="748558" name="Text Box 14"/>
            <p:cNvSpPr txBox="1">
              <a:spLocks noChangeArrowheads="1"/>
            </p:cNvSpPr>
            <p:nvPr/>
          </p:nvSpPr>
          <p:spPr bwMode="auto">
            <a:xfrm>
              <a:off x="240" y="3542"/>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nvGrpSpPr>
          <p:cNvPr id="748694" name="Group 150"/>
          <p:cNvGrpSpPr>
            <a:grpSpLocks/>
          </p:cNvGrpSpPr>
          <p:nvPr/>
        </p:nvGrpSpPr>
        <p:grpSpPr bwMode="auto">
          <a:xfrm>
            <a:off x="457200" y="457200"/>
            <a:ext cx="8229600" cy="5486400"/>
            <a:chOff x="288" y="288"/>
            <a:chExt cx="5184" cy="3456"/>
          </a:xfrm>
        </p:grpSpPr>
        <p:sp>
          <p:nvSpPr>
            <p:cNvPr id="748689" name="AutoShape 145"/>
            <p:cNvSpPr>
              <a:spLocks noChangeArrowheads="1"/>
            </p:cNvSpPr>
            <p:nvPr/>
          </p:nvSpPr>
          <p:spPr bwMode="auto">
            <a:xfrm>
              <a:off x="288" y="288"/>
              <a:ext cx="5184" cy="3456"/>
            </a:xfrm>
            <a:prstGeom prst="horizontalScroll">
              <a:avLst>
                <a:gd name="adj" fmla="val 12500"/>
              </a:avLst>
            </a:prstGeom>
            <a:gradFill rotWithShape="0">
              <a:gsLst>
                <a:gs pos="0">
                  <a:srgbClr val="FFFFFF"/>
                </a:gs>
                <a:gs pos="100000">
                  <a:srgbClr val="FFCC99"/>
                </a:gs>
              </a:gsLst>
              <a:path path="rect">
                <a:fillToRect l="50000" t="50000" r="50000" b="50000"/>
              </a:path>
            </a:gradFill>
            <a:ln w="76200">
              <a:solidFill>
                <a:srgbClr val="663300"/>
              </a:solidFill>
              <a:round/>
              <a:headEnd/>
              <a:tailEnd/>
            </a:ln>
            <a:effectLst/>
          </p:spPr>
          <p:txBody>
            <a:bodyPr wrap="none" anchor="ctr"/>
            <a:lstStyle/>
            <a:p>
              <a:pPr>
                <a:lnSpc>
                  <a:spcPct val="80000"/>
                </a:lnSpc>
                <a:spcBef>
                  <a:spcPct val="40000"/>
                </a:spcBef>
              </a:pPr>
              <a:endParaRPr lang="en-US" sz="800">
                <a:solidFill>
                  <a:srgbClr val="0000FF"/>
                </a:solidFill>
                <a:effectLst>
                  <a:outerShdw blurRad="38100" dist="38100" dir="2700000" algn="tl">
                    <a:srgbClr val="000000"/>
                  </a:outerShdw>
                </a:effectLst>
                <a:latin typeface="Arial Black" pitchFamily="34" charset="0"/>
              </a:endParaRPr>
            </a:p>
            <a:p>
              <a:endParaRPr lang="en-US" sz="1200">
                <a:solidFill>
                  <a:srgbClr val="CC0099"/>
                </a:solidFill>
                <a:effectLst>
                  <a:outerShdw blurRad="38100" dist="38100" dir="2700000" algn="tl">
                    <a:srgbClr val="000000"/>
                  </a:outerShdw>
                </a:effectLst>
                <a:latin typeface="Times New Roman" pitchFamily="18" charset="0"/>
              </a:endParaRPr>
            </a:p>
            <a:p>
              <a:r>
                <a:rPr lang="en-US" sz="2800">
                  <a:solidFill>
                    <a:srgbClr val="CC0099"/>
                  </a:solidFill>
                  <a:effectLst>
                    <a:outerShdw blurRad="38100" dist="38100" dir="2700000" algn="tl">
                      <a:srgbClr val="000000"/>
                    </a:outerShdw>
                  </a:effectLst>
                  <a:latin typeface="Times New Roman" pitchFamily="18" charset="0"/>
                </a:rPr>
                <a:t>					</a:t>
              </a:r>
              <a:endParaRPr lang="en-US" sz="2800" b="0">
                <a:solidFill>
                  <a:srgbClr val="0000FF"/>
                </a:solidFill>
                <a:latin typeface="Times New Roman" pitchFamily="18" charset="0"/>
              </a:endParaRPr>
            </a:p>
            <a:p>
              <a:pPr>
                <a:lnSpc>
                  <a:spcPct val="80000"/>
                </a:lnSpc>
              </a:pPr>
              <a:endParaRPr lang="en-US" sz="1400">
                <a:solidFill>
                  <a:srgbClr val="CC0099"/>
                </a:solidFill>
                <a:effectLst>
                  <a:outerShdw blurRad="38100" dist="38100" dir="2700000" algn="tl">
                    <a:srgbClr val="000000"/>
                  </a:outerShdw>
                </a:effectLst>
                <a:latin typeface="Times New Roman" pitchFamily="18" charset="0"/>
              </a:endParaRPr>
            </a:p>
          </p:txBody>
        </p:sp>
        <p:sp>
          <p:nvSpPr>
            <p:cNvPr id="748690" name="Text Box 146"/>
            <p:cNvSpPr txBox="1">
              <a:spLocks noChangeArrowheads="1"/>
            </p:cNvSpPr>
            <p:nvPr/>
          </p:nvSpPr>
          <p:spPr bwMode="auto">
            <a:xfrm>
              <a:off x="864" y="929"/>
              <a:ext cx="4416" cy="2119"/>
            </a:xfrm>
            <a:prstGeom prst="rect">
              <a:avLst/>
            </a:prstGeom>
            <a:noFill/>
            <a:ln w="9525">
              <a:noFill/>
              <a:miter lim="800000"/>
              <a:headEnd/>
              <a:tailEnd/>
            </a:ln>
            <a:effectLst/>
          </p:spPr>
          <p:txBody>
            <a:bodyPr>
              <a:spAutoFit/>
            </a:bodyPr>
            <a:lstStyle/>
            <a:p>
              <a:r>
                <a:rPr lang="en-US" sz="2800" b="0">
                  <a:solidFill>
                    <a:srgbClr val="522900"/>
                  </a:solidFill>
                  <a:latin typeface="Arial Black" pitchFamily="34" charset="0"/>
                </a:rPr>
                <a:t>And the angels that did not keep their own position but left their proper dwelling have been kept by him in eternal chains…..  just as Sodom and Gomorrah and the surrounding cities, which likewise acted immorally and indulged in unnatural lust, serve as an example…..</a:t>
              </a:r>
            </a:p>
          </p:txBody>
        </p:sp>
        <p:sp>
          <p:nvSpPr>
            <p:cNvPr id="748691" name="Text Box 147"/>
            <p:cNvSpPr txBox="1">
              <a:spLocks noChangeArrowheads="1"/>
            </p:cNvSpPr>
            <p:nvPr/>
          </p:nvSpPr>
          <p:spPr bwMode="auto">
            <a:xfrm>
              <a:off x="3792" y="2832"/>
              <a:ext cx="1104" cy="365"/>
            </a:xfrm>
            <a:prstGeom prst="rect">
              <a:avLst/>
            </a:prstGeom>
            <a:noFill/>
            <a:ln w="9525">
              <a:noFill/>
              <a:miter lim="800000"/>
              <a:headEnd/>
              <a:tailEnd/>
            </a:ln>
            <a:effectLst/>
          </p:spPr>
          <p:txBody>
            <a:bodyPr>
              <a:spAutoFit/>
            </a:bodyPr>
            <a:lstStyle/>
            <a:p>
              <a:pPr algn="ctr">
                <a:lnSpc>
                  <a:spcPct val="100000"/>
                </a:lnSpc>
                <a:spcBef>
                  <a:spcPct val="50000"/>
                </a:spcBef>
              </a:pPr>
              <a:r>
                <a:rPr lang="en-US" sz="3200">
                  <a:solidFill>
                    <a:srgbClr val="663300"/>
                  </a:solidFill>
                  <a:effectLst>
                    <a:outerShdw blurRad="38100" dist="38100" dir="2700000" algn="tl">
                      <a:srgbClr val="000000"/>
                    </a:outerShdw>
                  </a:effectLst>
                  <a:latin typeface="Times New Roman" pitchFamily="18" charset="0"/>
                </a:rPr>
                <a:t>Jude 6-7</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8550"/>
                                        </p:tgtEl>
                                        <p:attrNameLst>
                                          <p:attrName>style.visibility</p:attrName>
                                        </p:attrNameLst>
                                      </p:cBhvr>
                                      <p:to>
                                        <p:strVal val="visible"/>
                                      </p:to>
                                    </p:set>
                                    <p:animEffect transition="in" filter="fade">
                                      <p:cBhvr>
                                        <p:cTn id="7" dur="1000"/>
                                        <p:tgtEl>
                                          <p:spTgt spid="7485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48695"/>
                                        </p:tgtEl>
                                        <p:attrNameLst>
                                          <p:attrName>style.visibility</p:attrName>
                                        </p:attrNameLst>
                                      </p:cBhvr>
                                      <p:to>
                                        <p:strVal val="visible"/>
                                      </p:to>
                                    </p:set>
                                    <p:animEffect transition="in" filter="barn(outVertical)">
                                      <p:cBhvr>
                                        <p:cTn id="12" dur="500"/>
                                        <p:tgtEl>
                                          <p:spTgt spid="74869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48555"/>
                                        </p:tgtEl>
                                        <p:attrNameLst>
                                          <p:attrName>style.visibility</p:attrName>
                                        </p:attrNameLst>
                                      </p:cBhvr>
                                      <p:to>
                                        <p:strVal val="visible"/>
                                      </p:to>
                                    </p:set>
                                    <p:anim calcmode="lin" valueType="num">
                                      <p:cBhvr>
                                        <p:cTn id="17" dur="1000" fill="hold"/>
                                        <p:tgtEl>
                                          <p:spTgt spid="748555"/>
                                        </p:tgtEl>
                                        <p:attrNameLst>
                                          <p:attrName>ppt_w</p:attrName>
                                        </p:attrNameLst>
                                      </p:cBhvr>
                                      <p:tavLst>
                                        <p:tav tm="0">
                                          <p:val>
                                            <p:strVal val="#ppt_w*0.70"/>
                                          </p:val>
                                        </p:tav>
                                        <p:tav tm="100000">
                                          <p:val>
                                            <p:strVal val="#ppt_w"/>
                                          </p:val>
                                        </p:tav>
                                      </p:tavLst>
                                    </p:anim>
                                    <p:anim calcmode="lin" valueType="num">
                                      <p:cBhvr>
                                        <p:cTn id="18" dur="1000" fill="hold"/>
                                        <p:tgtEl>
                                          <p:spTgt spid="748555"/>
                                        </p:tgtEl>
                                        <p:attrNameLst>
                                          <p:attrName>ppt_h</p:attrName>
                                        </p:attrNameLst>
                                      </p:cBhvr>
                                      <p:tavLst>
                                        <p:tav tm="0">
                                          <p:val>
                                            <p:strVal val="#ppt_h"/>
                                          </p:val>
                                        </p:tav>
                                        <p:tav tm="100000">
                                          <p:val>
                                            <p:strVal val="#ppt_h"/>
                                          </p:val>
                                        </p:tav>
                                      </p:tavLst>
                                    </p:anim>
                                    <p:animEffect transition="in" filter="fade">
                                      <p:cBhvr>
                                        <p:cTn id="19" dur="1000"/>
                                        <p:tgtEl>
                                          <p:spTgt spid="748555"/>
                                        </p:tgtEl>
                                      </p:cBhvr>
                                    </p:animEffect>
                                  </p:childTnLst>
                                </p:cTn>
                              </p:par>
                              <p:par>
                                <p:cTn id="20" presetID="10" presetClass="entr" presetSubtype="0" fill="hold" nodeType="withEffect">
                                  <p:stCondLst>
                                    <p:cond delay="0"/>
                                  </p:stCondLst>
                                  <p:childTnLst>
                                    <p:set>
                                      <p:cBhvr>
                                        <p:cTn id="21" dur="1" fill="hold">
                                          <p:stCondLst>
                                            <p:cond delay="0"/>
                                          </p:stCondLst>
                                        </p:cTn>
                                        <p:tgtEl>
                                          <p:spTgt spid="748546"/>
                                        </p:tgtEl>
                                        <p:attrNameLst>
                                          <p:attrName>style.visibility</p:attrName>
                                        </p:attrNameLst>
                                      </p:cBhvr>
                                      <p:to>
                                        <p:strVal val="visible"/>
                                      </p:to>
                                    </p:set>
                                    <p:animEffect transition="in" filter="fade">
                                      <p:cBhvr>
                                        <p:cTn id="22" dur="2000"/>
                                        <p:tgtEl>
                                          <p:spTgt spid="74854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48548"/>
                                        </p:tgtEl>
                                        <p:attrNameLst>
                                          <p:attrName>style.visibility</p:attrName>
                                        </p:attrNameLst>
                                      </p:cBhvr>
                                      <p:to>
                                        <p:strVal val="visible"/>
                                      </p:to>
                                    </p:set>
                                    <p:animEffect transition="in" filter="box(out)">
                                      <p:cBhvr>
                                        <p:cTn id="27" dur="1000"/>
                                        <p:tgtEl>
                                          <p:spTgt spid="7485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8553"/>
                                        </p:tgtEl>
                                        <p:attrNameLst>
                                          <p:attrName>style.visibility</p:attrName>
                                        </p:attrNameLst>
                                      </p:cBhvr>
                                      <p:to>
                                        <p:strVal val="visible"/>
                                      </p:to>
                                    </p:set>
                                    <p:animEffect transition="in" filter="fade">
                                      <p:cBhvr>
                                        <p:cTn id="32" dur="1000"/>
                                        <p:tgtEl>
                                          <p:spTgt spid="748553"/>
                                        </p:tgtEl>
                                      </p:cBhvr>
                                    </p:animEffect>
                                  </p:childTnLst>
                                </p:cTn>
                              </p:par>
                              <p:par>
                                <p:cTn id="33" presetID="55" presetClass="entr" presetSubtype="0" fill="hold" grpId="0" nodeType="withEffect">
                                  <p:stCondLst>
                                    <p:cond delay="0"/>
                                  </p:stCondLst>
                                  <p:iterate type="wd">
                                    <p:tmPct val="10000"/>
                                  </p:iterate>
                                  <p:childTnLst>
                                    <p:set>
                                      <p:cBhvr>
                                        <p:cTn id="34" dur="1" fill="hold">
                                          <p:stCondLst>
                                            <p:cond delay="0"/>
                                          </p:stCondLst>
                                        </p:cTn>
                                        <p:tgtEl>
                                          <p:spTgt spid="748554"/>
                                        </p:tgtEl>
                                        <p:attrNameLst>
                                          <p:attrName>style.visibility</p:attrName>
                                        </p:attrNameLst>
                                      </p:cBhvr>
                                      <p:to>
                                        <p:strVal val="visible"/>
                                      </p:to>
                                    </p:set>
                                    <p:anim calcmode="lin" valueType="num">
                                      <p:cBhvr>
                                        <p:cTn id="35" dur="1000" fill="hold"/>
                                        <p:tgtEl>
                                          <p:spTgt spid="748554"/>
                                        </p:tgtEl>
                                        <p:attrNameLst>
                                          <p:attrName>ppt_w</p:attrName>
                                        </p:attrNameLst>
                                      </p:cBhvr>
                                      <p:tavLst>
                                        <p:tav tm="0">
                                          <p:val>
                                            <p:strVal val="#ppt_w*0.70"/>
                                          </p:val>
                                        </p:tav>
                                        <p:tav tm="100000">
                                          <p:val>
                                            <p:strVal val="#ppt_w"/>
                                          </p:val>
                                        </p:tav>
                                      </p:tavLst>
                                    </p:anim>
                                    <p:anim calcmode="lin" valueType="num">
                                      <p:cBhvr>
                                        <p:cTn id="36" dur="1000" fill="hold"/>
                                        <p:tgtEl>
                                          <p:spTgt spid="748554"/>
                                        </p:tgtEl>
                                        <p:attrNameLst>
                                          <p:attrName>ppt_h</p:attrName>
                                        </p:attrNameLst>
                                      </p:cBhvr>
                                      <p:tavLst>
                                        <p:tav tm="0">
                                          <p:val>
                                            <p:strVal val="#ppt_h"/>
                                          </p:val>
                                        </p:tav>
                                        <p:tav tm="100000">
                                          <p:val>
                                            <p:strVal val="#ppt_h"/>
                                          </p:val>
                                        </p:tav>
                                      </p:tavLst>
                                    </p:anim>
                                    <p:animEffect transition="in" filter="fade">
                                      <p:cBhvr>
                                        <p:cTn id="37" dur="1000"/>
                                        <p:tgtEl>
                                          <p:spTgt spid="74855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48547"/>
                                        </p:tgtEl>
                                        <p:attrNameLst>
                                          <p:attrName>style.visibility</p:attrName>
                                        </p:attrNameLst>
                                      </p:cBhvr>
                                      <p:to>
                                        <p:strVal val="visible"/>
                                      </p:to>
                                    </p:set>
                                    <p:animEffect transition="in" filter="fade">
                                      <p:cBhvr>
                                        <p:cTn id="40" dur="1000"/>
                                        <p:tgtEl>
                                          <p:spTgt spid="74854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nodeType="clickEffect">
                                  <p:stCondLst>
                                    <p:cond delay="0"/>
                                  </p:stCondLst>
                                  <p:childTnLst>
                                    <p:set>
                                      <p:cBhvr>
                                        <p:cTn id="44" dur="1" fill="hold">
                                          <p:stCondLst>
                                            <p:cond delay="0"/>
                                          </p:stCondLst>
                                        </p:cTn>
                                        <p:tgtEl>
                                          <p:spTgt spid="748694"/>
                                        </p:tgtEl>
                                        <p:attrNameLst>
                                          <p:attrName>style.visibility</p:attrName>
                                        </p:attrNameLst>
                                      </p:cBhvr>
                                      <p:to>
                                        <p:strVal val="visible"/>
                                      </p:to>
                                    </p:set>
                                    <p:animEffect transition="in" filter="barn(outVertical)">
                                      <p:cBhvr>
                                        <p:cTn id="45" dur="500"/>
                                        <p:tgtEl>
                                          <p:spTgt spid="748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animBg="1"/>
      <p:bldP spid="748548" grpId="0" animBg="1" autoUpdateAnimBg="0"/>
      <p:bldP spid="748553" grpId="0" animBg="1" autoUpdateAnimBg="0"/>
      <p:bldP spid="748554" grpId="0" autoUpdateAnimBg="0"/>
      <p:bldP spid="74855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996633"/>
            </a:gs>
          </a:gsLst>
          <a:path path="shape">
            <a:fillToRect l="50000" t="50000" r="50000" b="50000"/>
          </a:path>
        </a:gradFill>
        <a:effectLst/>
      </p:bgPr>
    </p:bg>
    <p:spTree>
      <p:nvGrpSpPr>
        <p:cNvPr id="1" name=""/>
        <p:cNvGrpSpPr/>
        <p:nvPr/>
      </p:nvGrpSpPr>
      <p:grpSpPr>
        <a:xfrm>
          <a:off x="0" y="0"/>
          <a:ext cx="0" cy="0"/>
          <a:chOff x="0" y="0"/>
          <a:chExt cx="0" cy="0"/>
        </a:xfrm>
      </p:grpSpPr>
      <p:sp>
        <p:nvSpPr>
          <p:cNvPr id="286724" name="WordArt 4"/>
          <p:cNvSpPr>
            <a:spLocks noChangeArrowheads="1" noChangeShapeType="1" noTextEdit="1"/>
          </p:cNvSpPr>
          <p:nvPr/>
        </p:nvSpPr>
        <p:spPr bwMode="auto">
          <a:xfrm>
            <a:off x="609600" y="3505200"/>
            <a:ext cx="7924800" cy="2209800"/>
          </a:xfrm>
          <a:prstGeom prst="rect">
            <a:avLst/>
          </a:prstGeom>
        </p:spPr>
        <p:txBody>
          <a:bodyPr wrap="none" fromWordArt="1">
            <a:prstTxWarp prst="textInflateBottom">
              <a:avLst>
                <a:gd name="adj" fmla="val 68083"/>
              </a:avLst>
            </a:prstTxWarp>
            <a:scene3d>
              <a:camera prst="legacyObliqueTopRight"/>
              <a:lightRig rig="legacyHarsh3" dir="b"/>
            </a:scene3d>
            <a:sp3d extrusionH="430200" prstMaterial="legacyMatte">
              <a:extrusionClr>
                <a:srgbClr val="FFCC00"/>
              </a:extrusionClr>
            </a:sp3d>
          </a:bodyPr>
          <a:lstStyle/>
          <a:p>
            <a:pPr algn="ctr"/>
            <a:r>
              <a:rPr lang="en-US" sz="3600" kern="10">
                <a:ln w="9525">
                  <a:noFill/>
                  <a:round/>
                  <a:headEnd/>
                  <a:tailEnd/>
                </a:ln>
                <a:solidFill>
                  <a:srgbClr val="422100"/>
                </a:solidFill>
                <a:latin typeface="Arial Black"/>
              </a:rPr>
              <a:t>The Human Fall</a:t>
            </a:r>
          </a:p>
        </p:txBody>
      </p:sp>
      <p:grpSp>
        <p:nvGrpSpPr>
          <p:cNvPr id="286734" name="Group 14"/>
          <p:cNvGrpSpPr>
            <a:grpSpLocks/>
          </p:cNvGrpSpPr>
          <p:nvPr/>
        </p:nvGrpSpPr>
        <p:grpSpPr bwMode="auto">
          <a:xfrm>
            <a:off x="533400" y="533400"/>
            <a:ext cx="8077200" cy="1600200"/>
            <a:chOff x="336" y="336"/>
            <a:chExt cx="5088" cy="1008"/>
          </a:xfrm>
        </p:grpSpPr>
        <p:sp>
          <p:nvSpPr>
            <p:cNvPr id="286723" name="AutoShape 3"/>
            <p:cNvSpPr>
              <a:spLocks noChangeArrowheads="1"/>
            </p:cNvSpPr>
            <p:nvPr/>
          </p:nvSpPr>
          <p:spPr bwMode="auto">
            <a:xfrm>
              <a:off x="336" y="336"/>
              <a:ext cx="5088" cy="1008"/>
            </a:xfrm>
            <a:prstGeom prst="roundRect">
              <a:avLst>
                <a:gd name="adj" fmla="val 16667"/>
              </a:avLst>
            </a:prstGeom>
            <a:gradFill rotWithShape="0">
              <a:gsLst>
                <a:gs pos="0">
                  <a:schemeClr val="bg1"/>
                </a:gs>
                <a:gs pos="100000">
                  <a:srgbClr val="FFCC00"/>
                </a:gs>
              </a:gsLst>
              <a:path path="shape">
                <a:fillToRect l="50000" t="50000" r="50000" b="50000"/>
              </a:path>
            </a:gradFill>
            <a:ln w="38100">
              <a:solidFill>
                <a:srgbClr val="663300"/>
              </a:solidFill>
              <a:round/>
              <a:headEnd/>
              <a:tailEnd/>
            </a:ln>
            <a:effectLst/>
          </p:spPr>
          <p:txBody>
            <a:bodyPr wrap="none" anchor="ctr"/>
            <a:lstStyle/>
            <a:p>
              <a:pPr algn="ctr">
                <a:lnSpc>
                  <a:spcPct val="100000"/>
                </a:lnSpc>
              </a:pPr>
              <a:endParaRPr lang="en-US" sz="3600">
                <a:solidFill>
                  <a:schemeClr val="tx1"/>
                </a:solidFill>
                <a:effectLst>
                  <a:outerShdw blurRad="38100" dist="38100" dir="2700000" algn="tl">
                    <a:srgbClr val="FFFFFF"/>
                  </a:outerShdw>
                </a:effectLst>
                <a:latin typeface="Arial Black" pitchFamily="34" charset="0"/>
              </a:endParaRPr>
            </a:p>
          </p:txBody>
        </p:sp>
        <p:sp>
          <p:nvSpPr>
            <p:cNvPr id="286725" name="WordArt 5"/>
            <p:cNvSpPr>
              <a:spLocks noChangeArrowheads="1" noChangeShapeType="1" noTextEdit="1"/>
            </p:cNvSpPr>
            <p:nvPr/>
          </p:nvSpPr>
          <p:spPr bwMode="auto">
            <a:xfrm>
              <a:off x="744" y="505"/>
              <a:ext cx="4272" cy="695"/>
            </a:xfrm>
            <a:prstGeom prst="rect">
              <a:avLst/>
            </a:prstGeom>
          </p:spPr>
          <p:txBody>
            <a:bodyPr wrap="none" fromWordArt="1">
              <a:prstTxWarp prst="textPlain">
                <a:avLst>
                  <a:gd name="adj" fmla="val 50000"/>
                </a:avLst>
              </a:prstTxWarp>
              <a:scene3d>
                <a:camera prst="legacyPerspectiveBottomLeft"/>
                <a:lightRig rig="legacyHarsh3" dir="t"/>
              </a:scene3d>
              <a:sp3d extrusionH="100000" prstMaterial="legacyMatte">
                <a:extrusionClr>
                  <a:srgbClr val="FFCC00"/>
                </a:extrusionClr>
              </a:sp3d>
            </a:bodyPr>
            <a:lstStyle/>
            <a:p>
              <a:pPr algn="ctr"/>
              <a:r>
                <a:rPr lang="en-US" sz="3600" kern="10">
                  <a:ln w="19050">
                    <a:round/>
                    <a:headEnd/>
                    <a:tailEnd/>
                  </a:ln>
                  <a:solidFill>
                    <a:srgbClr val="663300"/>
                  </a:solidFill>
                  <a:latin typeface="Impact"/>
                </a:rPr>
                <a:t>Chapter 2</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286724"/>
                                        </p:tgtEl>
                                        <p:attrNameLst>
                                          <p:attrName>style.visibility</p:attrName>
                                        </p:attrNameLst>
                                      </p:cBhvr>
                                      <p:to>
                                        <p:strVal val="visible"/>
                                      </p:to>
                                    </p:set>
                                    <p:animEffect transition="in" filter="barn(outVertical)">
                                      <p:cBhvr>
                                        <p:cTn id="7" dur="500"/>
                                        <p:tgtEl>
                                          <p:spTgt spid="28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grpSp>
        <p:nvGrpSpPr>
          <p:cNvPr id="745474" name="Group 2"/>
          <p:cNvGrpSpPr>
            <a:grpSpLocks/>
          </p:cNvGrpSpPr>
          <p:nvPr/>
        </p:nvGrpSpPr>
        <p:grpSpPr bwMode="auto">
          <a:xfrm>
            <a:off x="4575175" y="1752600"/>
            <a:ext cx="1216025" cy="2971800"/>
            <a:chOff x="1536" y="192"/>
            <a:chExt cx="1561" cy="3810"/>
          </a:xfrm>
        </p:grpSpPr>
        <p:sp>
          <p:nvSpPr>
            <p:cNvPr id="745475" name="Freeform 3"/>
            <p:cNvSpPr>
              <a:spLocks/>
            </p:cNvSpPr>
            <p:nvPr/>
          </p:nvSpPr>
          <p:spPr bwMode="auto">
            <a:xfrm>
              <a:off x="2629" y="1449"/>
              <a:ext cx="468" cy="968"/>
            </a:xfrm>
            <a:custGeom>
              <a:avLst/>
              <a:gdLst/>
              <a:ahLst/>
              <a:cxnLst>
                <a:cxn ang="0">
                  <a:pos x="8" y="71"/>
                </a:cxn>
                <a:cxn ang="0">
                  <a:pos x="14" y="118"/>
                </a:cxn>
                <a:cxn ang="0">
                  <a:pos x="22" y="183"/>
                </a:cxn>
                <a:cxn ang="0">
                  <a:pos x="85" y="335"/>
                </a:cxn>
                <a:cxn ang="0">
                  <a:pos x="155" y="493"/>
                </a:cxn>
                <a:cxn ang="0">
                  <a:pos x="163" y="509"/>
                </a:cxn>
                <a:cxn ang="0">
                  <a:pos x="171" y="531"/>
                </a:cxn>
                <a:cxn ang="0">
                  <a:pos x="209" y="642"/>
                </a:cxn>
                <a:cxn ang="0">
                  <a:pos x="220" y="762"/>
                </a:cxn>
                <a:cxn ang="0">
                  <a:pos x="266" y="872"/>
                </a:cxn>
                <a:cxn ang="0">
                  <a:pos x="300" y="940"/>
                </a:cxn>
                <a:cxn ang="0">
                  <a:pos x="314" y="929"/>
                </a:cxn>
                <a:cxn ang="0">
                  <a:pos x="289" y="836"/>
                </a:cxn>
                <a:cxn ang="0">
                  <a:pos x="321" y="923"/>
                </a:cxn>
                <a:cxn ang="0">
                  <a:pos x="342" y="964"/>
                </a:cxn>
                <a:cxn ang="0">
                  <a:pos x="354" y="964"/>
                </a:cxn>
                <a:cxn ang="0">
                  <a:pos x="358" y="956"/>
                </a:cxn>
                <a:cxn ang="0">
                  <a:pos x="345" y="891"/>
                </a:cxn>
                <a:cxn ang="0">
                  <a:pos x="335" y="841"/>
                </a:cxn>
                <a:cxn ang="0">
                  <a:pos x="341" y="863"/>
                </a:cxn>
                <a:cxn ang="0">
                  <a:pos x="389" y="968"/>
                </a:cxn>
                <a:cxn ang="0">
                  <a:pos x="406" y="963"/>
                </a:cxn>
                <a:cxn ang="0">
                  <a:pos x="406" y="945"/>
                </a:cxn>
                <a:cxn ang="0">
                  <a:pos x="372" y="820"/>
                </a:cxn>
                <a:cxn ang="0">
                  <a:pos x="429" y="934"/>
                </a:cxn>
                <a:cxn ang="0">
                  <a:pos x="442" y="933"/>
                </a:cxn>
                <a:cxn ang="0">
                  <a:pos x="445" y="917"/>
                </a:cxn>
                <a:cxn ang="0">
                  <a:pos x="421" y="818"/>
                </a:cxn>
                <a:cxn ang="0">
                  <a:pos x="388" y="750"/>
                </a:cxn>
                <a:cxn ang="0">
                  <a:pos x="387" y="743"/>
                </a:cxn>
                <a:cxn ang="0">
                  <a:pos x="388" y="736"/>
                </a:cxn>
                <a:cxn ang="0">
                  <a:pos x="406" y="756"/>
                </a:cxn>
                <a:cxn ang="0">
                  <a:pos x="431" y="792"/>
                </a:cxn>
                <a:cxn ang="0">
                  <a:pos x="458" y="814"/>
                </a:cxn>
                <a:cxn ang="0">
                  <a:pos x="467" y="806"/>
                </a:cxn>
                <a:cxn ang="0">
                  <a:pos x="459" y="760"/>
                </a:cxn>
                <a:cxn ang="0">
                  <a:pos x="410" y="679"/>
                </a:cxn>
                <a:cxn ang="0">
                  <a:pos x="392" y="657"/>
                </a:cxn>
                <a:cxn ang="0">
                  <a:pos x="373" y="640"/>
                </a:cxn>
                <a:cxn ang="0">
                  <a:pos x="352" y="619"/>
                </a:cxn>
                <a:cxn ang="0">
                  <a:pos x="314" y="595"/>
                </a:cxn>
                <a:cxn ang="0">
                  <a:pos x="304" y="559"/>
                </a:cxn>
                <a:cxn ang="0">
                  <a:pos x="279" y="428"/>
                </a:cxn>
                <a:cxn ang="0">
                  <a:pos x="269" y="349"/>
                </a:cxn>
                <a:cxn ang="0">
                  <a:pos x="265" y="292"/>
                </a:cxn>
                <a:cxn ang="0">
                  <a:pos x="218" y="129"/>
                </a:cxn>
                <a:cxn ang="0">
                  <a:pos x="195" y="47"/>
                </a:cxn>
                <a:cxn ang="0">
                  <a:pos x="154" y="4"/>
                </a:cxn>
                <a:cxn ang="0">
                  <a:pos x="0" y="23"/>
                </a:cxn>
                <a:cxn ang="0">
                  <a:pos x="1" y="23"/>
                </a:cxn>
              </a:cxnLst>
              <a:rect l="0" t="0" r="r" b="b"/>
              <a:pathLst>
                <a:path w="468" h="968">
                  <a:moveTo>
                    <a:pt x="1" y="23"/>
                  </a:moveTo>
                  <a:lnTo>
                    <a:pt x="1" y="29"/>
                  </a:lnTo>
                  <a:lnTo>
                    <a:pt x="4" y="42"/>
                  </a:lnTo>
                  <a:lnTo>
                    <a:pt x="8" y="71"/>
                  </a:lnTo>
                  <a:lnTo>
                    <a:pt x="10" y="96"/>
                  </a:lnTo>
                  <a:lnTo>
                    <a:pt x="11" y="100"/>
                  </a:lnTo>
                  <a:lnTo>
                    <a:pt x="11" y="107"/>
                  </a:lnTo>
                  <a:lnTo>
                    <a:pt x="14" y="118"/>
                  </a:lnTo>
                  <a:lnTo>
                    <a:pt x="15" y="141"/>
                  </a:lnTo>
                  <a:lnTo>
                    <a:pt x="18" y="163"/>
                  </a:lnTo>
                  <a:lnTo>
                    <a:pt x="19" y="168"/>
                  </a:lnTo>
                  <a:lnTo>
                    <a:pt x="22" y="183"/>
                  </a:lnTo>
                  <a:lnTo>
                    <a:pt x="31" y="213"/>
                  </a:lnTo>
                  <a:lnTo>
                    <a:pt x="50" y="269"/>
                  </a:lnTo>
                  <a:lnTo>
                    <a:pt x="76" y="323"/>
                  </a:lnTo>
                  <a:lnTo>
                    <a:pt x="85" y="335"/>
                  </a:lnTo>
                  <a:lnTo>
                    <a:pt x="87" y="339"/>
                  </a:lnTo>
                  <a:lnTo>
                    <a:pt x="95" y="361"/>
                  </a:lnTo>
                  <a:lnTo>
                    <a:pt x="130" y="436"/>
                  </a:lnTo>
                  <a:lnTo>
                    <a:pt x="155" y="493"/>
                  </a:lnTo>
                  <a:lnTo>
                    <a:pt x="158" y="495"/>
                  </a:lnTo>
                  <a:lnTo>
                    <a:pt x="159" y="502"/>
                  </a:lnTo>
                  <a:lnTo>
                    <a:pt x="162" y="508"/>
                  </a:lnTo>
                  <a:lnTo>
                    <a:pt x="163" y="509"/>
                  </a:lnTo>
                  <a:lnTo>
                    <a:pt x="165" y="512"/>
                  </a:lnTo>
                  <a:lnTo>
                    <a:pt x="167" y="518"/>
                  </a:lnTo>
                  <a:lnTo>
                    <a:pt x="169" y="523"/>
                  </a:lnTo>
                  <a:lnTo>
                    <a:pt x="171" y="531"/>
                  </a:lnTo>
                  <a:lnTo>
                    <a:pt x="178" y="550"/>
                  </a:lnTo>
                  <a:lnTo>
                    <a:pt x="196" y="595"/>
                  </a:lnTo>
                  <a:lnTo>
                    <a:pt x="207" y="635"/>
                  </a:lnTo>
                  <a:lnTo>
                    <a:pt x="209" y="642"/>
                  </a:lnTo>
                  <a:lnTo>
                    <a:pt x="207" y="656"/>
                  </a:lnTo>
                  <a:lnTo>
                    <a:pt x="205" y="679"/>
                  </a:lnTo>
                  <a:lnTo>
                    <a:pt x="206" y="719"/>
                  </a:lnTo>
                  <a:lnTo>
                    <a:pt x="220" y="762"/>
                  </a:lnTo>
                  <a:lnTo>
                    <a:pt x="228" y="774"/>
                  </a:lnTo>
                  <a:lnTo>
                    <a:pt x="234" y="787"/>
                  </a:lnTo>
                  <a:lnTo>
                    <a:pt x="246" y="813"/>
                  </a:lnTo>
                  <a:lnTo>
                    <a:pt x="266" y="872"/>
                  </a:lnTo>
                  <a:lnTo>
                    <a:pt x="289" y="926"/>
                  </a:lnTo>
                  <a:lnTo>
                    <a:pt x="297" y="936"/>
                  </a:lnTo>
                  <a:lnTo>
                    <a:pt x="298" y="938"/>
                  </a:lnTo>
                  <a:lnTo>
                    <a:pt x="300" y="940"/>
                  </a:lnTo>
                  <a:lnTo>
                    <a:pt x="308" y="940"/>
                  </a:lnTo>
                  <a:lnTo>
                    <a:pt x="311" y="939"/>
                  </a:lnTo>
                  <a:lnTo>
                    <a:pt x="313" y="935"/>
                  </a:lnTo>
                  <a:lnTo>
                    <a:pt x="314" y="929"/>
                  </a:lnTo>
                  <a:lnTo>
                    <a:pt x="313" y="920"/>
                  </a:lnTo>
                  <a:lnTo>
                    <a:pt x="311" y="910"/>
                  </a:lnTo>
                  <a:lnTo>
                    <a:pt x="304" y="886"/>
                  </a:lnTo>
                  <a:lnTo>
                    <a:pt x="289" y="836"/>
                  </a:lnTo>
                  <a:lnTo>
                    <a:pt x="288" y="816"/>
                  </a:lnTo>
                  <a:lnTo>
                    <a:pt x="291" y="830"/>
                  </a:lnTo>
                  <a:lnTo>
                    <a:pt x="302" y="859"/>
                  </a:lnTo>
                  <a:lnTo>
                    <a:pt x="321" y="923"/>
                  </a:lnTo>
                  <a:lnTo>
                    <a:pt x="330" y="948"/>
                  </a:lnTo>
                  <a:lnTo>
                    <a:pt x="335" y="957"/>
                  </a:lnTo>
                  <a:lnTo>
                    <a:pt x="340" y="962"/>
                  </a:lnTo>
                  <a:lnTo>
                    <a:pt x="342" y="964"/>
                  </a:lnTo>
                  <a:lnTo>
                    <a:pt x="345" y="964"/>
                  </a:lnTo>
                  <a:lnTo>
                    <a:pt x="346" y="964"/>
                  </a:lnTo>
                  <a:lnTo>
                    <a:pt x="351" y="966"/>
                  </a:lnTo>
                  <a:lnTo>
                    <a:pt x="354" y="964"/>
                  </a:lnTo>
                  <a:lnTo>
                    <a:pt x="355" y="963"/>
                  </a:lnTo>
                  <a:lnTo>
                    <a:pt x="356" y="961"/>
                  </a:lnTo>
                  <a:lnTo>
                    <a:pt x="358" y="958"/>
                  </a:lnTo>
                  <a:lnTo>
                    <a:pt x="358" y="956"/>
                  </a:lnTo>
                  <a:lnTo>
                    <a:pt x="358" y="949"/>
                  </a:lnTo>
                  <a:lnTo>
                    <a:pt x="358" y="942"/>
                  </a:lnTo>
                  <a:lnTo>
                    <a:pt x="354" y="925"/>
                  </a:lnTo>
                  <a:lnTo>
                    <a:pt x="345" y="891"/>
                  </a:lnTo>
                  <a:lnTo>
                    <a:pt x="345" y="887"/>
                  </a:lnTo>
                  <a:lnTo>
                    <a:pt x="342" y="879"/>
                  </a:lnTo>
                  <a:lnTo>
                    <a:pt x="340" y="865"/>
                  </a:lnTo>
                  <a:lnTo>
                    <a:pt x="335" y="841"/>
                  </a:lnTo>
                  <a:lnTo>
                    <a:pt x="327" y="820"/>
                  </a:lnTo>
                  <a:lnTo>
                    <a:pt x="325" y="813"/>
                  </a:lnTo>
                  <a:lnTo>
                    <a:pt x="330" y="827"/>
                  </a:lnTo>
                  <a:lnTo>
                    <a:pt x="341" y="863"/>
                  </a:lnTo>
                  <a:lnTo>
                    <a:pt x="363" y="936"/>
                  </a:lnTo>
                  <a:lnTo>
                    <a:pt x="377" y="961"/>
                  </a:lnTo>
                  <a:lnTo>
                    <a:pt x="386" y="967"/>
                  </a:lnTo>
                  <a:lnTo>
                    <a:pt x="389" y="968"/>
                  </a:lnTo>
                  <a:lnTo>
                    <a:pt x="394" y="968"/>
                  </a:lnTo>
                  <a:lnTo>
                    <a:pt x="400" y="967"/>
                  </a:lnTo>
                  <a:lnTo>
                    <a:pt x="405" y="963"/>
                  </a:lnTo>
                  <a:lnTo>
                    <a:pt x="406" y="963"/>
                  </a:lnTo>
                  <a:lnTo>
                    <a:pt x="407" y="961"/>
                  </a:lnTo>
                  <a:lnTo>
                    <a:pt x="407" y="958"/>
                  </a:lnTo>
                  <a:lnTo>
                    <a:pt x="407" y="954"/>
                  </a:lnTo>
                  <a:lnTo>
                    <a:pt x="406" y="945"/>
                  </a:lnTo>
                  <a:lnTo>
                    <a:pt x="400" y="920"/>
                  </a:lnTo>
                  <a:lnTo>
                    <a:pt x="380" y="855"/>
                  </a:lnTo>
                  <a:lnTo>
                    <a:pt x="369" y="808"/>
                  </a:lnTo>
                  <a:lnTo>
                    <a:pt x="372" y="820"/>
                  </a:lnTo>
                  <a:lnTo>
                    <a:pt x="382" y="846"/>
                  </a:lnTo>
                  <a:lnTo>
                    <a:pt x="407" y="901"/>
                  </a:lnTo>
                  <a:lnTo>
                    <a:pt x="419" y="923"/>
                  </a:lnTo>
                  <a:lnTo>
                    <a:pt x="429" y="934"/>
                  </a:lnTo>
                  <a:lnTo>
                    <a:pt x="433" y="934"/>
                  </a:lnTo>
                  <a:lnTo>
                    <a:pt x="438" y="935"/>
                  </a:lnTo>
                  <a:lnTo>
                    <a:pt x="440" y="934"/>
                  </a:lnTo>
                  <a:lnTo>
                    <a:pt x="442" y="933"/>
                  </a:lnTo>
                  <a:lnTo>
                    <a:pt x="443" y="930"/>
                  </a:lnTo>
                  <a:lnTo>
                    <a:pt x="444" y="928"/>
                  </a:lnTo>
                  <a:lnTo>
                    <a:pt x="445" y="925"/>
                  </a:lnTo>
                  <a:lnTo>
                    <a:pt x="445" y="917"/>
                  </a:lnTo>
                  <a:lnTo>
                    <a:pt x="444" y="907"/>
                  </a:lnTo>
                  <a:lnTo>
                    <a:pt x="440" y="884"/>
                  </a:lnTo>
                  <a:lnTo>
                    <a:pt x="422" y="827"/>
                  </a:lnTo>
                  <a:lnTo>
                    <a:pt x="421" y="818"/>
                  </a:lnTo>
                  <a:lnTo>
                    <a:pt x="417" y="809"/>
                  </a:lnTo>
                  <a:lnTo>
                    <a:pt x="411" y="794"/>
                  </a:lnTo>
                  <a:lnTo>
                    <a:pt x="401" y="770"/>
                  </a:lnTo>
                  <a:lnTo>
                    <a:pt x="388" y="750"/>
                  </a:lnTo>
                  <a:lnTo>
                    <a:pt x="386" y="743"/>
                  </a:lnTo>
                  <a:lnTo>
                    <a:pt x="387" y="746"/>
                  </a:lnTo>
                  <a:lnTo>
                    <a:pt x="387" y="745"/>
                  </a:lnTo>
                  <a:lnTo>
                    <a:pt x="387" y="743"/>
                  </a:lnTo>
                  <a:lnTo>
                    <a:pt x="387" y="741"/>
                  </a:lnTo>
                  <a:lnTo>
                    <a:pt x="386" y="738"/>
                  </a:lnTo>
                  <a:lnTo>
                    <a:pt x="387" y="736"/>
                  </a:lnTo>
                  <a:lnTo>
                    <a:pt x="388" y="736"/>
                  </a:lnTo>
                  <a:lnTo>
                    <a:pt x="391" y="737"/>
                  </a:lnTo>
                  <a:lnTo>
                    <a:pt x="393" y="740"/>
                  </a:lnTo>
                  <a:lnTo>
                    <a:pt x="398" y="746"/>
                  </a:lnTo>
                  <a:lnTo>
                    <a:pt x="406" y="756"/>
                  </a:lnTo>
                  <a:lnTo>
                    <a:pt x="411" y="762"/>
                  </a:lnTo>
                  <a:lnTo>
                    <a:pt x="414" y="767"/>
                  </a:lnTo>
                  <a:lnTo>
                    <a:pt x="419" y="776"/>
                  </a:lnTo>
                  <a:lnTo>
                    <a:pt x="431" y="792"/>
                  </a:lnTo>
                  <a:lnTo>
                    <a:pt x="445" y="807"/>
                  </a:lnTo>
                  <a:lnTo>
                    <a:pt x="449" y="811"/>
                  </a:lnTo>
                  <a:lnTo>
                    <a:pt x="454" y="813"/>
                  </a:lnTo>
                  <a:lnTo>
                    <a:pt x="458" y="814"/>
                  </a:lnTo>
                  <a:lnTo>
                    <a:pt x="462" y="814"/>
                  </a:lnTo>
                  <a:lnTo>
                    <a:pt x="464" y="812"/>
                  </a:lnTo>
                  <a:lnTo>
                    <a:pt x="467" y="809"/>
                  </a:lnTo>
                  <a:lnTo>
                    <a:pt x="467" y="806"/>
                  </a:lnTo>
                  <a:lnTo>
                    <a:pt x="468" y="801"/>
                  </a:lnTo>
                  <a:lnTo>
                    <a:pt x="466" y="788"/>
                  </a:lnTo>
                  <a:lnTo>
                    <a:pt x="462" y="770"/>
                  </a:lnTo>
                  <a:lnTo>
                    <a:pt x="459" y="760"/>
                  </a:lnTo>
                  <a:lnTo>
                    <a:pt x="456" y="752"/>
                  </a:lnTo>
                  <a:lnTo>
                    <a:pt x="448" y="736"/>
                  </a:lnTo>
                  <a:lnTo>
                    <a:pt x="430" y="706"/>
                  </a:lnTo>
                  <a:lnTo>
                    <a:pt x="410" y="679"/>
                  </a:lnTo>
                  <a:lnTo>
                    <a:pt x="406" y="672"/>
                  </a:lnTo>
                  <a:lnTo>
                    <a:pt x="401" y="667"/>
                  </a:lnTo>
                  <a:lnTo>
                    <a:pt x="397" y="662"/>
                  </a:lnTo>
                  <a:lnTo>
                    <a:pt x="392" y="657"/>
                  </a:lnTo>
                  <a:lnTo>
                    <a:pt x="392" y="656"/>
                  </a:lnTo>
                  <a:lnTo>
                    <a:pt x="388" y="654"/>
                  </a:lnTo>
                  <a:lnTo>
                    <a:pt x="383" y="649"/>
                  </a:lnTo>
                  <a:lnTo>
                    <a:pt x="373" y="640"/>
                  </a:lnTo>
                  <a:lnTo>
                    <a:pt x="364" y="630"/>
                  </a:lnTo>
                  <a:lnTo>
                    <a:pt x="363" y="628"/>
                  </a:lnTo>
                  <a:lnTo>
                    <a:pt x="359" y="625"/>
                  </a:lnTo>
                  <a:lnTo>
                    <a:pt x="352" y="619"/>
                  </a:lnTo>
                  <a:lnTo>
                    <a:pt x="337" y="607"/>
                  </a:lnTo>
                  <a:lnTo>
                    <a:pt x="319" y="600"/>
                  </a:lnTo>
                  <a:lnTo>
                    <a:pt x="316" y="597"/>
                  </a:lnTo>
                  <a:lnTo>
                    <a:pt x="314" y="595"/>
                  </a:lnTo>
                  <a:lnTo>
                    <a:pt x="311" y="586"/>
                  </a:lnTo>
                  <a:lnTo>
                    <a:pt x="309" y="578"/>
                  </a:lnTo>
                  <a:lnTo>
                    <a:pt x="309" y="577"/>
                  </a:lnTo>
                  <a:lnTo>
                    <a:pt x="304" y="559"/>
                  </a:lnTo>
                  <a:lnTo>
                    <a:pt x="299" y="531"/>
                  </a:lnTo>
                  <a:lnTo>
                    <a:pt x="290" y="495"/>
                  </a:lnTo>
                  <a:lnTo>
                    <a:pt x="281" y="447"/>
                  </a:lnTo>
                  <a:lnTo>
                    <a:pt x="279" y="428"/>
                  </a:lnTo>
                  <a:lnTo>
                    <a:pt x="276" y="417"/>
                  </a:lnTo>
                  <a:lnTo>
                    <a:pt x="272" y="380"/>
                  </a:lnTo>
                  <a:lnTo>
                    <a:pt x="269" y="352"/>
                  </a:lnTo>
                  <a:lnTo>
                    <a:pt x="269" y="349"/>
                  </a:lnTo>
                  <a:lnTo>
                    <a:pt x="267" y="340"/>
                  </a:lnTo>
                  <a:lnTo>
                    <a:pt x="266" y="315"/>
                  </a:lnTo>
                  <a:lnTo>
                    <a:pt x="265" y="295"/>
                  </a:lnTo>
                  <a:lnTo>
                    <a:pt x="265" y="292"/>
                  </a:lnTo>
                  <a:lnTo>
                    <a:pt x="262" y="277"/>
                  </a:lnTo>
                  <a:lnTo>
                    <a:pt x="256" y="248"/>
                  </a:lnTo>
                  <a:lnTo>
                    <a:pt x="238" y="188"/>
                  </a:lnTo>
                  <a:lnTo>
                    <a:pt x="218" y="129"/>
                  </a:lnTo>
                  <a:lnTo>
                    <a:pt x="213" y="114"/>
                  </a:lnTo>
                  <a:lnTo>
                    <a:pt x="210" y="108"/>
                  </a:lnTo>
                  <a:lnTo>
                    <a:pt x="205" y="90"/>
                  </a:lnTo>
                  <a:lnTo>
                    <a:pt x="195" y="47"/>
                  </a:lnTo>
                  <a:lnTo>
                    <a:pt x="185" y="7"/>
                  </a:lnTo>
                  <a:lnTo>
                    <a:pt x="183" y="0"/>
                  </a:lnTo>
                  <a:lnTo>
                    <a:pt x="179" y="1"/>
                  </a:lnTo>
                  <a:lnTo>
                    <a:pt x="154" y="4"/>
                  </a:lnTo>
                  <a:lnTo>
                    <a:pt x="69" y="15"/>
                  </a:lnTo>
                  <a:lnTo>
                    <a:pt x="4" y="23"/>
                  </a:lnTo>
                  <a:lnTo>
                    <a:pt x="1" y="23"/>
                  </a:lnTo>
                  <a:lnTo>
                    <a:pt x="0" y="23"/>
                  </a:lnTo>
                  <a:lnTo>
                    <a:pt x="1" y="23"/>
                  </a:lnTo>
                  <a:lnTo>
                    <a:pt x="0" y="23"/>
                  </a:lnTo>
                  <a:lnTo>
                    <a:pt x="1" y="23"/>
                  </a:lnTo>
                  <a:lnTo>
                    <a:pt x="1" y="23"/>
                  </a:lnTo>
                  <a:close/>
                </a:path>
              </a:pathLst>
            </a:custGeom>
            <a:solidFill>
              <a:srgbClr val="99FF99"/>
            </a:solidFill>
            <a:ln w="9525">
              <a:noFill/>
              <a:round/>
              <a:headEnd/>
              <a:tailEnd/>
            </a:ln>
          </p:spPr>
          <p:txBody>
            <a:bodyPr/>
            <a:lstStyle/>
            <a:p>
              <a:endParaRPr lang="en-US"/>
            </a:p>
          </p:txBody>
        </p:sp>
        <p:sp>
          <p:nvSpPr>
            <p:cNvPr id="745476" name="Freeform 4"/>
            <p:cNvSpPr>
              <a:spLocks/>
            </p:cNvSpPr>
            <p:nvPr/>
          </p:nvSpPr>
          <p:spPr bwMode="auto">
            <a:xfrm>
              <a:off x="2847" y="2061"/>
              <a:ext cx="34" cy="25"/>
            </a:xfrm>
            <a:custGeom>
              <a:avLst/>
              <a:gdLst/>
              <a:ahLst/>
              <a:cxnLst>
                <a:cxn ang="0">
                  <a:pos x="34" y="0"/>
                </a:cxn>
                <a:cxn ang="0">
                  <a:pos x="28" y="2"/>
                </a:cxn>
                <a:cxn ang="0">
                  <a:pos x="17" y="4"/>
                </a:cxn>
                <a:cxn ang="0">
                  <a:pos x="11" y="9"/>
                </a:cxn>
                <a:cxn ang="0">
                  <a:pos x="6" y="13"/>
                </a:cxn>
                <a:cxn ang="0">
                  <a:pos x="3" y="18"/>
                </a:cxn>
                <a:cxn ang="0">
                  <a:pos x="0" y="23"/>
                </a:cxn>
                <a:cxn ang="0">
                  <a:pos x="0" y="25"/>
                </a:cxn>
              </a:cxnLst>
              <a:rect l="0" t="0" r="r" b="b"/>
              <a:pathLst>
                <a:path w="34" h="25">
                  <a:moveTo>
                    <a:pt x="34" y="0"/>
                  </a:moveTo>
                  <a:lnTo>
                    <a:pt x="28" y="2"/>
                  </a:lnTo>
                  <a:lnTo>
                    <a:pt x="17" y="4"/>
                  </a:lnTo>
                  <a:lnTo>
                    <a:pt x="11" y="9"/>
                  </a:lnTo>
                  <a:lnTo>
                    <a:pt x="6" y="13"/>
                  </a:lnTo>
                  <a:lnTo>
                    <a:pt x="3" y="18"/>
                  </a:lnTo>
                  <a:lnTo>
                    <a:pt x="0" y="23"/>
                  </a:lnTo>
                  <a:lnTo>
                    <a:pt x="0" y="25"/>
                  </a:lnTo>
                </a:path>
              </a:pathLst>
            </a:custGeom>
            <a:solidFill>
              <a:srgbClr val="99FF99"/>
            </a:solidFill>
            <a:ln w="6350">
              <a:noFill/>
              <a:prstDash val="solid"/>
              <a:round/>
              <a:headEnd/>
              <a:tailEnd/>
            </a:ln>
          </p:spPr>
          <p:txBody>
            <a:bodyPr/>
            <a:lstStyle/>
            <a:p>
              <a:endParaRPr lang="en-US"/>
            </a:p>
          </p:txBody>
        </p:sp>
        <p:sp>
          <p:nvSpPr>
            <p:cNvPr id="745477" name="Freeform 5"/>
            <p:cNvSpPr>
              <a:spLocks/>
            </p:cNvSpPr>
            <p:nvPr/>
          </p:nvSpPr>
          <p:spPr bwMode="auto">
            <a:xfrm>
              <a:off x="2918" y="2098"/>
              <a:ext cx="91" cy="89"/>
            </a:xfrm>
            <a:custGeom>
              <a:avLst/>
              <a:gdLst/>
              <a:ahLst/>
              <a:cxnLst>
                <a:cxn ang="0">
                  <a:pos x="66" y="85"/>
                </a:cxn>
                <a:cxn ang="0">
                  <a:pos x="53" y="84"/>
                </a:cxn>
                <a:cxn ang="0">
                  <a:pos x="34" y="75"/>
                </a:cxn>
                <a:cxn ang="0">
                  <a:pos x="19" y="63"/>
                </a:cxn>
                <a:cxn ang="0">
                  <a:pos x="9" y="47"/>
                </a:cxn>
                <a:cxn ang="0">
                  <a:pos x="2" y="31"/>
                </a:cxn>
                <a:cxn ang="0">
                  <a:pos x="0" y="10"/>
                </a:cxn>
                <a:cxn ang="0">
                  <a:pos x="1" y="0"/>
                </a:cxn>
                <a:cxn ang="0">
                  <a:pos x="0" y="13"/>
                </a:cxn>
                <a:cxn ang="0">
                  <a:pos x="6" y="36"/>
                </a:cxn>
                <a:cxn ang="0">
                  <a:pos x="18" y="56"/>
                </a:cxn>
                <a:cxn ang="0">
                  <a:pos x="34" y="71"/>
                </a:cxn>
                <a:cxn ang="0">
                  <a:pos x="56" y="83"/>
                </a:cxn>
                <a:cxn ang="0">
                  <a:pos x="79" y="89"/>
                </a:cxn>
                <a:cxn ang="0">
                  <a:pos x="91" y="89"/>
                </a:cxn>
              </a:cxnLst>
              <a:rect l="0" t="0" r="r" b="b"/>
              <a:pathLst>
                <a:path w="91" h="89">
                  <a:moveTo>
                    <a:pt x="66" y="85"/>
                  </a:moveTo>
                  <a:lnTo>
                    <a:pt x="53" y="84"/>
                  </a:lnTo>
                  <a:lnTo>
                    <a:pt x="34" y="75"/>
                  </a:lnTo>
                  <a:lnTo>
                    <a:pt x="19" y="63"/>
                  </a:lnTo>
                  <a:lnTo>
                    <a:pt x="9" y="47"/>
                  </a:lnTo>
                  <a:lnTo>
                    <a:pt x="2" y="31"/>
                  </a:lnTo>
                  <a:lnTo>
                    <a:pt x="0" y="10"/>
                  </a:lnTo>
                  <a:lnTo>
                    <a:pt x="1" y="0"/>
                  </a:lnTo>
                  <a:lnTo>
                    <a:pt x="0" y="13"/>
                  </a:lnTo>
                  <a:lnTo>
                    <a:pt x="6" y="36"/>
                  </a:lnTo>
                  <a:lnTo>
                    <a:pt x="18" y="56"/>
                  </a:lnTo>
                  <a:lnTo>
                    <a:pt x="34" y="71"/>
                  </a:lnTo>
                  <a:lnTo>
                    <a:pt x="56" y="83"/>
                  </a:lnTo>
                  <a:lnTo>
                    <a:pt x="79" y="89"/>
                  </a:lnTo>
                  <a:lnTo>
                    <a:pt x="91" y="89"/>
                  </a:lnTo>
                </a:path>
              </a:pathLst>
            </a:custGeom>
            <a:solidFill>
              <a:srgbClr val="99FF99"/>
            </a:solidFill>
            <a:ln w="6350">
              <a:noFill/>
              <a:prstDash val="solid"/>
              <a:round/>
              <a:headEnd/>
              <a:tailEnd/>
            </a:ln>
          </p:spPr>
          <p:txBody>
            <a:bodyPr/>
            <a:lstStyle/>
            <a:p>
              <a:endParaRPr lang="en-US"/>
            </a:p>
          </p:txBody>
        </p:sp>
        <p:sp>
          <p:nvSpPr>
            <p:cNvPr id="745478" name="Freeform 6"/>
            <p:cNvSpPr>
              <a:spLocks/>
            </p:cNvSpPr>
            <p:nvPr/>
          </p:nvSpPr>
          <p:spPr bwMode="auto">
            <a:xfrm>
              <a:off x="2896" y="1872"/>
              <a:ext cx="13" cy="118"/>
            </a:xfrm>
            <a:custGeom>
              <a:avLst/>
              <a:gdLst/>
              <a:ahLst/>
              <a:cxnLst>
                <a:cxn ang="0">
                  <a:pos x="2" y="0"/>
                </a:cxn>
                <a:cxn ang="0">
                  <a:pos x="0" y="10"/>
                </a:cxn>
                <a:cxn ang="0">
                  <a:pos x="2" y="31"/>
                </a:cxn>
                <a:cxn ang="0">
                  <a:pos x="4" y="70"/>
                </a:cxn>
                <a:cxn ang="0">
                  <a:pos x="10" y="109"/>
                </a:cxn>
                <a:cxn ang="0">
                  <a:pos x="13" y="118"/>
                </a:cxn>
              </a:cxnLst>
              <a:rect l="0" t="0" r="r" b="b"/>
              <a:pathLst>
                <a:path w="13" h="118">
                  <a:moveTo>
                    <a:pt x="2" y="0"/>
                  </a:moveTo>
                  <a:lnTo>
                    <a:pt x="0" y="10"/>
                  </a:lnTo>
                  <a:lnTo>
                    <a:pt x="2" y="31"/>
                  </a:lnTo>
                  <a:lnTo>
                    <a:pt x="4" y="70"/>
                  </a:lnTo>
                  <a:lnTo>
                    <a:pt x="10" y="109"/>
                  </a:lnTo>
                  <a:lnTo>
                    <a:pt x="13" y="118"/>
                  </a:lnTo>
                </a:path>
              </a:pathLst>
            </a:custGeom>
            <a:solidFill>
              <a:srgbClr val="99FF99"/>
            </a:solidFill>
            <a:ln w="6350">
              <a:noFill/>
              <a:prstDash val="solid"/>
              <a:round/>
              <a:headEnd/>
              <a:tailEnd/>
            </a:ln>
          </p:spPr>
          <p:txBody>
            <a:bodyPr/>
            <a:lstStyle/>
            <a:p>
              <a:endParaRPr lang="en-US"/>
            </a:p>
          </p:txBody>
        </p:sp>
        <p:sp>
          <p:nvSpPr>
            <p:cNvPr id="745479" name="Freeform 7"/>
            <p:cNvSpPr>
              <a:spLocks/>
            </p:cNvSpPr>
            <p:nvPr/>
          </p:nvSpPr>
          <p:spPr bwMode="auto">
            <a:xfrm>
              <a:off x="2892" y="2100"/>
              <a:ext cx="107" cy="111"/>
            </a:xfrm>
            <a:custGeom>
              <a:avLst/>
              <a:gdLst/>
              <a:ahLst/>
              <a:cxnLst>
                <a:cxn ang="0">
                  <a:pos x="107" y="102"/>
                </a:cxn>
                <a:cxn ang="0">
                  <a:pos x="100" y="104"/>
                </a:cxn>
                <a:cxn ang="0">
                  <a:pos x="89" y="106"/>
                </a:cxn>
                <a:cxn ang="0">
                  <a:pos x="81" y="109"/>
                </a:cxn>
                <a:cxn ang="0">
                  <a:pos x="79" y="109"/>
                </a:cxn>
                <a:cxn ang="0">
                  <a:pos x="73" y="110"/>
                </a:cxn>
                <a:cxn ang="0">
                  <a:pos x="60" y="111"/>
                </a:cxn>
                <a:cxn ang="0">
                  <a:pos x="36" y="108"/>
                </a:cxn>
                <a:cxn ang="0">
                  <a:pos x="13" y="102"/>
                </a:cxn>
                <a:cxn ang="0">
                  <a:pos x="8" y="100"/>
                </a:cxn>
                <a:cxn ang="0">
                  <a:pos x="9" y="99"/>
                </a:cxn>
                <a:cxn ang="0">
                  <a:pos x="7" y="99"/>
                </a:cxn>
                <a:cxn ang="0">
                  <a:pos x="4" y="97"/>
                </a:cxn>
                <a:cxn ang="0">
                  <a:pos x="0" y="97"/>
                </a:cxn>
                <a:cxn ang="0">
                  <a:pos x="6" y="92"/>
                </a:cxn>
                <a:cxn ang="0">
                  <a:pos x="12" y="90"/>
                </a:cxn>
                <a:cxn ang="0">
                  <a:pos x="12" y="83"/>
                </a:cxn>
                <a:cxn ang="0">
                  <a:pos x="12" y="68"/>
                </a:cxn>
                <a:cxn ang="0">
                  <a:pos x="14" y="38"/>
                </a:cxn>
                <a:cxn ang="0">
                  <a:pos x="14" y="7"/>
                </a:cxn>
                <a:cxn ang="0">
                  <a:pos x="14" y="0"/>
                </a:cxn>
                <a:cxn ang="0">
                  <a:pos x="17" y="1"/>
                </a:cxn>
                <a:cxn ang="0">
                  <a:pos x="18" y="1"/>
                </a:cxn>
                <a:cxn ang="0">
                  <a:pos x="22" y="1"/>
                </a:cxn>
                <a:cxn ang="0">
                  <a:pos x="23" y="1"/>
                </a:cxn>
                <a:cxn ang="0">
                  <a:pos x="23" y="12"/>
                </a:cxn>
                <a:cxn ang="0">
                  <a:pos x="30" y="33"/>
                </a:cxn>
                <a:cxn ang="0">
                  <a:pos x="40" y="52"/>
                </a:cxn>
                <a:cxn ang="0">
                  <a:pos x="54" y="67"/>
                </a:cxn>
                <a:cxn ang="0">
                  <a:pos x="72" y="78"/>
                </a:cxn>
                <a:cxn ang="0">
                  <a:pos x="92" y="86"/>
                </a:cxn>
                <a:cxn ang="0">
                  <a:pos x="103" y="87"/>
                </a:cxn>
                <a:cxn ang="0">
                  <a:pos x="105" y="89"/>
                </a:cxn>
                <a:cxn ang="0">
                  <a:pos x="106" y="90"/>
                </a:cxn>
                <a:cxn ang="0">
                  <a:pos x="106" y="91"/>
                </a:cxn>
                <a:cxn ang="0">
                  <a:pos x="106" y="92"/>
                </a:cxn>
                <a:cxn ang="0">
                  <a:pos x="106" y="96"/>
                </a:cxn>
                <a:cxn ang="0">
                  <a:pos x="106" y="104"/>
                </a:cxn>
                <a:cxn ang="0">
                  <a:pos x="106" y="105"/>
                </a:cxn>
                <a:cxn ang="0">
                  <a:pos x="107" y="102"/>
                </a:cxn>
                <a:cxn ang="0">
                  <a:pos x="106" y="102"/>
                </a:cxn>
                <a:cxn ang="0">
                  <a:pos x="107" y="102"/>
                </a:cxn>
                <a:cxn ang="0">
                  <a:pos x="106" y="102"/>
                </a:cxn>
                <a:cxn ang="0">
                  <a:pos x="107" y="102"/>
                </a:cxn>
                <a:cxn ang="0">
                  <a:pos x="107" y="102"/>
                </a:cxn>
              </a:cxnLst>
              <a:rect l="0" t="0" r="r" b="b"/>
              <a:pathLst>
                <a:path w="107" h="111">
                  <a:moveTo>
                    <a:pt x="107" y="102"/>
                  </a:moveTo>
                  <a:lnTo>
                    <a:pt x="100" y="104"/>
                  </a:lnTo>
                  <a:lnTo>
                    <a:pt x="89" y="106"/>
                  </a:lnTo>
                  <a:lnTo>
                    <a:pt x="81" y="109"/>
                  </a:lnTo>
                  <a:lnTo>
                    <a:pt x="79" y="109"/>
                  </a:lnTo>
                  <a:lnTo>
                    <a:pt x="73" y="110"/>
                  </a:lnTo>
                  <a:lnTo>
                    <a:pt x="60" y="111"/>
                  </a:lnTo>
                  <a:lnTo>
                    <a:pt x="36" y="108"/>
                  </a:lnTo>
                  <a:lnTo>
                    <a:pt x="13" y="102"/>
                  </a:lnTo>
                  <a:lnTo>
                    <a:pt x="8" y="100"/>
                  </a:lnTo>
                  <a:lnTo>
                    <a:pt x="9" y="99"/>
                  </a:lnTo>
                  <a:lnTo>
                    <a:pt x="7" y="99"/>
                  </a:lnTo>
                  <a:lnTo>
                    <a:pt x="4" y="97"/>
                  </a:lnTo>
                  <a:lnTo>
                    <a:pt x="0" y="97"/>
                  </a:lnTo>
                  <a:lnTo>
                    <a:pt x="6" y="92"/>
                  </a:lnTo>
                  <a:lnTo>
                    <a:pt x="12" y="90"/>
                  </a:lnTo>
                  <a:lnTo>
                    <a:pt x="12" y="83"/>
                  </a:lnTo>
                  <a:lnTo>
                    <a:pt x="12" y="68"/>
                  </a:lnTo>
                  <a:lnTo>
                    <a:pt x="14" y="38"/>
                  </a:lnTo>
                  <a:lnTo>
                    <a:pt x="14" y="7"/>
                  </a:lnTo>
                  <a:lnTo>
                    <a:pt x="14" y="0"/>
                  </a:lnTo>
                  <a:lnTo>
                    <a:pt x="17" y="1"/>
                  </a:lnTo>
                  <a:lnTo>
                    <a:pt x="18" y="1"/>
                  </a:lnTo>
                  <a:lnTo>
                    <a:pt x="22" y="1"/>
                  </a:lnTo>
                  <a:lnTo>
                    <a:pt x="23" y="1"/>
                  </a:lnTo>
                  <a:lnTo>
                    <a:pt x="23" y="12"/>
                  </a:lnTo>
                  <a:lnTo>
                    <a:pt x="30" y="33"/>
                  </a:lnTo>
                  <a:lnTo>
                    <a:pt x="40" y="52"/>
                  </a:lnTo>
                  <a:lnTo>
                    <a:pt x="54" y="67"/>
                  </a:lnTo>
                  <a:lnTo>
                    <a:pt x="72" y="78"/>
                  </a:lnTo>
                  <a:lnTo>
                    <a:pt x="92" y="86"/>
                  </a:lnTo>
                  <a:lnTo>
                    <a:pt x="103" y="87"/>
                  </a:lnTo>
                  <a:lnTo>
                    <a:pt x="105" y="89"/>
                  </a:lnTo>
                  <a:lnTo>
                    <a:pt x="106" y="90"/>
                  </a:lnTo>
                  <a:lnTo>
                    <a:pt x="106" y="91"/>
                  </a:lnTo>
                  <a:lnTo>
                    <a:pt x="106" y="92"/>
                  </a:lnTo>
                  <a:lnTo>
                    <a:pt x="106" y="96"/>
                  </a:lnTo>
                  <a:lnTo>
                    <a:pt x="106" y="104"/>
                  </a:lnTo>
                  <a:lnTo>
                    <a:pt x="106" y="105"/>
                  </a:lnTo>
                  <a:lnTo>
                    <a:pt x="107" y="102"/>
                  </a:lnTo>
                  <a:lnTo>
                    <a:pt x="106" y="102"/>
                  </a:lnTo>
                  <a:lnTo>
                    <a:pt x="107" y="102"/>
                  </a:lnTo>
                  <a:lnTo>
                    <a:pt x="106" y="102"/>
                  </a:lnTo>
                  <a:lnTo>
                    <a:pt x="107" y="102"/>
                  </a:lnTo>
                  <a:lnTo>
                    <a:pt x="107" y="102"/>
                  </a:lnTo>
                  <a:close/>
                </a:path>
              </a:pathLst>
            </a:custGeom>
            <a:solidFill>
              <a:srgbClr val="99FF99"/>
            </a:solidFill>
            <a:ln w="9525">
              <a:noFill/>
              <a:round/>
              <a:headEnd/>
              <a:tailEnd/>
            </a:ln>
          </p:spPr>
          <p:txBody>
            <a:bodyPr/>
            <a:lstStyle/>
            <a:p>
              <a:endParaRPr lang="en-US"/>
            </a:p>
          </p:txBody>
        </p:sp>
        <p:sp>
          <p:nvSpPr>
            <p:cNvPr id="745480" name="Freeform 8"/>
            <p:cNvSpPr>
              <a:spLocks/>
            </p:cNvSpPr>
            <p:nvPr/>
          </p:nvSpPr>
          <p:spPr bwMode="auto">
            <a:xfrm>
              <a:off x="2892" y="2100"/>
              <a:ext cx="107" cy="111"/>
            </a:xfrm>
            <a:custGeom>
              <a:avLst/>
              <a:gdLst/>
              <a:ahLst/>
              <a:cxnLst>
                <a:cxn ang="0">
                  <a:pos x="107" y="102"/>
                </a:cxn>
                <a:cxn ang="0">
                  <a:pos x="100" y="104"/>
                </a:cxn>
                <a:cxn ang="0">
                  <a:pos x="89" y="106"/>
                </a:cxn>
                <a:cxn ang="0">
                  <a:pos x="81" y="109"/>
                </a:cxn>
                <a:cxn ang="0">
                  <a:pos x="79" y="109"/>
                </a:cxn>
                <a:cxn ang="0">
                  <a:pos x="73" y="110"/>
                </a:cxn>
                <a:cxn ang="0">
                  <a:pos x="60" y="111"/>
                </a:cxn>
                <a:cxn ang="0">
                  <a:pos x="36" y="108"/>
                </a:cxn>
                <a:cxn ang="0">
                  <a:pos x="13" y="102"/>
                </a:cxn>
                <a:cxn ang="0">
                  <a:pos x="8" y="100"/>
                </a:cxn>
                <a:cxn ang="0">
                  <a:pos x="9" y="99"/>
                </a:cxn>
                <a:cxn ang="0">
                  <a:pos x="7" y="99"/>
                </a:cxn>
                <a:cxn ang="0">
                  <a:pos x="4" y="97"/>
                </a:cxn>
                <a:cxn ang="0">
                  <a:pos x="0" y="97"/>
                </a:cxn>
                <a:cxn ang="0">
                  <a:pos x="6" y="92"/>
                </a:cxn>
                <a:cxn ang="0">
                  <a:pos x="12" y="90"/>
                </a:cxn>
                <a:cxn ang="0">
                  <a:pos x="12" y="83"/>
                </a:cxn>
                <a:cxn ang="0">
                  <a:pos x="12" y="68"/>
                </a:cxn>
                <a:cxn ang="0">
                  <a:pos x="14" y="38"/>
                </a:cxn>
                <a:cxn ang="0">
                  <a:pos x="14" y="7"/>
                </a:cxn>
                <a:cxn ang="0">
                  <a:pos x="14" y="0"/>
                </a:cxn>
                <a:cxn ang="0">
                  <a:pos x="17" y="1"/>
                </a:cxn>
                <a:cxn ang="0">
                  <a:pos x="18" y="1"/>
                </a:cxn>
                <a:cxn ang="0">
                  <a:pos x="22" y="1"/>
                </a:cxn>
                <a:cxn ang="0">
                  <a:pos x="23" y="1"/>
                </a:cxn>
                <a:cxn ang="0">
                  <a:pos x="23" y="12"/>
                </a:cxn>
                <a:cxn ang="0">
                  <a:pos x="30" y="33"/>
                </a:cxn>
                <a:cxn ang="0">
                  <a:pos x="40" y="52"/>
                </a:cxn>
                <a:cxn ang="0">
                  <a:pos x="54" y="67"/>
                </a:cxn>
                <a:cxn ang="0">
                  <a:pos x="72" y="78"/>
                </a:cxn>
                <a:cxn ang="0">
                  <a:pos x="92" y="86"/>
                </a:cxn>
                <a:cxn ang="0">
                  <a:pos x="103" y="87"/>
                </a:cxn>
                <a:cxn ang="0">
                  <a:pos x="105" y="89"/>
                </a:cxn>
                <a:cxn ang="0">
                  <a:pos x="106" y="90"/>
                </a:cxn>
                <a:cxn ang="0">
                  <a:pos x="106" y="91"/>
                </a:cxn>
                <a:cxn ang="0">
                  <a:pos x="106" y="92"/>
                </a:cxn>
                <a:cxn ang="0">
                  <a:pos x="106" y="96"/>
                </a:cxn>
                <a:cxn ang="0">
                  <a:pos x="106" y="104"/>
                </a:cxn>
                <a:cxn ang="0">
                  <a:pos x="106" y="105"/>
                </a:cxn>
                <a:cxn ang="0">
                  <a:pos x="107" y="102"/>
                </a:cxn>
                <a:cxn ang="0">
                  <a:pos x="106" y="102"/>
                </a:cxn>
                <a:cxn ang="0">
                  <a:pos x="107" y="102"/>
                </a:cxn>
                <a:cxn ang="0">
                  <a:pos x="106" y="102"/>
                </a:cxn>
                <a:cxn ang="0">
                  <a:pos x="107" y="102"/>
                </a:cxn>
              </a:cxnLst>
              <a:rect l="0" t="0" r="r" b="b"/>
              <a:pathLst>
                <a:path w="107" h="111">
                  <a:moveTo>
                    <a:pt x="107" y="102"/>
                  </a:moveTo>
                  <a:lnTo>
                    <a:pt x="100" y="104"/>
                  </a:lnTo>
                  <a:lnTo>
                    <a:pt x="89" y="106"/>
                  </a:lnTo>
                  <a:lnTo>
                    <a:pt x="81" y="109"/>
                  </a:lnTo>
                  <a:lnTo>
                    <a:pt x="79" y="109"/>
                  </a:lnTo>
                  <a:lnTo>
                    <a:pt x="73" y="110"/>
                  </a:lnTo>
                  <a:lnTo>
                    <a:pt x="60" y="111"/>
                  </a:lnTo>
                  <a:lnTo>
                    <a:pt x="36" y="108"/>
                  </a:lnTo>
                  <a:lnTo>
                    <a:pt x="13" y="102"/>
                  </a:lnTo>
                  <a:lnTo>
                    <a:pt x="8" y="100"/>
                  </a:lnTo>
                  <a:lnTo>
                    <a:pt x="9" y="99"/>
                  </a:lnTo>
                  <a:lnTo>
                    <a:pt x="7" y="99"/>
                  </a:lnTo>
                  <a:lnTo>
                    <a:pt x="4" y="97"/>
                  </a:lnTo>
                  <a:lnTo>
                    <a:pt x="0" y="97"/>
                  </a:lnTo>
                  <a:lnTo>
                    <a:pt x="6" y="92"/>
                  </a:lnTo>
                  <a:lnTo>
                    <a:pt x="12" y="90"/>
                  </a:lnTo>
                  <a:lnTo>
                    <a:pt x="12" y="83"/>
                  </a:lnTo>
                  <a:lnTo>
                    <a:pt x="12" y="68"/>
                  </a:lnTo>
                  <a:lnTo>
                    <a:pt x="14" y="38"/>
                  </a:lnTo>
                  <a:lnTo>
                    <a:pt x="14" y="7"/>
                  </a:lnTo>
                  <a:lnTo>
                    <a:pt x="14" y="0"/>
                  </a:lnTo>
                  <a:lnTo>
                    <a:pt x="17" y="1"/>
                  </a:lnTo>
                  <a:lnTo>
                    <a:pt x="18" y="1"/>
                  </a:lnTo>
                  <a:lnTo>
                    <a:pt x="22" y="1"/>
                  </a:lnTo>
                  <a:lnTo>
                    <a:pt x="23" y="1"/>
                  </a:lnTo>
                  <a:lnTo>
                    <a:pt x="23" y="12"/>
                  </a:lnTo>
                  <a:lnTo>
                    <a:pt x="30" y="33"/>
                  </a:lnTo>
                  <a:lnTo>
                    <a:pt x="40" y="52"/>
                  </a:lnTo>
                  <a:lnTo>
                    <a:pt x="54" y="67"/>
                  </a:lnTo>
                  <a:lnTo>
                    <a:pt x="72" y="78"/>
                  </a:lnTo>
                  <a:lnTo>
                    <a:pt x="92" y="86"/>
                  </a:lnTo>
                  <a:lnTo>
                    <a:pt x="103" y="87"/>
                  </a:lnTo>
                  <a:lnTo>
                    <a:pt x="105" y="89"/>
                  </a:lnTo>
                  <a:lnTo>
                    <a:pt x="106" y="90"/>
                  </a:lnTo>
                  <a:lnTo>
                    <a:pt x="106" y="91"/>
                  </a:lnTo>
                  <a:lnTo>
                    <a:pt x="106" y="92"/>
                  </a:lnTo>
                  <a:lnTo>
                    <a:pt x="106" y="96"/>
                  </a:lnTo>
                  <a:lnTo>
                    <a:pt x="106" y="104"/>
                  </a:lnTo>
                  <a:lnTo>
                    <a:pt x="106" y="105"/>
                  </a:lnTo>
                  <a:lnTo>
                    <a:pt x="107" y="102"/>
                  </a:lnTo>
                  <a:lnTo>
                    <a:pt x="106" y="102"/>
                  </a:lnTo>
                  <a:lnTo>
                    <a:pt x="107" y="102"/>
                  </a:lnTo>
                  <a:lnTo>
                    <a:pt x="106" y="102"/>
                  </a:lnTo>
                  <a:lnTo>
                    <a:pt x="107" y="102"/>
                  </a:lnTo>
                </a:path>
              </a:pathLst>
            </a:custGeom>
            <a:solidFill>
              <a:srgbClr val="99FF99"/>
            </a:solidFill>
            <a:ln w="6350">
              <a:noFill/>
              <a:prstDash val="solid"/>
              <a:round/>
              <a:headEnd/>
              <a:tailEnd/>
            </a:ln>
          </p:spPr>
          <p:txBody>
            <a:bodyPr/>
            <a:lstStyle/>
            <a:p>
              <a:endParaRPr lang="en-US"/>
            </a:p>
          </p:txBody>
        </p:sp>
        <p:sp>
          <p:nvSpPr>
            <p:cNvPr id="745481" name="Freeform 9"/>
            <p:cNvSpPr>
              <a:spLocks/>
            </p:cNvSpPr>
            <p:nvPr/>
          </p:nvSpPr>
          <p:spPr bwMode="auto">
            <a:xfrm>
              <a:off x="2989" y="2257"/>
              <a:ext cx="14" cy="5"/>
            </a:xfrm>
            <a:custGeom>
              <a:avLst/>
              <a:gdLst/>
              <a:ahLst/>
              <a:cxnLst>
                <a:cxn ang="0">
                  <a:pos x="14" y="1"/>
                </a:cxn>
                <a:cxn ang="0">
                  <a:pos x="12" y="0"/>
                </a:cxn>
                <a:cxn ang="0">
                  <a:pos x="10" y="0"/>
                </a:cxn>
                <a:cxn ang="0">
                  <a:pos x="10" y="0"/>
                </a:cxn>
                <a:cxn ang="0">
                  <a:pos x="9" y="1"/>
                </a:cxn>
                <a:cxn ang="0">
                  <a:pos x="8" y="3"/>
                </a:cxn>
                <a:cxn ang="0">
                  <a:pos x="5" y="4"/>
                </a:cxn>
                <a:cxn ang="0">
                  <a:pos x="1" y="5"/>
                </a:cxn>
                <a:cxn ang="0">
                  <a:pos x="0" y="4"/>
                </a:cxn>
              </a:cxnLst>
              <a:rect l="0" t="0" r="r" b="b"/>
              <a:pathLst>
                <a:path w="14" h="5">
                  <a:moveTo>
                    <a:pt x="14" y="1"/>
                  </a:moveTo>
                  <a:lnTo>
                    <a:pt x="12" y="0"/>
                  </a:lnTo>
                  <a:lnTo>
                    <a:pt x="10" y="0"/>
                  </a:lnTo>
                  <a:lnTo>
                    <a:pt x="10" y="0"/>
                  </a:lnTo>
                  <a:lnTo>
                    <a:pt x="9" y="1"/>
                  </a:lnTo>
                  <a:lnTo>
                    <a:pt x="8" y="3"/>
                  </a:lnTo>
                  <a:lnTo>
                    <a:pt x="5" y="4"/>
                  </a:lnTo>
                  <a:lnTo>
                    <a:pt x="1" y="5"/>
                  </a:lnTo>
                  <a:lnTo>
                    <a:pt x="0" y="4"/>
                  </a:lnTo>
                </a:path>
              </a:pathLst>
            </a:custGeom>
            <a:solidFill>
              <a:srgbClr val="99FF99"/>
            </a:solidFill>
            <a:ln w="6350">
              <a:noFill/>
              <a:prstDash val="solid"/>
              <a:round/>
              <a:headEnd/>
              <a:tailEnd/>
            </a:ln>
          </p:spPr>
          <p:txBody>
            <a:bodyPr/>
            <a:lstStyle/>
            <a:p>
              <a:endParaRPr lang="en-US"/>
            </a:p>
          </p:txBody>
        </p:sp>
        <p:sp>
          <p:nvSpPr>
            <p:cNvPr id="745482" name="Freeform 10"/>
            <p:cNvSpPr>
              <a:spLocks/>
            </p:cNvSpPr>
            <p:nvPr/>
          </p:nvSpPr>
          <p:spPr bwMode="auto">
            <a:xfrm>
              <a:off x="2941" y="2263"/>
              <a:ext cx="28" cy="4"/>
            </a:xfrm>
            <a:custGeom>
              <a:avLst/>
              <a:gdLst/>
              <a:ahLst/>
              <a:cxnLst>
                <a:cxn ang="0">
                  <a:pos x="28" y="0"/>
                </a:cxn>
                <a:cxn ang="0">
                  <a:pos x="25" y="2"/>
                </a:cxn>
                <a:cxn ang="0">
                  <a:pos x="20" y="3"/>
                </a:cxn>
                <a:cxn ang="0">
                  <a:pos x="15" y="3"/>
                </a:cxn>
                <a:cxn ang="0">
                  <a:pos x="6" y="3"/>
                </a:cxn>
                <a:cxn ang="0">
                  <a:pos x="0" y="4"/>
                </a:cxn>
              </a:cxnLst>
              <a:rect l="0" t="0" r="r" b="b"/>
              <a:pathLst>
                <a:path w="28" h="4">
                  <a:moveTo>
                    <a:pt x="28" y="0"/>
                  </a:moveTo>
                  <a:lnTo>
                    <a:pt x="25" y="2"/>
                  </a:lnTo>
                  <a:lnTo>
                    <a:pt x="20" y="3"/>
                  </a:lnTo>
                  <a:lnTo>
                    <a:pt x="15" y="3"/>
                  </a:lnTo>
                  <a:lnTo>
                    <a:pt x="6" y="3"/>
                  </a:lnTo>
                  <a:lnTo>
                    <a:pt x="0" y="4"/>
                  </a:lnTo>
                </a:path>
              </a:pathLst>
            </a:custGeom>
            <a:solidFill>
              <a:srgbClr val="99FF99"/>
            </a:solidFill>
            <a:ln w="6350">
              <a:noFill/>
              <a:prstDash val="solid"/>
              <a:round/>
              <a:headEnd/>
              <a:tailEnd/>
            </a:ln>
          </p:spPr>
          <p:txBody>
            <a:bodyPr/>
            <a:lstStyle/>
            <a:p>
              <a:endParaRPr lang="en-US"/>
            </a:p>
          </p:txBody>
        </p:sp>
        <p:sp>
          <p:nvSpPr>
            <p:cNvPr id="745483" name="Freeform 11"/>
            <p:cNvSpPr>
              <a:spLocks/>
            </p:cNvSpPr>
            <p:nvPr/>
          </p:nvSpPr>
          <p:spPr bwMode="auto">
            <a:xfrm>
              <a:off x="2886" y="2270"/>
              <a:ext cx="42" cy="4"/>
            </a:xfrm>
            <a:custGeom>
              <a:avLst/>
              <a:gdLst/>
              <a:ahLst/>
              <a:cxnLst>
                <a:cxn ang="0">
                  <a:pos x="42" y="0"/>
                </a:cxn>
                <a:cxn ang="0">
                  <a:pos x="38" y="1"/>
                </a:cxn>
                <a:cxn ang="0">
                  <a:pos x="31" y="1"/>
                </a:cxn>
                <a:cxn ang="0">
                  <a:pos x="17" y="4"/>
                </a:cxn>
                <a:cxn ang="0">
                  <a:pos x="3" y="1"/>
                </a:cxn>
                <a:cxn ang="0">
                  <a:pos x="0" y="0"/>
                </a:cxn>
              </a:cxnLst>
              <a:rect l="0" t="0" r="r" b="b"/>
              <a:pathLst>
                <a:path w="42" h="4">
                  <a:moveTo>
                    <a:pt x="42" y="0"/>
                  </a:moveTo>
                  <a:lnTo>
                    <a:pt x="38" y="1"/>
                  </a:lnTo>
                  <a:lnTo>
                    <a:pt x="31" y="1"/>
                  </a:lnTo>
                  <a:lnTo>
                    <a:pt x="17" y="4"/>
                  </a:lnTo>
                  <a:lnTo>
                    <a:pt x="3" y="1"/>
                  </a:lnTo>
                  <a:lnTo>
                    <a:pt x="0" y="0"/>
                  </a:lnTo>
                </a:path>
              </a:pathLst>
            </a:custGeom>
            <a:solidFill>
              <a:srgbClr val="99FF99"/>
            </a:solidFill>
            <a:ln w="6350">
              <a:noFill/>
              <a:prstDash val="solid"/>
              <a:round/>
              <a:headEnd/>
              <a:tailEnd/>
            </a:ln>
          </p:spPr>
          <p:txBody>
            <a:bodyPr/>
            <a:lstStyle/>
            <a:p>
              <a:endParaRPr lang="en-US"/>
            </a:p>
          </p:txBody>
        </p:sp>
        <p:sp>
          <p:nvSpPr>
            <p:cNvPr id="745484" name="Freeform 12"/>
            <p:cNvSpPr>
              <a:spLocks/>
            </p:cNvSpPr>
            <p:nvPr/>
          </p:nvSpPr>
          <p:spPr bwMode="auto">
            <a:xfrm>
              <a:off x="2876" y="2201"/>
              <a:ext cx="94" cy="12"/>
            </a:xfrm>
            <a:custGeom>
              <a:avLst/>
              <a:gdLst/>
              <a:ahLst/>
              <a:cxnLst>
                <a:cxn ang="0">
                  <a:pos x="94" y="10"/>
                </a:cxn>
                <a:cxn ang="0">
                  <a:pos x="88" y="12"/>
                </a:cxn>
                <a:cxn ang="0">
                  <a:pos x="76" y="12"/>
                </a:cxn>
                <a:cxn ang="0">
                  <a:pos x="55" y="9"/>
                </a:cxn>
                <a:cxn ang="0">
                  <a:pos x="34" y="4"/>
                </a:cxn>
                <a:cxn ang="0">
                  <a:pos x="30" y="1"/>
                </a:cxn>
                <a:cxn ang="0">
                  <a:pos x="27" y="1"/>
                </a:cxn>
                <a:cxn ang="0">
                  <a:pos x="22" y="0"/>
                </a:cxn>
                <a:cxn ang="0">
                  <a:pos x="16" y="1"/>
                </a:cxn>
                <a:cxn ang="0">
                  <a:pos x="10" y="3"/>
                </a:cxn>
                <a:cxn ang="0">
                  <a:pos x="5" y="5"/>
                </a:cxn>
                <a:cxn ang="0">
                  <a:pos x="1" y="10"/>
                </a:cxn>
                <a:cxn ang="0">
                  <a:pos x="0" y="12"/>
                </a:cxn>
              </a:cxnLst>
              <a:rect l="0" t="0" r="r" b="b"/>
              <a:pathLst>
                <a:path w="94" h="12">
                  <a:moveTo>
                    <a:pt x="94" y="10"/>
                  </a:moveTo>
                  <a:lnTo>
                    <a:pt x="88" y="12"/>
                  </a:lnTo>
                  <a:lnTo>
                    <a:pt x="76" y="12"/>
                  </a:lnTo>
                  <a:lnTo>
                    <a:pt x="55" y="9"/>
                  </a:lnTo>
                  <a:lnTo>
                    <a:pt x="34" y="4"/>
                  </a:lnTo>
                  <a:lnTo>
                    <a:pt x="30" y="1"/>
                  </a:lnTo>
                  <a:lnTo>
                    <a:pt x="27" y="1"/>
                  </a:lnTo>
                  <a:lnTo>
                    <a:pt x="22" y="0"/>
                  </a:lnTo>
                  <a:lnTo>
                    <a:pt x="16" y="1"/>
                  </a:lnTo>
                  <a:lnTo>
                    <a:pt x="10" y="3"/>
                  </a:lnTo>
                  <a:lnTo>
                    <a:pt x="5" y="5"/>
                  </a:lnTo>
                  <a:lnTo>
                    <a:pt x="1" y="10"/>
                  </a:lnTo>
                  <a:lnTo>
                    <a:pt x="0" y="12"/>
                  </a:lnTo>
                </a:path>
              </a:pathLst>
            </a:custGeom>
            <a:solidFill>
              <a:srgbClr val="99FF99"/>
            </a:solidFill>
            <a:ln w="6350">
              <a:noFill/>
              <a:prstDash val="solid"/>
              <a:round/>
              <a:headEnd/>
              <a:tailEnd/>
            </a:ln>
          </p:spPr>
          <p:txBody>
            <a:bodyPr/>
            <a:lstStyle/>
            <a:p>
              <a:endParaRPr lang="en-US"/>
            </a:p>
          </p:txBody>
        </p:sp>
        <p:sp>
          <p:nvSpPr>
            <p:cNvPr id="745485" name="Freeform 13"/>
            <p:cNvSpPr>
              <a:spLocks/>
            </p:cNvSpPr>
            <p:nvPr/>
          </p:nvSpPr>
          <p:spPr bwMode="auto">
            <a:xfrm>
              <a:off x="2853" y="2194"/>
              <a:ext cx="33" cy="7"/>
            </a:xfrm>
            <a:custGeom>
              <a:avLst/>
              <a:gdLst/>
              <a:ahLst/>
              <a:cxnLst>
                <a:cxn ang="0">
                  <a:pos x="33" y="6"/>
                </a:cxn>
                <a:cxn ang="0">
                  <a:pos x="29" y="7"/>
                </a:cxn>
                <a:cxn ang="0">
                  <a:pos x="24" y="6"/>
                </a:cxn>
                <a:cxn ang="0">
                  <a:pos x="13" y="5"/>
                </a:cxn>
                <a:cxn ang="0">
                  <a:pos x="3" y="1"/>
                </a:cxn>
                <a:cxn ang="0">
                  <a:pos x="0" y="0"/>
                </a:cxn>
              </a:cxnLst>
              <a:rect l="0" t="0" r="r" b="b"/>
              <a:pathLst>
                <a:path w="33" h="7">
                  <a:moveTo>
                    <a:pt x="33" y="6"/>
                  </a:moveTo>
                  <a:lnTo>
                    <a:pt x="29" y="7"/>
                  </a:lnTo>
                  <a:lnTo>
                    <a:pt x="24" y="6"/>
                  </a:lnTo>
                  <a:lnTo>
                    <a:pt x="13" y="5"/>
                  </a:lnTo>
                  <a:lnTo>
                    <a:pt x="3" y="1"/>
                  </a:lnTo>
                  <a:lnTo>
                    <a:pt x="0" y="0"/>
                  </a:lnTo>
                </a:path>
              </a:pathLst>
            </a:custGeom>
            <a:solidFill>
              <a:srgbClr val="99FF99"/>
            </a:solidFill>
            <a:ln w="6350">
              <a:noFill/>
              <a:prstDash val="solid"/>
              <a:round/>
              <a:headEnd/>
              <a:tailEnd/>
            </a:ln>
          </p:spPr>
          <p:txBody>
            <a:bodyPr/>
            <a:lstStyle/>
            <a:p>
              <a:endParaRPr lang="en-US"/>
            </a:p>
          </p:txBody>
        </p:sp>
        <p:sp>
          <p:nvSpPr>
            <p:cNvPr id="745486" name="Freeform 14"/>
            <p:cNvSpPr>
              <a:spLocks/>
            </p:cNvSpPr>
            <p:nvPr/>
          </p:nvSpPr>
          <p:spPr bwMode="auto">
            <a:xfrm>
              <a:off x="2861" y="2202"/>
              <a:ext cx="12" cy="7"/>
            </a:xfrm>
            <a:custGeom>
              <a:avLst/>
              <a:gdLst/>
              <a:ahLst/>
              <a:cxnLst>
                <a:cxn ang="0">
                  <a:pos x="12" y="0"/>
                </a:cxn>
                <a:cxn ang="0">
                  <a:pos x="11" y="2"/>
                </a:cxn>
                <a:cxn ang="0">
                  <a:pos x="9" y="3"/>
                </a:cxn>
                <a:cxn ang="0">
                  <a:pos x="6" y="4"/>
                </a:cxn>
                <a:cxn ang="0">
                  <a:pos x="1" y="6"/>
                </a:cxn>
                <a:cxn ang="0">
                  <a:pos x="0" y="7"/>
                </a:cxn>
              </a:cxnLst>
              <a:rect l="0" t="0" r="r" b="b"/>
              <a:pathLst>
                <a:path w="12" h="7">
                  <a:moveTo>
                    <a:pt x="12" y="0"/>
                  </a:moveTo>
                  <a:lnTo>
                    <a:pt x="11" y="2"/>
                  </a:lnTo>
                  <a:lnTo>
                    <a:pt x="9" y="3"/>
                  </a:lnTo>
                  <a:lnTo>
                    <a:pt x="6" y="4"/>
                  </a:lnTo>
                  <a:lnTo>
                    <a:pt x="1" y="6"/>
                  </a:lnTo>
                  <a:lnTo>
                    <a:pt x="0" y="7"/>
                  </a:lnTo>
                </a:path>
              </a:pathLst>
            </a:custGeom>
            <a:solidFill>
              <a:srgbClr val="99FF99"/>
            </a:solidFill>
            <a:ln w="6350">
              <a:noFill/>
              <a:prstDash val="solid"/>
              <a:round/>
              <a:headEnd/>
              <a:tailEnd/>
            </a:ln>
          </p:spPr>
          <p:txBody>
            <a:bodyPr/>
            <a:lstStyle/>
            <a:p>
              <a:endParaRPr lang="en-US"/>
            </a:p>
          </p:txBody>
        </p:sp>
        <p:sp>
          <p:nvSpPr>
            <p:cNvPr id="745487" name="Freeform 15"/>
            <p:cNvSpPr>
              <a:spLocks/>
            </p:cNvSpPr>
            <p:nvPr/>
          </p:nvSpPr>
          <p:spPr bwMode="auto">
            <a:xfrm>
              <a:off x="3008" y="2166"/>
              <a:ext cx="23" cy="30"/>
            </a:xfrm>
            <a:custGeom>
              <a:avLst/>
              <a:gdLst/>
              <a:ahLst/>
              <a:cxnLst>
                <a:cxn ang="0">
                  <a:pos x="7" y="30"/>
                </a:cxn>
                <a:cxn ang="0">
                  <a:pos x="5" y="28"/>
                </a:cxn>
                <a:cxn ang="0">
                  <a:pos x="5" y="23"/>
                </a:cxn>
                <a:cxn ang="0">
                  <a:pos x="7" y="17"/>
                </a:cxn>
                <a:cxn ang="0">
                  <a:pos x="8" y="12"/>
                </a:cxn>
                <a:cxn ang="0">
                  <a:pos x="12" y="2"/>
                </a:cxn>
                <a:cxn ang="0">
                  <a:pos x="13" y="0"/>
                </a:cxn>
                <a:cxn ang="0">
                  <a:pos x="10" y="2"/>
                </a:cxn>
                <a:cxn ang="0">
                  <a:pos x="9" y="9"/>
                </a:cxn>
                <a:cxn ang="0">
                  <a:pos x="8" y="14"/>
                </a:cxn>
                <a:cxn ang="0">
                  <a:pos x="4" y="20"/>
                </a:cxn>
                <a:cxn ang="0">
                  <a:pos x="0" y="21"/>
                </a:cxn>
                <a:cxn ang="0">
                  <a:pos x="5" y="23"/>
                </a:cxn>
                <a:cxn ang="0">
                  <a:pos x="9" y="21"/>
                </a:cxn>
                <a:cxn ang="0">
                  <a:pos x="13" y="20"/>
                </a:cxn>
                <a:cxn ang="0">
                  <a:pos x="17" y="17"/>
                </a:cxn>
                <a:cxn ang="0">
                  <a:pos x="21" y="14"/>
                </a:cxn>
                <a:cxn ang="0">
                  <a:pos x="23" y="11"/>
                </a:cxn>
              </a:cxnLst>
              <a:rect l="0" t="0" r="r" b="b"/>
              <a:pathLst>
                <a:path w="23" h="30">
                  <a:moveTo>
                    <a:pt x="7" y="30"/>
                  </a:moveTo>
                  <a:lnTo>
                    <a:pt x="5" y="28"/>
                  </a:lnTo>
                  <a:lnTo>
                    <a:pt x="5" y="23"/>
                  </a:lnTo>
                  <a:lnTo>
                    <a:pt x="7" y="17"/>
                  </a:lnTo>
                  <a:lnTo>
                    <a:pt x="8" y="12"/>
                  </a:lnTo>
                  <a:lnTo>
                    <a:pt x="12" y="2"/>
                  </a:lnTo>
                  <a:lnTo>
                    <a:pt x="13" y="0"/>
                  </a:lnTo>
                  <a:lnTo>
                    <a:pt x="10" y="2"/>
                  </a:lnTo>
                  <a:lnTo>
                    <a:pt x="9" y="9"/>
                  </a:lnTo>
                  <a:lnTo>
                    <a:pt x="8" y="14"/>
                  </a:lnTo>
                  <a:lnTo>
                    <a:pt x="4" y="20"/>
                  </a:lnTo>
                  <a:lnTo>
                    <a:pt x="0" y="21"/>
                  </a:lnTo>
                  <a:lnTo>
                    <a:pt x="5" y="23"/>
                  </a:lnTo>
                  <a:lnTo>
                    <a:pt x="9" y="21"/>
                  </a:lnTo>
                  <a:lnTo>
                    <a:pt x="13" y="20"/>
                  </a:lnTo>
                  <a:lnTo>
                    <a:pt x="17" y="17"/>
                  </a:lnTo>
                  <a:lnTo>
                    <a:pt x="21" y="14"/>
                  </a:lnTo>
                  <a:lnTo>
                    <a:pt x="23" y="11"/>
                  </a:lnTo>
                </a:path>
              </a:pathLst>
            </a:custGeom>
            <a:solidFill>
              <a:srgbClr val="99FF99"/>
            </a:solidFill>
            <a:ln w="6350">
              <a:noFill/>
              <a:prstDash val="solid"/>
              <a:round/>
              <a:headEnd/>
              <a:tailEnd/>
            </a:ln>
          </p:spPr>
          <p:txBody>
            <a:bodyPr/>
            <a:lstStyle/>
            <a:p>
              <a:endParaRPr lang="en-US"/>
            </a:p>
          </p:txBody>
        </p:sp>
        <p:sp>
          <p:nvSpPr>
            <p:cNvPr id="745488" name="Freeform 16"/>
            <p:cNvSpPr>
              <a:spLocks/>
            </p:cNvSpPr>
            <p:nvPr/>
          </p:nvSpPr>
          <p:spPr bwMode="auto">
            <a:xfrm>
              <a:off x="3018" y="2233"/>
              <a:ext cx="11" cy="15"/>
            </a:xfrm>
            <a:custGeom>
              <a:avLst/>
              <a:gdLst/>
              <a:ahLst/>
              <a:cxnLst>
                <a:cxn ang="0">
                  <a:pos x="11" y="0"/>
                </a:cxn>
                <a:cxn ang="0">
                  <a:pos x="9" y="3"/>
                </a:cxn>
                <a:cxn ang="0">
                  <a:pos x="8" y="5"/>
                </a:cxn>
                <a:cxn ang="0">
                  <a:pos x="5" y="11"/>
                </a:cxn>
                <a:cxn ang="0">
                  <a:pos x="2" y="15"/>
                </a:cxn>
                <a:cxn ang="0">
                  <a:pos x="0" y="15"/>
                </a:cxn>
              </a:cxnLst>
              <a:rect l="0" t="0" r="r" b="b"/>
              <a:pathLst>
                <a:path w="11" h="15">
                  <a:moveTo>
                    <a:pt x="11" y="0"/>
                  </a:moveTo>
                  <a:lnTo>
                    <a:pt x="9" y="3"/>
                  </a:lnTo>
                  <a:lnTo>
                    <a:pt x="8" y="5"/>
                  </a:lnTo>
                  <a:lnTo>
                    <a:pt x="5" y="11"/>
                  </a:lnTo>
                  <a:lnTo>
                    <a:pt x="2" y="15"/>
                  </a:lnTo>
                  <a:lnTo>
                    <a:pt x="0" y="15"/>
                  </a:lnTo>
                </a:path>
              </a:pathLst>
            </a:custGeom>
            <a:solidFill>
              <a:srgbClr val="99FF99"/>
            </a:solidFill>
            <a:ln w="6350">
              <a:noFill/>
              <a:prstDash val="solid"/>
              <a:round/>
              <a:headEnd/>
              <a:tailEnd/>
            </a:ln>
          </p:spPr>
          <p:txBody>
            <a:bodyPr/>
            <a:lstStyle/>
            <a:p>
              <a:endParaRPr lang="en-US"/>
            </a:p>
          </p:txBody>
        </p:sp>
        <p:sp>
          <p:nvSpPr>
            <p:cNvPr id="745489" name="Freeform 17"/>
            <p:cNvSpPr>
              <a:spLocks/>
            </p:cNvSpPr>
            <p:nvPr/>
          </p:nvSpPr>
          <p:spPr bwMode="auto">
            <a:xfrm>
              <a:off x="2630" y="1449"/>
              <a:ext cx="466" cy="968"/>
            </a:xfrm>
            <a:custGeom>
              <a:avLst/>
              <a:gdLst/>
              <a:ahLst/>
              <a:cxnLst>
                <a:cxn ang="0">
                  <a:pos x="7" y="70"/>
                </a:cxn>
                <a:cxn ang="0">
                  <a:pos x="13" y="117"/>
                </a:cxn>
                <a:cxn ang="0">
                  <a:pos x="21" y="183"/>
                </a:cxn>
                <a:cxn ang="0">
                  <a:pos x="84" y="334"/>
                </a:cxn>
                <a:cxn ang="0">
                  <a:pos x="154" y="490"/>
                </a:cxn>
                <a:cxn ang="0">
                  <a:pos x="162" y="509"/>
                </a:cxn>
                <a:cxn ang="0">
                  <a:pos x="177" y="549"/>
                </a:cxn>
                <a:cxn ang="0">
                  <a:pos x="205" y="654"/>
                </a:cxn>
                <a:cxn ang="0">
                  <a:pos x="227" y="774"/>
                </a:cxn>
                <a:cxn ang="0">
                  <a:pos x="287" y="925"/>
                </a:cxn>
                <a:cxn ang="0">
                  <a:pos x="299" y="939"/>
                </a:cxn>
                <a:cxn ang="0">
                  <a:pos x="312" y="929"/>
                </a:cxn>
                <a:cxn ang="0">
                  <a:pos x="288" y="836"/>
                </a:cxn>
                <a:cxn ang="0">
                  <a:pos x="318" y="921"/>
                </a:cxn>
                <a:cxn ang="0">
                  <a:pos x="341" y="964"/>
                </a:cxn>
                <a:cxn ang="0">
                  <a:pos x="353" y="964"/>
                </a:cxn>
                <a:cxn ang="0">
                  <a:pos x="357" y="956"/>
                </a:cxn>
                <a:cxn ang="0">
                  <a:pos x="344" y="889"/>
                </a:cxn>
                <a:cxn ang="0">
                  <a:pos x="334" y="840"/>
                </a:cxn>
                <a:cxn ang="0">
                  <a:pos x="340" y="863"/>
                </a:cxn>
                <a:cxn ang="0">
                  <a:pos x="388" y="968"/>
                </a:cxn>
                <a:cxn ang="0">
                  <a:pos x="405" y="962"/>
                </a:cxn>
                <a:cxn ang="0">
                  <a:pos x="405" y="945"/>
                </a:cxn>
                <a:cxn ang="0">
                  <a:pos x="371" y="818"/>
                </a:cxn>
                <a:cxn ang="0">
                  <a:pos x="423" y="928"/>
                </a:cxn>
                <a:cxn ang="0">
                  <a:pos x="434" y="934"/>
                </a:cxn>
                <a:cxn ang="0">
                  <a:pos x="443" y="926"/>
                </a:cxn>
                <a:cxn ang="0">
                  <a:pos x="438" y="883"/>
                </a:cxn>
                <a:cxn ang="0">
                  <a:pos x="410" y="793"/>
                </a:cxn>
                <a:cxn ang="0">
                  <a:pos x="386" y="746"/>
                </a:cxn>
                <a:cxn ang="0">
                  <a:pos x="385" y="738"/>
                </a:cxn>
                <a:cxn ang="0">
                  <a:pos x="390" y="737"/>
                </a:cxn>
                <a:cxn ang="0">
                  <a:pos x="411" y="767"/>
                </a:cxn>
                <a:cxn ang="0">
                  <a:pos x="448" y="809"/>
                </a:cxn>
                <a:cxn ang="0">
                  <a:pos x="463" y="812"/>
                </a:cxn>
                <a:cxn ang="0">
                  <a:pos x="466" y="794"/>
                </a:cxn>
                <a:cxn ang="0">
                  <a:pos x="453" y="751"/>
                </a:cxn>
                <a:cxn ang="0">
                  <a:pos x="405" y="671"/>
                </a:cxn>
                <a:cxn ang="0">
                  <a:pos x="390" y="653"/>
                </a:cxn>
                <a:cxn ang="0">
                  <a:pos x="363" y="630"/>
                </a:cxn>
                <a:cxn ang="0">
                  <a:pos x="336" y="607"/>
                </a:cxn>
                <a:cxn ang="0">
                  <a:pos x="310" y="584"/>
                </a:cxn>
                <a:cxn ang="0">
                  <a:pos x="297" y="531"/>
                </a:cxn>
                <a:cxn ang="0">
                  <a:pos x="275" y="415"/>
                </a:cxn>
                <a:cxn ang="0">
                  <a:pos x="266" y="340"/>
                </a:cxn>
                <a:cxn ang="0">
                  <a:pos x="261" y="277"/>
                </a:cxn>
                <a:cxn ang="0">
                  <a:pos x="212" y="113"/>
                </a:cxn>
                <a:cxn ang="0">
                  <a:pos x="184" y="7"/>
                </a:cxn>
              </a:cxnLst>
              <a:rect l="0" t="0" r="r" b="b"/>
              <a:pathLst>
                <a:path w="466" h="968">
                  <a:moveTo>
                    <a:pt x="0" y="23"/>
                  </a:moveTo>
                  <a:lnTo>
                    <a:pt x="0" y="28"/>
                  </a:lnTo>
                  <a:lnTo>
                    <a:pt x="3" y="41"/>
                  </a:lnTo>
                  <a:lnTo>
                    <a:pt x="7" y="70"/>
                  </a:lnTo>
                  <a:lnTo>
                    <a:pt x="9" y="95"/>
                  </a:lnTo>
                  <a:lnTo>
                    <a:pt x="10" y="99"/>
                  </a:lnTo>
                  <a:lnTo>
                    <a:pt x="10" y="105"/>
                  </a:lnTo>
                  <a:lnTo>
                    <a:pt x="13" y="117"/>
                  </a:lnTo>
                  <a:lnTo>
                    <a:pt x="14" y="141"/>
                  </a:lnTo>
                  <a:lnTo>
                    <a:pt x="17" y="163"/>
                  </a:lnTo>
                  <a:lnTo>
                    <a:pt x="18" y="168"/>
                  </a:lnTo>
                  <a:lnTo>
                    <a:pt x="21" y="183"/>
                  </a:lnTo>
                  <a:lnTo>
                    <a:pt x="30" y="212"/>
                  </a:lnTo>
                  <a:lnTo>
                    <a:pt x="49" y="268"/>
                  </a:lnTo>
                  <a:lnTo>
                    <a:pt x="75" y="321"/>
                  </a:lnTo>
                  <a:lnTo>
                    <a:pt x="84" y="334"/>
                  </a:lnTo>
                  <a:lnTo>
                    <a:pt x="86" y="338"/>
                  </a:lnTo>
                  <a:lnTo>
                    <a:pt x="94" y="360"/>
                  </a:lnTo>
                  <a:lnTo>
                    <a:pt x="129" y="433"/>
                  </a:lnTo>
                  <a:lnTo>
                    <a:pt x="154" y="490"/>
                  </a:lnTo>
                  <a:lnTo>
                    <a:pt x="157" y="493"/>
                  </a:lnTo>
                  <a:lnTo>
                    <a:pt x="158" y="499"/>
                  </a:lnTo>
                  <a:lnTo>
                    <a:pt x="161" y="507"/>
                  </a:lnTo>
                  <a:lnTo>
                    <a:pt x="162" y="509"/>
                  </a:lnTo>
                  <a:lnTo>
                    <a:pt x="166" y="517"/>
                  </a:lnTo>
                  <a:lnTo>
                    <a:pt x="168" y="522"/>
                  </a:lnTo>
                  <a:lnTo>
                    <a:pt x="170" y="531"/>
                  </a:lnTo>
                  <a:lnTo>
                    <a:pt x="177" y="549"/>
                  </a:lnTo>
                  <a:lnTo>
                    <a:pt x="195" y="595"/>
                  </a:lnTo>
                  <a:lnTo>
                    <a:pt x="205" y="634"/>
                  </a:lnTo>
                  <a:lnTo>
                    <a:pt x="206" y="640"/>
                  </a:lnTo>
                  <a:lnTo>
                    <a:pt x="205" y="654"/>
                  </a:lnTo>
                  <a:lnTo>
                    <a:pt x="203" y="677"/>
                  </a:lnTo>
                  <a:lnTo>
                    <a:pt x="204" y="719"/>
                  </a:lnTo>
                  <a:lnTo>
                    <a:pt x="219" y="762"/>
                  </a:lnTo>
                  <a:lnTo>
                    <a:pt x="227" y="774"/>
                  </a:lnTo>
                  <a:lnTo>
                    <a:pt x="233" y="787"/>
                  </a:lnTo>
                  <a:lnTo>
                    <a:pt x="245" y="813"/>
                  </a:lnTo>
                  <a:lnTo>
                    <a:pt x="265" y="870"/>
                  </a:lnTo>
                  <a:lnTo>
                    <a:pt x="287" y="925"/>
                  </a:lnTo>
                  <a:lnTo>
                    <a:pt x="294" y="936"/>
                  </a:lnTo>
                  <a:lnTo>
                    <a:pt x="296" y="936"/>
                  </a:lnTo>
                  <a:lnTo>
                    <a:pt x="297" y="938"/>
                  </a:lnTo>
                  <a:lnTo>
                    <a:pt x="299" y="939"/>
                  </a:lnTo>
                  <a:lnTo>
                    <a:pt x="307" y="940"/>
                  </a:lnTo>
                  <a:lnTo>
                    <a:pt x="310" y="939"/>
                  </a:lnTo>
                  <a:lnTo>
                    <a:pt x="312" y="935"/>
                  </a:lnTo>
                  <a:lnTo>
                    <a:pt x="312" y="929"/>
                  </a:lnTo>
                  <a:lnTo>
                    <a:pt x="312" y="920"/>
                  </a:lnTo>
                  <a:lnTo>
                    <a:pt x="310" y="910"/>
                  </a:lnTo>
                  <a:lnTo>
                    <a:pt x="302" y="886"/>
                  </a:lnTo>
                  <a:lnTo>
                    <a:pt x="288" y="836"/>
                  </a:lnTo>
                  <a:lnTo>
                    <a:pt x="287" y="816"/>
                  </a:lnTo>
                  <a:lnTo>
                    <a:pt x="290" y="830"/>
                  </a:lnTo>
                  <a:lnTo>
                    <a:pt x="301" y="859"/>
                  </a:lnTo>
                  <a:lnTo>
                    <a:pt x="318" y="921"/>
                  </a:lnTo>
                  <a:lnTo>
                    <a:pt x="329" y="947"/>
                  </a:lnTo>
                  <a:lnTo>
                    <a:pt x="334" y="956"/>
                  </a:lnTo>
                  <a:lnTo>
                    <a:pt x="339" y="962"/>
                  </a:lnTo>
                  <a:lnTo>
                    <a:pt x="341" y="964"/>
                  </a:lnTo>
                  <a:lnTo>
                    <a:pt x="344" y="964"/>
                  </a:lnTo>
                  <a:lnTo>
                    <a:pt x="345" y="964"/>
                  </a:lnTo>
                  <a:lnTo>
                    <a:pt x="350" y="966"/>
                  </a:lnTo>
                  <a:lnTo>
                    <a:pt x="353" y="964"/>
                  </a:lnTo>
                  <a:lnTo>
                    <a:pt x="354" y="963"/>
                  </a:lnTo>
                  <a:lnTo>
                    <a:pt x="355" y="961"/>
                  </a:lnTo>
                  <a:lnTo>
                    <a:pt x="357" y="958"/>
                  </a:lnTo>
                  <a:lnTo>
                    <a:pt x="357" y="956"/>
                  </a:lnTo>
                  <a:lnTo>
                    <a:pt x="357" y="949"/>
                  </a:lnTo>
                  <a:lnTo>
                    <a:pt x="357" y="942"/>
                  </a:lnTo>
                  <a:lnTo>
                    <a:pt x="353" y="924"/>
                  </a:lnTo>
                  <a:lnTo>
                    <a:pt x="344" y="889"/>
                  </a:lnTo>
                  <a:lnTo>
                    <a:pt x="344" y="886"/>
                  </a:lnTo>
                  <a:lnTo>
                    <a:pt x="341" y="878"/>
                  </a:lnTo>
                  <a:lnTo>
                    <a:pt x="339" y="864"/>
                  </a:lnTo>
                  <a:lnTo>
                    <a:pt x="334" y="840"/>
                  </a:lnTo>
                  <a:lnTo>
                    <a:pt x="326" y="820"/>
                  </a:lnTo>
                  <a:lnTo>
                    <a:pt x="324" y="813"/>
                  </a:lnTo>
                  <a:lnTo>
                    <a:pt x="329" y="827"/>
                  </a:lnTo>
                  <a:lnTo>
                    <a:pt x="340" y="863"/>
                  </a:lnTo>
                  <a:lnTo>
                    <a:pt x="362" y="935"/>
                  </a:lnTo>
                  <a:lnTo>
                    <a:pt x="376" y="961"/>
                  </a:lnTo>
                  <a:lnTo>
                    <a:pt x="385" y="967"/>
                  </a:lnTo>
                  <a:lnTo>
                    <a:pt x="388" y="968"/>
                  </a:lnTo>
                  <a:lnTo>
                    <a:pt x="393" y="967"/>
                  </a:lnTo>
                  <a:lnTo>
                    <a:pt x="399" y="966"/>
                  </a:lnTo>
                  <a:lnTo>
                    <a:pt x="404" y="962"/>
                  </a:lnTo>
                  <a:lnTo>
                    <a:pt x="405" y="962"/>
                  </a:lnTo>
                  <a:lnTo>
                    <a:pt x="406" y="961"/>
                  </a:lnTo>
                  <a:lnTo>
                    <a:pt x="406" y="958"/>
                  </a:lnTo>
                  <a:lnTo>
                    <a:pt x="406" y="954"/>
                  </a:lnTo>
                  <a:lnTo>
                    <a:pt x="405" y="945"/>
                  </a:lnTo>
                  <a:lnTo>
                    <a:pt x="399" y="921"/>
                  </a:lnTo>
                  <a:lnTo>
                    <a:pt x="379" y="855"/>
                  </a:lnTo>
                  <a:lnTo>
                    <a:pt x="367" y="807"/>
                  </a:lnTo>
                  <a:lnTo>
                    <a:pt x="371" y="818"/>
                  </a:lnTo>
                  <a:lnTo>
                    <a:pt x="381" y="845"/>
                  </a:lnTo>
                  <a:lnTo>
                    <a:pt x="406" y="901"/>
                  </a:lnTo>
                  <a:lnTo>
                    <a:pt x="418" y="921"/>
                  </a:lnTo>
                  <a:lnTo>
                    <a:pt x="423" y="928"/>
                  </a:lnTo>
                  <a:lnTo>
                    <a:pt x="428" y="933"/>
                  </a:lnTo>
                  <a:lnTo>
                    <a:pt x="429" y="934"/>
                  </a:lnTo>
                  <a:lnTo>
                    <a:pt x="432" y="933"/>
                  </a:lnTo>
                  <a:lnTo>
                    <a:pt x="434" y="934"/>
                  </a:lnTo>
                  <a:lnTo>
                    <a:pt x="437" y="934"/>
                  </a:lnTo>
                  <a:lnTo>
                    <a:pt x="441" y="931"/>
                  </a:lnTo>
                  <a:lnTo>
                    <a:pt x="442" y="929"/>
                  </a:lnTo>
                  <a:lnTo>
                    <a:pt x="443" y="926"/>
                  </a:lnTo>
                  <a:lnTo>
                    <a:pt x="443" y="924"/>
                  </a:lnTo>
                  <a:lnTo>
                    <a:pt x="443" y="916"/>
                  </a:lnTo>
                  <a:lnTo>
                    <a:pt x="443" y="907"/>
                  </a:lnTo>
                  <a:lnTo>
                    <a:pt x="438" y="883"/>
                  </a:lnTo>
                  <a:lnTo>
                    <a:pt x="421" y="825"/>
                  </a:lnTo>
                  <a:lnTo>
                    <a:pt x="420" y="816"/>
                  </a:lnTo>
                  <a:lnTo>
                    <a:pt x="416" y="808"/>
                  </a:lnTo>
                  <a:lnTo>
                    <a:pt x="410" y="793"/>
                  </a:lnTo>
                  <a:lnTo>
                    <a:pt x="399" y="769"/>
                  </a:lnTo>
                  <a:lnTo>
                    <a:pt x="387" y="750"/>
                  </a:lnTo>
                  <a:lnTo>
                    <a:pt x="385" y="743"/>
                  </a:lnTo>
                  <a:lnTo>
                    <a:pt x="386" y="746"/>
                  </a:lnTo>
                  <a:lnTo>
                    <a:pt x="386" y="745"/>
                  </a:lnTo>
                  <a:lnTo>
                    <a:pt x="386" y="743"/>
                  </a:lnTo>
                  <a:lnTo>
                    <a:pt x="386" y="741"/>
                  </a:lnTo>
                  <a:lnTo>
                    <a:pt x="385" y="738"/>
                  </a:lnTo>
                  <a:lnTo>
                    <a:pt x="385" y="736"/>
                  </a:lnTo>
                  <a:lnTo>
                    <a:pt x="386" y="734"/>
                  </a:lnTo>
                  <a:lnTo>
                    <a:pt x="388" y="736"/>
                  </a:lnTo>
                  <a:lnTo>
                    <a:pt x="390" y="737"/>
                  </a:lnTo>
                  <a:lnTo>
                    <a:pt x="393" y="742"/>
                  </a:lnTo>
                  <a:lnTo>
                    <a:pt x="407" y="762"/>
                  </a:lnTo>
                  <a:lnTo>
                    <a:pt x="409" y="762"/>
                  </a:lnTo>
                  <a:lnTo>
                    <a:pt x="411" y="767"/>
                  </a:lnTo>
                  <a:lnTo>
                    <a:pt x="418" y="776"/>
                  </a:lnTo>
                  <a:lnTo>
                    <a:pt x="430" y="792"/>
                  </a:lnTo>
                  <a:lnTo>
                    <a:pt x="444" y="807"/>
                  </a:lnTo>
                  <a:lnTo>
                    <a:pt x="448" y="809"/>
                  </a:lnTo>
                  <a:lnTo>
                    <a:pt x="453" y="812"/>
                  </a:lnTo>
                  <a:lnTo>
                    <a:pt x="457" y="813"/>
                  </a:lnTo>
                  <a:lnTo>
                    <a:pt x="461" y="813"/>
                  </a:lnTo>
                  <a:lnTo>
                    <a:pt x="463" y="812"/>
                  </a:lnTo>
                  <a:lnTo>
                    <a:pt x="466" y="809"/>
                  </a:lnTo>
                  <a:lnTo>
                    <a:pt x="466" y="806"/>
                  </a:lnTo>
                  <a:lnTo>
                    <a:pt x="466" y="801"/>
                  </a:lnTo>
                  <a:lnTo>
                    <a:pt x="466" y="794"/>
                  </a:lnTo>
                  <a:lnTo>
                    <a:pt x="462" y="779"/>
                  </a:lnTo>
                  <a:lnTo>
                    <a:pt x="457" y="759"/>
                  </a:lnTo>
                  <a:lnTo>
                    <a:pt x="457" y="759"/>
                  </a:lnTo>
                  <a:lnTo>
                    <a:pt x="453" y="751"/>
                  </a:lnTo>
                  <a:lnTo>
                    <a:pt x="447" y="736"/>
                  </a:lnTo>
                  <a:lnTo>
                    <a:pt x="428" y="705"/>
                  </a:lnTo>
                  <a:lnTo>
                    <a:pt x="409" y="679"/>
                  </a:lnTo>
                  <a:lnTo>
                    <a:pt x="405" y="671"/>
                  </a:lnTo>
                  <a:lnTo>
                    <a:pt x="400" y="666"/>
                  </a:lnTo>
                  <a:lnTo>
                    <a:pt x="395" y="661"/>
                  </a:lnTo>
                  <a:lnTo>
                    <a:pt x="390" y="656"/>
                  </a:lnTo>
                  <a:lnTo>
                    <a:pt x="390" y="653"/>
                  </a:lnTo>
                  <a:lnTo>
                    <a:pt x="387" y="652"/>
                  </a:lnTo>
                  <a:lnTo>
                    <a:pt x="382" y="648"/>
                  </a:lnTo>
                  <a:lnTo>
                    <a:pt x="372" y="639"/>
                  </a:lnTo>
                  <a:lnTo>
                    <a:pt x="363" y="630"/>
                  </a:lnTo>
                  <a:lnTo>
                    <a:pt x="362" y="628"/>
                  </a:lnTo>
                  <a:lnTo>
                    <a:pt x="358" y="625"/>
                  </a:lnTo>
                  <a:lnTo>
                    <a:pt x="351" y="619"/>
                  </a:lnTo>
                  <a:lnTo>
                    <a:pt x="336" y="607"/>
                  </a:lnTo>
                  <a:lnTo>
                    <a:pt x="318" y="598"/>
                  </a:lnTo>
                  <a:lnTo>
                    <a:pt x="315" y="596"/>
                  </a:lnTo>
                  <a:lnTo>
                    <a:pt x="313" y="593"/>
                  </a:lnTo>
                  <a:lnTo>
                    <a:pt x="310" y="584"/>
                  </a:lnTo>
                  <a:lnTo>
                    <a:pt x="307" y="578"/>
                  </a:lnTo>
                  <a:lnTo>
                    <a:pt x="307" y="577"/>
                  </a:lnTo>
                  <a:lnTo>
                    <a:pt x="303" y="559"/>
                  </a:lnTo>
                  <a:lnTo>
                    <a:pt x="297" y="531"/>
                  </a:lnTo>
                  <a:lnTo>
                    <a:pt x="289" y="495"/>
                  </a:lnTo>
                  <a:lnTo>
                    <a:pt x="280" y="446"/>
                  </a:lnTo>
                  <a:lnTo>
                    <a:pt x="278" y="427"/>
                  </a:lnTo>
                  <a:lnTo>
                    <a:pt x="275" y="415"/>
                  </a:lnTo>
                  <a:lnTo>
                    <a:pt x="271" y="379"/>
                  </a:lnTo>
                  <a:lnTo>
                    <a:pt x="268" y="352"/>
                  </a:lnTo>
                  <a:lnTo>
                    <a:pt x="268" y="349"/>
                  </a:lnTo>
                  <a:lnTo>
                    <a:pt x="266" y="340"/>
                  </a:lnTo>
                  <a:lnTo>
                    <a:pt x="265" y="315"/>
                  </a:lnTo>
                  <a:lnTo>
                    <a:pt x="264" y="295"/>
                  </a:lnTo>
                  <a:lnTo>
                    <a:pt x="264" y="292"/>
                  </a:lnTo>
                  <a:lnTo>
                    <a:pt x="261" y="277"/>
                  </a:lnTo>
                  <a:lnTo>
                    <a:pt x="255" y="246"/>
                  </a:lnTo>
                  <a:lnTo>
                    <a:pt x="237" y="187"/>
                  </a:lnTo>
                  <a:lnTo>
                    <a:pt x="217" y="128"/>
                  </a:lnTo>
                  <a:lnTo>
                    <a:pt x="212" y="113"/>
                  </a:lnTo>
                  <a:lnTo>
                    <a:pt x="209" y="107"/>
                  </a:lnTo>
                  <a:lnTo>
                    <a:pt x="204" y="89"/>
                  </a:lnTo>
                  <a:lnTo>
                    <a:pt x="194" y="46"/>
                  </a:lnTo>
                  <a:lnTo>
                    <a:pt x="184" y="7"/>
                  </a:lnTo>
                  <a:lnTo>
                    <a:pt x="182" y="0"/>
                  </a:lnTo>
                </a:path>
              </a:pathLst>
            </a:custGeom>
            <a:solidFill>
              <a:srgbClr val="99FF99"/>
            </a:solidFill>
            <a:ln w="15875">
              <a:noFill/>
              <a:prstDash val="solid"/>
              <a:round/>
              <a:headEnd/>
              <a:tailEnd/>
            </a:ln>
          </p:spPr>
          <p:txBody>
            <a:bodyPr/>
            <a:lstStyle/>
            <a:p>
              <a:endParaRPr lang="en-US"/>
            </a:p>
          </p:txBody>
        </p:sp>
        <p:sp>
          <p:nvSpPr>
            <p:cNvPr id="745490" name="Freeform 18"/>
            <p:cNvSpPr>
              <a:spLocks/>
            </p:cNvSpPr>
            <p:nvPr/>
          </p:nvSpPr>
          <p:spPr bwMode="auto">
            <a:xfrm>
              <a:off x="1536" y="1465"/>
              <a:ext cx="476" cy="969"/>
            </a:xfrm>
            <a:custGeom>
              <a:avLst/>
              <a:gdLst/>
              <a:ahLst/>
              <a:cxnLst>
                <a:cxn ang="0">
                  <a:pos x="464" y="72"/>
                </a:cxn>
                <a:cxn ang="0">
                  <a:pos x="456" y="119"/>
                </a:cxn>
                <a:cxn ang="0">
                  <a:pos x="448" y="185"/>
                </a:cxn>
                <a:cxn ang="0">
                  <a:pos x="386" y="336"/>
                </a:cxn>
                <a:cxn ang="0">
                  <a:pos x="314" y="493"/>
                </a:cxn>
                <a:cxn ang="0">
                  <a:pos x="307" y="510"/>
                </a:cxn>
                <a:cxn ang="0">
                  <a:pos x="302" y="524"/>
                </a:cxn>
                <a:cxn ang="0">
                  <a:pos x="262" y="636"/>
                </a:cxn>
                <a:cxn ang="0">
                  <a:pos x="263" y="720"/>
                </a:cxn>
                <a:cxn ang="0">
                  <a:pos x="224" y="814"/>
                </a:cxn>
                <a:cxn ang="0">
                  <a:pos x="170" y="938"/>
                </a:cxn>
                <a:cxn ang="0">
                  <a:pos x="155" y="937"/>
                </a:cxn>
                <a:cxn ang="0">
                  <a:pos x="164" y="887"/>
                </a:cxn>
                <a:cxn ang="0">
                  <a:pos x="167" y="861"/>
                </a:cxn>
                <a:cxn ang="0">
                  <a:pos x="129" y="964"/>
                </a:cxn>
                <a:cxn ang="0">
                  <a:pos x="117" y="966"/>
                </a:cxn>
                <a:cxn ang="0">
                  <a:pos x="109" y="957"/>
                </a:cxn>
                <a:cxn ang="0">
                  <a:pos x="122" y="891"/>
                </a:cxn>
                <a:cxn ang="0">
                  <a:pos x="134" y="842"/>
                </a:cxn>
                <a:cxn ang="0">
                  <a:pos x="127" y="865"/>
                </a:cxn>
                <a:cxn ang="0">
                  <a:pos x="79" y="969"/>
                </a:cxn>
                <a:cxn ang="0">
                  <a:pos x="64" y="962"/>
                </a:cxn>
                <a:cxn ang="0">
                  <a:pos x="61" y="956"/>
                </a:cxn>
                <a:cxn ang="0">
                  <a:pos x="101" y="809"/>
                </a:cxn>
                <a:cxn ang="0">
                  <a:pos x="50" y="922"/>
                </a:cxn>
                <a:cxn ang="0">
                  <a:pos x="28" y="934"/>
                </a:cxn>
                <a:cxn ang="0">
                  <a:pos x="23" y="926"/>
                </a:cxn>
                <a:cxn ang="0">
                  <a:pos x="46" y="828"/>
                </a:cxn>
                <a:cxn ang="0">
                  <a:pos x="67" y="772"/>
                </a:cxn>
                <a:cxn ang="0">
                  <a:pos x="81" y="744"/>
                </a:cxn>
                <a:cxn ang="0">
                  <a:pos x="81" y="736"/>
                </a:cxn>
                <a:cxn ang="0">
                  <a:pos x="75" y="740"/>
                </a:cxn>
                <a:cxn ang="0">
                  <a:pos x="55" y="768"/>
                </a:cxn>
                <a:cxn ang="0">
                  <a:pos x="20" y="811"/>
                </a:cxn>
                <a:cxn ang="0">
                  <a:pos x="4" y="812"/>
                </a:cxn>
                <a:cxn ang="0">
                  <a:pos x="1" y="796"/>
                </a:cxn>
                <a:cxn ang="0">
                  <a:pos x="13" y="753"/>
                </a:cxn>
                <a:cxn ang="0">
                  <a:pos x="62" y="671"/>
                </a:cxn>
                <a:cxn ang="0">
                  <a:pos x="78" y="656"/>
                </a:cxn>
                <a:cxn ang="0">
                  <a:pos x="102" y="629"/>
                </a:cxn>
                <a:cxn ang="0">
                  <a:pos x="130" y="609"/>
                </a:cxn>
                <a:cxn ang="0">
                  <a:pos x="156" y="586"/>
                </a:cxn>
                <a:cxn ang="0">
                  <a:pos x="169" y="533"/>
                </a:cxn>
                <a:cxn ang="0">
                  <a:pos x="192" y="427"/>
                </a:cxn>
                <a:cxn ang="0">
                  <a:pos x="201" y="350"/>
                </a:cxn>
                <a:cxn ang="0">
                  <a:pos x="205" y="309"/>
                </a:cxn>
                <a:cxn ang="0">
                  <a:pos x="232" y="188"/>
                </a:cxn>
                <a:cxn ang="0">
                  <a:pos x="265" y="91"/>
                </a:cxn>
                <a:cxn ang="0">
                  <a:pos x="299" y="2"/>
                </a:cxn>
                <a:cxn ang="0">
                  <a:pos x="476" y="26"/>
                </a:cxn>
                <a:cxn ang="0">
                  <a:pos x="476" y="26"/>
                </a:cxn>
              </a:cxnLst>
              <a:rect l="0" t="0" r="r" b="b"/>
              <a:pathLst>
                <a:path w="476" h="969">
                  <a:moveTo>
                    <a:pt x="476" y="26"/>
                  </a:moveTo>
                  <a:lnTo>
                    <a:pt x="473" y="32"/>
                  </a:lnTo>
                  <a:lnTo>
                    <a:pt x="471" y="44"/>
                  </a:lnTo>
                  <a:lnTo>
                    <a:pt x="464" y="72"/>
                  </a:lnTo>
                  <a:lnTo>
                    <a:pt x="458" y="97"/>
                  </a:lnTo>
                  <a:lnTo>
                    <a:pt x="458" y="101"/>
                  </a:lnTo>
                  <a:lnTo>
                    <a:pt x="457" y="107"/>
                  </a:lnTo>
                  <a:lnTo>
                    <a:pt x="456" y="119"/>
                  </a:lnTo>
                  <a:lnTo>
                    <a:pt x="454" y="141"/>
                  </a:lnTo>
                  <a:lnTo>
                    <a:pt x="453" y="164"/>
                  </a:lnTo>
                  <a:lnTo>
                    <a:pt x="452" y="169"/>
                  </a:lnTo>
                  <a:lnTo>
                    <a:pt x="448" y="185"/>
                  </a:lnTo>
                  <a:lnTo>
                    <a:pt x="440" y="214"/>
                  </a:lnTo>
                  <a:lnTo>
                    <a:pt x="420" y="270"/>
                  </a:lnTo>
                  <a:lnTo>
                    <a:pt x="393" y="323"/>
                  </a:lnTo>
                  <a:lnTo>
                    <a:pt x="386" y="336"/>
                  </a:lnTo>
                  <a:lnTo>
                    <a:pt x="383" y="340"/>
                  </a:lnTo>
                  <a:lnTo>
                    <a:pt x="374" y="361"/>
                  </a:lnTo>
                  <a:lnTo>
                    <a:pt x="340" y="436"/>
                  </a:lnTo>
                  <a:lnTo>
                    <a:pt x="314" y="493"/>
                  </a:lnTo>
                  <a:lnTo>
                    <a:pt x="313" y="496"/>
                  </a:lnTo>
                  <a:lnTo>
                    <a:pt x="310" y="502"/>
                  </a:lnTo>
                  <a:lnTo>
                    <a:pt x="308" y="509"/>
                  </a:lnTo>
                  <a:lnTo>
                    <a:pt x="307" y="510"/>
                  </a:lnTo>
                  <a:lnTo>
                    <a:pt x="305" y="510"/>
                  </a:lnTo>
                  <a:lnTo>
                    <a:pt x="304" y="513"/>
                  </a:lnTo>
                  <a:lnTo>
                    <a:pt x="303" y="519"/>
                  </a:lnTo>
                  <a:lnTo>
                    <a:pt x="302" y="524"/>
                  </a:lnTo>
                  <a:lnTo>
                    <a:pt x="298" y="532"/>
                  </a:lnTo>
                  <a:lnTo>
                    <a:pt x="291" y="551"/>
                  </a:lnTo>
                  <a:lnTo>
                    <a:pt x="274" y="596"/>
                  </a:lnTo>
                  <a:lnTo>
                    <a:pt x="262" y="636"/>
                  </a:lnTo>
                  <a:lnTo>
                    <a:pt x="262" y="642"/>
                  </a:lnTo>
                  <a:lnTo>
                    <a:pt x="262" y="656"/>
                  </a:lnTo>
                  <a:lnTo>
                    <a:pt x="265" y="679"/>
                  </a:lnTo>
                  <a:lnTo>
                    <a:pt x="263" y="720"/>
                  </a:lnTo>
                  <a:lnTo>
                    <a:pt x="248" y="763"/>
                  </a:lnTo>
                  <a:lnTo>
                    <a:pt x="242" y="774"/>
                  </a:lnTo>
                  <a:lnTo>
                    <a:pt x="234" y="787"/>
                  </a:lnTo>
                  <a:lnTo>
                    <a:pt x="224" y="814"/>
                  </a:lnTo>
                  <a:lnTo>
                    <a:pt x="204" y="872"/>
                  </a:lnTo>
                  <a:lnTo>
                    <a:pt x="179" y="927"/>
                  </a:lnTo>
                  <a:lnTo>
                    <a:pt x="173" y="937"/>
                  </a:lnTo>
                  <a:lnTo>
                    <a:pt x="170" y="938"/>
                  </a:lnTo>
                  <a:lnTo>
                    <a:pt x="167" y="941"/>
                  </a:lnTo>
                  <a:lnTo>
                    <a:pt x="160" y="942"/>
                  </a:lnTo>
                  <a:lnTo>
                    <a:pt x="159" y="941"/>
                  </a:lnTo>
                  <a:lnTo>
                    <a:pt x="155" y="937"/>
                  </a:lnTo>
                  <a:lnTo>
                    <a:pt x="154" y="931"/>
                  </a:lnTo>
                  <a:lnTo>
                    <a:pt x="155" y="922"/>
                  </a:lnTo>
                  <a:lnTo>
                    <a:pt x="158" y="912"/>
                  </a:lnTo>
                  <a:lnTo>
                    <a:pt x="164" y="887"/>
                  </a:lnTo>
                  <a:lnTo>
                    <a:pt x="179" y="838"/>
                  </a:lnTo>
                  <a:lnTo>
                    <a:pt x="182" y="818"/>
                  </a:lnTo>
                  <a:lnTo>
                    <a:pt x="177" y="832"/>
                  </a:lnTo>
                  <a:lnTo>
                    <a:pt x="167" y="861"/>
                  </a:lnTo>
                  <a:lnTo>
                    <a:pt x="148" y="923"/>
                  </a:lnTo>
                  <a:lnTo>
                    <a:pt x="139" y="948"/>
                  </a:lnTo>
                  <a:lnTo>
                    <a:pt x="134" y="957"/>
                  </a:lnTo>
                  <a:lnTo>
                    <a:pt x="129" y="964"/>
                  </a:lnTo>
                  <a:lnTo>
                    <a:pt x="126" y="966"/>
                  </a:lnTo>
                  <a:lnTo>
                    <a:pt x="123" y="966"/>
                  </a:lnTo>
                  <a:lnTo>
                    <a:pt x="123" y="966"/>
                  </a:lnTo>
                  <a:lnTo>
                    <a:pt x="117" y="966"/>
                  </a:lnTo>
                  <a:lnTo>
                    <a:pt x="113" y="964"/>
                  </a:lnTo>
                  <a:lnTo>
                    <a:pt x="112" y="962"/>
                  </a:lnTo>
                  <a:lnTo>
                    <a:pt x="111" y="960"/>
                  </a:lnTo>
                  <a:lnTo>
                    <a:pt x="109" y="957"/>
                  </a:lnTo>
                  <a:lnTo>
                    <a:pt x="109" y="950"/>
                  </a:lnTo>
                  <a:lnTo>
                    <a:pt x="109" y="942"/>
                  </a:lnTo>
                  <a:lnTo>
                    <a:pt x="113" y="926"/>
                  </a:lnTo>
                  <a:lnTo>
                    <a:pt x="122" y="891"/>
                  </a:lnTo>
                  <a:lnTo>
                    <a:pt x="123" y="887"/>
                  </a:lnTo>
                  <a:lnTo>
                    <a:pt x="125" y="880"/>
                  </a:lnTo>
                  <a:lnTo>
                    <a:pt x="129" y="866"/>
                  </a:lnTo>
                  <a:lnTo>
                    <a:pt x="134" y="842"/>
                  </a:lnTo>
                  <a:lnTo>
                    <a:pt x="141" y="821"/>
                  </a:lnTo>
                  <a:lnTo>
                    <a:pt x="145" y="815"/>
                  </a:lnTo>
                  <a:lnTo>
                    <a:pt x="139" y="829"/>
                  </a:lnTo>
                  <a:lnTo>
                    <a:pt x="127" y="865"/>
                  </a:lnTo>
                  <a:lnTo>
                    <a:pt x="106" y="937"/>
                  </a:lnTo>
                  <a:lnTo>
                    <a:pt x="92" y="961"/>
                  </a:lnTo>
                  <a:lnTo>
                    <a:pt x="83" y="968"/>
                  </a:lnTo>
                  <a:lnTo>
                    <a:pt x="79" y="969"/>
                  </a:lnTo>
                  <a:lnTo>
                    <a:pt x="74" y="968"/>
                  </a:lnTo>
                  <a:lnTo>
                    <a:pt x="69" y="966"/>
                  </a:lnTo>
                  <a:lnTo>
                    <a:pt x="64" y="962"/>
                  </a:lnTo>
                  <a:lnTo>
                    <a:pt x="64" y="962"/>
                  </a:lnTo>
                  <a:lnTo>
                    <a:pt x="61" y="964"/>
                  </a:lnTo>
                  <a:lnTo>
                    <a:pt x="60" y="962"/>
                  </a:lnTo>
                  <a:lnTo>
                    <a:pt x="60" y="960"/>
                  </a:lnTo>
                  <a:lnTo>
                    <a:pt x="61" y="956"/>
                  </a:lnTo>
                  <a:lnTo>
                    <a:pt x="62" y="947"/>
                  </a:lnTo>
                  <a:lnTo>
                    <a:pt x="69" y="920"/>
                  </a:lnTo>
                  <a:lnTo>
                    <a:pt x="89" y="849"/>
                  </a:lnTo>
                  <a:lnTo>
                    <a:pt x="101" y="809"/>
                  </a:lnTo>
                  <a:lnTo>
                    <a:pt x="95" y="820"/>
                  </a:lnTo>
                  <a:lnTo>
                    <a:pt x="85" y="847"/>
                  </a:lnTo>
                  <a:lnTo>
                    <a:pt x="61" y="901"/>
                  </a:lnTo>
                  <a:lnTo>
                    <a:pt x="50" y="922"/>
                  </a:lnTo>
                  <a:lnTo>
                    <a:pt x="39" y="934"/>
                  </a:lnTo>
                  <a:lnTo>
                    <a:pt x="37" y="934"/>
                  </a:lnTo>
                  <a:lnTo>
                    <a:pt x="31" y="936"/>
                  </a:lnTo>
                  <a:lnTo>
                    <a:pt x="28" y="934"/>
                  </a:lnTo>
                  <a:lnTo>
                    <a:pt x="27" y="933"/>
                  </a:lnTo>
                  <a:lnTo>
                    <a:pt x="25" y="931"/>
                  </a:lnTo>
                  <a:lnTo>
                    <a:pt x="24" y="928"/>
                  </a:lnTo>
                  <a:lnTo>
                    <a:pt x="23" y="926"/>
                  </a:lnTo>
                  <a:lnTo>
                    <a:pt x="23" y="918"/>
                  </a:lnTo>
                  <a:lnTo>
                    <a:pt x="24" y="908"/>
                  </a:lnTo>
                  <a:lnTo>
                    <a:pt x="28" y="885"/>
                  </a:lnTo>
                  <a:lnTo>
                    <a:pt x="46" y="828"/>
                  </a:lnTo>
                  <a:lnTo>
                    <a:pt x="48" y="819"/>
                  </a:lnTo>
                  <a:lnTo>
                    <a:pt x="51" y="810"/>
                  </a:lnTo>
                  <a:lnTo>
                    <a:pt x="56" y="795"/>
                  </a:lnTo>
                  <a:lnTo>
                    <a:pt x="67" y="772"/>
                  </a:lnTo>
                  <a:lnTo>
                    <a:pt x="80" y="750"/>
                  </a:lnTo>
                  <a:lnTo>
                    <a:pt x="84" y="744"/>
                  </a:lnTo>
                  <a:lnTo>
                    <a:pt x="81" y="746"/>
                  </a:lnTo>
                  <a:lnTo>
                    <a:pt x="81" y="744"/>
                  </a:lnTo>
                  <a:lnTo>
                    <a:pt x="81" y="743"/>
                  </a:lnTo>
                  <a:lnTo>
                    <a:pt x="81" y="740"/>
                  </a:lnTo>
                  <a:lnTo>
                    <a:pt x="81" y="737"/>
                  </a:lnTo>
                  <a:lnTo>
                    <a:pt x="81" y="736"/>
                  </a:lnTo>
                  <a:lnTo>
                    <a:pt x="80" y="736"/>
                  </a:lnTo>
                  <a:lnTo>
                    <a:pt x="79" y="736"/>
                  </a:lnTo>
                  <a:lnTo>
                    <a:pt x="76" y="739"/>
                  </a:lnTo>
                  <a:lnTo>
                    <a:pt x="75" y="740"/>
                  </a:lnTo>
                  <a:lnTo>
                    <a:pt x="70" y="746"/>
                  </a:lnTo>
                  <a:lnTo>
                    <a:pt x="62" y="757"/>
                  </a:lnTo>
                  <a:lnTo>
                    <a:pt x="59" y="763"/>
                  </a:lnTo>
                  <a:lnTo>
                    <a:pt x="55" y="768"/>
                  </a:lnTo>
                  <a:lnTo>
                    <a:pt x="50" y="777"/>
                  </a:lnTo>
                  <a:lnTo>
                    <a:pt x="37" y="792"/>
                  </a:lnTo>
                  <a:lnTo>
                    <a:pt x="23" y="807"/>
                  </a:lnTo>
                  <a:lnTo>
                    <a:pt x="20" y="811"/>
                  </a:lnTo>
                  <a:lnTo>
                    <a:pt x="14" y="814"/>
                  </a:lnTo>
                  <a:lnTo>
                    <a:pt x="10" y="815"/>
                  </a:lnTo>
                  <a:lnTo>
                    <a:pt x="6" y="815"/>
                  </a:lnTo>
                  <a:lnTo>
                    <a:pt x="4" y="812"/>
                  </a:lnTo>
                  <a:lnTo>
                    <a:pt x="1" y="810"/>
                  </a:lnTo>
                  <a:lnTo>
                    <a:pt x="1" y="806"/>
                  </a:lnTo>
                  <a:lnTo>
                    <a:pt x="0" y="801"/>
                  </a:lnTo>
                  <a:lnTo>
                    <a:pt x="1" y="796"/>
                  </a:lnTo>
                  <a:lnTo>
                    <a:pt x="4" y="781"/>
                  </a:lnTo>
                  <a:lnTo>
                    <a:pt x="9" y="760"/>
                  </a:lnTo>
                  <a:lnTo>
                    <a:pt x="10" y="760"/>
                  </a:lnTo>
                  <a:lnTo>
                    <a:pt x="13" y="753"/>
                  </a:lnTo>
                  <a:lnTo>
                    <a:pt x="19" y="737"/>
                  </a:lnTo>
                  <a:lnTo>
                    <a:pt x="38" y="707"/>
                  </a:lnTo>
                  <a:lnTo>
                    <a:pt x="57" y="679"/>
                  </a:lnTo>
                  <a:lnTo>
                    <a:pt x="62" y="671"/>
                  </a:lnTo>
                  <a:lnTo>
                    <a:pt x="66" y="668"/>
                  </a:lnTo>
                  <a:lnTo>
                    <a:pt x="70" y="663"/>
                  </a:lnTo>
                  <a:lnTo>
                    <a:pt x="75" y="657"/>
                  </a:lnTo>
                  <a:lnTo>
                    <a:pt x="78" y="656"/>
                  </a:lnTo>
                  <a:lnTo>
                    <a:pt x="80" y="654"/>
                  </a:lnTo>
                  <a:lnTo>
                    <a:pt x="85" y="649"/>
                  </a:lnTo>
                  <a:lnTo>
                    <a:pt x="94" y="638"/>
                  </a:lnTo>
                  <a:lnTo>
                    <a:pt x="102" y="629"/>
                  </a:lnTo>
                  <a:lnTo>
                    <a:pt x="104" y="627"/>
                  </a:lnTo>
                  <a:lnTo>
                    <a:pt x="107" y="624"/>
                  </a:lnTo>
                  <a:lnTo>
                    <a:pt x="115" y="619"/>
                  </a:lnTo>
                  <a:lnTo>
                    <a:pt x="130" y="609"/>
                  </a:lnTo>
                  <a:lnTo>
                    <a:pt x="148" y="600"/>
                  </a:lnTo>
                  <a:lnTo>
                    <a:pt x="153" y="598"/>
                  </a:lnTo>
                  <a:lnTo>
                    <a:pt x="153" y="595"/>
                  </a:lnTo>
                  <a:lnTo>
                    <a:pt x="156" y="586"/>
                  </a:lnTo>
                  <a:lnTo>
                    <a:pt x="159" y="580"/>
                  </a:lnTo>
                  <a:lnTo>
                    <a:pt x="160" y="579"/>
                  </a:lnTo>
                  <a:lnTo>
                    <a:pt x="164" y="561"/>
                  </a:lnTo>
                  <a:lnTo>
                    <a:pt x="169" y="533"/>
                  </a:lnTo>
                  <a:lnTo>
                    <a:pt x="178" y="496"/>
                  </a:lnTo>
                  <a:lnTo>
                    <a:pt x="188" y="448"/>
                  </a:lnTo>
                  <a:lnTo>
                    <a:pt x="192" y="429"/>
                  </a:lnTo>
                  <a:lnTo>
                    <a:pt x="192" y="427"/>
                  </a:lnTo>
                  <a:lnTo>
                    <a:pt x="193" y="417"/>
                  </a:lnTo>
                  <a:lnTo>
                    <a:pt x="197" y="380"/>
                  </a:lnTo>
                  <a:lnTo>
                    <a:pt x="200" y="352"/>
                  </a:lnTo>
                  <a:lnTo>
                    <a:pt x="201" y="350"/>
                  </a:lnTo>
                  <a:lnTo>
                    <a:pt x="201" y="349"/>
                  </a:lnTo>
                  <a:lnTo>
                    <a:pt x="201" y="346"/>
                  </a:lnTo>
                  <a:lnTo>
                    <a:pt x="202" y="336"/>
                  </a:lnTo>
                  <a:lnTo>
                    <a:pt x="205" y="309"/>
                  </a:lnTo>
                  <a:lnTo>
                    <a:pt x="207" y="294"/>
                  </a:lnTo>
                  <a:lnTo>
                    <a:pt x="209" y="279"/>
                  </a:lnTo>
                  <a:lnTo>
                    <a:pt x="214" y="248"/>
                  </a:lnTo>
                  <a:lnTo>
                    <a:pt x="232" y="188"/>
                  </a:lnTo>
                  <a:lnTo>
                    <a:pt x="251" y="131"/>
                  </a:lnTo>
                  <a:lnTo>
                    <a:pt x="257" y="116"/>
                  </a:lnTo>
                  <a:lnTo>
                    <a:pt x="258" y="110"/>
                  </a:lnTo>
                  <a:lnTo>
                    <a:pt x="265" y="91"/>
                  </a:lnTo>
                  <a:lnTo>
                    <a:pt x="280" y="47"/>
                  </a:lnTo>
                  <a:lnTo>
                    <a:pt x="294" y="8"/>
                  </a:lnTo>
                  <a:lnTo>
                    <a:pt x="296" y="0"/>
                  </a:lnTo>
                  <a:lnTo>
                    <a:pt x="299" y="2"/>
                  </a:lnTo>
                  <a:lnTo>
                    <a:pt x="324" y="5"/>
                  </a:lnTo>
                  <a:lnTo>
                    <a:pt x="407" y="17"/>
                  </a:lnTo>
                  <a:lnTo>
                    <a:pt x="472" y="26"/>
                  </a:lnTo>
                  <a:lnTo>
                    <a:pt x="476" y="26"/>
                  </a:lnTo>
                  <a:lnTo>
                    <a:pt x="475" y="26"/>
                  </a:lnTo>
                  <a:lnTo>
                    <a:pt x="476" y="26"/>
                  </a:lnTo>
                  <a:lnTo>
                    <a:pt x="475" y="26"/>
                  </a:lnTo>
                  <a:lnTo>
                    <a:pt x="476" y="26"/>
                  </a:lnTo>
                  <a:lnTo>
                    <a:pt x="476" y="26"/>
                  </a:lnTo>
                  <a:close/>
                </a:path>
              </a:pathLst>
            </a:custGeom>
            <a:solidFill>
              <a:srgbClr val="99FF99"/>
            </a:solidFill>
            <a:ln w="9525">
              <a:noFill/>
              <a:round/>
              <a:headEnd/>
              <a:tailEnd/>
            </a:ln>
          </p:spPr>
          <p:txBody>
            <a:bodyPr/>
            <a:lstStyle/>
            <a:p>
              <a:endParaRPr lang="en-US"/>
            </a:p>
          </p:txBody>
        </p:sp>
        <p:sp>
          <p:nvSpPr>
            <p:cNvPr id="745491" name="Freeform 19"/>
            <p:cNvSpPr>
              <a:spLocks/>
            </p:cNvSpPr>
            <p:nvPr/>
          </p:nvSpPr>
          <p:spPr bwMode="auto">
            <a:xfrm>
              <a:off x="1629" y="2271"/>
              <a:ext cx="16" cy="5"/>
            </a:xfrm>
            <a:custGeom>
              <a:avLst/>
              <a:gdLst/>
              <a:ahLst/>
              <a:cxnLst>
                <a:cxn ang="0">
                  <a:pos x="0" y="1"/>
                </a:cxn>
                <a:cxn ang="0">
                  <a:pos x="1" y="1"/>
                </a:cxn>
                <a:cxn ang="0">
                  <a:pos x="4" y="0"/>
                </a:cxn>
                <a:cxn ang="0">
                  <a:pos x="5" y="0"/>
                </a:cxn>
                <a:cxn ang="0">
                  <a:pos x="10" y="4"/>
                </a:cxn>
                <a:cxn ang="0">
                  <a:pos x="14" y="5"/>
                </a:cxn>
                <a:cxn ang="0">
                  <a:pos x="16" y="4"/>
                </a:cxn>
              </a:cxnLst>
              <a:rect l="0" t="0" r="r" b="b"/>
              <a:pathLst>
                <a:path w="16" h="5">
                  <a:moveTo>
                    <a:pt x="0" y="1"/>
                  </a:moveTo>
                  <a:lnTo>
                    <a:pt x="1" y="1"/>
                  </a:lnTo>
                  <a:lnTo>
                    <a:pt x="4" y="0"/>
                  </a:lnTo>
                  <a:lnTo>
                    <a:pt x="5" y="0"/>
                  </a:lnTo>
                  <a:lnTo>
                    <a:pt x="10" y="4"/>
                  </a:lnTo>
                  <a:lnTo>
                    <a:pt x="14" y="5"/>
                  </a:lnTo>
                  <a:lnTo>
                    <a:pt x="16" y="4"/>
                  </a:lnTo>
                </a:path>
              </a:pathLst>
            </a:custGeom>
            <a:solidFill>
              <a:srgbClr val="99FF99"/>
            </a:solidFill>
            <a:ln w="6350">
              <a:noFill/>
              <a:prstDash val="solid"/>
              <a:round/>
              <a:headEnd/>
              <a:tailEnd/>
            </a:ln>
          </p:spPr>
          <p:txBody>
            <a:bodyPr/>
            <a:lstStyle/>
            <a:p>
              <a:endParaRPr lang="en-US"/>
            </a:p>
          </p:txBody>
        </p:sp>
        <p:sp>
          <p:nvSpPr>
            <p:cNvPr id="745492" name="Freeform 20"/>
            <p:cNvSpPr>
              <a:spLocks/>
            </p:cNvSpPr>
            <p:nvPr/>
          </p:nvSpPr>
          <p:spPr bwMode="auto">
            <a:xfrm>
              <a:off x="1665" y="2277"/>
              <a:ext cx="29" cy="4"/>
            </a:xfrm>
            <a:custGeom>
              <a:avLst/>
              <a:gdLst/>
              <a:ahLst/>
              <a:cxnLst>
                <a:cxn ang="0">
                  <a:pos x="0" y="0"/>
                </a:cxn>
                <a:cxn ang="0">
                  <a:pos x="1" y="2"/>
                </a:cxn>
                <a:cxn ang="0">
                  <a:pos x="6" y="3"/>
                </a:cxn>
                <a:cxn ang="0">
                  <a:pos x="11" y="3"/>
                </a:cxn>
                <a:cxn ang="0">
                  <a:pos x="21" y="3"/>
                </a:cxn>
                <a:cxn ang="0">
                  <a:pos x="29" y="4"/>
                </a:cxn>
              </a:cxnLst>
              <a:rect l="0" t="0" r="r" b="b"/>
              <a:pathLst>
                <a:path w="29" h="4">
                  <a:moveTo>
                    <a:pt x="0" y="0"/>
                  </a:moveTo>
                  <a:lnTo>
                    <a:pt x="1" y="2"/>
                  </a:lnTo>
                  <a:lnTo>
                    <a:pt x="6" y="3"/>
                  </a:lnTo>
                  <a:lnTo>
                    <a:pt x="11" y="3"/>
                  </a:lnTo>
                  <a:lnTo>
                    <a:pt x="21" y="3"/>
                  </a:lnTo>
                  <a:lnTo>
                    <a:pt x="29" y="4"/>
                  </a:lnTo>
                </a:path>
              </a:pathLst>
            </a:custGeom>
            <a:solidFill>
              <a:srgbClr val="99FF99"/>
            </a:solidFill>
            <a:ln w="6350">
              <a:noFill/>
              <a:prstDash val="solid"/>
              <a:round/>
              <a:headEnd/>
              <a:tailEnd/>
            </a:ln>
          </p:spPr>
          <p:txBody>
            <a:bodyPr/>
            <a:lstStyle/>
            <a:p>
              <a:endParaRPr lang="en-US"/>
            </a:p>
          </p:txBody>
        </p:sp>
        <p:sp>
          <p:nvSpPr>
            <p:cNvPr id="745493" name="Freeform 21"/>
            <p:cNvSpPr>
              <a:spLocks/>
            </p:cNvSpPr>
            <p:nvPr/>
          </p:nvSpPr>
          <p:spPr bwMode="auto">
            <a:xfrm>
              <a:off x="1706" y="2284"/>
              <a:ext cx="42" cy="4"/>
            </a:xfrm>
            <a:custGeom>
              <a:avLst/>
              <a:gdLst/>
              <a:ahLst/>
              <a:cxnLst>
                <a:cxn ang="0">
                  <a:pos x="0" y="0"/>
                </a:cxn>
                <a:cxn ang="0">
                  <a:pos x="3" y="1"/>
                </a:cxn>
                <a:cxn ang="0">
                  <a:pos x="11" y="2"/>
                </a:cxn>
                <a:cxn ang="0">
                  <a:pos x="25" y="4"/>
                </a:cxn>
                <a:cxn ang="0">
                  <a:pos x="39" y="2"/>
                </a:cxn>
                <a:cxn ang="0">
                  <a:pos x="42" y="0"/>
                </a:cxn>
              </a:cxnLst>
              <a:rect l="0" t="0" r="r" b="b"/>
              <a:pathLst>
                <a:path w="42" h="4">
                  <a:moveTo>
                    <a:pt x="0" y="0"/>
                  </a:moveTo>
                  <a:lnTo>
                    <a:pt x="3" y="1"/>
                  </a:lnTo>
                  <a:lnTo>
                    <a:pt x="11" y="2"/>
                  </a:lnTo>
                  <a:lnTo>
                    <a:pt x="25" y="4"/>
                  </a:lnTo>
                  <a:lnTo>
                    <a:pt x="39" y="2"/>
                  </a:lnTo>
                  <a:lnTo>
                    <a:pt x="42" y="0"/>
                  </a:lnTo>
                </a:path>
              </a:pathLst>
            </a:custGeom>
            <a:solidFill>
              <a:srgbClr val="99FF99"/>
            </a:solidFill>
            <a:ln w="6350">
              <a:noFill/>
              <a:prstDash val="solid"/>
              <a:round/>
              <a:headEnd/>
              <a:tailEnd/>
            </a:ln>
          </p:spPr>
          <p:txBody>
            <a:bodyPr/>
            <a:lstStyle/>
            <a:p>
              <a:endParaRPr lang="en-US"/>
            </a:p>
          </p:txBody>
        </p:sp>
        <p:sp>
          <p:nvSpPr>
            <p:cNvPr id="745494" name="Freeform 22"/>
            <p:cNvSpPr>
              <a:spLocks/>
            </p:cNvSpPr>
            <p:nvPr/>
          </p:nvSpPr>
          <p:spPr bwMode="auto">
            <a:xfrm>
              <a:off x="1762" y="2218"/>
              <a:ext cx="13" cy="5"/>
            </a:xfrm>
            <a:custGeom>
              <a:avLst/>
              <a:gdLst/>
              <a:ahLst/>
              <a:cxnLst>
                <a:cxn ang="0">
                  <a:pos x="0" y="0"/>
                </a:cxn>
                <a:cxn ang="0">
                  <a:pos x="3" y="2"/>
                </a:cxn>
                <a:cxn ang="0">
                  <a:pos x="6" y="2"/>
                </a:cxn>
                <a:cxn ang="0">
                  <a:pos x="12" y="5"/>
                </a:cxn>
                <a:cxn ang="0">
                  <a:pos x="13" y="5"/>
                </a:cxn>
              </a:cxnLst>
              <a:rect l="0" t="0" r="r" b="b"/>
              <a:pathLst>
                <a:path w="13" h="5">
                  <a:moveTo>
                    <a:pt x="0" y="0"/>
                  </a:moveTo>
                  <a:lnTo>
                    <a:pt x="3" y="2"/>
                  </a:lnTo>
                  <a:lnTo>
                    <a:pt x="6" y="2"/>
                  </a:lnTo>
                  <a:lnTo>
                    <a:pt x="12" y="5"/>
                  </a:lnTo>
                  <a:lnTo>
                    <a:pt x="13" y="5"/>
                  </a:lnTo>
                </a:path>
              </a:pathLst>
            </a:custGeom>
            <a:solidFill>
              <a:srgbClr val="99FF99"/>
            </a:solidFill>
            <a:ln w="6350">
              <a:noFill/>
              <a:prstDash val="solid"/>
              <a:round/>
              <a:headEnd/>
              <a:tailEnd/>
            </a:ln>
          </p:spPr>
          <p:txBody>
            <a:bodyPr/>
            <a:lstStyle/>
            <a:p>
              <a:endParaRPr lang="en-US"/>
            </a:p>
          </p:txBody>
        </p:sp>
        <p:sp>
          <p:nvSpPr>
            <p:cNvPr id="745495" name="Freeform 23"/>
            <p:cNvSpPr>
              <a:spLocks/>
            </p:cNvSpPr>
            <p:nvPr/>
          </p:nvSpPr>
          <p:spPr bwMode="auto">
            <a:xfrm>
              <a:off x="1603" y="2247"/>
              <a:ext cx="16" cy="15"/>
            </a:xfrm>
            <a:custGeom>
              <a:avLst/>
              <a:gdLst/>
              <a:ahLst/>
              <a:cxnLst>
                <a:cxn ang="0">
                  <a:pos x="0" y="0"/>
                </a:cxn>
                <a:cxn ang="0">
                  <a:pos x="3" y="6"/>
                </a:cxn>
                <a:cxn ang="0">
                  <a:pos x="7" y="13"/>
                </a:cxn>
                <a:cxn ang="0">
                  <a:pos x="13" y="15"/>
                </a:cxn>
                <a:cxn ang="0">
                  <a:pos x="16" y="15"/>
                </a:cxn>
              </a:cxnLst>
              <a:rect l="0" t="0" r="r" b="b"/>
              <a:pathLst>
                <a:path w="16" h="15">
                  <a:moveTo>
                    <a:pt x="0" y="0"/>
                  </a:moveTo>
                  <a:lnTo>
                    <a:pt x="3" y="6"/>
                  </a:lnTo>
                  <a:lnTo>
                    <a:pt x="7" y="13"/>
                  </a:lnTo>
                  <a:lnTo>
                    <a:pt x="13" y="15"/>
                  </a:lnTo>
                  <a:lnTo>
                    <a:pt x="16" y="15"/>
                  </a:lnTo>
                </a:path>
              </a:pathLst>
            </a:custGeom>
            <a:solidFill>
              <a:srgbClr val="99FF99"/>
            </a:solidFill>
            <a:ln w="6350">
              <a:noFill/>
              <a:prstDash val="solid"/>
              <a:round/>
              <a:headEnd/>
              <a:tailEnd/>
            </a:ln>
          </p:spPr>
          <p:txBody>
            <a:bodyPr/>
            <a:lstStyle/>
            <a:p>
              <a:endParaRPr lang="en-US"/>
            </a:p>
          </p:txBody>
        </p:sp>
        <p:sp>
          <p:nvSpPr>
            <p:cNvPr id="745496" name="Freeform 24"/>
            <p:cNvSpPr>
              <a:spLocks/>
            </p:cNvSpPr>
            <p:nvPr/>
          </p:nvSpPr>
          <p:spPr bwMode="auto">
            <a:xfrm>
              <a:off x="2334" y="2534"/>
              <a:ext cx="328" cy="1468"/>
            </a:xfrm>
            <a:custGeom>
              <a:avLst/>
              <a:gdLst/>
              <a:ahLst/>
              <a:cxnLst>
                <a:cxn ang="0">
                  <a:pos x="6" y="97"/>
                </a:cxn>
                <a:cxn ang="0">
                  <a:pos x="1" y="193"/>
                </a:cxn>
                <a:cxn ang="0">
                  <a:pos x="0" y="257"/>
                </a:cxn>
                <a:cxn ang="0">
                  <a:pos x="2" y="317"/>
                </a:cxn>
                <a:cxn ang="0">
                  <a:pos x="18" y="470"/>
                </a:cxn>
                <a:cxn ang="0">
                  <a:pos x="19" y="501"/>
                </a:cxn>
                <a:cxn ang="0">
                  <a:pos x="19" y="548"/>
                </a:cxn>
                <a:cxn ang="0">
                  <a:pos x="13" y="782"/>
                </a:cxn>
                <a:cxn ang="0">
                  <a:pos x="29" y="937"/>
                </a:cxn>
                <a:cxn ang="0">
                  <a:pos x="38" y="1063"/>
                </a:cxn>
                <a:cxn ang="0">
                  <a:pos x="35" y="1120"/>
                </a:cxn>
                <a:cxn ang="0">
                  <a:pos x="18" y="1206"/>
                </a:cxn>
                <a:cxn ang="0">
                  <a:pos x="16" y="1233"/>
                </a:cxn>
                <a:cxn ang="0">
                  <a:pos x="20" y="1253"/>
                </a:cxn>
                <a:cxn ang="0">
                  <a:pos x="21" y="1269"/>
                </a:cxn>
                <a:cxn ang="0">
                  <a:pos x="13" y="1313"/>
                </a:cxn>
                <a:cxn ang="0">
                  <a:pos x="15" y="1328"/>
                </a:cxn>
                <a:cxn ang="0">
                  <a:pos x="28" y="1372"/>
                </a:cxn>
                <a:cxn ang="0">
                  <a:pos x="30" y="1389"/>
                </a:cxn>
                <a:cxn ang="0">
                  <a:pos x="32" y="1425"/>
                </a:cxn>
                <a:cxn ang="0">
                  <a:pos x="51" y="1453"/>
                </a:cxn>
                <a:cxn ang="0">
                  <a:pos x="74" y="1467"/>
                </a:cxn>
                <a:cxn ang="0">
                  <a:pos x="99" y="1466"/>
                </a:cxn>
                <a:cxn ang="0">
                  <a:pos x="116" y="1453"/>
                </a:cxn>
                <a:cxn ang="0">
                  <a:pos x="145" y="1464"/>
                </a:cxn>
                <a:cxn ang="0">
                  <a:pos x="165" y="1455"/>
                </a:cxn>
                <a:cxn ang="0">
                  <a:pos x="167" y="1455"/>
                </a:cxn>
                <a:cxn ang="0">
                  <a:pos x="172" y="1462"/>
                </a:cxn>
                <a:cxn ang="0">
                  <a:pos x="183" y="1464"/>
                </a:cxn>
                <a:cxn ang="0">
                  <a:pos x="195" y="1460"/>
                </a:cxn>
                <a:cxn ang="0">
                  <a:pos x="201" y="1452"/>
                </a:cxn>
                <a:cxn ang="0">
                  <a:pos x="201" y="1443"/>
                </a:cxn>
                <a:cxn ang="0">
                  <a:pos x="212" y="1446"/>
                </a:cxn>
                <a:cxn ang="0">
                  <a:pos x="221" y="1443"/>
                </a:cxn>
                <a:cxn ang="0">
                  <a:pos x="224" y="1436"/>
                </a:cxn>
                <a:cxn ang="0">
                  <a:pos x="229" y="1424"/>
                </a:cxn>
                <a:cxn ang="0">
                  <a:pos x="234" y="1415"/>
                </a:cxn>
                <a:cxn ang="0">
                  <a:pos x="231" y="1405"/>
                </a:cxn>
                <a:cxn ang="0">
                  <a:pos x="203" y="1363"/>
                </a:cxn>
                <a:cxn ang="0">
                  <a:pos x="151" y="1228"/>
                </a:cxn>
                <a:cxn ang="0">
                  <a:pos x="154" y="1218"/>
                </a:cxn>
                <a:cxn ang="0">
                  <a:pos x="155" y="1131"/>
                </a:cxn>
                <a:cxn ang="0">
                  <a:pos x="159" y="1079"/>
                </a:cxn>
                <a:cxn ang="0">
                  <a:pos x="198" y="985"/>
                </a:cxn>
                <a:cxn ang="0">
                  <a:pos x="229" y="877"/>
                </a:cxn>
                <a:cxn ang="0">
                  <a:pos x="267" y="765"/>
                </a:cxn>
                <a:cxn ang="0">
                  <a:pos x="264" y="401"/>
                </a:cxn>
                <a:cxn ang="0">
                  <a:pos x="263" y="298"/>
                </a:cxn>
                <a:cxn ang="0">
                  <a:pos x="301" y="99"/>
                </a:cxn>
                <a:cxn ang="0">
                  <a:pos x="318" y="38"/>
                </a:cxn>
                <a:cxn ang="0">
                  <a:pos x="322" y="0"/>
                </a:cxn>
                <a:cxn ang="0">
                  <a:pos x="10" y="0"/>
                </a:cxn>
                <a:cxn ang="0">
                  <a:pos x="5" y="10"/>
                </a:cxn>
                <a:cxn ang="0">
                  <a:pos x="6" y="65"/>
                </a:cxn>
                <a:cxn ang="0">
                  <a:pos x="5" y="65"/>
                </a:cxn>
              </a:cxnLst>
              <a:rect l="0" t="0" r="r" b="b"/>
              <a:pathLst>
                <a:path w="328" h="1468">
                  <a:moveTo>
                    <a:pt x="6" y="65"/>
                  </a:moveTo>
                  <a:lnTo>
                    <a:pt x="6" y="76"/>
                  </a:lnTo>
                  <a:lnTo>
                    <a:pt x="6" y="97"/>
                  </a:lnTo>
                  <a:lnTo>
                    <a:pt x="5" y="139"/>
                  </a:lnTo>
                  <a:lnTo>
                    <a:pt x="1" y="182"/>
                  </a:lnTo>
                  <a:lnTo>
                    <a:pt x="1" y="193"/>
                  </a:lnTo>
                  <a:lnTo>
                    <a:pt x="0" y="204"/>
                  </a:lnTo>
                  <a:lnTo>
                    <a:pt x="0" y="221"/>
                  </a:lnTo>
                  <a:lnTo>
                    <a:pt x="0" y="257"/>
                  </a:lnTo>
                  <a:lnTo>
                    <a:pt x="1" y="293"/>
                  </a:lnTo>
                  <a:lnTo>
                    <a:pt x="2" y="300"/>
                  </a:lnTo>
                  <a:lnTo>
                    <a:pt x="2" y="317"/>
                  </a:lnTo>
                  <a:lnTo>
                    <a:pt x="6" y="347"/>
                  </a:lnTo>
                  <a:lnTo>
                    <a:pt x="13" y="409"/>
                  </a:lnTo>
                  <a:lnTo>
                    <a:pt x="18" y="470"/>
                  </a:lnTo>
                  <a:lnTo>
                    <a:pt x="19" y="484"/>
                  </a:lnTo>
                  <a:lnTo>
                    <a:pt x="19" y="491"/>
                  </a:lnTo>
                  <a:lnTo>
                    <a:pt x="19" y="501"/>
                  </a:lnTo>
                  <a:lnTo>
                    <a:pt x="20" y="521"/>
                  </a:lnTo>
                  <a:lnTo>
                    <a:pt x="19" y="543"/>
                  </a:lnTo>
                  <a:lnTo>
                    <a:pt x="19" y="548"/>
                  </a:lnTo>
                  <a:lnTo>
                    <a:pt x="13" y="589"/>
                  </a:lnTo>
                  <a:lnTo>
                    <a:pt x="7" y="661"/>
                  </a:lnTo>
                  <a:lnTo>
                    <a:pt x="13" y="782"/>
                  </a:lnTo>
                  <a:lnTo>
                    <a:pt x="25" y="894"/>
                  </a:lnTo>
                  <a:lnTo>
                    <a:pt x="29" y="923"/>
                  </a:lnTo>
                  <a:lnTo>
                    <a:pt x="29" y="937"/>
                  </a:lnTo>
                  <a:lnTo>
                    <a:pt x="32" y="962"/>
                  </a:lnTo>
                  <a:lnTo>
                    <a:pt x="35" y="1013"/>
                  </a:lnTo>
                  <a:lnTo>
                    <a:pt x="38" y="1063"/>
                  </a:lnTo>
                  <a:lnTo>
                    <a:pt x="39" y="1074"/>
                  </a:lnTo>
                  <a:lnTo>
                    <a:pt x="38" y="1092"/>
                  </a:lnTo>
                  <a:lnTo>
                    <a:pt x="35" y="1120"/>
                  </a:lnTo>
                  <a:lnTo>
                    <a:pt x="23" y="1162"/>
                  </a:lnTo>
                  <a:lnTo>
                    <a:pt x="16" y="1197"/>
                  </a:lnTo>
                  <a:lnTo>
                    <a:pt x="18" y="1206"/>
                  </a:lnTo>
                  <a:lnTo>
                    <a:pt x="18" y="1210"/>
                  </a:lnTo>
                  <a:lnTo>
                    <a:pt x="18" y="1216"/>
                  </a:lnTo>
                  <a:lnTo>
                    <a:pt x="16" y="1233"/>
                  </a:lnTo>
                  <a:lnTo>
                    <a:pt x="16" y="1247"/>
                  </a:lnTo>
                  <a:lnTo>
                    <a:pt x="18" y="1248"/>
                  </a:lnTo>
                  <a:lnTo>
                    <a:pt x="20" y="1253"/>
                  </a:lnTo>
                  <a:lnTo>
                    <a:pt x="21" y="1258"/>
                  </a:lnTo>
                  <a:lnTo>
                    <a:pt x="23" y="1263"/>
                  </a:lnTo>
                  <a:lnTo>
                    <a:pt x="21" y="1269"/>
                  </a:lnTo>
                  <a:lnTo>
                    <a:pt x="20" y="1280"/>
                  </a:lnTo>
                  <a:lnTo>
                    <a:pt x="16" y="1291"/>
                  </a:lnTo>
                  <a:lnTo>
                    <a:pt x="13" y="1313"/>
                  </a:lnTo>
                  <a:lnTo>
                    <a:pt x="14" y="1313"/>
                  </a:lnTo>
                  <a:lnTo>
                    <a:pt x="14" y="1318"/>
                  </a:lnTo>
                  <a:lnTo>
                    <a:pt x="15" y="1328"/>
                  </a:lnTo>
                  <a:lnTo>
                    <a:pt x="18" y="1349"/>
                  </a:lnTo>
                  <a:lnTo>
                    <a:pt x="25" y="1368"/>
                  </a:lnTo>
                  <a:lnTo>
                    <a:pt x="28" y="1372"/>
                  </a:lnTo>
                  <a:lnTo>
                    <a:pt x="29" y="1377"/>
                  </a:lnTo>
                  <a:lnTo>
                    <a:pt x="29" y="1380"/>
                  </a:lnTo>
                  <a:lnTo>
                    <a:pt x="30" y="1389"/>
                  </a:lnTo>
                  <a:lnTo>
                    <a:pt x="29" y="1398"/>
                  </a:lnTo>
                  <a:lnTo>
                    <a:pt x="29" y="1417"/>
                  </a:lnTo>
                  <a:lnTo>
                    <a:pt x="32" y="1425"/>
                  </a:lnTo>
                  <a:lnTo>
                    <a:pt x="33" y="1430"/>
                  </a:lnTo>
                  <a:lnTo>
                    <a:pt x="38" y="1438"/>
                  </a:lnTo>
                  <a:lnTo>
                    <a:pt x="51" y="1453"/>
                  </a:lnTo>
                  <a:lnTo>
                    <a:pt x="66" y="1464"/>
                  </a:lnTo>
                  <a:lnTo>
                    <a:pt x="71" y="1466"/>
                  </a:lnTo>
                  <a:lnTo>
                    <a:pt x="74" y="1467"/>
                  </a:lnTo>
                  <a:lnTo>
                    <a:pt x="83" y="1468"/>
                  </a:lnTo>
                  <a:lnTo>
                    <a:pt x="90" y="1467"/>
                  </a:lnTo>
                  <a:lnTo>
                    <a:pt x="99" y="1466"/>
                  </a:lnTo>
                  <a:lnTo>
                    <a:pt x="107" y="1462"/>
                  </a:lnTo>
                  <a:lnTo>
                    <a:pt x="113" y="1457"/>
                  </a:lnTo>
                  <a:lnTo>
                    <a:pt x="116" y="1453"/>
                  </a:lnTo>
                  <a:lnTo>
                    <a:pt x="119" y="1457"/>
                  </a:lnTo>
                  <a:lnTo>
                    <a:pt x="127" y="1460"/>
                  </a:lnTo>
                  <a:lnTo>
                    <a:pt x="145" y="1464"/>
                  </a:lnTo>
                  <a:lnTo>
                    <a:pt x="160" y="1462"/>
                  </a:lnTo>
                  <a:lnTo>
                    <a:pt x="165" y="1459"/>
                  </a:lnTo>
                  <a:lnTo>
                    <a:pt x="165" y="1455"/>
                  </a:lnTo>
                  <a:lnTo>
                    <a:pt x="165" y="1453"/>
                  </a:lnTo>
                  <a:lnTo>
                    <a:pt x="167" y="1452"/>
                  </a:lnTo>
                  <a:lnTo>
                    <a:pt x="167" y="1455"/>
                  </a:lnTo>
                  <a:lnTo>
                    <a:pt x="168" y="1458"/>
                  </a:lnTo>
                  <a:lnTo>
                    <a:pt x="170" y="1460"/>
                  </a:lnTo>
                  <a:lnTo>
                    <a:pt x="172" y="1462"/>
                  </a:lnTo>
                  <a:lnTo>
                    <a:pt x="174" y="1463"/>
                  </a:lnTo>
                  <a:lnTo>
                    <a:pt x="178" y="1464"/>
                  </a:lnTo>
                  <a:lnTo>
                    <a:pt x="183" y="1464"/>
                  </a:lnTo>
                  <a:lnTo>
                    <a:pt x="189" y="1463"/>
                  </a:lnTo>
                  <a:lnTo>
                    <a:pt x="193" y="1462"/>
                  </a:lnTo>
                  <a:lnTo>
                    <a:pt x="195" y="1460"/>
                  </a:lnTo>
                  <a:lnTo>
                    <a:pt x="198" y="1458"/>
                  </a:lnTo>
                  <a:lnTo>
                    <a:pt x="200" y="1455"/>
                  </a:lnTo>
                  <a:lnTo>
                    <a:pt x="201" y="1452"/>
                  </a:lnTo>
                  <a:lnTo>
                    <a:pt x="201" y="1449"/>
                  </a:lnTo>
                  <a:lnTo>
                    <a:pt x="201" y="1445"/>
                  </a:lnTo>
                  <a:lnTo>
                    <a:pt x="201" y="1443"/>
                  </a:lnTo>
                  <a:lnTo>
                    <a:pt x="206" y="1446"/>
                  </a:lnTo>
                  <a:lnTo>
                    <a:pt x="208" y="1448"/>
                  </a:lnTo>
                  <a:lnTo>
                    <a:pt x="212" y="1446"/>
                  </a:lnTo>
                  <a:lnTo>
                    <a:pt x="216" y="1445"/>
                  </a:lnTo>
                  <a:lnTo>
                    <a:pt x="219" y="1444"/>
                  </a:lnTo>
                  <a:lnTo>
                    <a:pt x="221" y="1443"/>
                  </a:lnTo>
                  <a:lnTo>
                    <a:pt x="222" y="1441"/>
                  </a:lnTo>
                  <a:lnTo>
                    <a:pt x="222" y="1439"/>
                  </a:lnTo>
                  <a:lnTo>
                    <a:pt x="224" y="1436"/>
                  </a:lnTo>
                  <a:lnTo>
                    <a:pt x="224" y="1433"/>
                  </a:lnTo>
                  <a:lnTo>
                    <a:pt x="226" y="1426"/>
                  </a:lnTo>
                  <a:lnTo>
                    <a:pt x="229" y="1424"/>
                  </a:lnTo>
                  <a:lnTo>
                    <a:pt x="230" y="1422"/>
                  </a:lnTo>
                  <a:lnTo>
                    <a:pt x="231" y="1419"/>
                  </a:lnTo>
                  <a:lnTo>
                    <a:pt x="234" y="1415"/>
                  </a:lnTo>
                  <a:lnTo>
                    <a:pt x="234" y="1412"/>
                  </a:lnTo>
                  <a:lnTo>
                    <a:pt x="234" y="1408"/>
                  </a:lnTo>
                  <a:lnTo>
                    <a:pt x="231" y="1405"/>
                  </a:lnTo>
                  <a:lnTo>
                    <a:pt x="231" y="1402"/>
                  </a:lnTo>
                  <a:lnTo>
                    <a:pt x="222" y="1389"/>
                  </a:lnTo>
                  <a:lnTo>
                    <a:pt x="203" y="1363"/>
                  </a:lnTo>
                  <a:lnTo>
                    <a:pt x="169" y="1307"/>
                  </a:lnTo>
                  <a:lnTo>
                    <a:pt x="151" y="1246"/>
                  </a:lnTo>
                  <a:lnTo>
                    <a:pt x="151" y="1228"/>
                  </a:lnTo>
                  <a:lnTo>
                    <a:pt x="151" y="1229"/>
                  </a:lnTo>
                  <a:lnTo>
                    <a:pt x="151" y="1229"/>
                  </a:lnTo>
                  <a:lnTo>
                    <a:pt x="154" y="1218"/>
                  </a:lnTo>
                  <a:lnTo>
                    <a:pt x="159" y="1195"/>
                  </a:lnTo>
                  <a:lnTo>
                    <a:pt x="159" y="1172"/>
                  </a:lnTo>
                  <a:lnTo>
                    <a:pt x="155" y="1131"/>
                  </a:lnTo>
                  <a:lnTo>
                    <a:pt x="154" y="1112"/>
                  </a:lnTo>
                  <a:lnTo>
                    <a:pt x="154" y="1102"/>
                  </a:lnTo>
                  <a:lnTo>
                    <a:pt x="159" y="1079"/>
                  </a:lnTo>
                  <a:lnTo>
                    <a:pt x="167" y="1059"/>
                  </a:lnTo>
                  <a:lnTo>
                    <a:pt x="186" y="1017"/>
                  </a:lnTo>
                  <a:lnTo>
                    <a:pt x="198" y="985"/>
                  </a:lnTo>
                  <a:lnTo>
                    <a:pt x="202" y="970"/>
                  </a:lnTo>
                  <a:lnTo>
                    <a:pt x="211" y="938"/>
                  </a:lnTo>
                  <a:lnTo>
                    <a:pt x="229" y="877"/>
                  </a:lnTo>
                  <a:lnTo>
                    <a:pt x="249" y="816"/>
                  </a:lnTo>
                  <a:lnTo>
                    <a:pt x="256" y="800"/>
                  </a:lnTo>
                  <a:lnTo>
                    <a:pt x="267" y="765"/>
                  </a:lnTo>
                  <a:lnTo>
                    <a:pt x="280" y="693"/>
                  </a:lnTo>
                  <a:lnTo>
                    <a:pt x="278" y="548"/>
                  </a:lnTo>
                  <a:lnTo>
                    <a:pt x="264" y="401"/>
                  </a:lnTo>
                  <a:lnTo>
                    <a:pt x="263" y="364"/>
                  </a:lnTo>
                  <a:lnTo>
                    <a:pt x="262" y="342"/>
                  </a:lnTo>
                  <a:lnTo>
                    <a:pt x="263" y="298"/>
                  </a:lnTo>
                  <a:lnTo>
                    <a:pt x="276" y="210"/>
                  </a:lnTo>
                  <a:lnTo>
                    <a:pt x="295" y="122"/>
                  </a:lnTo>
                  <a:lnTo>
                    <a:pt x="301" y="99"/>
                  </a:lnTo>
                  <a:lnTo>
                    <a:pt x="301" y="98"/>
                  </a:lnTo>
                  <a:lnTo>
                    <a:pt x="305" y="84"/>
                  </a:lnTo>
                  <a:lnTo>
                    <a:pt x="318" y="38"/>
                  </a:lnTo>
                  <a:lnTo>
                    <a:pt x="327" y="3"/>
                  </a:lnTo>
                  <a:lnTo>
                    <a:pt x="328" y="0"/>
                  </a:lnTo>
                  <a:lnTo>
                    <a:pt x="322" y="0"/>
                  </a:lnTo>
                  <a:lnTo>
                    <a:pt x="277" y="0"/>
                  </a:lnTo>
                  <a:lnTo>
                    <a:pt x="126" y="0"/>
                  </a:lnTo>
                  <a:lnTo>
                    <a:pt x="10" y="0"/>
                  </a:lnTo>
                  <a:lnTo>
                    <a:pt x="5" y="0"/>
                  </a:lnTo>
                  <a:lnTo>
                    <a:pt x="5" y="3"/>
                  </a:lnTo>
                  <a:lnTo>
                    <a:pt x="5" y="10"/>
                  </a:lnTo>
                  <a:lnTo>
                    <a:pt x="5" y="41"/>
                  </a:lnTo>
                  <a:lnTo>
                    <a:pt x="5" y="64"/>
                  </a:lnTo>
                  <a:lnTo>
                    <a:pt x="6" y="65"/>
                  </a:lnTo>
                  <a:lnTo>
                    <a:pt x="5" y="65"/>
                  </a:lnTo>
                  <a:lnTo>
                    <a:pt x="6" y="65"/>
                  </a:lnTo>
                  <a:lnTo>
                    <a:pt x="5" y="65"/>
                  </a:lnTo>
                  <a:lnTo>
                    <a:pt x="6" y="65"/>
                  </a:lnTo>
                  <a:lnTo>
                    <a:pt x="6" y="65"/>
                  </a:lnTo>
                  <a:close/>
                </a:path>
              </a:pathLst>
            </a:custGeom>
            <a:solidFill>
              <a:srgbClr val="99FF99"/>
            </a:solidFill>
            <a:ln w="9525">
              <a:noFill/>
              <a:round/>
              <a:headEnd/>
              <a:tailEnd/>
            </a:ln>
          </p:spPr>
          <p:txBody>
            <a:bodyPr/>
            <a:lstStyle/>
            <a:p>
              <a:endParaRPr lang="en-US"/>
            </a:p>
          </p:txBody>
        </p:sp>
        <p:sp>
          <p:nvSpPr>
            <p:cNvPr id="745497" name="Freeform 25"/>
            <p:cNvSpPr>
              <a:spLocks/>
            </p:cNvSpPr>
            <p:nvPr/>
          </p:nvSpPr>
          <p:spPr bwMode="auto">
            <a:xfrm>
              <a:off x="2434" y="3942"/>
              <a:ext cx="17" cy="44"/>
            </a:xfrm>
            <a:custGeom>
              <a:avLst/>
              <a:gdLst/>
              <a:ahLst/>
              <a:cxnLst>
                <a:cxn ang="0">
                  <a:pos x="2" y="0"/>
                </a:cxn>
                <a:cxn ang="0">
                  <a:pos x="5" y="4"/>
                </a:cxn>
                <a:cxn ang="0">
                  <a:pos x="7" y="8"/>
                </a:cxn>
                <a:cxn ang="0">
                  <a:pos x="11" y="14"/>
                </a:cxn>
                <a:cxn ang="0">
                  <a:pos x="16" y="31"/>
                </a:cxn>
                <a:cxn ang="0">
                  <a:pos x="17" y="44"/>
                </a:cxn>
                <a:cxn ang="0">
                  <a:pos x="14" y="37"/>
                </a:cxn>
                <a:cxn ang="0">
                  <a:pos x="7" y="17"/>
                </a:cxn>
                <a:cxn ang="0">
                  <a:pos x="2" y="2"/>
                </a:cxn>
                <a:cxn ang="0">
                  <a:pos x="2" y="0"/>
                </a:cxn>
                <a:cxn ang="0">
                  <a:pos x="0" y="0"/>
                </a:cxn>
                <a:cxn ang="0">
                  <a:pos x="2" y="0"/>
                </a:cxn>
                <a:cxn ang="0">
                  <a:pos x="0" y="0"/>
                </a:cxn>
                <a:cxn ang="0">
                  <a:pos x="2" y="0"/>
                </a:cxn>
                <a:cxn ang="0">
                  <a:pos x="2" y="0"/>
                </a:cxn>
              </a:cxnLst>
              <a:rect l="0" t="0" r="r" b="b"/>
              <a:pathLst>
                <a:path w="17" h="44">
                  <a:moveTo>
                    <a:pt x="2" y="0"/>
                  </a:moveTo>
                  <a:lnTo>
                    <a:pt x="5" y="4"/>
                  </a:lnTo>
                  <a:lnTo>
                    <a:pt x="7" y="8"/>
                  </a:lnTo>
                  <a:lnTo>
                    <a:pt x="11" y="14"/>
                  </a:lnTo>
                  <a:lnTo>
                    <a:pt x="16" y="31"/>
                  </a:lnTo>
                  <a:lnTo>
                    <a:pt x="17" y="44"/>
                  </a:lnTo>
                  <a:lnTo>
                    <a:pt x="14" y="37"/>
                  </a:lnTo>
                  <a:lnTo>
                    <a:pt x="7" y="17"/>
                  </a:lnTo>
                  <a:lnTo>
                    <a:pt x="2" y="2"/>
                  </a:lnTo>
                  <a:lnTo>
                    <a:pt x="2" y="0"/>
                  </a:lnTo>
                  <a:lnTo>
                    <a:pt x="0" y="0"/>
                  </a:lnTo>
                  <a:lnTo>
                    <a:pt x="2" y="0"/>
                  </a:lnTo>
                  <a:lnTo>
                    <a:pt x="0" y="0"/>
                  </a:lnTo>
                  <a:lnTo>
                    <a:pt x="2" y="0"/>
                  </a:lnTo>
                  <a:lnTo>
                    <a:pt x="2" y="0"/>
                  </a:lnTo>
                  <a:close/>
                </a:path>
              </a:pathLst>
            </a:custGeom>
            <a:solidFill>
              <a:srgbClr val="99FF99"/>
            </a:solidFill>
            <a:ln w="9525">
              <a:noFill/>
              <a:round/>
              <a:headEnd/>
              <a:tailEnd/>
            </a:ln>
          </p:spPr>
          <p:txBody>
            <a:bodyPr/>
            <a:lstStyle/>
            <a:p>
              <a:endParaRPr lang="en-US"/>
            </a:p>
          </p:txBody>
        </p:sp>
        <p:sp>
          <p:nvSpPr>
            <p:cNvPr id="745498" name="Freeform 26"/>
            <p:cNvSpPr>
              <a:spLocks/>
            </p:cNvSpPr>
            <p:nvPr/>
          </p:nvSpPr>
          <p:spPr bwMode="auto">
            <a:xfrm>
              <a:off x="2436" y="3942"/>
              <a:ext cx="15" cy="44"/>
            </a:xfrm>
            <a:custGeom>
              <a:avLst/>
              <a:gdLst/>
              <a:ahLst/>
              <a:cxnLst>
                <a:cxn ang="0">
                  <a:pos x="0" y="0"/>
                </a:cxn>
                <a:cxn ang="0">
                  <a:pos x="3" y="4"/>
                </a:cxn>
                <a:cxn ang="0">
                  <a:pos x="5" y="8"/>
                </a:cxn>
                <a:cxn ang="0">
                  <a:pos x="9" y="14"/>
                </a:cxn>
                <a:cxn ang="0">
                  <a:pos x="14" y="31"/>
                </a:cxn>
                <a:cxn ang="0">
                  <a:pos x="15" y="44"/>
                </a:cxn>
              </a:cxnLst>
              <a:rect l="0" t="0" r="r" b="b"/>
              <a:pathLst>
                <a:path w="15" h="44">
                  <a:moveTo>
                    <a:pt x="0" y="0"/>
                  </a:moveTo>
                  <a:lnTo>
                    <a:pt x="3" y="4"/>
                  </a:lnTo>
                  <a:lnTo>
                    <a:pt x="5" y="8"/>
                  </a:lnTo>
                  <a:lnTo>
                    <a:pt x="9" y="14"/>
                  </a:lnTo>
                  <a:lnTo>
                    <a:pt x="14" y="31"/>
                  </a:lnTo>
                  <a:lnTo>
                    <a:pt x="15" y="44"/>
                  </a:lnTo>
                </a:path>
              </a:pathLst>
            </a:custGeom>
            <a:solidFill>
              <a:srgbClr val="99FF99"/>
            </a:solidFill>
            <a:ln w="6350">
              <a:noFill/>
              <a:prstDash val="solid"/>
              <a:round/>
              <a:headEnd/>
              <a:tailEnd/>
            </a:ln>
          </p:spPr>
          <p:txBody>
            <a:bodyPr/>
            <a:lstStyle/>
            <a:p>
              <a:endParaRPr lang="en-US"/>
            </a:p>
          </p:txBody>
        </p:sp>
        <p:sp>
          <p:nvSpPr>
            <p:cNvPr id="745499" name="Freeform 27"/>
            <p:cNvSpPr>
              <a:spLocks/>
            </p:cNvSpPr>
            <p:nvPr/>
          </p:nvSpPr>
          <p:spPr bwMode="auto">
            <a:xfrm>
              <a:off x="2476" y="3921"/>
              <a:ext cx="25" cy="63"/>
            </a:xfrm>
            <a:custGeom>
              <a:avLst/>
              <a:gdLst/>
              <a:ahLst/>
              <a:cxnLst>
                <a:cxn ang="0">
                  <a:pos x="2" y="0"/>
                </a:cxn>
                <a:cxn ang="0">
                  <a:pos x="4" y="7"/>
                </a:cxn>
                <a:cxn ang="0">
                  <a:pos x="9" y="15"/>
                </a:cxn>
                <a:cxn ang="0">
                  <a:pos x="14" y="23"/>
                </a:cxn>
                <a:cxn ang="0">
                  <a:pos x="17" y="24"/>
                </a:cxn>
                <a:cxn ang="0">
                  <a:pos x="18" y="28"/>
                </a:cxn>
                <a:cxn ang="0">
                  <a:pos x="21" y="34"/>
                </a:cxn>
                <a:cxn ang="0">
                  <a:pos x="23" y="47"/>
                </a:cxn>
                <a:cxn ang="0">
                  <a:pos x="23" y="61"/>
                </a:cxn>
                <a:cxn ang="0">
                  <a:pos x="25" y="63"/>
                </a:cxn>
                <a:cxn ang="0">
                  <a:pos x="21" y="54"/>
                </a:cxn>
                <a:cxn ang="0">
                  <a:pos x="9" y="24"/>
                </a:cxn>
                <a:cxn ang="0">
                  <a:pos x="2" y="1"/>
                </a:cxn>
                <a:cxn ang="0">
                  <a:pos x="2" y="0"/>
                </a:cxn>
                <a:cxn ang="0">
                  <a:pos x="0" y="0"/>
                </a:cxn>
                <a:cxn ang="0">
                  <a:pos x="2" y="0"/>
                </a:cxn>
                <a:cxn ang="0">
                  <a:pos x="0" y="0"/>
                </a:cxn>
                <a:cxn ang="0">
                  <a:pos x="2" y="0"/>
                </a:cxn>
                <a:cxn ang="0">
                  <a:pos x="2" y="0"/>
                </a:cxn>
              </a:cxnLst>
              <a:rect l="0" t="0" r="r" b="b"/>
              <a:pathLst>
                <a:path w="25" h="63">
                  <a:moveTo>
                    <a:pt x="2" y="0"/>
                  </a:moveTo>
                  <a:lnTo>
                    <a:pt x="4" y="7"/>
                  </a:lnTo>
                  <a:lnTo>
                    <a:pt x="9" y="15"/>
                  </a:lnTo>
                  <a:lnTo>
                    <a:pt x="14" y="23"/>
                  </a:lnTo>
                  <a:lnTo>
                    <a:pt x="17" y="24"/>
                  </a:lnTo>
                  <a:lnTo>
                    <a:pt x="18" y="28"/>
                  </a:lnTo>
                  <a:lnTo>
                    <a:pt x="21" y="34"/>
                  </a:lnTo>
                  <a:lnTo>
                    <a:pt x="23" y="47"/>
                  </a:lnTo>
                  <a:lnTo>
                    <a:pt x="23" y="61"/>
                  </a:lnTo>
                  <a:lnTo>
                    <a:pt x="25" y="63"/>
                  </a:lnTo>
                  <a:lnTo>
                    <a:pt x="21" y="54"/>
                  </a:lnTo>
                  <a:lnTo>
                    <a:pt x="9" y="24"/>
                  </a:lnTo>
                  <a:lnTo>
                    <a:pt x="2" y="1"/>
                  </a:lnTo>
                  <a:lnTo>
                    <a:pt x="2" y="0"/>
                  </a:lnTo>
                  <a:lnTo>
                    <a:pt x="0" y="0"/>
                  </a:lnTo>
                  <a:lnTo>
                    <a:pt x="2" y="0"/>
                  </a:lnTo>
                  <a:lnTo>
                    <a:pt x="0" y="0"/>
                  </a:lnTo>
                  <a:lnTo>
                    <a:pt x="2" y="0"/>
                  </a:lnTo>
                  <a:lnTo>
                    <a:pt x="2" y="0"/>
                  </a:lnTo>
                  <a:close/>
                </a:path>
              </a:pathLst>
            </a:custGeom>
            <a:solidFill>
              <a:srgbClr val="99FF99"/>
            </a:solidFill>
            <a:ln w="9525">
              <a:noFill/>
              <a:round/>
              <a:headEnd/>
              <a:tailEnd/>
            </a:ln>
          </p:spPr>
          <p:txBody>
            <a:bodyPr/>
            <a:lstStyle/>
            <a:p>
              <a:endParaRPr lang="en-US"/>
            </a:p>
          </p:txBody>
        </p:sp>
        <p:sp>
          <p:nvSpPr>
            <p:cNvPr id="745500" name="Freeform 28"/>
            <p:cNvSpPr>
              <a:spLocks/>
            </p:cNvSpPr>
            <p:nvPr/>
          </p:nvSpPr>
          <p:spPr bwMode="auto">
            <a:xfrm>
              <a:off x="2478" y="3921"/>
              <a:ext cx="23" cy="63"/>
            </a:xfrm>
            <a:custGeom>
              <a:avLst/>
              <a:gdLst/>
              <a:ahLst/>
              <a:cxnLst>
                <a:cxn ang="0">
                  <a:pos x="0" y="0"/>
                </a:cxn>
                <a:cxn ang="0">
                  <a:pos x="2" y="7"/>
                </a:cxn>
                <a:cxn ang="0">
                  <a:pos x="7" y="15"/>
                </a:cxn>
                <a:cxn ang="0">
                  <a:pos x="12" y="23"/>
                </a:cxn>
                <a:cxn ang="0">
                  <a:pos x="15" y="24"/>
                </a:cxn>
                <a:cxn ang="0">
                  <a:pos x="16" y="28"/>
                </a:cxn>
                <a:cxn ang="0">
                  <a:pos x="19" y="34"/>
                </a:cxn>
                <a:cxn ang="0">
                  <a:pos x="21" y="47"/>
                </a:cxn>
                <a:cxn ang="0">
                  <a:pos x="21" y="61"/>
                </a:cxn>
                <a:cxn ang="0">
                  <a:pos x="23" y="63"/>
                </a:cxn>
              </a:cxnLst>
              <a:rect l="0" t="0" r="r" b="b"/>
              <a:pathLst>
                <a:path w="23" h="63">
                  <a:moveTo>
                    <a:pt x="0" y="0"/>
                  </a:moveTo>
                  <a:lnTo>
                    <a:pt x="2" y="7"/>
                  </a:lnTo>
                  <a:lnTo>
                    <a:pt x="7" y="15"/>
                  </a:lnTo>
                  <a:lnTo>
                    <a:pt x="12" y="23"/>
                  </a:lnTo>
                  <a:lnTo>
                    <a:pt x="15" y="24"/>
                  </a:lnTo>
                  <a:lnTo>
                    <a:pt x="16" y="28"/>
                  </a:lnTo>
                  <a:lnTo>
                    <a:pt x="19" y="34"/>
                  </a:lnTo>
                  <a:lnTo>
                    <a:pt x="21" y="47"/>
                  </a:lnTo>
                  <a:lnTo>
                    <a:pt x="21" y="61"/>
                  </a:lnTo>
                  <a:lnTo>
                    <a:pt x="23" y="63"/>
                  </a:lnTo>
                </a:path>
              </a:pathLst>
            </a:custGeom>
            <a:solidFill>
              <a:srgbClr val="99FF99"/>
            </a:solidFill>
            <a:ln w="6350">
              <a:noFill/>
              <a:prstDash val="solid"/>
              <a:round/>
              <a:headEnd/>
              <a:tailEnd/>
            </a:ln>
          </p:spPr>
          <p:txBody>
            <a:bodyPr/>
            <a:lstStyle/>
            <a:p>
              <a:endParaRPr lang="en-US"/>
            </a:p>
          </p:txBody>
        </p:sp>
        <p:sp>
          <p:nvSpPr>
            <p:cNvPr id="745501" name="Freeform 29"/>
            <p:cNvSpPr>
              <a:spLocks/>
            </p:cNvSpPr>
            <p:nvPr/>
          </p:nvSpPr>
          <p:spPr bwMode="auto">
            <a:xfrm>
              <a:off x="2508" y="3927"/>
              <a:ext cx="28" cy="53"/>
            </a:xfrm>
            <a:custGeom>
              <a:avLst/>
              <a:gdLst/>
              <a:ahLst/>
              <a:cxnLst>
                <a:cxn ang="0">
                  <a:pos x="28" y="53"/>
                </a:cxn>
                <a:cxn ang="0">
                  <a:pos x="26" y="48"/>
                </a:cxn>
                <a:cxn ang="0">
                  <a:pos x="24" y="41"/>
                </a:cxn>
                <a:cxn ang="0">
                  <a:pos x="21" y="34"/>
                </a:cxn>
                <a:cxn ang="0">
                  <a:pos x="21" y="33"/>
                </a:cxn>
                <a:cxn ang="0">
                  <a:pos x="18" y="31"/>
                </a:cxn>
                <a:cxn ang="0">
                  <a:pos x="14" y="26"/>
                </a:cxn>
                <a:cxn ang="0">
                  <a:pos x="8" y="14"/>
                </a:cxn>
                <a:cxn ang="0">
                  <a:pos x="1" y="4"/>
                </a:cxn>
                <a:cxn ang="0">
                  <a:pos x="0" y="0"/>
                </a:cxn>
                <a:cxn ang="0">
                  <a:pos x="4" y="9"/>
                </a:cxn>
                <a:cxn ang="0">
                  <a:pos x="17" y="34"/>
                </a:cxn>
                <a:cxn ang="0">
                  <a:pos x="27" y="53"/>
                </a:cxn>
                <a:cxn ang="0">
                  <a:pos x="28" y="53"/>
                </a:cxn>
                <a:cxn ang="0">
                  <a:pos x="27" y="53"/>
                </a:cxn>
                <a:cxn ang="0">
                  <a:pos x="28" y="53"/>
                </a:cxn>
                <a:cxn ang="0">
                  <a:pos x="27" y="53"/>
                </a:cxn>
                <a:cxn ang="0">
                  <a:pos x="28" y="53"/>
                </a:cxn>
                <a:cxn ang="0">
                  <a:pos x="28" y="53"/>
                </a:cxn>
              </a:cxnLst>
              <a:rect l="0" t="0" r="r" b="b"/>
              <a:pathLst>
                <a:path w="28" h="53">
                  <a:moveTo>
                    <a:pt x="28" y="53"/>
                  </a:moveTo>
                  <a:lnTo>
                    <a:pt x="26" y="48"/>
                  </a:lnTo>
                  <a:lnTo>
                    <a:pt x="24" y="41"/>
                  </a:lnTo>
                  <a:lnTo>
                    <a:pt x="21" y="34"/>
                  </a:lnTo>
                  <a:lnTo>
                    <a:pt x="21" y="33"/>
                  </a:lnTo>
                  <a:lnTo>
                    <a:pt x="18" y="31"/>
                  </a:lnTo>
                  <a:lnTo>
                    <a:pt x="14" y="26"/>
                  </a:lnTo>
                  <a:lnTo>
                    <a:pt x="8" y="14"/>
                  </a:lnTo>
                  <a:lnTo>
                    <a:pt x="1" y="4"/>
                  </a:lnTo>
                  <a:lnTo>
                    <a:pt x="0" y="0"/>
                  </a:lnTo>
                  <a:lnTo>
                    <a:pt x="4" y="9"/>
                  </a:lnTo>
                  <a:lnTo>
                    <a:pt x="17" y="34"/>
                  </a:lnTo>
                  <a:lnTo>
                    <a:pt x="27" y="53"/>
                  </a:lnTo>
                  <a:lnTo>
                    <a:pt x="28" y="53"/>
                  </a:lnTo>
                  <a:lnTo>
                    <a:pt x="27" y="53"/>
                  </a:lnTo>
                  <a:lnTo>
                    <a:pt x="28" y="53"/>
                  </a:lnTo>
                  <a:lnTo>
                    <a:pt x="27" y="53"/>
                  </a:lnTo>
                  <a:lnTo>
                    <a:pt x="28" y="53"/>
                  </a:lnTo>
                  <a:lnTo>
                    <a:pt x="28" y="53"/>
                  </a:lnTo>
                  <a:close/>
                </a:path>
              </a:pathLst>
            </a:custGeom>
            <a:solidFill>
              <a:srgbClr val="99FF99"/>
            </a:solidFill>
            <a:ln w="9525">
              <a:noFill/>
              <a:round/>
              <a:headEnd/>
              <a:tailEnd/>
            </a:ln>
          </p:spPr>
          <p:txBody>
            <a:bodyPr/>
            <a:lstStyle/>
            <a:p>
              <a:endParaRPr lang="en-US"/>
            </a:p>
          </p:txBody>
        </p:sp>
        <p:sp>
          <p:nvSpPr>
            <p:cNvPr id="745502" name="Freeform 30"/>
            <p:cNvSpPr>
              <a:spLocks/>
            </p:cNvSpPr>
            <p:nvPr/>
          </p:nvSpPr>
          <p:spPr bwMode="auto">
            <a:xfrm>
              <a:off x="2508" y="3927"/>
              <a:ext cx="28" cy="53"/>
            </a:xfrm>
            <a:custGeom>
              <a:avLst/>
              <a:gdLst/>
              <a:ahLst/>
              <a:cxnLst>
                <a:cxn ang="0">
                  <a:pos x="28" y="53"/>
                </a:cxn>
                <a:cxn ang="0">
                  <a:pos x="26" y="48"/>
                </a:cxn>
                <a:cxn ang="0">
                  <a:pos x="24" y="41"/>
                </a:cxn>
                <a:cxn ang="0">
                  <a:pos x="21" y="34"/>
                </a:cxn>
                <a:cxn ang="0">
                  <a:pos x="21" y="33"/>
                </a:cxn>
                <a:cxn ang="0">
                  <a:pos x="18" y="31"/>
                </a:cxn>
                <a:cxn ang="0">
                  <a:pos x="14" y="26"/>
                </a:cxn>
                <a:cxn ang="0">
                  <a:pos x="8" y="14"/>
                </a:cxn>
                <a:cxn ang="0">
                  <a:pos x="1" y="4"/>
                </a:cxn>
                <a:cxn ang="0">
                  <a:pos x="0" y="0"/>
                </a:cxn>
              </a:cxnLst>
              <a:rect l="0" t="0" r="r" b="b"/>
              <a:pathLst>
                <a:path w="28" h="53">
                  <a:moveTo>
                    <a:pt x="28" y="53"/>
                  </a:moveTo>
                  <a:lnTo>
                    <a:pt x="26" y="48"/>
                  </a:lnTo>
                  <a:lnTo>
                    <a:pt x="24" y="41"/>
                  </a:lnTo>
                  <a:lnTo>
                    <a:pt x="21" y="34"/>
                  </a:lnTo>
                  <a:lnTo>
                    <a:pt x="21" y="33"/>
                  </a:lnTo>
                  <a:lnTo>
                    <a:pt x="18" y="31"/>
                  </a:lnTo>
                  <a:lnTo>
                    <a:pt x="14" y="26"/>
                  </a:lnTo>
                  <a:lnTo>
                    <a:pt x="8" y="14"/>
                  </a:lnTo>
                  <a:lnTo>
                    <a:pt x="1" y="4"/>
                  </a:lnTo>
                  <a:lnTo>
                    <a:pt x="0" y="0"/>
                  </a:lnTo>
                </a:path>
              </a:pathLst>
            </a:custGeom>
            <a:solidFill>
              <a:srgbClr val="99FF99"/>
            </a:solidFill>
            <a:ln w="6350">
              <a:noFill/>
              <a:prstDash val="solid"/>
              <a:round/>
              <a:headEnd/>
              <a:tailEnd/>
            </a:ln>
          </p:spPr>
          <p:txBody>
            <a:bodyPr/>
            <a:lstStyle/>
            <a:p>
              <a:endParaRPr lang="en-US"/>
            </a:p>
          </p:txBody>
        </p:sp>
        <p:sp>
          <p:nvSpPr>
            <p:cNvPr id="745503" name="Freeform 31"/>
            <p:cNvSpPr>
              <a:spLocks/>
            </p:cNvSpPr>
            <p:nvPr/>
          </p:nvSpPr>
          <p:spPr bwMode="auto">
            <a:xfrm>
              <a:off x="2536" y="3925"/>
              <a:ext cx="23" cy="40"/>
            </a:xfrm>
            <a:custGeom>
              <a:avLst/>
              <a:gdLst/>
              <a:ahLst/>
              <a:cxnLst>
                <a:cxn ang="0">
                  <a:pos x="1" y="0"/>
                </a:cxn>
                <a:cxn ang="0">
                  <a:pos x="0" y="0"/>
                </a:cxn>
                <a:cxn ang="0">
                  <a:pos x="1" y="0"/>
                </a:cxn>
                <a:cxn ang="0">
                  <a:pos x="0" y="0"/>
                </a:cxn>
                <a:cxn ang="0">
                  <a:pos x="1" y="0"/>
                </a:cxn>
                <a:cxn ang="0">
                  <a:pos x="3" y="3"/>
                </a:cxn>
                <a:cxn ang="0">
                  <a:pos x="6" y="10"/>
                </a:cxn>
                <a:cxn ang="0">
                  <a:pos x="17" y="22"/>
                </a:cxn>
                <a:cxn ang="0">
                  <a:pos x="22" y="36"/>
                </a:cxn>
                <a:cxn ang="0">
                  <a:pos x="23" y="40"/>
                </a:cxn>
                <a:cxn ang="0">
                  <a:pos x="19" y="34"/>
                </a:cxn>
                <a:cxn ang="0">
                  <a:pos x="9" y="16"/>
                </a:cxn>
                <a:cxn ang="0">
                  <a:pos x="1" y="1"/>
                </a:cxn>
                <a:cxn ang="0">
                  <a:pos x="1" y="0"/>
                </a:cxn>
                <a:cxn ang="0">
                  <a:pos x="0" y="0"/>
                </a:cxn>
                <a:cxn ang="0">
                  <a:pos x="1" y="0"/>
                </a:cxn>
                <a:cxn ang="0">
                  <a:pos x="0" y="0"/>
                </a:cxn>
                <a:cxn ang="0">
                  <a:pos x="1" y="0"/>
                </a:cxn>
                <a:cxn ang="0">
                  <a:pos x="1" y="0"/>
                </a:cxn>
              </a:cxnLst>
              <a:rect l="0" t="0" r="r" b="b"/>
              <a:pathLst>
                <a:path w="23" h="40">
                  <a:moveTo>
                    <a:pt x="1" y="0"/>
                  </a:moveTo>
                  <a:lnTo>
                    <a:pt x="0" y="0"/>
                  </a:lnTo>
                  <a:lnTo>
                    <a:pt x="1" y="0"/>
                  </a:lnTo>
                  <a:lnTo>
                    <a:pt x="0" y="0"/>
                  </a:lnTo>
                  <a:lnTo>
                    <a:pt x="1" y="0"/>
                  </a:lnTo>
                  <a:lnTo>
                    <a:pt x="3" y="3"/>
                  </a:lnTo>
                  <a:lnTo>
                    <a:pt x="6" y="10"/>
                  </a:lnTo>
                  <a:lnTo>
                    <a:pt x="17" y="22"/>
                  </a:lnTo>
                  <a:lnTo>
                    <a:pt x="22" y="36"/>
                  </a:lnTo>
                  <a:lnTo>
                    <a:pt x="23" y="40"/>
                  </a:lnTo>
                  <a:lnTo>
                    <a:pt x="19" y="34"/>
                  </a:lnTo>
                  <a:lnTo>
                    <a:pt x="9" y="16"/>
                  </a:lnTo>
                  <a:lnTo>
                    <a:pt x="1" y="1"/>
                  </a:lnTo>
                  <a:lnTo>
                    <a:pt x="1" y="0"/>
                  </a:lnTo>
                  <a:lnTo>
                    <a:pt x="0" y="0"/>
                  </a:lnTo>
                  <a:lnTo>
                    <a:pt x="1" y="0"/>
                  </a:lnTo>
                  <a:lnTo>
                    <a:pt x="0" y="0"/>
                  </a:lnTo>
                  <a:lnTo>
                    <a:pt x="1" y="0"/>
                  </a:lnTo>
                  <a:lnTo>
                    <a:pt x="1" y="0"/>
                  </a:lnTo>
                  <a:close/>
                </a:path>
              </a:pathLst>
            </a:custGeom>
            <a:solidFill>
              <a:srgbClr val="99FF99"/>
            </a:solidFill>
            <a:ln w="9525">
              <a:noFill/>
              <a:round/>
              <a:headEnd/>
              <a:tailEnd/>
            </a:ln>
          </p:spPr>
          <p:txBody>
            <a:bodyPr/>
            <a:lstStyle/>
            <a:p>
              <a:endParaRPr lang="en-US"/>
            </a:p>
          </p:txBody>
        </p:sp>
        <p:sp>
          <p:nvSpPr>
            <p:cNvPr id="745504" name="Freeform 32"/>
            <p:cNvSpPr>
              <a:spLocks/>
            </p:cNvSpPr>
            <p:nvPr/>
          </p:nvSpPr>
          <p:spPr bwMode="auto">
            <a:xfrm>
              <a:off x="2536" y="3925"/>
              <a:ext cx="23" cy="40"/>
            </a:xfrm>
            <a:custGeom>
              <a:avLst/>
              <a:gdLst/>
              <a:ahLst/>
              <a:cxnLst>
                <a:cxn ang="0">
                  <a:pos x="1" y="0"/>
                </a:cxn>
                <a:cxn ang="0">
                  <a:pos x="0" y="0"/>
                </a:cxn>
                <a:cxn ang="0">
                  <a:pos x="1" y="0"/>
                </a:cxn>
                <a:cxn ang="0">
                  <a:pos x="0" y="0"/>
                </a:cxn>
                <a:cxn ang="0">
                  <a:pos x="1" y="0"/>
                </a:cxn>
                <a:cxn ang="0">
                  <a:pos x="3" y="3"/>
                </a:cxn>
                <a:cxn ang="0">
                  <a:pos x="6" y="10"/>
                </a:cxn>
                <a:cxn ang="0">
                  <a:pos x="17" y="22"/>
                </a:cxn>
                <a:cxn ang="0">
                  <a:pos x="22" y="36"/>
                </a:cxn>
                <a:cxn ang="0">
                  <a:pos x="23" y="40"/>
                </a:cxn>
              </a:cxnLst>
              <a:rect l="0" t="0" r="r" b="b"/>
              <a:pathLst>
                <a:path w="23" h="40">
                  <a:moveTo>
                    <a:pt x="1" y="0"/>
                  </a:moveTo>
                  <a:lnTo>
                    <a:pt x="0" y="0"/>
                  </a:lnTo>
                  <a:lnTo>
                    <a:pt x="1" y="0"/>
                  </a:lnTo>
                  <a:lnTo>
                    <a:pt x="0" y="0"/>
                  </a:lnTo>
                  <a:lnTo>
                    <a:pt x="1" y="0"/>
                  </a:lnTo>
                  <a:lnTo>
                    <a:pt x="3" y="3"/>
                  </a:lnTo>
                  <a:lnTo>
                    <a:pt x="6" y="10"/>
                  </a:lnTo>
                  <a:lnTo>
                    <a:pt x="17" y="22"/>
                  </a:lnTo>
                  <a:lnTo>
                    <a:pt x="22" y="36"/>
                  </a:lnTo>
                  <a:lnTo>
                    <a:pt x="23" y="40"/>
                  </a:lnTo>
                </a:path>
              </a:pathLst>
            </a:custGeom>
            <a:solidFill>
              <a:srgbClr val="99FF99"/>
            </a:solidFill>
            <a:ln w="6350">
              <a:noFill/>
              <a:prstDash val="solid"/>
              <a:round/>
              <a:headEnd/>
              <a:tailEnd/>
            </a:ln>
          </p:spPr>
          <p:txBody>
            <a:bodyPr/>
            <a:lstStyle/>
            <a:p>
              <a:endParaRPr lang="en-US"/>
            </a:p>
          </p:txBody>
        </p:sp>
        <p:sp>
          <p:nvSpPr>
            <p:cNvPr id="745505" name="Freeform 33"/>
            <p:cNvSpPr>
              <a:spLocks/>
            </p:cNvSpPr>
            <p:nvPr/>
          </p:nvSpPr>
          <p:spPr bwMode="auto">
            <a:xfrm>
              <a:off x="2385" y="2943"/>
              <a:ext cx="166" cy="117"/>
            </a:xfrm>
            <a:custGeom>
              <a:avLst/>
              <a:gdLst/>
              <a:ahLst/>
              <a:cxnLst>
                <a:cxn ang="0">
                  <a:pos x="166" y="6"/>
                </a:cxn>
                <a:cxn ang="0">
                  <a:pos x="163" y="17"/>
                </a:cxn>
                <a:cxn ang="0">
                  <a:pos x="155" y="37"/>
                </a:cxn>
                <a:cxn ang="0">
                  <a:pos x="137" y="79"/>
                </a:cxn>
                <a:cxn ang="0">
                  <a:pos x="126" y="96"/>
                </a:cxn>
                <a:cxn ang="0">
                  <a:pos x="110" y="108"/>
                </a:cxn>
                <a:cxn ang="0">
                  <a:pos x="102" y="112"/>
                </a:cxn>
                <a:cxn ang="0">
                  <a:pos x="84" y="117"/>
                </a:cxn>
                <a:cxn ang="0">
                  <a:pos x="68" y="117"/>
                </a:cxn>
                <a:cxn ang="0">
                  <a:pos x="56" y="115"/>
                </a:cxn>
                <a:cxn ang="0">
                  <a:pos x="46" y="108"/>
                </a:cxn>
                <a:cxn ang="0">
                  <a:pos x="37" y="100"/>
                </a:cxn>
                <a:cxn ang="0">
                  <a:pos x="29" y="89"/>
                </a:cxn>
                <a:cxn ang="0">
                  <a:pos x="23" y="77"/>
                </a:cxn>
                <a:cxn ang="0">
                  <a:pos x="11" y="47"/>
                </a:cxn>
                <a:cxn ang="0">
                  <a:pos x="4" y="16"/>
                </a:cxn>
                <a:cxn ang="0">
                  <a:pos x="0" y="0"/>
                </a:cxn>
                <a:cxn ang="0">
                  <a:pos x="2" y="11"/>
                </a:cxn>
                <a:cxn ang="0">
                  <a:pos x="12" y="31"/>
                </a:cxn>
                <a:cxn ang="0">
                  <a:pos x="37" y="69"/>
                </a:cxn>
                <a:cxn ang="0">
                  <a:pos x="53" y="83"/>
                </a:cxn>
                <a:cxn ang="0">
                  <a:pos x="74" y="89"/>
                </a:cxn>
                <a:cxn ang="0">
                  <a:pos x="85" y="88"/>
                </a:cxn>
                <a:cxn ang="0">
                  <a:pos x="94" y="87"/>
                </a:cxn>
                <a:cxn ang="0">
                  <a:pos x="113" y="79"/>
                </a:cxn>
                <a:cxn ang="0">
                  <a:pos x="131" y="67"/>
                </a:cxn>
                <a:cxn ang="0">
                  <a:pos x="147" y="53"/>
                </a:cxn>
                <a:cxn ang="0">
                  <a:pos x="159" y="35"/>
                </a:cxn>
                <a:cxn ang="0">
                  <a:pos x="165" y="16"/>
                </a:cxn>
                <a:cxn ang="0">
                  <a:pos x="166" y="6"/>
                </a:cxn>
                <a:cxn ang="0">
                  <a:pos x="165" y="6"/>
                </a:cxn>
                <a:cxn ang="0">
                  <a:pos x="166" y="6"/>
                </a:cxn>
                <a:cxn ang="0">
                  <a:pos x="165" y="6"/>
                </a:cxn>
                <a:cxn ang="0">
                  <a:pos x="166" y="6"/>
                </a:cxn>
                <a:cxn ang="0">
                  <a:pos x="166" y="6"/>
                </a:cxn>
              </a:cxnLst>
              <a:rect l="0" t="0" r="r" b="b"/>
              <a:pathLst>
                <a:path w="166" h="117">
                  <a:moveTo>
                    <a:pt x="166" y="6"/>
                  </a:moveTo>
                  <a:lnTo>
                    <a:pt x="163" y="17"/>
                  </a:lnTo>
                  <a:lnTo>
                    <a:pt x="155" y="37"/>
                  </a:lnTo>
                  <a:lnTo>
                    <a:pt x="137" y="79"/>
                  </a:lnTo>
                  <a:lnTo>
                    <a:pt x="126" y="96"/>
                  </a:lnTo>
                  <a:lnTo>
                    <a:pt x="110" y="108"/>
                  </a:lnTo>
                  <a:lnTo>
                    <a:pt x="102" y="112"/>
                  </a:lnTo>
                  <a:lnTo>
                    <a:pt x="84" y="117"/>
                  </a:lnTo>
                  <a:lnTo>
                    <a:pt x="68" y="117"/>
                  </a:lnTo>
                  <a:lnTo>
                    <a:pt x="56" y="115"/>
                  </a:lnTo>
                  <a:lnTo>
                    <a:pt x="46" y="108"/>
                  </a:lnTo>
                  <a:lnTo>
                    <a:pt x="37" y="100"/>
                  </a:lnTo>
                  <a:lnTo>
                    <a:pt x="29" y="89"/>
                  </a:lnTo>
                  <a:lnTo>
                    <a:pt x="23" y="77"/>
                  </a:lnTo>
                  <a:lnTo>
                    <a:pt x="11" y="47"/>
                  </a:lnTo>
                  <a:lnTo>
                    <a:pt x="4" y="16"/>
                  </a:lnTo>
                  <a:lnTo>
                    <a:pt x="0" y="0"/>
                  </a:lnTo>
                  <a:lnTo>
                    <a:pt x="2" y="11"/>
                  </a:lnTo>
                  <a:lnTo>
                    <a:pt x="12" y="31"/>
                  </a:lnTo>
                  <a:lnTo>
                    <a:pt x="37" y="69"/>
                  </a:lnTo>
                  <a:lnTo>
                    <a:pt x="53" y="83"/>
                  </a:lnTo>
                  <a:lnTo>
                    <a:pt x="74" y="89"/>
                  </a:lnTo>
                  <a:lnTo>
                    <a:pt x="85" y="88"/>
                  </a:lnTo>
                  <a:lnTo>
                    <a:pt x="94" y="87"/>
                  </a:lnTo>
                  <a:lnTo>
                    <a:pt x="113" y="79"/>
                  </a:lnTo>
                  <a:lnTo>
                    <a:pt x="131" y="67"/>
                  </a:lnTo>
                  <a:lnTo>
                    <a:pt x="147" y="53"/>
                  </a:lnTo>
                  <a:lnTo>
                    <a:pt x="159" y="35"/>
                  </a:lnTo>
                  <a:lnTo>
                    <a:pt x="165" y="16"/>
                  </a:lnTo>
                  <a:lnTo>
                    <a:pt x="166" y="6"/>
                  </a:lnTo>
                  <a:lnTo>
                    <a:pt x="165" y="6"/>
                  </a:lnTo>
                  <a:lnTo>
                    <a:pt x="166" y="6"/>
                  </a:lnTo>
                  <a:lnTo>
                    <a:pt x="165" y="6"/>
                  </a:lnTo>
                  <a:lnTo>
                    <a:pt x="166" y="6"/>
                  </a:lnTo>
                  <a:lnTo>
                    <a:pt x="166" y="6"/>
                  </a:lnTo>
                  <a:close/>
                </a:path>
              </a:pathLst>
            </a:custGeom>
            <a:solidFill>
              <a:srgbClr val="99FF99"/>
            </a:solidFill>
            <a:ln w="9525">
              <a:noFill/>
              <a:round/>
              <a:headEnd/>
              <a:tailEnd/>
            </a:ln>
          </p:spPr>
          <p:txBody>
            <a:bodyPr/>
            <a:lstStyle/>
            <a:p>
              <a:endParaRPr lang="en-US"/>
            </a:p>
          </p:txBody>
        </p:sp>
        <p:sp>
          <p:nvSpPr>
            <p:cNvPr id="745506" name="Freeform 34"/>
            <p:cNvSpPr>
              <a:spLocks/>
            </p:cNvSpPr>
            <p:nvPr/>
          </p:nvSpPr>
          <p:spPr bwMode="auto">
            <a:xfrm>
              <a:off x="2385" y="2943"/>
              <a:ext cx="166" cy="117"/>
            </a:xfrm>
            <a:custGeom>
              <a:avLst/>
              <a:gdLst/>
              <a:ahLst/>
              <a:cxnLst>
                <a:cxn ang="0">
                  <a:pos x="166" y="6"/>
                </a:cxn>
                <a:cxn ang="0">
                  <a:pos x="163" y="17"/>
                </a:cxn>
                <a:cxn ang="0">
                  <a:pos x="155" y="37"/>
                </a:cxn>
                <a:cxn ang="0">
                  <a:pos x="137" y="79"/>
                </a:cxn>
                <a:cxn ang="0">
                  <a:pos x="126" y="96"/>
                </a:cxn>
                <a:cxn ang="0">
                  <a:pos x="110" y="108"/>
                </a:cxn>
                <a:cxn ang="0">
                  <a:pos x="102" y="112"/>
                </a:cxn>
                <a:cxn ang="0">
                  <a:pos x="84" y="117"/>
                </a:cxn>
                <a:cxn ang="0">
                  <a:pos x="68" y="117"/>
                </a:cxn>
                <a:cxn ang="0">
                  <a:pos x="56" y="115"/>
                </a:cxn>
                <a:cxn ang="0">
                  <a:pos x="46" y="108"/>
                </a:cxn>
                <a:cxn ang="0">
                  <a:pos x="37" y="100"/>
                </a:cxn>
                <a:cxn ang="0">
                  <a:pos x="29" y="89"/>
                </a:cxn>
                <a:cxn ang="0">
                  <a:pos x="23" y="77"/>
                </a:cxn>
                <a:cxn ang="0">
                  <a:pos x="11" y="47"/>
                </a:cxn>
                <a:cxn ang="0">
                  <a:pos x="4" y="16"/>
                </a:cxn>
                <a:cxn ang="0">
                  <a:pos x="0" y="0"/>
                </a:cxn>
                <a:cxn ang="0">
                  <a:pos x="2" y="11"/>
                </a:cxn>
                <a:cxn ang="0">
                  <a:pos x="12" y="31"/>
                </a:cxn>
                <a:cxn ang="0">
                  <a:pos x="37" y="69"/>
                </a:cxn>
                <a:cxn ang="0">
                  <a:pos x="53" y="83"/>
                </a:cxn>
                <a:cxn ang="0">
                  <a:pos x="74" y="89"/>
                </a:cxn>
                <a:cxn ang="0">
                  <a:pos x="85" y="88"/>
                </a:cxn>
                <a:cxn ang="0">
                  <a:pos x="94" y="87"/>
                </a:cxn>
                <a:cxn ang="0">
                  <a:pos x="113" y="79"/>
                </a:cxn>
                <a:cxn ang="0">
                  <a:pos x="131" y="67"/>
                </a:cxn>
                <a:cxn ang="0">
                  <a:pos x="147" y="53"/>
                </a:cxn>
                <a:cxn ang="0">
                  <a:pos x="159" y="35"/>
                </a:cxn>
                <a:cxn ang="0">
                  <a:pos x="165" y="16"/>
                </a:cxn>
                <a:cxn ang="0">
                  <a:pos x="166" y="6"/>
                </a:cxn>
                <a:cxn ang="0">
                  <a:pos x="165" y="6"/>
                </a:cxn>
                <a:cxn ang="0">
                  <a:pos x="166" y="6"/>
                </a:cxn>
                <a:cxn ang="0">
                  <a:pos x="165" y="6"/>
                </a:cxn>
                <a:cxn ang="0">
                  <a:pos x="166" y="6"/>
                </a:cxn>
              </a:cxnLst>
              <a:rect l="0" t="0" r="r" b="b"/>
              <a:pathLst>
                <a:path w="166" h="117">
                  <a:moveTo>
                    <a:pt x="166" y="6"/>
                  </a:moveTo>
                  <a:lnTo>
                    <a:pt x="163" y="17"/>
                  </a:lnTo>
                  <a:lnTo>
                    <a:pt x="155" y="37"/>
                  </a:lnTo>
                  <a:lnTo>
                    <a:pt x="137" y="79"/>
                  </a:lnTo>
                  <a:lnTo>
                    <a:pt x="126" y="96"/>
                  </a:lnTo>
                  <a:lnTo>
                    <a:pt x="110" y="108"/>
                  </a:lnTo>
                  <a:lnTo>
                    <a:pt x="102" y="112"/>
                  </a:lnTo>
                  <a:lnTo>
                    <a:pt x="84" y="117"/>
                  </a:lnTo>
                  <a:lnTo>
                    <a:pt x="68" y="117"/>
                  </a:lnTo>
                  <a:lnTo>
                    <a:pt x="56" y="115"/>
                  </a:lnTo>
                  <a:lnTo>
                    <a:pt x="46" y="108"/>
                  </a:lnTo>
                  <a:lnTo>
                    <a:pt x="37" y="100"/>
                  </a:lnTo>
                  <a:lnTo>
                    <a:pt x="29" y="89"/>
                  </a:lnTo>
                  <a:lnTo>
                    <a:pt x="23" y="77"/>
                  </a:lnTo>
                  <a:lnTo>
                    <a:pt x="11" y="47"/>
                  </a:lnTo>
                  <a:lnTo>
                    <a:pt x="4" y="16"/>
                  </a:lnTo>
                  <a:lnTo>
                    <a:pt x="0" y="0"/>
                  </a:lnTo>
                  <a:lnTo>
                    <a:pt x="2" y="11"/>
                  </a:lnTo>
                  <a:lnTo>
                    <a:pt x="12" y="31"/>
                  </a:lnTo>
                  <a:lnTo>
                    <a:pt x="37" y="69"/>
                  </a:lnTo>
                  <a:lnTo>
                    <a:pt x="53" y="83"/>
                  </a:lnTo>
                  <a:lnTo>
                    <a:pt x="74" y="89"/>
                  </a:lnTo>
                  <a:lnTo>
                    <a:pt x="85" y="88"/>
                  </a:lnTo>
                  <a:lnTo>
                    <a:pt x="94" y="87"/>
                  </a:lnTo>
                  <a:lnTo>
                    <a:pt x="113" y="79"/>
                  </a:lnTo>
                  <a:lnTo>
                    <a:pt x="131" y="67"/>
                  </a:lnTo>
                  <a:lnTo>
                    <a:pt x="147" y="53"/>
                  </a:lnTo>
                  <a:lnTo>
                    <a:pt x="159" y="35"/>
                  </a:lnTo>
                  <a:lnTo>
                    <a:pt x="165" y="16"/>
                  </a:lnTo>
                  <a:lnTo>
                    <a:pt x="166" y="6"/>
                  </a:lnTo>
                  <a:lnTo>
                    <a:pt x="165" y="6"/>
                  </a:lnTo>
                  <a:lnTo>
                    <a:pt x="166" y="6"/>
                  </a:lnTo>
                  <a:lnTo>
                    <a:pt x="165" y="6"/>
                  </a:lnTo>
                  <a:lnTo>
                    <a:pt x="166" y="6"/>
                  </a:lnTo>
                </a:path>
              </a:pathLst>
            </a:custGeom>
            <a:solidFill>
              <a:srgbClr val="99FF99"/>
            </a:solidFill>
            <a:ln w="6350">
              <a:noFill/>
              <a:prstDash val="solid"/>
              <a:round/>
              <a:headEnd/>
              <a:tailEnd/>
            </a:ln>
          </p:spPr>
          <p:txBody>
            <a:bodyPr/>
            <a:lstStyle/>
            <a:p>
              <a:endParaRPr lang="en-US"/>
            </a:p>
          </p:txBody>
        </p:sp>
        <p:sp>
          <p:nvSpPr>
            <p:cNvPr id="745507" name="Freeform 35"/>
            <p:cNvSpPr>
              <a:spLocks/>
            </p:cNvSpPr>
            <p:nvPr/>
          </p:nvSpPr>
          <p:spPr bwMode="auto">
            <a:xfrm>
              <a:off x="2568" y="2636"/>
              <a:ext cx="48" cy="285"/>
            </a:xfrm>
            <a:custGeom>
              <a:avLst/>
              <a:gdLst/>
              <a:ahLst/>
              <a:cxnLst>
                <a:cxn ang="0">
                  <a:pos x="0" y="285"/>
                </a:cxn>
                <a:cxn ang="0">
                  <a:pos x="6" y="262"/>
                </a:cxn>
                <a:cxn ang="0">
                  <a:pos x="15" y="215"/>
                </a:cxn>
                <a:cxn ang="0">
                  <a:pos x="27" y="119"/>
                </a:cxn>
                <a:cxn ang="0">
                  <a:pos x="42" y="24"/>
                </a:cxn>
                <a:cxn ang="0">
                  <a:pos x="48" y="0"/>
                </a:cxn>
              </a:cxnLst>
              <a:rect l="0" t="0" r="r" b="b"/>
              <a:pathLst>
                <a:path w="48" h="285">
                  <a:moveTo>
                    <a:pt x="0" y="285"/>
                  </a:moveTo>
                  <a:lnTo>
                    <a:pt x="6" y="262"/>
                  </a:lnTo>
                  <a:lnTo>
                    <a:pt x="15" y="215"/>
                  </a:lnTo>
                  <a:lnTo>
                    <a:pt x="27" y="119"/>
                  </a:lnTo>
                  <a:lnTo>
                    <a:pt x="42" y="24"/>
                  </a:lnTo>
                  <a:lnTo>
                    <a:pt x="48" y="0"/>
                  </a:lnTo>
                </a:path>
              </a:pathLst>
            </a:custGeom>
            <a:solidFill>
              <a:srgbClr val="99FF99"/>
            </a:solidFill>
            <a:ln w="6350">
              <a:noFill/>
              <a:prstDash val="solid"/>
              <a:round/>
              <a:headEnd/>
              <a:tailEnd/>
            </a:ln>
          </p:spPr>
          <p:txBody>
            <a:bodyPr/>
            <a:lstStyle/>
            <a:p>
              <a:endParaRPr lang="en-US"/>
            </a:p>
          </p:txBody>
        </p:sp>
        <p:sp>
          <p:nvSpPr>
            <p:cNvPr id="745508" name="Freeform 36"/>
            <p:cNvSpPr>
              <a:spLocks/>
            </p:cNvSpPr>
            <p:nvPr/>
          </p:nvSpPr>
          <p:spPr bwMode="auto">
            <a:xfrm>
              <a:off x="2381" y="3083"/>
              <a:ext cx="30" cy="501"/>
            </a:xfrm>
            <a:custGeom>
              <a:avLst/>
              <a:gdLst/>
              <a:ahLst/>
              <a:cxnLst>
                <a:cxn ang="0">
                  <a:pos x="1" y="0"/>
                </a:cxn>
                <a:cxn ang="0">
                  <a:pos x="1" y="2"/>
                </a:cxn>
                <a:cxn ang="0">
                  <a:pos x="4" y="10"/>
                </a:cxn>
                <a:cxn ang="0">
                  <a:pos x="15" y="38"/>
                </a:cxn>
                <a:cxn ang="0">
                  <a:pos x="24" y="60"/>
                </a:cxn>
                <a:cxn ang="0">
                  <a:pos x="25" y="60"/>
                </a:cxn>
                <a:cxn ang="0">
                  <a:pos x="25" y="99"/>
                </a:cxn>
                <a:cxn ang="0">
                  <a:pos x="28" y="174"/>
                </a:cxn>
                <a:cxn ang="0">
                  <a:pos x="30" y="318"/>
                </a:cxn>
                <a:cxn ang="0">
                  <a:pos x="15" y="464"/>
                </a:cxn>
                <a:cxn ang="0">
                  <a:pos x="8" y="501"/>
                </a:cxn>
                <a:cxn ang="0">
                  <a:pos x="6" y="492"/>
                </a:cxn>
                <a:cxn ang="0">
                  <a:pos x="6" y="423"/>
                </a:cxn>
                <a:cxn ang="0">
                  <a:pos x="2" y="190"/>
                </a:cxn>
                <a:cxn ang="0">
                  <a:pos x="1" y="10"/>
                </a:cxn>
                <a:cxn ang="0">
                  <a:pos x="1" y="0"/>
                </a:cxn>
                <a:cxn ang="0">
                  <a:pos x="0" y="0"/>
                </a:cxn>
                <a:cxn ang="0">
                  <a:pos x="1" y="0"/>
                </a:cxn>
                <a:cxn ang="0">
                  <a:pos x="0" y="0"/>
                </a:cxn>
                <a:cxn ang="0">
                  <a:pos x="1" y="0"/>
                </a:cxn>
                <a:cxn ang="0">
                  <a:pos x="1" y="0"/>
                </a:cxn>
              </a:cxnLst>
              <a:rect l="0" t="0" r="r" b="b"/>
              <a:pathLst>
                <a:path w="30" h="501">
                  <a:moveTo>
                    <a:pt x="1" y="0"/>
                  </a:moveTo>
                  <a:lnTo>
                    <a:pt x="1" y="2"/>
                  </a:lnTo>
                  <a:lnTo>
                    <a:pt x="4" y="10"/>
                  </a:lnTo>
                  <a:lnTo>
                    <a:pt x="15" y="38"/>
                  </a:lnTo>
                  <a:lnTo>
                    <a:pt x="24" y="60"/>
                  </a:lnTo>
                  <a:lnTo>
                    <a:pt x="25" y="60"/>
                  </a:lnTo>
                  <a:lnTo>
                    <a:pt x="25" y="99"/>
                  </a:lnTo>
                  <a:lnTo>
                    <a:pt x="28" y="174"/>
                  </a:lnTo>
                  <a:lnTo>
                    <a:pt x="30" y="318"/>
                  </a:lnTo>
                  <a:lnTo>
                    <a:pt x="15" y="464"/>
                  </a:lnTo>
                  <a:lnTo>
                    <a:pt x="8" y="501"/>
                  </a:lnTo>
                  <a:lnTo>
                    <a:pt x="6" y="492"/>
                  </a:lnTo>
                  <a:lnTo>
                    <a:pt x="6" y="423"/>
                  </a:lnTo>
                  <a:lnTo>
                    <a:pt x="2" y="190"/>
                  </a:lnTo>
                  <a:lnTo>
                    <a:pt x="1" y="10"/>
                  </a:lnTo>
                  <a:lnTo>
                    <a:pt x="1" y="0"/>
                  </a:lnTo>
                  <a:lnTo>
                    <a:pt x="0" y="0"/>
                  </a:lnTo>
                  <a:lnTo>
                    <a:pt x="1" y="0"/>
                  </a:lnTo>
                  <a:lnTo>
                    <a:pt x="0" y="0"/>
                  </a:lnTo>
                  <a:lnTo>
                    <a:pt x="1" y="0"/>
                  </a:lnTo>
                  <a:lnTo>
                    <a:pt x="1" y="0"/>
                  </a:lnTo>
                  <a:close/>
                </a:path>
              </a:pathLst>
            </a:custGeom>
            <a:solidFill>
              <a:srgbClr val="99FF99"/>
            </a:solidFill>
            <a:ln w="9525">
              <a:noFill/>
              <a:round/>
              <a:headEnd/>
              <a:tailEnd/>
            </a:ln>
          </p:spPr>
          <p:txBody>
            <a:bodyPr/>
            <a:lstStyle/>
            <a:p>
              <a:endParaRPr lang="en-US"/>
            </a:p>
          </p:txBody>
        </p:sp>
        <p:sp>
          <p:nvSpPr>
            <p:cNvPr id="745509" name="Freeform 37"/>
            <p:cNvSpPr>
              <a:spLocks/>
            </p:cNvSpPr>
            <p:nvPr/>
          </p:nvSpPr>
          <p:spPr bwMode="auto">
            <a:xfrm>
              <a:off x="2382" y="3083"/>
              <a:ext cx="29" cy="501"/>
            </a:xfrm>
            <a:custGeom>
              <a:avLst/>
              <a:gdLst/>
              <a:ahLst/>
              <a:cxnLst>
                <a:cxn ang="0">
                  <a:pos x="0" y="0"/>
                </a:cxn>
                <a:cxn ang="0">
                  <a:pos x="0" y="2"/>
                </a:cxn>
                <a:cxn ang="0">
                  <a:pos x="3" y="10"/>
                </a:cxn>
                <a:cxn ang="0">
                  <a:pos x="14" y="38"/>
                </a:cxn>
                <a:cxn ang="0">
                  <a:pos x="23" y="60"/>
                </a:cxn>
                <a:cxn ang="0">
                  <a:pos x="24" y="60"/>
                </a:cxn>
                <a:cxn ang="0">
                  <a:pos x="24" y="99"/>
                </a:cxn>
                <a:cxn ang="0">
                  <a:pos x="27" y="174"/>
                </a:cxn>
                <a:cxn ang="0">
                  <a:pos x="29" y="318"/>
                </a:cxn>
                <a:cxn ang="0">
                  <a:pos x="14" y="464"/>
                </a:cxn>
                <a:cxn ang="0">
                  <a:pos x="7" y="501"/>
                </a:cxn>
              </a:cxnLst>
              <a:rect l="0" t="0" r="r" b="b"/>
              <a:pathLst>
                <a:path w="29" h="501">
                  <a:moveTo>
                    <a:pt x="0" y="0"/>
                  </a:moveTo>
                  <a:lnTo>
                    <a:pt x="0" y="2"/>
                  </a:lnTo>
                  <a:lnTo>
                    <a:pt x="3" y="10"/>
                  </a:lnTo>
                  <a:lnTo>
                    <a:pt x="14" y="38"/>
                  </a:lnTo>
                  <a:lnTo>
                    <a:pt x="23" y="60"/>
                  </a:lnTo>
                  <a:lnTo>
                    <a:pt x="24" y="60"/>
                  </a:lnTo>
                  <a:lnTo>
                    <a:pt x="24" y="99"/>
                  </a:lnTo>
                  <a:lnTo>
                    <a:pt x="27" y="174"/>
                  </a:lnTo>
                  <a:lnTo>
                    <a:pt x="29" y="318"/>
                  </a:lnTo>
                  <a:lnTo>
                    <a:pt x="14" y="464"/>
                  </a:lnTo>
                  <a:lnTo>
                    <a:pt x="7" y="501"/>
                  </a:lnTo>
                </a:path>
              </a:pathLst>
            </a:custGeom>
            <a:solidFill>
              <a:srgbClr val="99FF99"/>
            </a:solidFill>
            <a:ln w="6350">
              <a:noFill/>
              <a:prstDash val="solid"/>
              <a:round/>
              <a:headEnd/>
              <a:tailEnd/>
            </a:ln>
          </p:spPr>
          <p:txBody>
            <a:bodyPr/>
            <a:lstStyle/>
            <a:p>
              <a:endParaRPr lang="en-US"/>
            </a:p>
          </p:txBody>
        </p:sp>
        <p:sp>
          <p:nvSpPr>
            <p:cNvPr id="745510" name="Freeform 38"/>
            <p:cNvSpPr>
              <a:spLocks/>
            </p:cNvSpPr>
            <p:nvPr/>
          </p:nvSpPr>
          <p:spPr bwMode="auto">
            <a:xfrm>
              <a:off x="2399" y="3964"/>
              <a:ext cx="38" cy="16"/>
            </a:xfrm>
            <a:custGeom>
              <a:avLst/>
              <a:gdLst/>
              <a:ahLst/>
              <a:cxnLst>
                <a:cxn ang="0">
                  <a:pos x="38" y="16"/>
                </a:cxn>
                <a:cxn ang="0">
                  <a:pos x="34" y="15"/>
                </a:cxn>
                <a:cxn ang="0">
                  <a:pos x="32" y="14"/>
                </a:cxn>
                <a:cxn ang="0">
                  <a:pos x="28" y="13"/>
                </a:cxn>
                <a:cxn ang="0">
                  <a:pos x="25" y="13"/>
                </a:cxn>
                <a:cxn ang="0">
                  <a:pos x="19" y="14"/>
                </a:cxn>
                <a:cxn ang="0">
                  <a:pos x="6" y="15"/>
                </a:cxn>
                <a:cxn ang="0">
                  <a:pos x="1" y="13"/>
                </a:cxn>
                <a:cxn ang="0">
                  <a:pos x="0" y="11"/>
                </a:cxn>
                <a:cxn ang="0">
                  <a:pos x="0" y="10"/>
                </a:cxn>
                <a:cxn ang="0">
                  <a:pos x="0" y="9"/>
                </a:cxn>
                <a:cxn ang="0">
                  <a:pos x="0" y="5"/>
                </a:cxn>
                <a:cxn ang="0">
                  <a:pos x="1" y="5"/>
                </a:cxn>
                <a:cxn ang="0">
                  <a:pos x="4" y="4"/>
                </a:cxn>
                <a:cxn ang="0">
                  <a:pos x="9" y="1"/>
                </a:cxn>
                <a:cxn ang="0">
                  <a:pos x="15" y="0"/>
                </a:cxn>
                <a:cxn ang="0">
                  <a:pos x="20" y="0"/>
                </a:cxn>
                <a:cxn ang="0">
                  <a:pos x="26" y="1"/>
                </a:cxn>
                <a:cxn ang="0">
                  <a:pos x="32" y="4"/>
                </a:cxn>
                <a:cxn ang="0">
                  <a:pos x="34" y="5"/>
                </a:cxn>
              </a:cxnLst>
              <a:rect l="0" t="0" r="r" b="b"/>
              <a:pathLst>
                <a:path w="38" h="16">
                  <a:moveTo>
                    <a:pt x="38" y="16"/>
                  </a:moveTo>
                  <a:lnTo>
                    <a:pt x="34" y="15"/>
                  </a:lnTo>
                  <a:lnTo>
                    <a:pt x="32" y="14"/>
                  </a:lnTo>
                  <a:lnTo>
                    <a:pt x="28" y="13"/>
                  </a:lnTo>
                  <a:lnTo>
                    <a:pt x="25" y="13"/>
                  </a:lnTo>
                  <a:lnTo>
                    <a:pt x="19" y="14"/>
                  </a:lnTo>
                  <a:lnTo>
                    <a:pt x="6" y="15"/>
                  </a:lnTo>
                  <a:lnTo>
                    <a:pt x="1" y="13"/>
                  </a:lnTo>
                  <a:lnTo>
                    <a:pt x="0" y="11"/>
                  </a:lnTo>
                  <a:lnTo>
                    <a:pt x="0" y="10"/>
                  </a:lnTo>
                  <a:lnTo>
                    <a:pt x="0" y="9"/>
                  </a:lnTo>
                  <a:lnTo>
                    <a:pt x="0" y="5"/>
                  </a:lnTo>
                  <a:lnTo>
                    <a:pt x="1" y="5"/>
                  </a:lnTo>
                  <a:lnTo>
                    <a:pt x="4" y="4"/>
                  </a:lnTo>
                  <a:lnTo>
                    <a:pt x="9" y="1"/>
                  </a:lnTo>
                  <a:lnTo>
                    <a:pt x="15" y="0"/>
                  </a:lnTo>
                  <a:lnTo>
                    <a:pt x="20" y="0"/>
                  </a:lnTo>
                  <a:lnTo>
                    <a:pt x="26" y="1"/>
                  </a:lnTo>
                  <a:lnTo>
                    <a:pt x="32" y="4"/>
                  </a:lnTo>
                  <a:lnTo>
                    <a:pt x="34" y="5"/>
                  </a:lnTo>
                </a:path>
              </a:pathLst>
            </a:custGeom>
            <a:solidFill>
              <a:srgbClr val="99FF99"/>
            </a:solidFill>
            <a:ln w="6350">
              <a:noFill/>
              <a:prstDash val="solid"/>
              <a:round/>
              <a:headEnd/>
              <a:tailEnd/>
            </a:ln>
          </p:spPr>
          <p:txBody>
            <a:bodyPr/>
            <a:lstStyle/>
            <a:p>
              <a:endParaRPr lang="en-US"/>
            </a:p>
          </p:txBody>
        </p:sp>
        <p:sp>
          <p:nvSpPr>
            <p:cNvPr id="745511" name="Freeform 39"/>
            <p:cNvSpPr>
              <a:spLocks/>
            </p:cNvSpPr>
            <p:nvPr/>
          </p:nvSpPr>
          <p:spPr bwMode="auto">
            <a:xfrm>
              <a:off x="2459" y="3972"/>
              <a:ext cx="30" cy="16"/>
            </a:xfrm>
            <a:custGeom>
              <a:avLst/>
              <a:gdLst/>
              <a:ahLst/>
              <a:cxnLst>
                <a:cxn ang="0">
                  <a:pos x="29" y="12"/>
                </a:cxn>
                <a:cxn ang="0">
                  <a:pos x="26" y="14"/>
                </a:cxn>
                <a:cxn ang="0">
                  <a:pos x="21" y="16"/>
                </a:cxn>
                <a:cxn ang="0">
                  <a:pos x="16" y="16"/>
                </a:cxn>
                <a:cxn ang="0">
                  <a:pos x="11" y="16"/>
                </a:cxn>
                <a:cxn ang="0">
                  <a:pos x="7" y="14"/>
                </a:cxn>
                <a:cxn ang="0">
                  <a:pos x="2" y="12"/>
                </a:cxn>
                <a:cxn ang="0">
                  <a:pos x="1" y="10"/>
                </a:cxn>
                <a:cxn ang="0">
                  <a:pos x="0" y="7"/>
                </a:cxn>
                <a:cxn ang="0">
                  <a:pos x="0" y="5"/>
                </a:cxn>
                <a:cxn ang="0">
                  <a:pos x="1" y="3"/>
                </a:cxn>
                <a:cxn ang="0">
                  <a:pos x="2" y="2"/>
                </a:cxn>
                <a:cxn ang="0">
                  <a:pos x="5" y="2"/>
                </a:cxn>
                <a:cxn ang="0">
                  <a:pos x="10" y="1"/>
                </a:cxn>
                <a:cxn ang="0">
                  <a:pos x="20" y="0"/>
                </a:cxn>
                <a:cxn ang="0">
                  <a:pos x="24" y="0"/>
                </a:cxn>
                <a:cxn ang="0">
                  <a:pos x="28" y="3"/>
                </a:cxn>
                <a:cxn ang="0">
                  <a:pos x="30" y="5"/>
                </a:cxn>
              </a:cxnLst>
              <a:rect l="0" t="0" r="r" b="b"/>
              <a:pathLst>
                <a:path w="30" h="16">
                  <a:moveTo>
                    <a:pt x="29" y="12"/>
                  </a:moveTo>
                  <a:lnTo>
                    <a:pt x="26" y="14"/>
                  </a:lnTo>
                  <a:lnTo>
                    <a:pt x="21" y="16"/>
                  </a:lnTo>
                  <a:lnTo>
                    <a:pt x="16" y="16"/>
                  </a:lnTo>
                  <a:lnTo>
                    <a:pt x="11" y="16"/>
                  </a:lnTo>
                  <a:lnTo>
                    <a:pt x="7" y="14"/>
                  </a:lnTo>
                  <a:lnTo>
                    <a:pt x="2" y="12"/>
                  </a:lnTo>
                  <a:lnTo>
                    <a:pt x="1" y="10"/>
                  </a:lnTo>
                  <a:lnTo>
                    <a:pt x="0" y="7"/>
                  </a:lnTo>
                  <a:lnTo>
                    <a:pt x="0" y="5"/>
                  </a:lnTo>
                  <a:lnTo>
                    <a:pt x="1" y="3"/>
                  </a:lnTo>
                  <a:lnTo>
                    <a:pt x="2" y="2"/>
                  </a:lnTo>
                  <a:lnTo>
                    <a:pt x="5" y="2"/>
                  </a:lnTo>
                  <a:lnTo>
                    <a:pt x="10" y="1"/>
                  </a:lnTo>
                  <a:lnTo>
                    <a:pt x="20" y="0"/>
                  </a:lnTo>
                  <a:lnTo>
                    <a:pt x="24" y="0"/>
                  </a:lnTo>
                  <a:lnTo>
                    <a:pt x="28" y="3"/>
                  </a:lnTo>
                  <a:lnTo>
                    <a:pt x="30" y="5"/>
                  </a:lnTo>
                </a:path>
              </a:pathLst>
            </a:custGeom>
            <a:solidFill>
              <a:srgbClr val="99FF99"/>
            </a:solidFill>
            <a:ln w="6350">
              <a:noFill/>
              <a:prstDash val="solid"/>
              <a:round/>
              <a:headEnd/>
              <a:tailEnd/>
            </a:ln>
          </p:spPr>
          <p:txBody>
            <a:bodyPr/>
            <a:lstStyle/>
            <a:p>
              <a:endParaRPr lang="en-US"/>
            </a:p>
          </p:txBody>
        </p:sp>
        <p:sp>
          <p:nvSpPr>
            <p:cNvPr id="745512" name="Freeform 40"/>
            <p:cNvSpPr>
              <a:spLocks/>
            </p:cNvSpPr>
            <p:nvPr/>
          </p:nvSpPr>
          <p:spPr bwMode="auto">
            <a:xfrm>
              <a:off x="2508" y="3978"/>
              <a:ext cx="21" cy="11"/>
            </a:xfrm>
            <a:custGeom>
              <a:avLst/>
              <a:gdLst/>
              <a:ahLst/>
              <a:cxnLst>
                <a:cxn ang="0">
                  <a:pos x="21" y="8"/>
                </a:cxn>
                <a:cxn ang="0">
                  <a:pos x="15" y="9"/>
                </a:cxn>
                <a:cxn ang="0">
                  <a:pos x="12" y="10"/>
                </a:cxn>
                <a:cxn ang="0">
                  <a:pos x="7" y="11"/>
                </a:cxn>
                <a:cxn ang="0">
                  <a:pos x="3" y="10"/>
                </a:cxn>
                <a:cxn ang="0">
                  <a:pos x="1" y="9"/>
                </a:cxn>
                <a:cxn ang="0">
                  <a:pos x="0" y="8"/>
                </a:cxn>
                <a:cxn ang="0">
                  <a:pos x="0" y="5"/>
                </a:cxn>
                <a:cxn ang="0">
                  <a:pos x="1" y="2"/>
                </a:cxn>
                <a:cxn ang="0">
                  <a:pos x="3" y="1"/>
                </a:cxn>
                <a:cxn ang="0">
                  <a:pos x="5" y="0"/>
                </a:cxn>
                <a:cxn ang="0">
                  <a:pos x="8" y="0"/>
                </a:cxn>
                <a:cxn ang="0">
                  <a:pos x="10" y="0"/>
                </a:cxn>
                <a:cxn ang="0">
                  <a:pos x="14" y="0"/>
                </a:cxn>
                <a:cxn ang="0">
                  <a:pos x="17" y="2"/>
                </a:cxn>
                <a:cxn ang="0">
                  <a:pos x="19" y="6"/>
                </a:cxn>
                <a:cxn ang="0">
                  <a:pos x="21" y="8"/>
                </a:cxn>
                <a:cxn ang="0">
                  <a:pos x="19" y="8"/>
                </a:cxn>
                <a:cxn ang="0">
                  <a:pos x="21" y="8"/>
                </a:cxn>
                <a:cxn ang="0">
                  <a:pos x="19" y="8"/>
                </a:cxn>
                <a:cxn ang="0">
                  <a:pos x="21" y="8"/>
                </a:cxn>
              </a:cxnLst>
              <a:rect l="0" t="0" r="r" b="b"/>
              <a:pathLst>
                <a:path w="21" h="11">
                  <a:moveTo>
                    <a:pt x="21" y="8"/>
                  </a:moveTo>
                  <a:lnTo>
                    <a:pt x="15" y="9"/>
                  </a:lnTo>
                  <a:lnTo>
                    <a:pt x="12" y="10"/>
                  </a:lnTo>
                  <a:lnTo>
                    <a:pt x="7" y="11"/>
                  </a:lnTo>
                  <a:lnTo>
                    <a:pt x="3" y="10"/>
                  </a:lnTo>
                  <a:lnTo>
                    <a:pt x="1" y="9"/>
                  </a:lnTo>
                  <a:lnTo>
                    <a:pt x="0" y="8"/>
                  </a:lnTo>
                  <a:lnTo>
                    <a:pt x="0" y="5"/>
                  </a:lnTo>
                  <a:lnTo>
                    <a:pt x="1" y="2"/>
                  </a:lnTo>
                  <a:lnTo>
                    <a:pt x="3" y="1"/>
                  </a:lnTo>
                  <a:lnTo>
                    <a:pt x="5" y="0"/>
                  </a:lnTo>
                  <a:lnTo>
                    <a:pt x="8" y="0"/>
                  </a:lnTo>
                  <a:lnTo>
                    <a:pt x="10" y="0"/>
                  </a:lnTo>
                  <a:lnTo>
                    <a:pt x="14" y="0"/>
                  </a:lnTo>
                  <a:lnTo>
                    <a:pt x="17" y="2"/>
                  </a:lnTo>
                  <a:lnTo>
                    <a:pt x="19" y="6"/>
                  </a:lnTo>
                  <a:lnTo>
                    <a:pt x="21" y="8"/>
                  </a:lnTo>
                  <a:lnTo>
                    <a:pt x="19" y="8"/>
                  </a:lnTo>
                  <a:lnTo>
                    <a:pt x="21" y="8"/>
                  </a:lnTo>
                  <a:lnTo>
                    <a:pt x="19" y="8"/>
                  </a:lnTo>
                  <a:lnTo>
                    <a:pt x="21" y="8"/>
                  </a:lnTo>
                </a:path>
              </a:pathLst>
            </a:custGeom>
            <a:solidFill>
              <a:srgbClr val="99FF99"/>
            </a:solidFill>
            <a:ln w="6350">
              <a:noFill/>
              <a:prstDash val="solid"/>
              <a:round/>
              <a:headEnd/>
              <a:tailEnd/>
            </a:ln>
          </p:spPr>
          <p:txBody>
            <a:bodyPr/>
            <a:lstStyle/>
            <a:p>
              <a:endParaRPr lang="en-US"/>
            </a:p>
          </p:txBody>
        </p:sp>
        <p:sp>
          <p:nvSpPr>
            <p:cNvPr id="745513" name="Freeform 41"/>
            <p:cNvSpPr>
              <a:spLocks/>
            </p:cNvSpPr>
            <p:nvPr/>
          </p:nvSpPr>
          <p:spPr bwMode="auto">
            <a:xfrm>
              <a:off x="2539" y="3965"/>
              <a:ext cx="14" cy="9"/>
            </a:xfrm>
            <a:custGeom>
              <a:avLst/>
              <a:gdLst/>
              <a:ahLst/>
              <a:cxnLst>
                <a:cxn ang="0">
                  <a:pos x="11" y="7"/>
                </a:cxn>
                <a:cxn ang="0">
                  <a:pos x="10" y="8"/>
                </a:cxn>
                <a:cxn ang="0">
                  <a:pos x="9" y="8"/>
                </a:cxn>
                <a:cxn ang="0">
                  <a:pos x="5" y="9"/>
                </a:cxn>
                <a:cxn ang="0">
                  <a:pos x="2" y="9"/>
                </a:cxn>
                <a:cxn ang="0">
                  <a:pos x="2" y="9"/>
                </a:cxn>
                <a:cxn ang="0">
                  <a:pos x="1" y="8"/>
                </a:cxn>
                <a:cxn ang="0">
                  <a:pos x="0" y="5"/>
                </a:cxn>
                <a:cxn ang="0">
                  <a:pos x="0" y="4"/>
                </a:cxn>
                <a:cxn ang="0">
                  <a:pos x="1" y="3"/>
                </a:cxn>
                <a:cxn ang="0">
                  <a:pos x="2" y="2"/>
                </a:cxn>
                <a:cxn ang="0">
                  <a:pos x="5" y="0"/>
                </a:cxn>
                <a:cxn ang="0">
                  <a:pos x="6" y="0"/>
                </a:cxn>
                <a:cxn ang="0">
                  <a:pos x="10" y="0"/>
                </a:cxn>
                <a:cxn ang="0">
                  <a:pos x="12" y="0"/>
                </a:cxn>
                <a:cxn ang="0">
                  <a:pos x="14" y="0"/>
                </a:cxn>
              </a:cxnLst>
              <a:rect l="0" t="0" r="r" b="b"/>
              <a:pathLst>
                <a:path w="14" h="9">
                  <a:moveTo>
                    <a:pt x="11" y="7"/>
                  </a:moveTo>
                  <a:lnTo>
                    <a:pt x="10" y="8"/>
                  </a:lnTo>
                  <a:lnTo>
                    <a:pt x="9" y="8"/>
                  </a:lnTo>
                  <a:lnTo>
                    <a:pt x="5" y="9"/>
                  </a:lnTo>
                  <a:lnTo>
                    <a:pt x="2" y="9"/>
                  </a:lnTo>
                  <a:lnTo>
                    <a:pt x="2" y="9"/>
                  </a:lnTo>
                  <a:lnTo>
                    <a:pt x="1" y="8"/>
                  </a:lnTo>
                  <a:lnTo>
                    <a:pt x="0" y="5"/>
                  </a:lnTo>
                  <a:lnTo>
                    <a:pt x="0" y="4"/>
                  </a:lnTo>
                  <a:lnTo>
                    <a:pt x="1" y="3"/>
                  </a:lnTo>
                  <a:lnTo>
                    <a:pt x="2" y="2"/>
                  </a:lnTo>
                  <a:lnTo>
                    <a:pt x="5" y="0"/>
                  </a:lnTo>
                  <a:lnTo>
                    <a:pt x="6" y="0"/>
                  </a:lnTo>
                  <a:lnTo>
                    <a:pt x="10" y="0"/>
                  </a:lnTo>
                  <a:lnTo>
                    <a:pt x="12" y="0"/>
                  </a:lnTo>
                  <a:lnTo>
                    <a:pt x="14" y="0"/>
                  </a:lnTo>
                </a:path>
              </a:pathLst>
            </a:custGeom>
            <a:solidFill>
              <a:srgbClr val="99FF99"/>
            </a:solidFill>
            <a:ln w="6350">
              <a:noFill/>
              <a:prstDash val="solid"/>
              <a:round/>
              <a:headEnd/>
              <a:tailEnd/>
            </a:ln>
          </p:spPr>
          <p:txBody>
            <a:bodyPr/>
            <a:lstStyle/>
            <a:p>
              <a:endParaRPr lang="en-US"/>
            </a:p>
          </p:txBody>
        </p:sp>
        <p:sp>
          <p:nvSpPr>
            <p:cNvPr id="745514" name="Freeform 42"/>
            <p:cNvSpPr>
              <a:spLocks/>
            </p:cNvSpPr>
            <p:nvPr/>
          </p:nvSpPr>
          <p:spPr bwMode="auto">
            <a:xfrm>
              <a:off x="2553" y="3942"/>
              <a:ext cx="9" cy="12"/>
            </a:xfrm>
            <a:custGeom>
              <a:avLst/>
              <a:gdLst/>
              <a:ahLst/>
              <a:cxnLst>
                <a:cxn ang="0">
                  <a:pos x="9" y="7"/>
                </a:cxn>
                <a:cxn ang="0">
                  <a:pos x="9" y="5"/>
                </a:cxn>
                <a:cxn ang="0">
                  <a:pos x="7" y="3"/>
                </a:cxn>
                <a:cxn ang="0">
                  <a:pos x="6" y="0"/>
                </a:cxn>
                <a:cxn ang="0">
                  <a:pos x="7" y="0"/>
                </a:cxn>
                <a:cxn ang="0">
                  <a:pos x="5" y="2"/>
                </a:cxn>
                <a:cxn ang="0">
                  <a:pos x="2" y="2"/>
                </a:cxn>
                <a:cxn ang="0">
                  <a:pos x="0" y="4"/>
                </a:cxn>
                <a:cxn ang="0">
                  <a:pos x="0" y="5"/>
                </a:cxn>
                <a:cxn ang="0">
                  <a:pos x="0" y="7"/>
                </a:cxn>
                <a:cxn ang="0">
                  <a:pos x="0" y="8"/>
                </a:cxn>
                <a:cxn ang="0">
                  <a:pos x="1" y="11"/>
                </a:cxn>
                <a:cxn ang="0">
                  <a:pos x="3" y="12"/>
                </a:cxn>
                <a:cxn ang="0">
                  <a:pos x="5" y="12"/>
                </a:cxn>
                <a:cxn ang="0">
                  <a:pos x="7" y="11"/>
                </a:cxn>
                <a:cxn ang="0">
                  <a:pos x="7" y="8"/>
                </a:cxn>
                <a:cxn ang="0">
                  <a:pos x="9" y="7"/>
                </a:cxn>
                <a:cxn ang="0">
                  <a:pos x="7" y="7"/>
                </a:cxn>
                <a:cxn ang="0">
                  <a:pos x="9" y="7"/>
                </a:cxn>
                <a:cxn ang="0">
                  <a:pos x="7" y="7"/>
                </a:cxn>
                <a:cxn ang="0">
                  <a:pos x="9" y="7"/>
                </a:cxn>
              </a:cxnLst>
              <a:rect l="0" t="0" r="r" b="b"/>
              <a:pathLst>
                <a:path w="9" h="12">
                  <a:moveTo>
                    <a:pt x="9" y="7"/>
                  </a:moveTo>
                  <a:lnTo>
                    <a:pt x="9" y="5"/>
                  </a:lnTo>
                  <a:lnTo>
                    <a:pt x="7" y="3"/>
                  </a:lnTo>
                  <a:lnTo>
                    <a:pt x="6" y="0"/>
                  </a:lnTo>
                  <a:lnTo>
                    <a:pt x="7" y="0"/>
                  </a:lnTo>
                  <a:lnTo>
                    <a:pt x="5" y="2"/>
                  </a:lnTo>
                  <a:lnTo>
                    <a:pt x="2" y="2"/>
                  </a:lnTo>
                  <a:lnTo>
                    <a:pt x="0" y="4"/>
                  </a:lnTo>
                  <a:lnTo>
                    <a:pt x="0" y="5"/>
                  </a:lnTo>
                  <a:lnTo>
                    <a:pt x="0" y="7"/>
                  </a:lnTo>
                  <a:lnTo>
                    <a:pt x="0" y="8"/>
                  </a:lnTo>
                  <a:lnTo>
                    <a:pt x="1" y="11"/>
                  </a:lnTo>
                  <a:lnTo>
                    <a:pt x="3" y="12"/>
                  </a:lnTo>
                  <a:lnTo>
                    <a:pt x="5" y="12"/>
                  </a:lnTo>
                  <a:lnTo>
                    <a:pt x="7" y="11"/>
                  </a:lnTo>
                  <a:lnTo>
                    <a:pt x="7" y="8"/>
                  </a:lnTo>
                  <a:lnTo>
                    <a:pt x="9" y="7"/>
                  </a:lnTo>
                  <a:lnTo>
                    <a:pt x="7" y="7"/>
                  </a:lnTo>
                  <a:lnTo>
                    <a:pt x="9" y="7"/>
                  </a:lnTo>
                  <a:lnTo>
                    <a:pt x="7" y="7"/>
                  </a:lnTo>
                  <a:lnTo>
                    <a:pt x="9" y="7"/>
                  </a:lnTo>
                </a:path>
              </a:pathLst>
            </a:custGeom>
            <a:solidFill>
              <a:srgbClr val="99FF99"/>
            </a:solidFill>
            <a:ln w="6350">
              <a:noFill/>
              <a:prstDash val="solid"/>
              <a:round/>
              <a:headEnd/>
              <a:tailEnd/>
            </a:ln>
          </p:spPr>
          <p:txBody>
            <a:bodyPr/>
            <a:lstStyle/>
            <a:p>
              <a:endParaRPr lang="en-US"/>
            </a:p>
          </p:txBody>
        </p:sp>
        <p:sp>
          <p:nvSpPr>
            <p:cNvPr id="745515" name="Freeform 43"/>
            <p:cNvSpPr>
              <a:spLocks/>
            </p:cNvSpPr>
            <p:nvPr/>
          </p:nvSpPr>
          <p:spPr bwMode="auto">
            <a:xfrm>
              <a:off x="2359" y="3749"/>
              <a:ext cx="13" cy="43"/>
            </a:xfrm>
            <a:custGeom>
              <a:avLst/>
              <a:gdLst/>
              <a:ahLst/>
              <a:cxnLst>
                <a:cxn ang="0">
                  <a:pos x="13" y="0"/>
                </a:cxn>
                <a:cxn ang="0">
                  <a:pos x="12" y="4"/>
                </a:cxn>
                <a:cxn ang="0">
                  <a:pos x="12" y="12"/>
                </a:cxn>
                <a:cxn ang="0">
                  <a:pos x="7" y="26"/>
                </a:cxn>
                <a:cxn ang="0">
                  <a:pos x="2" y="41"/>
                </a:cxn>
                <a:cxn ang="0">
                  <a:pos x="0" y="43"/>
                </a:cxn>
              </a:cxnLst>
              <a:rect l="0" t="0" r="r" b="b"/>
              <a:pathLst>
                <a:path w="13" h="43">
                  <a:moveTo>
                    <a:pt x="13" y="0"/>
                  </a:moveTo>
                  <a:lnTo>
                    <a:pt x="12" y="4"/>
                  </a:lnTo>
                  <a:lnTo>
                    <a:pt x="12" y="12"/>
                  </a:lnTo>
                  <a:lnTo>
                    <a:pt x="7" y="26"/>
                  </a:lnTo>
                  <a:lnTo>
                    <a:pt x="2" y="41"/>
                  </a:lnTo>
                  <a:lnTo>
                    <a:pt x="0" y="43"/>
                  </a:lnTo>
                </a:path>
              </a:pathLst>
            </a:custGeom>
            <a:solidFill>
              <a:srgbClr val="99FF99"/>
            </a:solidFill>
            <a:ln w="6350">
              <a:noFill/>
              <a:prstDash val="solid"/>
              <a:round/>
              <a:headEnd/>
              <a:tailEnd/>
            </a:ln>
          </p:spPr>
          <p:txBody>
            <a:bodyPr/>
            <a:lstStyle/>
            <a:p>
              <a:endParaRPr lang="en-US"/>
            </a:p>
          </p:txBody>
        </p:sp>
        <p:sp>
          <p:nvSpPr>
            <p:cNvPr id="745516" name="Freeform 44"/>
            <p:cNvSpPr>
              <a:spLocks/>
            </p:cNvSpPr>
            <p:nvPr/>
          </p:nvSpPr>
          <p:spPr bwMode="auto">
            <a:xfrm>
              <a:off x="2452" y="3714"/>
              <a:ext cx="31" cy="52"/>
            </a:xfrm>
            <a:custGeom>
              <a:avLst/>
              <a:gdLst/>
              <a:ahLst/>
              <a:cxnLst>
                <a:cxn ang="0">
                  <a:pos x="31" y="52"/>
                </a:cxn>
                <a:cxn ang="0">
                  <a:pos x="31" y="49"/>
                </a:cxn>
                <a:cxn ang="0">
                  <a:pos x="29" y="43"/>
                </a:cxn>
                <a:cxn ang="0">
                  <a:pos x="27" y="36"/>
                </a:cxn>
                <a:cxn ang="0">
                  <a:pos x="24" y="31"/>
                </a:cxn>
                <a:cxn ang="0">
                  <a:pos x="18" y="20"/>
                </a:cxn>
                <a:cxn ang="0">
                  <a:pos x="17" y="16"/>
                </a:cxn>
                <a:cxn ang="0">
                  <a:pos x="14" y="14"/>
                </a:cxn>
                <a:cxn ang="0">
                  <a:pos x="13" y="10"/>
                </a:cxn>
                <a:cxn ang="0">
                  <a:pos x="13" y="8"/>
                </a:cxn>
                <a:cxn ang="0">
                  <a:pos x="9" y="6"/>
                </a:cxn>
                <a:cxn ang="0">
                  <a:pos x="5" y="3"/>
                </a:cxn>
                <a:cxn ang="0">
                  <a:pos x="0" y="1"/>
                </a:cxn>
                <a:cxn ang="0">
                  <a:pos x="0" y="0"/>
                </a:cxn>
              </a:cxnLst>
              <a:rect l="0" t="0" r="r" b="b"/>
              <a:pathLst>
                <a:path w="31" h="52">
                  <a:moveTo>
                    <a:pt x="31" y="52"/>
                  </a:moveTo>
                  <a:lnTo>
                    <a:pt x="31" y="49"/>
                  </a:lnTo>
                  <a:lnTo>
                    <a:pt x="29" y="43"/>
                  </a:lnTo>
                  <a:lnTo>
                    <a:pt x="27" y="36"/>
                  </a:lnTo>
                  <a:lnTo>
                    <a:pt x="24" y="31"/>
                  </a:lnTo>
                  <a:lnTo>
                    <a:pt x="18" y="20"/>
                  </a:lnTo>
                  <a:lnTo>
                    <a:pt x="17" y="16"/>
                  </a:lnTo>
                  <a:lnTo>
                    <a:pt x="14" y="14"/>
                  </a:lnTo>
                  <a:lnTo>
                    <a:pt x="13" y="10"/>
                  </a:lnTo>
                  <a:lnTo>
                    <a:pt x="13" y="8"/>
                  </a:lnTo>
                  <a:lnTo>
                    <a:pt x="9" y="6"/>
                  </a:lnTo>
                  <a:lnTo>
                    <a:pt x="5" y="3"/>
                  </a:lnTo>
                  <a:lnTo>
                    <a:pt x="0" y="1"/>
                  </a:lnTo>
                  <a:lnTo>
                    <a:pt x="0" y="0"/>
                  </a:lnTo>
                </a:path>
              </a:pathLst>
            </a:custGeom>
            <a:solidFill>
              <a:srgbClr val="99FF99"/>
            </a:solidFill>
            <a:ln w="6350">
              <a:noFill/>
              <a:prstDash val="solid"/>
              <a:round/>
              <a:headEnd/>
              <a:tailEnd/>
            </a:ln>
          </p:spPr>
          <p:txBody>
            <a:bodyPr/>
            <a:lstStyle/>
            <a:p>
              <a:endParaRPr lang="en-US"/>
            </a:p>
          </p:txBody>
        </p:sp>
        <p:sp>
          <p:nvSpPr>
            <p:cNvPr id="745517" name="Freeform 45"/>
            <p:cNvSpPr>
              <a:spLocks/>
            </p:cNvSpPr>
            <p:nvPr/>
          </p:nvSpPr>
          <p:spPr bwMode="auto">
            <a:xfrm>
              <a:off x="2397" y="2983"/>
              <a:ext cx="97" cy="135"/>
            </a:xfrm>
            <a:custGeom>
              <a:avLst/>
              <a:gdLst/>
              <a:ahLst/>
              <a:cxnLst>
                <a:cxn ang="0">
                  <a:pos x="2" y="0"/>
                </a:cxn>
                <a:cxn ang="0">
                  <a:pos x="2" y="5"/>
                </a:cxn>
                <a:cxn ang="0">
                  <a:pos x="3" y="18"/>
                </a:cxn>
                <a:cxn ang="0">
                  <a:pos x="6" y="51"/>
                </a:cxn>
                <a:cxn ang="0">
                  <a:pos x="9" y="79"/>
                </a:cxn>
                <a:cxn ang="0">
                  <a:pos x="12" y="82"/>
                </a:cxn>
                <a:cxn ang="0">
                  <a:pos x="14" y="90"/>
                </a:cxn>
                <a:cxn ang="0">
                  <a:pos x="20" y="104"/>
                </a:cxn>
                <a:cxn ang="0">
                  <a:pos x="26" y="117"/>
                </a:cxn>
                <a:cxn ang="0">
                  <a:pos x="35" y="127"/>
                </a:cxn>
                <a:cxn ang="0">
                  <a:pos x="45" y="133"/>
                </a:cxn>
                <a:cxn ang="0">
                  <a:pos x="58" y="135"/>
                </a:cxn>
                <a:cxn ang="0">
                  <a:pos x="67" y="132"/>
                </a:cxn>
                <a:cxn ang="0">
                  <a:pos x="70" y="131"/>
                </a:cxn>
                <a:cxn ang="0">
                  <a:pos x="78" y="126"/>
                </a:cxn>
                <a:cxn ang="0">
                  <a:pos x="84" y="119"/>
                </a:cxn>
                <a:cxn ang="0">
                  <a:pos x="90" y="112"/>
                </a:cxn>
                <a:cxn ang="0">
                  <a:pos x="93" y="103"/>
                </a:cxn>
                <a:cxn ang="0">
                  <a:pos x="96" y="94"/>
                </a:cxn>
                <a:cxn ang="0">
                  <a:pos x="97" y="89"/>
                </a:cxn>
                <a:cxn ang="0">
                  <a:pos x="91" y="93"/>
                </a:cxn>
                <a:cxn ang="0">
                  <a:pos x="81" y="96"/>
                </a:cxn>
                <a:cxn ang="0">
                  <a:pos x="70" y="99"/>
                </a:cxn>
                <a:cxn ang="0">
                  <a:pos x="59" y="99"/>
                </a:cxn>
                <a:cxn ang="0">
                  <a:pos x="49" y="96"/>
                </a:cxn>
                <a:cxn ang="0">
                  <a:pos x="40" y="90"/>
                </a:cxn>
                <a:cxn ang="0">
                  <a:pos x="36" y="86"/>
                </a:cxn>
                <a:cxn ang="0">
                  <a:pos x="34" y="85"/>
                </a:cxn>
                <a:cxn ang="0">
                  <a:pos x="31" y="81"/>
                </a:cxn>
                <a:cxn ang="0">
                  <a:pos x="28" y="76"/>
                </a:cxn>
                <a:cxn ang="0">
                  <a:pos x="27" y="68"/>
                </a:cxn>
                <a:cxn ang="0">
                  <a:pos x="28" y="65"/>
                </a:cxn>
                <a:cxn ang="0">
                  <a:pos x="23" y="56"/>
                </a:cxn>
                <a:cxn ang="0">
                  <a:pos x="11" y="25"/>
                </a:cxn>
                <a:cxn ang="0">
                  <a:pos x="2" y="2"/>
                </a:cxn>
                <a:cxn ang="0">
                  <a:pos x="2" y="0"/>
                </a:cxn>
                <a:cxn ang="0">
                  <a:pos x="0" y="0"/>
                </a:cxn>
                <a:cxn ang="0">
                  <a:pos x="2" y="0"/>
                </a:cxn>
                <a:cxn ang="0">
                  <a:pos x="0" y="0"/>
                </a:cxn>
                <a:cxn ang="0">
                  <a:pos x="2" y="0"/>
                </a:cxn>
                <a:cxn ang="0">
                  <a:pos x="2" y="0"/>
                </a:cxn>
              </a:cxnLst>
              <a:rect l="0" t="0" r="r" b="b"/>
              <a:pathLst>
                <a:path w="97" h="135">
                  <a:moveTo>
                    <a:pt x="2" y="0"/>
                  </a:moveTo>
                  <a:lnTo>
                    <a:pt x="2" y="5"/>
                  </a:lnTo>
                  <a:lnTo>
                    <a:pt x="3" y="18"/>
                  </a:lnTo>
                  <a:lnTo>
                    <a:pt x="6" y="51"/>
                  </a:lnTo>
                  <a:lnTo>
                    <a:pt x="9" y="79"/>
                  </a:lnTo>
                  <a:lnTo>
                    <a:pt x="12" y="82"/>
                  </a:lnTo>
                  <a:lnTo>
                    <a:pt x="14" y="90"/>
                  </a:lnTo>
                  <a:lnTo>
                    <a:pt x="20" y="104"/>
                  </a:lnTo>
                  <a:lnTo>
                    <a:pt x="26" y="117"/>
                  </a:lnTo>
                  <a:lnTo>
                    <a:pt x="35" y="127"/>
                  </a:lnTo>
                  <a:lnTo>
                    <a:pt x="45" y="133"/>
                  </a:lnTo>
                  <a:lnTo>
                    <a:pt x="58" y="135"/>
                  </a:lnTo>
                  <a:lnTo>
                    <a:pt x="67" y="132"/>
                  </a:lnTo>
                  <a:lnTo>
                    <a:pt x="70" y="131"/>
                  </a:lnTo>
                  <a:lnTo>
                    <a:pt x="78" y="126"/>
                  </a:lnTo>
                  <a:lnTo>
                    <a:pt x="84" y="119"/>
                  </a:lnTo>
                  <a:lnTo>
                    <a:pt x="90" y="112"/>
                  </a:lnTo>
                  <a:lnTo>
                    <a:pt x="93" y="103"/>
                  </a:lnTo>
                  <a:lnTo>
                    <a:pt x="96" y="94"/>
                  </a:lnTo>
                  <a:lnTo>
                    <a:pt x="97" y="89"/>
                  </a:lnTo>
                  <a:lnTo>
                    <a:pt x="91" y="93"/>
                  </a:lnTo>
                  <a:lnTo>
                    <a:pt x="81" y="96"/>
                  </a:lnTo>
                  <a:lnTo>
                    <a:pt x="70" y="99"/>
                  </a:lnTo>
                  <a:lnTo>
                    <a:pt x="59" y="99"/>
                  </a:lnTo>
                  <a:lnTo>
                    <a:pt x="49" y="96"/>
                  </a:lnTo>
                  <a:lnTo>
                    <a:pt x="40" y="90"/>
                  </a:lnTo>
                  <a:lnTo>
                    <a:pt x="36" y="86"/>
                  </a:lnTo>
                  <a:lnTo>
                    <a:pt x="34" y="85"/>
                  </a:lnTo>
                  <a:lnTo>
                    <a:pt x="31" y="81"/>
                  </a:lnTo>
                  <a:lnTo>
                    <a:pt x="28" y="76"/>
                  </a:lnTo>
                  <a:lnTo>
                    <a:pt x="27" y="68"/>
                  </a:lnTo>
                  <a:lnTo>
                    <a:pt x="28" y="65"/>
                  </a:lnTo>
                  <a:lnTo>
                    <a:pt x="23" y="56"/>
                  </a:lnTo>
                  <a:lnTo>
                    <a:pt x="11" y="25"/>
                  </a:lnTo>
                  <a:lnTo>
                    <a:pt x="2" y="2"/>
                  </a:lnTo>
                  <a:lnTo>
                    <a:pt x="2" y="0"/>
                  </a:lnTo>
                  <a:lnTo>
                    <a:pt x="0" y="0"/>
                  </a:lnTo>
                  <a:lnTo>
                    <a:pt x="2" y="0"/>
                  </a:lnTo>
                  <a:lnTo>
                    <a:pt x="0" y="0"/>
                  </a:lnTo>
                  <a:lnTo>
                    <a:pt x="2" y="0"/>
                  </a:lnTo>
                  <a:lnTo>
                    <a:pt x="2" y="0"/>
                  </a:lnTo>
                  <a:close/>
                </a:path>
              </a:pathLst>
            </a:custGeom>
            <a:solidFill>
              <a:srgbClr val="99FF99"/>
            </a:solidFill>
            <a:ln w="9525">
              <a:noFill/>
              <a:round/>
              <a:headEnd/>
              <a:tailEnd/>
            </a:ln>
          </p:spPr>
          <p:txBody>
            <a:bodyPr/>
            <a:lstStyle/>
            <a:p>
              <a:endParaRPr lang="en-US"/>
            </a:p>
          </p:txBody>
        </p:sp>
        <p:sp>
          <p:nvSpPr>
            <p:cNvPr id="745518" name="Freeform 46"/>
            <p:cNvSpPr>
              <a:spLocks/>
            </p:cNvSpPr>
            <p:nvPr/>
          </p:nvSpPr>
          <p:spPr bwMode="auto">
            <a:xfrm>
              <a:off x="2399" y="2983"/>
              <a:ext cx="95" cy="135"/>
            </a:xfrm>
            <a:custGeom>
              <a:avLst/>
              <a:gdLst/>
              <a:ahLst/>
              <a:cxnLst>
                <a:cxn ang="0">
                  <a:pos x="0" y="0"/>
                </a:cxn>
                <a:cxn ang="0">
                  <a:pos x="0" y="5"/>
                </a:cxn>
                <a:cxn ang="0">
                  <a:pos x="1" y="18"/>
                </a:cxn>
                <a:cxn ang="0">
                  <a:pos x="4" y="51"/>
                </a:cxn>
                <a:cxn ang="0">
                  <a:pos x="7" y="79"/>
                </a:cxn>
                <a:cxn ang="0">
                  <a:pos x="10" y="82"/>
                </a:cxn>
                <a:cxn ang="0">
                  <a:pos x="12" y="90"/>
                </a:cxn>
                <a:cxn ang="0">
                  <a:pos x="18" y="104"/>
                </a:cxn>
                <a:cxn ang="0">
                  <a:pos x="24" y="117"/>
                </a:cxn>
                <a:cxn ang="0">
                  <a:pos x="33" y="127"/>
                </a:cxn>
                <a:cxn ang="0">
                  <a:pos x="43" y="133"/>
                </a:cxn>
                <a:cxn ang="0">
                  <a:pos x="56" y="135"/>
                </a:cxn>
                <a:cxn ang="0">
                  <a:pos x="65" y="132"/>
                </a:cxn>
                <a:cxn ang="0">
                  <a:pos x="68" y="131"/>
                </a:cxn>
                <a:cxn ang="0">
                  <a:pos x="76" y="126"/>
                </a:cxn>
                <a:cxn ang="0">
                  <a:pos x="82" y="119"/>
                </a:cxn>
                <a:cxn ang="0">
                  <a:pos x="88" y="112"/>
                </a:cxn>
                <a:cxn ang="0">
                  <a:pos x="91" y="103"/>
                </a:cxn>
                <a:cxn ang="0">
                  <a:pos x="94" y="94"/>
                </a:cxn>
                <a:cxn ang="0">
                  <a:pos x="95" y="89"/>
                </a:cxn>
                <a:cxn ang="0">
                  <a:pos x="89" y="93"/>
                </a:cxn>
                <a:cxn ang="0">
                  <a:pos x="79" y="96"/>
                </a:cxn>
                <a:cxn ang="0">
                  <a:pos x="68" y="99"/>
                </a:cxn>
                <a:cxn ang="0">
                  <a:pos x="57" y="99"/>
                </a:cxn>
                <a:cxn ang="0">
                  <a:pos x="47" y="96"/>
                </a:cxn>
                <a:cxn ang="0">
                  <a:pos x="38" y="90"/>
                </a:cxn>
                <a:cxn ang="0">
                  <a:pos x="34" y="86"/>
                </a:cxn>
                <a:cxn ang="0">
                  <a:pos x="32" y="85"/>
                </a:cxn>
                <a:cxn ang="0">
                  <a:pos x="29" y="81"/>
                </a:cxn>
                <a:cxn ang="0">
                  <a:pos x="26" y="76"/>
                </a:cxn>
                <a:cxn ang="0">
                  <a:pos x="25" y="68"/>
                </a:cxn>
                <a:cxn ang="0">
                  <a:pos x="26" y="65"/>
                </a:cxn>
              </a:cxnLst>
              <a:rect l="0" t="0" r="r" b="b"/>
              <a:pathLst>
                <a:path w="95" h="135">
                  <a:moveTo>
                    <a:pt x="0" y="0"/>
                  </a:moveTo>
                  <a:lnTo>
                    <a:pt x="0" y="5"/>
                  </a:lnTo>
                  <a:lnTo>
                    <a:pt x="1" y="18"/>
                  </a:lnTo>
                  <a:lnTo>
                    <a:pt x="4" y="51"/>
                  </a:lnTo>
                  <a:lnTo>
                    <a:pt x="7" y="79"/>
                  </a:lnTo>
                  <a:lnTo>
                    <a:pt x="10" y="82"/>
                  </a:lnTo>
                  <a:lnTo>
                    <a:pt x="12" y="90"/>
                  </a:lnTo>
                  <a:lnTo>
                    <a:pt x="18" y="104"/>
                  </a:lnTo>
                  <a:lnTo>
                    <a:pt x="24" y="117"/>
                  </a:lnTo>
                  <a:lnTo>
                    <a:pt x="33" y="127"/>
                  </a:lnTo>
                  <a:lnTo>
                    <a:pt x="43" y="133"/>
                  </a:lnTo>
                  <a:lnTo>
                    <a:pt x="56" y="135"/>
                  </a:lnTo>
                  <a:lnTo>
                    <a:pt x="65" y="132"/>
                  </a:lnTo>
                  <a:lnTo>
                    <a:pt x="68" y="131"/>
                  </a:lnTo>
                  <a:lnTo>
                    <a:pt x="76" y="126"/>
                  </a:lnTo>
                  <a:lnTo>
                    <a:pt x="82" y="119"/>
                  </a:lnTo>
                  <a:lnTo>
                    <a:pt x="88" y="112"/>
                  </a:lnTo>
                  <a:lnTo>
                    <a:pt x="91" y="103"/>
                  </a:lnTo>
                  <a:lnTo>
                    <a:pt x="94" y="94"/>
                  </a:lnTo>
                  <a:lnTo>
                    <a:pt x="95" y="89"/>
                  </a:lnTo>
                  <a:lnTo>
                    <a:pt x="89" y="93"/>
                  </a:lnTo>
                  <a:lnTo>
                    <a:pt x="79" y="96"/>
                  </a:lnTo>
                  <a:lnTo>
                    <a:pt x="68" y="99"/>
                  </a:lnTo>
                  <a:lnTo>
                    <a:pt x="57" y="99"/>
                  </a:lnTo>
                  <a:lnTo>
                    <a:pt x="47" y="96"/>
                  </a:lnTo>
                  <a:lnTo>
                    <a:pt x="38" y="90"/>
                  </a:lnTo>
                  <a:lnTo>
                    <a:pt x="34" y="86"/>
                  </a:lnTo>
                  <a:lnTo>
                    <a:pt x="32" y="85"/>
                  </a:lnTo>
                  <a:lnTo>
                    <a:pt x="29" y="81"/>
                  </a:lnTo>
                  <a:lnTo>
                    <a:pt x="26" y="76"/>
                  </a:lnTo>
                  <a:lnTo>
                    <a:pt x="25" y="68"/>
                  </a:lnTo>
                  <a:lnTo>
                    <a:pt x="26" y="65"/>
                  </a:lnTo>
                </a:path>
              </a:pathLst>
            </a:custGeom>
            <a:solidFill>
              <a:srgbClr val="99FF99"/>
            </a:solidFill>
            <a:ln w="6350">
              <a:noFill/>
              <a:prstDash val="solid"/>
              <a:round/>
              <a:headEnd/>
              <a:tailEnd/>
            </a:ln>
          </p:spPr>
          <p:txBody>
            <a:bodyPr/>
            <a:lstStyle/>
            <a:p>
              <a:endParaRPr lang="en-US"/>
            </a:p>
          </p:txBody>
        </p:sp>
        <p:sp>
          <p:nvSpPr>
            <p:cNvPr id="745519" name="Freeform 47"/>
            <p:cNvSpPr>
              <a:spLocks/>
            </p:cNvSpPr>
            <p:nvPr/>
          </p:nvSpPr>
          <p:spPr bwMode="auto">
            <a:xfrm>
              <a:off x="2334" y="2533"/>
              <a:ext cx="328" cy="1469"/>
            </a:xfrm>
            <a:custGeom>
              <a:avLst/>
              <a:gdLst/>
              <a:ahLst/>
              <a:cxnLst>
                <a:cxn ang="0">
                  <a:pos x="5" y="11"/>
                </a:cxn>
                <a:cxn ang="0">
                  <a:pos x="6" y="66"/>
                </a:cxn>
                <a:cxn ang="0">
                  <a:pos x="5" y="140"/>
                </a:cxn>
                <a:cxn ang="0">
                  <a:pos x="0" y="203"/>
                </a:cxn>
                <a:cxn ang="0">
                  <a:pos x="1" y="294"/>
                </a:cxn>
                <a:cxn ang="0">
                  <a:pos x="6" y="348"/>
                </a:cxn>
                <a:cxn ang="0">
                  <a:pos x="19" y="485"/>
                </a:cxn>
                <a:cxn ang="0">
                  <a:pos x="20" y="522"/>
                </a:cxn>
                <a:cxn ang="0">
                  <a:pos x="13" y="590"/>
                </a:cxn>
                <a:cxn ang="0">
                  <a:pos x="25" y="895"/>
                </a:cxn>
                <a:cxn ang="0">
                  <a:pos x="32" y="962"/>
                </a:cxn>
                <a:cxn ang="0">
                  <a:pos x="39" y="1075"/>
                </a:cxn>
                <a:cxn ang="0">
                  <a:pos x="24" y="1162"/>
                </a:cxn>
                <a:cxn ang="0">
                  <a:pos x="18" y="1211"/>
                </a:cxn>
                <a:cxn ang="0">
                  <a:pos x="16" y="1248"/>
                </a:cxn>
                <a:cxn ang="0">
                  <a:pos x="21" y="1259"/>
                </a:cxn>
                <a:cxn ang="0">
                  <a:pos x="20" y="1281"/>
                </a:cxn>
                <a:cxn ang="0">
                  <a:pos x="14" y="1314"/>
                </a:cxn>
                <a:cxn ang="0">
                  <a:pos x="18" y="1348"/>
                </a:cxn>
                <a:cxn ang="0">
                  <a:pos x="29" y="1375"/>
                </a:cxn>
                <a:cxn ang="0">
                  <a:pos x="28" y="1413"/>
                </a:cxn>
                <a:cxn ang="0">
                  <a:pos x="38" y="1439"/>
                </a:cxn>
                <a:cxn ang="0">
                  <a:pos x="71" y="1465"/>
                </a:cxn>
                <a:cxn ang="0">
                  <a:pos x="99" y="1465"/>
                </a:cxn>
                <a:cxn ang="0">
                  <a:pos x="116" y="1453"/>
                </a:cxn>
                <a:cxn ang="0">
                  <a:pos x="145" y="1464"/>
                </a:cxn>
                <a:cxn ang="0">
                  <a:pos x="165" y="1455"/>
                </a:cxn>
                <a:cxn ang="0">
                  <a:pos x="167" y="1456"/>
                </a:cxn>
                <a:cxn ang="0">
                  <a:pos x="172" y="1463"/>
                </a:cxn>
                <a:cxn ang="0">
                  <a:pos x="183" y="1465"/>
                </a:cxn>
                <a:cxn ang="0">
                  <a:pos x="195" y="1461"/>
                </a:cxn>
                <a:cxn ang="0">
                  <a:pos x="201" y="1453"/>
                </a:cxn>
                <a:cxn ang="0">
                  <a:pos x="201" y="1444"/>
                </a:cxn>
                <a:cxn ang="0">
                  <a:pos x="208" y="1447"/>
                </a:cxn>
                <a:cxn ang="0">
                  <a:pos x="219" y="1445"/>
                </a:cxn>
                <a:cxn ang="0">
                  <a:pos x="222" y="1440"/>
                </a:cxn>
                <a:cxn ang="0">
                  <a:pos x="226" y="1427"/>
                </a:cxn>
                <a:cxn ang="0">
                  <a:pos x="231" y="1420"/>
                </a:cxn>
                <a:cxn ang="0">
                  <a:pos x="234" y="1409"/>
                </a:cxn>
                <a:cxn ang="0">
                  <a:pos x="222" y="1390"/>
                </a:cxn>
                <a:cxn ang="0">
                  <a:pos x="151" y="1247"/>
                </a:cxn>
                <a:cxn ang="0">
                  <a:pos x="151" y="1229"/>
                </a:cxn>
                <a:cxn ang="0">
                  <a:pos x="159" y="1172"/>
                </a:cxn>
                <a:cxn ang="0">
                  <a:pos x="154" y="1102"/>
                </a:cxn>
                <a:cxn ang="0">
                  <a:pos x="186" y="1018"/>
                </a:cxn>
                <a:cxn ang="0">
                  <a:pos x="211" y="939"/>
                </a:cxn>
                <a:cxn ang="0">
                  <a:pos x="256" y="801"/>
                </a:cxn>
                <a:cxn ang="0">
                  <a:pos x="278" y="549"/>
                </a:cxn>
                <a:cxn ang="0">
                  <a:pos x="262" y="343"/>
                </a:cxn>
                <a:cxn ang="0">
                  <a:pos x="295" y="123"/>
                </a:cxn>
                <a:cxn ang="0">
                  <a:pos x="305" y="85"/>
                </a:cxn>
                <a:cxn ang="0">
                  <a:pos x="328" y="0"/>
                </a:cxn>
              </a:cxnLst>
              <a:rect l="0" t="0" r="r" b="b"/>
              <a:pathLst>
                <a:path w="328" h="1469">
                  <a:moveTo>
                    <a:pt x="5" y="1"/>
                  </a:moveTo>
                  <a:lnTo>
                    <a:pt x="5" y="4"/>
                  </a:lnTo>
                  <a:lnTo>
                    <a:pt x="5" y="11"/>
                  </a:lnTo>
                  <a:lnTo>
                    <a:pt x="5" y="42"/>
                  </a:lnTo>
                  <a:lnTo>
                    <a:pt x="5" y="65"/>
                  </a:lnTo>
                  <a:lnTo>
                    <a:pt x="6" y="66"/>
                  </a:lnTo>
                  <a:lnTo>
                    <a:pt x="6" y="77"/>
                  </a:lnTo>
                  <a:lnTo>
                    <a:pt x="6" y="98"/>
                  </a:lnTo>
                  <a:lnTo>
                    <a:pt x="5" y="140"/>
                  </a:lnTo>
                  <a:lnTo>
                    <a:pt x="1" y="183"/>
                  </a:lnTo>
                  <a:lnTo>
                    <a:pt x="1" y="193"/>
                  </a:lnTo>
                  <a:lnTo>
                    <a:pt x="0" y="203"/>
                  </a:lnTo>
                  <a:lnTo>
                    <a:pt x="0" y="221"/>
                  </a:lnTo>
                  <a:lnTo>
                    <a:pt x="0" y="258"/>
                  </a:lnTo>
                  <a:lnTo>
                    <a:pt x="1" y="294"/>
                  </a:lnTo>
                  <a:lnTo>
                    <a:pt x="2" y="301"/>
                  </a:lnTo>
                  <a:lnTo>
                    <a:pt x="2" y="318"/>
                  </a:lnTo>
                  <a:lnTo>
                    <a:pt x="6" y="348"/>
                  </a:lnTo>
                  <a:lnTo>
                    <a:pt x="13" y="410"/>
                  </a:lnTo>
                  <a:lnTo>
                    <a:pt x="18" y="471"/>
                  </a:lnTo>
                  <a:lnTo>
                    <a:pt x="19" y="485"/>
                  </a:lnTo>
                  <a:lnTo>
                    <a:pt x="19" y="492"/>
                  </a:lnTo>
                  <a:lnTo>
                    <a:pt x="19" y="502"/>
                  </a:lnTo>
                  <a:lnTo>
                    <a:pt x="20" y="522"/>
                  </a:lnTo>
                  <a:lnTo>
                    <a:pt x="19" y="544"/>
                  </a:lnTo>
                  <a:lnTo>
                    <a:pt x="19" y="549"/>
                  </a:lnTo>
                  <a:lnTo>
                    <a:pt x="13" y="590"/>
                  </a:lnTo>
                  <a:lnTo>
                    <a:pt x="7" y="662"/>
                  </a:lnTo>
                  <a:lnTo>
                    <a:pt x="13" y="782"/>
                  </a:lnTo>
                  <a:lnTo>
                    <a:pt x="25" y="895"/>
                  </a:lnTo>
                  <a:lnTo>
                    <a:pt x="29" y="924"/>
                  </a:lnTo>
                  <a:lnTo>
                    <a:pt x="29" y="937"/>
                  </a:lnTo>
                  <a:lnTo>
                    <a:pt x="32" y="962"/>
                  </a:lnTo>
                  <a:lnTo>
                    <a:pt x="35" y="1013"/>
                  </a:lnTo>
                  <a:lnTo>
                    <a:pt x="38" y="1064"/>
                  </a:lnTo>
                  <a:lnTo>
                    <a:pt x="39" y="1075"/>
                  </a:lnTo>
                  <a:lnTo>
                    <a:pt x="39" y="1092"/>
                  </a:lnTo>
                  <a:lnTo>
                    <a:pt x="35" y="1120"/>
                  </a:lnTo>
                  <a:lnTo>
                    <a:pt x="24" y="1162"/>
                  </a:lnTo>
                  <a:lnTo>
                    <a:pt x="16" y="1198"/>
                  </a:lnTo>
                  <a:lnTo>
                    <a:pt x="18" y="1207"/>
                  </a:lnTo>
                  <a:lnTo>
                    <a:pt x="18" y="1211"/>
                  </a:lnTo>
                  <a:lnTo>
                    <a:pt x="18" y="1217"/>
                  </a:lnTo>
                  <a:lnTo>
                    <a:pt x="16" y="1234"/>
                  </a:lnTo>
                  <a:lnTo>
                    <a:pt x="16" y="1248"/>
                  </a:lnTo>
                  <a:lnTo>
                    <a:pt x="18" y="1249"/>
                  </a:lnTo>
                  <a:lnTo>
                    <a:pt x="20" y="1254"/>
                  </a:lnTo>
                  <a:lnTo>
                    <a:pt x="21" y="1259"/>
                  </a:lnTo>
                  <a:lnTo>
                    <a:pt x="23" y="1264"/>
                  </a:lnTo>
                  <a:lnTo>
                    <a:pt x="21" y="1270"/>
                  </a:lnTo>
                  <a:lnTo>
                    <a:pt x="20" y="1281"/>
                  </a:lnTo>
                  <a:lnTo>
                    <a:pt x="16" y="1292"/>
                  </a:lnTo>
                  <a:lnTo>
                    <a:pt x="13" y="1314"/>
                  </a:lnTo>
                  <a:lnTo>
                    <a:pt x="14" y="1314"/>
                  </a:lnTo>
                  <a:lnTo>
                    <a:pt x="14" y="1319"/>
                  </a:lnTo>
                  <a:lnTo>
                    <a:pt x="15" y="1329"/>
                  </a:lnTo>
                  <a:lnTo>
                    <a:pt x="18" y="1348"/>
                  </a:lnTo>
                  <a:lnTo>
                    <a:pt x="25" y="1366"/>
                  </a:lnTo>
                  <a:lnTo>
                    <a:pt x="28" y="1370"/>
                  </a:lnTo>
                  <a:lnTo>
                    <a:pt x="29" y="1375"/>
                  </a:lnTo>
                  <a:lnTo>
                    <a:pt x="30" y="1384"/>
                  </a:lnTo>
                  <a:lnTo>
                    <a:pt x="29" y="1394"/>
                  </a:lnTo>
                  <a:lnTo>
                    <a:pt x="28" y="1413"/>
                  </a:lnTo>
                  <a:lnTo>
                    <a:pt x="32" y="1426"/>
                  </a:lnTo>
                  <a:lnTo>
                    <a:pt x="33" y="1431"/>
                  </a:lnTo>
                  <a:lnTo>
                    <a:pt x="38" y="1439"/>
                  </a:lnTo>
                  <a:lnTo>
                    <a:pt x="51" y="1454"/>
                  </a:lnTo>
                  <a:lnTo>
                    <a:pt x="66" y="1464"/>
                  </a:lnTo>
                  <a:lnTo>
                    <a:pt x="71" y="1465"/>
                  </a:lnTo>
                  <a:lnTo>
                    <a:pt x="83" y="1469"/>
                  </a:lnTo>
                  <a:lnTo>
                    <a:pt x="90" y="1468"/>
                  </a:lnTo>
                  <a:lnTo>
                    <a:pt x="99" y="1465"/>
                  </a:lnTo>
                  <a:lnTo>
                    <a:pt x="107" y="1461"/>
                  </a:lnTo>
                  <a:lnTo>
                    <a:pt x="113" y="1456"/>
                  </a:lnTo>
                  <a:lnTo>
                    <a:pt x="116" y="1453"/>
                  </a:lnTo>
                  <a:lnTo>
                    <a:pt x="119" y="1456"/>
                  </a:lnTo>
                  <a:lnTo>
                    <a:pt x="127" y="1460"/>
                  </a:lnTo>
                  <a:lnTo>
                    <a:pt x="145" y="1464"/>
                  </a:lnTo>
                  <a:lnTo>
                    <a:pt x="160" y="1460"/>
                  </a:lnTo>
                  <a:lnTo>
                    <a:pt x="165" y="1458"/>
                  </a:lnTo>
                  <a:lnTo>
                    <a:pt x="165" y="1455"/>
                  </a:lnTo>
                  <a:lnTo>
                    <a:pt x="165" y="1454"/>
                  </a:lnTo>
                  <a:lnTo>
                    <a:pt x="167" y="1453"/>
                  </a:lnTo>
                  <a:lnTo>
                    <a:pt x="167" y="1456"/>
                  </a:lnTo>
                  <a:lnTo>
                    <a:pt x="168" y="1459"/>
                  </a:lnTo>
                  <a:lnTo>
                    <a:pt x="170" y="1461"/>
                  </a:lnTo>
                  <a:lnTo>
                    <a:pt x="172" y="1463"/>
                  </a:lnTo>
                  <a:lnTo>
                    <a:pt x="174" y="1464"/>
                  </a:lnTo>
                  <a:lnTo>
                    <a:pt x="178" y="1465"/>
                  </a:lnTo>
                  <a:lnTo>
                    <a:pt x="183" y="1465"/>
                  </a:lnTo>
                  <a:lnTo>
                    <a:pt x="189" y="1464"/>
                  </a:lnTo>
                  <a:lnTo>
                    <a:pt x="193" y="1463"/>
                  </a:lnTo>
                  <a:lnTo>
                    <a:pt x="195" y="1461"/>
                  </a:lnTo>
                  <a:lnTo>
                    <a:pt x="198" y="1459"/>
                  </a:lnTo>
                  <a:lnTo>
                    <a:pt x="200" y="1456"/>
                  </a:lnTo>
                  <a:lnTo>
                    <a:pt x="201" y="1453"/>
                  </a:lnTo>
                  <a:lnTo>
                    <a:pt x="201" y="1450"/>
                  </a:lnTo>
                  <a:lnTo>
                    <a:pt x="201" y="1446"/>
                  </a:lnTo>
                  <a:lnTo>
                    <a:pt x="201" y="1444"/>
                  </a:lnTo>
                  <a:lnTo>
                    <a:pt x="202" y="1445"/>
                  </a:lnTo>
                  <a:lnTo>
                    <a:pt x="206" y="1447"/>
                  </a:lnTo>
                  <a:lnTo>
                    <a:pt x="208" y="1447"/>
                  </a:lnTo>
                  <a:lnTo>
                    <a:pt x="212" y="1447"/>
                  </a:lnTo>
                  <a:lnTo>
                    <a:pt x="216" y="1446"/>
                  </a:lnTo>
                  <a:lnTo>
                    <a:pt x="219" y="1445"/>
                  </a:lnTo>
                  <a:lnTo>
                    <a:pt x="221" y="1444"/>
                  </a:lnTo>
                  <a:lnTo>
                    <a:pt x="222" y="1442"/>
                  </a:lnTo>
                  <a:lnTo>
                    <a:pt x="222" y="1440"/>
                  </a:lnTo>
                  <a:lnTo>
                    <a:pt x="224" y="1437"/>
                  </a:lnTo>
                  <a:lnTo>
                    <a:pt x="224" y="1434"/>
                  </a:lnTo>
                  <a:lnTo>
                    <a:pt x="226" y="1427"/>
                  </a:lnTo>
                  <a:lnTo>
                    <a:pt x="229" y="1425"/>
                  </a:lnTo>
                  <a:lnTo>
                    <a:pt x="230" y="1423"/>
                  </a:lnTo>
                  <a:lnTo>
                    <a:pt x="231" y="1420"/>
                  </a:lnTo>
                  <a:lnTo>
                    <a:pt x="234" y="1416"/>
                  </a:lnTo>
                  <a:lnTo>
                    <a:pt x="234" y="1413"/>
                  </a:lnTo>
                  <a:lnTo>
                    <a:pt x="234" y="1409"/>
                  </a:lnTo>
                  <a:lnTo>
                    <a:pt x="231" y="1406"/>
                  </a:lnTo>
                  <a:lnTo>
                    <a:pt x="231" y="1403"/>
                  </a:lnTo>
                  <a:lnTo>
                    <a:pt x="222" y="1390"/>
                  </a:lnTo>
                  <a:lnTo>
                    <a:pt x="203" y="1364"/>
                  </a:lnTo>
                  <a:lnTo>
                    <a:pt x="169" y="1308"/>
                  </a:lnTo>
                  <a:lnTo>
                    <a:pt x="151" y="1247"/>
                  </a:lnTo>
                  <a:lnTo>
                    <a:pt x="151" y="1229"/>
                  </a:lnTo>
                  <a:lnTo>
                    <a:pt x="151" y="1230"/>
                  </a:lnTo>
                  <a:lnTo>
                    <a:pt x="151" y="1229"/>
                  </a:lnTo>
                  <a:lnTo>
                    <a:pt x="154" y="1219"/>
                  </a:lnTo>
                  <a:lnTo>
                    <a:pt x="159" y="1195"/>
                  </a:lnTo>
                  <a:lnTo>
                    <a:pt x="159" y="1172"/>
                  </a:lnTo>
                  <a:lnTo>
                    <a:pt x="155" y="1132"/>
                  </a:lnTo>
                  <a:lnTo>
                    <a:pt x="154" y="1112"/>
                  </a:lnTo>
                  <a:lnTo>
                    <a:pt x="154" y="1102"/>
                  </a:lnTo>
                  <a:lnTo>
                    <a:pt x="159" y="1079"/>
                  </a:lnTo>
                  <a:lnTo>
                    <a:pt x="167" y="1059"/>
                  </a:lnTo>
                  <a:lnTo>
                    <a:pt x="186" y="1018"/>
                  </a:lnTo>
                  <a:lnTo>
                    <a:pt x="198" y="986"/>
                  </a:lnTo>
                  <a:lnTo>
                    <a:pt x="202" y="971"/>
                  </a:lnTo>
                  <a:lnTo>
                    <a:pt x="211" y="939"/>
                  </a:lnTo>
                  <a:lnTo>
                    <a:pt x="229" y="878"/>
                  </a:lnTo>
                  <a:lnTo>
                    <a:pt x="249" y="817"/>
                  </a:lnTo>
                  <a:lnTo>
                    <a:pt x="256" y="801"/>
                  </a:lnTo>
                  <a:lnTo>
                    <a:pt x="267" y="766"/>
                  </a:lnTo>
                  <a:lnTo>
                    <a:pt x="280" y="694"/>
                  </a:lnTo>
                  <a:lnTo>
                    <a:pt x="278" y="549"/>
                  </a:lnTo>
                  <a:lnTo>
                    <a:pt x="264" y="402"/>
                  </a:lnTo>
                  <a:lnTo>
                    <a:pt x="263" y="365"/>
                  </a:lnTo>
                  <a:lnTo>
                    <a:pt x="262" y="343"/>
                  </a:lnTo>
                  <a:lnTo>
                    <a:pt x="263" y="299"/>
                  </a:lnTo>
                  <a:lnTo>
                    <a:pt x="276" y="210"/>
                  </a:lnTo>
                  <a:lnTo>
                    <a:pt x="295" y="123"/>
                  </a:lnTo>
                  <a:lnTo>
                    <a:pt x="301" y="100"/>
                  </a:lnTo>
                  <a:lnTo>
                    <a:pt x="301" y="99"/>
                  </a:lnTo>
                  <a:lnTo>
                    <a:pt x="305" y="85"/>
                  </a:lnTo>
                  <a:lnTo>
                    <a:pt x="318" y="38"/>
                  </a:lnTo>
                  <a:lnTo>
                    <a:pt x="327" y="2"/>
                  </a:lnTo>
                  <a:lnTo>
                    <a:pt x="328" y="0"/>
                  </a:lnTo>
                </a:path>
              </a:pathLst>
            </a:custGeom>
            <a:solidFill>
              <a:srgbClr val="99FF99"/>
            </a:solidFill>
            <a:ln w="15875">
              <a:noFill/>
              <a:prstDash val="solid"/>
              <a:round/>
              <a:headEnd/>
              <a:tailEnd/>
            </a:ln>
          </p:spPr>
          <p:txBody>
            <a:bodyPr/>
            <a:lstStyle/>
            <a:p>
              <a:endParaRPr lang="en-US"/>
            </a:p>
          </p:txBody>
        </p:sp>
        <p:sp>
          <p:nvSpPr>
            <p:cNvPr id="745520" name="Freeform 48"/>
            <p:cNvSpPr>
              <a:spLocks/>
            </p:cNvSpPr>
            <p:nvPr/>
          </p:nvSpPr>
          <p:spPr bwMode="auto">
            <a:xfrm>
              <a:off x="1832" y="597"/>
              <a:ext cx="980" cy="1940"/>
            </a:xfrm>
            <a:custGeom>
              <a:avLst/>
              <a:gdLst/>
              <a:ahLst/>
              <a:cxnLst>
                <a:cxn ang="0">
                  <a:pos x="973" y="801"/>
                </a:cxn>
                <a:cxn ang="0">
                  <a:pos x="975" y="629"/>
                </a:cxn>
                <a:cxn ang="0">
                  <a:pos x="969" y="410"/>
                </a:cxn>
                <a:cxn ang="0">
                  <a:pos x="895" y="274"/>
                </a:cxn>
                <a:cxn ang="0">
                  <a:pos x="826" y="248"/>
                </a:cxn>
                <a:cxn ang="0">
                  <a:pos x="718" y="227"/>
                </a:cxn>
                <a:cxn ang="0">
                  <a:pos x="624" y="160"/>
                </a:cxn>
                <a:cxn ang="0">
                  <a:pos x="609" y="115"/>
                </a:cxn>
                <a:cxn ang="0">
                  <a:pos x="614" y="0"/>
                </a:cxn>
                <a:cxn ang="0">
                  <a:pos x="456" y="7"/>
                </a:cxn>
                <a:cxn ang="0">
                  <a:pos x="362" y="23"/>
                </a:cxn>
                <a:cxn ang="0">
                  <a:pos x="366" y="148"/>
                </a:cxn>
                <a:cxn ang="0">
                  <a:pos x="341" y="188"/>
                </a:cxn>
                <a:cxn ang="0">
                  <a:pos x="252" y="241"/>
                </a:cxn>
                <a:cxn ang="0">
                  <a:pos x="182" y="255"/>
                </a:cxn>
                <a:cxn ang="0">
                  <a:pos x="63" y="305"/>
                </a:cxn>
                <a:cxn ang="0">
                  <a:pos x="4" y="479"/>
                </a:cxn>
                <a:cxn ang="0">
                  <a:pos x="6" y="659"/>
                </a:cxn>
                <a:cxn ang="0">
                  <a:pos x="3" y="851"/>
                </a:cxn>
                <a:cxn ang="0">
                  <a:pos x="27" y="875"/>
                </a:cxn>
                <a:cxn ang="0">
                  <a:pos x="179" y="896"/>
                </a:cxn>
                <a:cxn ang="0">
                  <a:pos x="194" y="830"/>
                </a:cxn>
                <a:cxn ang="0">
                  <a:pos x="196" y="810"/>
                </a:cxn>
                <a:cxn ang="0">
                  <a:pos x="200" y="1086"/>
                </a:cxn>
                <a:cxn ang="0">
                  <a:pos x="168" y="1149"/>
                </a:cxn>
                <a:cxn ang="0">
                  <a:pos x="116" y="1261"/>
                </a:cxn>
                <a:cxn ang="0">
                  <a:pos x="104" y="1312"/>
                </a:cxn>
                <a:cxn ang="0">
                  <a:pos x="90" y="1452"/>
                </a:cxn>
                <a:cxn ang="0">
                  <a:pos x="137" y="1860"/>
                </a:cxn>
                <a:cxn ang="0">
                  <a:pos x="151" y="1905"/>
                </a:cxn>
                <a:cxn ang="0">
                  <a:pos x="168" y="1940"/>
                </a:cxn>
                <a:cxn ang="0">
                  <a:pos x="480" y="1940"/>
                </a:cxn>
                <a:cxn ang="0">
                  <a:pos x="487" y="1917"/>
                </a:cxn>
                <a:cxn ang="0">
                  <a:pos x="487" y="1863"/>
                </a:cxn>
                <a:cxn ang="0">
                  <a:pos x="485" y="1796"/>
                </a:cxn>
                <a:cxn ang="0">
                  <a:pos x="485" y="1778"/>
                </a:cxn>
                <a:cxn ang="0">
                  <a:pos x="487" y="1767"/>
                </a:cxn>
                <a:cxn ang="0">
                  <a:pos x="494" y="1691"/>
                </a:cxn>
                <a:cxn ang="0">
                  <a:pos x="494" y="1720"/>
                </a:cxn>
                <a:cxn ang="0">
                  <a:pos x="506" y="1850"/>
                </a:cxn>
                <a:cxn ang="0">
                  <a:pos x="506" y="1905"/>
                </a:cxn>
                <a:cxn ang="0">
                  <a:pos x="512" y="1937"/>
                </a:cxn>
                <a:cxn ang="0">
                  <a:pos x="824" y="1937"/>
                </a:cxn>
                <a:cxn ang="0">
                  <a:pos x="830" y="1935"/>
                </a:cxn>
                <a:cxn ang="0">
                  <a:pos x="834" y="1924"/>
                </a:cxn>
                <a:cxn ang="0">
                  <a:pos x="845" y="1877"/>
                </a:cxn>
                <a:cxn ang="0">
                  <a:pos x="875" y="1794"/>
                </a:cxn>
                <a:cxn ang="0">
                  <a:pos x="876" y="1424"/>
                </a:cxn>
                <a:cxn ang="0">
                  <a:pos x="847" y="1253"/>
                </a:cxn>
                <a:cxn ang="0">
                  <a:pos x="835" y="1206"/>
                </a:cxn>
                <a:cxn ang="0">
                  <a:pos x="782" y="1098"/>
                </a:cxn>
                <a:cxn ang="0">
                  <a:pos x="765" y="971"/>
                </a:cxn>
                <a:cxn ang="0">
                  <a:pos x="783" y="778"/>
                </a:cxn>
                <a:cxn ang="0">
                  <a:pos x="784" y="784"/>
                </a:cxn>
                <a:cxn ang="0">
                  <a:pos x="789" y="838"/>
                </a:cxn>
                <a:cxn ang="0">
                  <a:pos x="802" y="877"/>
                </a:cxn>
                <a:cxn ang="0">
                  <a:pos x="976" y="858"/>
                </a:cxn>
                <a:cxn ang="0">
                  <a:pos x="980" y="857"/>
                </a:cxn>
                <a:cxn ang="0">
                  <a:pos x="980" y="857"/>
                </a:cxn>
              </a:cxnLst>
              <a:rect l="0" t="0" r="r" b="b"/>
              <a:pathLst>
                <a:path w="980" h="1940">
                  <a:moveTo>
                    <a:pt x="980" y="857"/>
                  </a:moveTo>
                  <a:lnTo>
                    <a:pt x="976" y="839"/>
                  </a:lnTo>
                  <a:lnTo>
                    <a:pt x="973" y="801"/>
                  </a:lnTo>
                  <a:lnTo>
                    <a:pt x="971" y="725"/>
                  </a:lnTo>
                  <a:lnTo>
                    <a:pt x="974" y="648"/>
                  </a:lnTo>
                  <a:lnTo>
                    <a:pt x="975" y="629"/>
                  </a:lnTo>
                  <a:lnTo>
                    <a:pt x="975" y="599"/>
                  </a:lnTo>
                  <a:lnTo>
                    <a:pt x="976" y="535"/>
                  </a:lnTo>
                  <a:lnTo>
                    <a:pt x="969" y="410"/>
                  </a:lnTo>
                  <a:lnTo>
                    <a:pt x="951" y="351"/>
                  </a:lnTo>
                  <a:lnTo>
                    <a:pt x="918" y="298"/>
                  </a:lnTo>
                  <a:lnTo>
                    <a:pt x="895" y="274"/>
                  </a:lnTo>
                  <a:lnTo>
                    <a:pt x="882" y="266"/>
                  </a:lnTo>
                  <a:lnTo>
                    <a:pt x="856" y="255"/>
                  </a:lnTo>
                  <a:lnTo>
                    <a:pt x="826" y="248"/>
                  </a:lnTo>
                  <a:lnTo>
                    <a:pt x="769" y="242"/>
                  </a:lnTo>
                  <a:lnTo>
                    <a:pt x="728" y="230"/>
                  </a:lnTo>
                  <a:lnTo>
                    <a:pt x="718" y="227"/>
                  </a:lnTo>
                  <a:lnTo>
                    <a:pt x="697" y="218"/>
                  </a:lnTo>
                  <a:lnTo>
                    <a:pt x="656" y="194"/>
                  </a:lnTo>
                  <a:lnTo>
                    <a:pt x="624" y="160"/>
                  </a:lnTo>
                  <a:lnTo>
                    <a:pt x="619" y="149"/>
                  </a:lnTo>
                  <a:lnTo>
                    <a:pt x="614" y="138"/>
                  </a:lnTo>
                  <a:lnTo>
                    <a:pt x="609" y="115"/>
                  </a:lnTo>
                  <a:lnTo>
                    <a:pt x="607" y="89"/>
                  </a:lnTo>
                  <a:lnTo>
                    <a:pt x="610" y="40"/>
                  </a:lnTo>
                  <a:lnTo>
                    <a:pt x="614" y="0"/>
                  </a:lnTo>
                  <a:lnTo>
                    <a:pt x="609" y="2"/>
                  </a:lnTo>
                  <a:lnTo>
                    <a:pt x="574" y="3"/>
                  </a:lnTo>
                  <a:lnTo>
                    <a:pt x="456" y="7"/>
                  </a:lnTo>
                  <a:lnTo>
                    <a:pt x="366" y="10"/>
                  </a:lnTo>
                  <a:lnTo>
                    <a:pt x="362" y="10"/>
                  </a:lnTo>
                  <a:lnTo>
                    <a:pt x="362" y="23"/>
                  </a:lnTo>
                  <a:lnTo>
                    <a:pt x="364" y="49"/>
                  </a:lnTo>
                  <a:lnTo>
                    <a:pt x="371" y="99"/>
                  </a:lnTo>
                  <a:lnTo>
                    <a:pt x="366" y="148"/>
                  </a:lnTo>
                  <a:lnTo>
                    <a:pt x="362" y="159"/>
                  </a:lnTo>
                  <a:lnTo>
                    <a:pt x="355" y="171"/>
                  </a:lnTo>
                  <a:lnTo>
                    <a:pt x="341" y="188"/>
                  </a:lnTo>
                  <a:lnTo>
                    <a:pt x="324" y="204"/>
                  </a:lnTo>
                  <a:lnTo>
                    <a:pt x="283" y="227"/>
                  </a:lnTo>
                  <a:lnTo>
                    <a:pt x="252" y="241"/>
                  </a:lnTo>
                  <a:lnTo>
                    <a:pt x="238" y="246"/>
                  </a:lnTo>
                  <a:lnTo>
                    <a:pt x="212" y="252"/>
                  </a:lnTo>
                  <a:lnTo>
                    <a:pt x="182" y="255"/>
                  </a:lnTo>
                  <a:lnTo>
                    <a:pt x="125" y="262"/>
                  </a:lnTo>
                  <a:lnTo>
                    <a:pt x="87" y="281"/>
                  </a:lnTo>
                  <a:lnTo>
                    <a:pt x="63" y="305"/>
                  </a:lnTo>
                  <a:lnTo>
                    <a:pt x="28" y="359"/>
                  </a:lnTo>
                  <a:lnTo>
                    <a:pt x="11" y="417"/>
                  </a:lnTo>
                  <a:lnTo>
                    <a:pt x="4" y="479"/>
                  </a:lnTo>
                  <a:lnTo>
                    <a:pt x="6" y="608"/>
                  </a:lnTo>
                  <a:lnTo>
                    <a:pt x="7" y="638"/>
                  </a:lnTo>
                  <a:lnTo>
                    <a:pt x="6" y="659"/>
                  </a:lnTo>
                  <a:lnTo>
                    <a:pt x="7" y="697"/>
                  </a:lnTo>
                  <a:lnTo>
                    <a:pt x="8" y="774"/>
                  </a:lnTo>
                  <a:lnTo>
                    <a:pt x="3" y="851"/>
                  </a:lnTo>
                  <a:lnTo>
                    <a:pt x="0" y="870"/>
                  </a:lnTo>
                  <a:lnTo>
                    <a:pt x="3" y="871"/>
                  </a:lnTo>
                  <a:lnTo>
                    <a:pt x="27" y="875"/>
                  </a:lnTo>
                  <a:lnTo>
                    <a:pt x="111" y="887"/>
                  </a:lnTo>
                  <a:lnTo>
                    <a:pt x="175" y="896"/>
                  </a:lnTo>
                  <a:lnTo>
                    <a:pt x="179" y="896"/>
                  </a:lnTo>
                  <a:lnTo>
                    <a:pt x="180" y="887"/>
                  </a:lnTo>
                  <a:lnTo>
                    <a:pt x="185" y="868"/>
                  </a:lnTo>
                  <a:lnTo>
                    <a:pt x="194" y="830"/>
                  </a:lnTo>
                  <a:lnTo>
                    <a:pt x="196" y="795"/>
                  </a:lnTo>
                  <a:lnTo>
                    <a:pt x="196" y="786"/>
                  </a:lnTo>
                  <a:lnTo>
                    <a:pt x="196" y="810"/>
                  </a:lnTo>
                  <a:lnTo>
                    <a:pt x="202" y="865"/>
                  </a:lnTo>
                  <a:lnTo>
                    <a:pt x="210" y="980"/>
                  </a:lnTo>
                  <a:lnTo>
                    <a:pt x="200" y="1086"/>
                  </a:lnTo>
                  <a:lnTo>
                    <a:pt x="193" y="1106"/>
                  </a:lnTo>
                  <a:lnTo>
                    <a:pt x="184" y="1123"/>
                  </a:lnTo>
                  <a:lnTo>
                    <a:pt x="168" y="1149"/>
                  </a:lnTo>
                  <a:lnTo>
                    <a:pt x="140" y="1192"/>
                  </a:lnTo>
                  <a:lnTo>
                    <a:pt x="119" y="1245"/>
                  </a:lnTo>
                  <a:lnTo>
                    <a:pt x="116" y="1261"/>
                  </a:lnTo>
                  <a:lnTo>
                    <a:pt x="114" y="1270"/>
                  </a:lnTo>
                  <a:lnTo>
                    <a:pt x="107" y="1293"/>
                  </a:lnTo>
                  <a:lnTo>
                    <a:pt x="104" y="1312"/>
                  </a:lnTo>
                  <a:lnTo>
                    <a:pt x="104" y="1312"/>
                  </a:lnTo>
                  <a:lnTo>
                    <a:pt x="100" y="1361"/>
                  </a:lnTo>
                  <a:lnTo>
                    <a:pt x="90" y="1452"/>
                  </a:lnTo>
                  <a:lnTo>
                    <a:pt x="79" y="1622"/>
                  </a:lnTo>
                  <a:lnTo>
                    <a:pt x="115" y="1808"/>
                  </a:lnTo>
                  <a:lnTo>
                    <a:pt x="137" y="1860"/>
                  </a:lnTo>
                  <a:lnTo>
                    <a:pt x="138" y="1863"/>
                  </a:lnTo>
                  <a:lnTo>
                    <a:pt x="142" y="1875"/>
                  </a:lnTo>
                  <a:lnTo>
                    <a:pt x="151" y="1905"/>
                  </a:lnTo>
                  <a:lnTo>
                    <a:pt x="160" y="1935"/>
                  </a:lnTo>
                  <a:lnTo>
                    <a:pt x="162" y="1938"/>
                  </a:lnTo>
                  <a:lnTo>
                    <a:pt x="168" y="1940"/>
                  </a:lnTo>
                  <a:lnTo>
                    <a:pt x="213" y="1940"/>
                  </a:lnTo>
                  <a:lnTo>
                    <a:pt x="364" y="1940"/>
                  </a:lnTo>
                  <a:lnTo>
                    <a:pt x="480" y="1940"/>
                  </a:lnTo>
                  <a:lnTo>
                    <a:pt x="488" y="1940"/>
                  </a:lnTo>
                  <a:lnTo>
                    <a:pt x="487" y="1932"/>
                  </a:lnTo>
                  <a:lnTo>
                    <a:pt x="487" y="1917"/>
                  </a:lnTo>
                  <a:lnTo>
                    <a:pt x="487" y="1893"/>
                  </a:lnTo>
                  <a:lnTo>
                    <a:pt x="487" y="1871"/>
                  </a:lnTo>
                  <a:lnTo>
                    <a:pt x="487" y="1863"/>
                  </a:lnTo>
                  <a:lnTo>
                    <a:pt x="487" y="1853"/>
                  </a:lnTo>
                  <a:lnTo>
                    <a:pt x="485" y="1820"/>
                  </a:lnTo>
                  <a:lnTo>
                    <a:pt x="485" y="1796"/>
                  </a:lnTo>
                  <a:lnTo>
                    <a:pt x="487" y="1794"/>
                  </a:lnTo>
                  <a:lnTo>
                    <a:pt x="487" y="1790"/>
                  </a:lnTo>
                  <a:lnTo>
                    <a:pt x="485" y="1778"/>
                  </a:lnTo>
                  <a:lnTo>
                    <a:pt x="485" y="1769"/>
                  </a:lnTo>
                  <a:lnTo>
                    <a:pt x="487" y="1768"/>
                  </a:lnTo>
                  <a:lnTo>
                    <a:pt x="487" y="1767"/>
                  </a:lnTo>
                  <a:lnTo>
                    <a:pt x="488" y="1757"/>
                  </a:lnTo>
                  <a:lnTo>
                    <a:pt x="492" y="1719"/>
                  </a:lnTo>
                  <a:lnTo>
                    <a:pt x="494" y="1691"/>
                  </a:lnTo>
                  <a:lnTo>
                    <a:pt x="495" y="1688"/>
                  </a:lnTo>
                  <a:lnTo>
                    <a:pt x="494" y="1698"/>
                  </a:lnTo>
                  <a:lnTo>
                    <a:pt x="494" y="1720"/>
                  </a:lnTo>
                  <a:lnTo>
                    <a:pt x="501" y="1768"/>
                  </a:lnTo>
                  <a:lnTo>
                    <a:pt x="506" y="1832"/>
                  </a:lnTo>
                  <a:lnTo>
                    <a:pt x="506" y="1850"/>
                  </a:lnTo>
                  <a:lnTo>
                    <a:pt x="506" y="1852"/>
                  </a:lnTo>
                  <a:lnTo>
                    <a:pt x="506" y="1863"/>
                  </a:lnTo>
                  <a:lnTo>
                    <a:pt x="506" y="1905"/>
                  </a:lnTo>
                  <a:lnTo>
                    <a:pt x="506" y="1936"/>
                  </a:lnTo>
                  <a:lnTo>
                    <a:pt x="507" y="1937"/>
                  </a:lnTo>
                  <a:lnTo>
                    <a:pt x="512" y="1937"/>
                  </a:lnTo>
                  <a:lnTo>
                    <a:pt x="557" y="1937"/>
                  </a:lnTo>
                  <a:lnTo>
                    <a:pt x="708" y="1937"/>
                  </a:lnTo>
                  <a:lnTo>
                    <a:pt x="824" y="1937"/>
                  </a:lnTo>
                  <a:lnTo>
                    <a:pt x="830" y="1937"/>
                  </a:lnTo>
                  <a:lnTo>
                    <a:pt x="830" y="1936"/>
                  </a:lnTo>
                  <a:lnTo>
                    <a:pt x="830" y="1935"/>
                  </a:lnTo>
                  <a:lnTo>
                    <a:pt x="831" y="1932"/>
                  </a:lnTo>
                  <a:lnTo>
                    <a:pt x="833" y="1927"/>
                  </a:lnTo>
                  <a:lnTo>
                    <a:pt x="834" y="1924"/>
                  </a:lnTo>
                  <a:lnTo>
                    <a:pt x="835" y="1919"/>
                  </a:lnTo>
                  <a:lnTo>
                    <a:pt x="838" y="1907"/>
                  </a:lnTo>
                  <a:lnTo>
                    <a:pt x="845" y="1877"/>
                  </a:lnTo>
                  <a:lnTo>
                    <a:pt x="852" y="1855"/>
                  </a:lnTo>
                  <a:lnTo>
                    <a:pt x="854" y="1851"/>
                  </a:lnTo>
                  <a:lnTo>
                    <a:pt x="875" y="1794"/>
                  </a:lnTo>
                  <a:lnTo>
                    <a:pt x="896" y="1692"/>
                  </a:lnTo>
                  <a:lnTo>
                    <a:pt x="900" y="1599"/>
                  </a:lnTo>
                  <a:lnTo>
                    <a:pt x="876" y="1424"/>
                  </a:lnTo>
                  <a:lnTo>
                    <a:pt x="856" y="1275"/>
                  </a:lnTo>
                  <a:lnTo>
                    <a:pt x="849" y="1261"/>
                  </a:lnTo>
                  <a:lnTo>
                    <a:pt x="847" y="1253"/>
                  </a:lnTo>
                  <a:lnTo>
                    <a:pt x="847" y="1252"/>
                  </a:lnTo>
                  <a:lnTo>
                    <a:pt x="843" y="1236"/>
                  </a:lnTo>
                  <a:lnTo>
                    <a:pt x="835" y="1206"/>
                  </a:lnTo>
                  <a:lnTo>
                    <a:pt x="815" y="1163"/>
                  </a:lnTo>
                  <a:lnTo>
                    <a:pt x="789" y="1115"/>
                  </a:lnTo>
                  <a:lnTo>
                    <a:pt x="782" y="1098"/>
                  </a:lnTo>
                  <a:lnTo>
                    <a:pt x="773" y="1077"/>
                  </a:lnTo>
                  <a:lnTo>
                    <a:pt x="765" y="1027"/>
                  </a:lnTo>
                  <a:lnTo>
                    <a:pt x="765" y="971"/>
                  </a:lnTo>
                  <a:lnTo>
                    <a:pt x="777" y="854"/>
                  </a:lnTo>
                  <a:lnTo>
                    <a:pt x="783" y="777"/>
                  </a:lnTo>
                  <a:lnTo>
                    <a:pt x="783" y="778"/>
                  </a:lnTo>
                  <a:lnTo>
                    <a:pt x="783" y="782"/>
                  </a:lnTo>
                  <a:lnTo>
                    <a:pt x="783" y="784"/>
                  </a:lnTo>
                  <a:lnTo>
                    <a:pt x="784" y="784"/>
                  </a:lnTo>
                  <a:lnTo>
                    <a:pt x="784" y="792"/>
                  </a:lnTo>
                  <a:lnTo>
                    <a:pt x="784" y="807"/>
                  </a:lnTo>
                  <a:lnTo>
                    <a:pt x="789" y="838"/>
                  </a:lnTo>
                  <a:lnTo>
                    <a:pt x="797" y="870"/>
                  </a:lnTo>
                  <a:lnTo>
                    <a:pt x="800" y="877"/>
                  </a:lnTo>
                  <a:lnTo>
                    <a:pt x="802" y="877"/>
                  </a:lnTo>
                  <a:lnTo>
                    <a:pt x="828" y="875"/>
                  </a:lnTo>
                  <a:lnTo>
                    <a:pt x="912" y="866"/>
                  </a:lnTo>
                  <a:lnTo>
                    <a:pt x="976" y="858"/>
                  </a:lnTo>
                  <a:lnTo>
                    <a:pt x="980" y="857"/>
                  </a:lnTo>
                  <a:lnTo>
                    <a:pt x="979" y="857"/>
                  </a:lnTo>
                  <a:lnTo>
                    <a:pt x="980" y="857"/>
                  </a:lnTo>
                  <a:lnTo>
                    <a:pt x="979" y="857"/>
                  </a:lnTo>
                  <a:lnTo>
                    <a:pt x="980" y="857"/>
                  </a:lnTo>
                  <a:lnTo>
                    <a:pt x="980" y="857"/>
                  </a:lnTo>
                  <a:close/>
                </a:path>
              </a:pathLst>
            </a:custGeom>
            <a:solidFill>
              <a:srgbClr val="99FF99"/>
            </a:solidFill>
            <a:ln w="9525">
              <a:noFill/>
              <a:round/>
              <a:headEnd/>
              <a:tailEnd/>
            </a:ln>
          </p:spPr>
          <p:txBody>
            <a:bodyPr/>
            <a:lstStyle/>
            <a:p>
              <a:endParaRPr lang="en-US"/>
            </a:p>
          </p:txBody>
        </p:sp>
        <p:sp>
          <p:nvSpPr>
            <p:cNvPr id="745521" name="Freeform 49"/>
            <p:cNvSpPr>
              <a:spLocks/>
            </p:cNvSpPr>
            <p:nvPr/>
          </p:nvSpPr>
          <p:spPr bwMode="auto">
            <a:xfrm>
              <a:off x="1976" y="1129"/>
              <a:ext cx="49" cy="134"/>
            </a:xfrm>
            <a:custGeom>
              <a:avLst/>
              <a:gdLst/>
              <a:ahLst/>
              <a:cxnLst>
                <a:cxn ang="0">
                  <a:pos x="0" y="0"/>
                </a:cxn>
                <a:cxn ang="0">
                  <a:pos x="0" y="6"/>
                </a:cxn>
                <a:cxn ang="0">
                  <a:pos x="3" y="17"/>
                </a:cxn>
                <a:cxn ang="0">
                  <a:pos x="13" y="39"/>
                </a:cxn>
                <a:cxn ang="0">
                  <a:pos x="27" y="58"/>
                </a:cxn>
                <a:cxn ang="0">
                  <a:pos x="32" y="62"/>
                </a:cxn>
                <a:cxn ang="0">
                  <a:pos x="36" y="68"/>
                </a:cxn>
                <a:cxn ang="0">
                  <a:pos x="42" y="80"/>
                </a:cxn>
                <a:cxn ang="0">
                  <a:pos x="46" y="91"/>
                </a:cxn>
                <a:cxn ang="0">
                  <a:pos x="49" y="103"/>
                </a:cxn>
                <a:cxn ang="0">
                  <a:pos x="47" y="128"/>
                </a:cxn>
                <a:cxn ang="0">
                  <a:pos x="47" y="134"/>
                </a:cxn>
              </a:cxnLst>
              <a:rect l="0" t="0" r="r" b="b"/>
              <a:pathLst>
                <a:path w="49" h="134">
                  <a:moveTo>
                    <a:pt x="0" y="0"/>
                  </a:moveTo>
                  <a:lnTo>
                    <a:pt x="0" y="6"/>
                  </a:lnTo>
                  <a:lnTo>
                    <a:pt x="3" y="17"/>
                  </a:lnTo>
                  <a:lnTo>
                    <a:pt x="13" y="39"/>
                  </a:lnTo>
                  <a:lnTo>
                    <a:pt x="27" y="58"/>
                  </a:lnTo>
                  <a:lnTo>
                    <a:pt x="32" y="62"/>
                  </a:lnTo>
                  <a:lnTo>
                    <a:pt x="36" y="68"/>
                  </a:lnTo>
                  <a:lnTo>
                    <a:pt x="42" y="80"/>
                  </a:lnTo>
                  <a:lnTo>
                    <a:pt x="46" y="91"/>
                  </a:lnTo>
                  <a:lnTo>
                    <a:pt x="49" y="103"/>
                  </a:lnTo>
                  <a:lnTo>
                    <a:pt x="47" y="128"/>
                  </a:lnTo>
                  <a:lnTo>
                    <a:pt x="47" y="134"/>
                  </a:lnTo>
                </a:path>
              </a:pathLst>
            </a:custGeom>
            <a:solidFill>
              <a:srgbClr val="99FF99"/>
            </a:solidFill>
            <a:ln w="15875">
              <a:noFill/>
              <a:prstDash val="solid"/>
              <a:round/>
              <a:headEnd/>
              <a:tailEnd/>
            </a:ln>
          </p:spPr>
          <p:txBody>
            <a:bodyPr/>
            <a:lstStyle/>
            <a:p>
              <a:endParaRPr lang="en-US"/>
            </a:p>
          </p:txBody>
        </p:sp>
        <p:sp>
          <p:nvSpPr>
            <p:cNvPr id="745522" name="Freeform 50"/>
            <p:cNvSpPr>
              <a:spLocks/>
            </p:cNvSpPr>
            <p:nvPr/>
          </p:nvSpPr>
          <p:spPr bwMode="auto">
            <a:xfrm>
              <a:off x="2611" y="1129"/>
              <a:ext cx="49" cy="141"/>
            </a:xfrm>
            <a:custGeom>
              <a:avLst/>
              <a:gdLst/>
              <a:ahLst/>
              <a:cxnLst>
                <a:cxn ang="0">
                  <a:pos x="49" y="0"/>
                </a:cxn>
                <a:cxn ang="0">
                  <a:pos x="47" y="6"/>
                </a:cxn>
                <a:cxn ang="0">
                  <a:pos x="45" y="17"/>
                </a:cxn>
                <a:cxn ang="0">
                  <a:pos x="35" y="39"/>
                </a:cxn>
                <a:cxn ang="0">
                  <a:pos x="21" y="58"/>
                </a:cxn>
                <a:cxn ang="0">
                  <a:pos x="17" y="62"/>
                </a:cxn>
                <a:cxn ang="0">
                  <a:pos x="12" y="68"/>
                </a:cxn>
                <a:cxn ang="0">
                  <a:pos x="7" y="78"/>
                </a:cxn>
                <a:cxn ang="0">
                  <a:pos x="0" y="99"/>
                </a:cxn>
                <a:cxn ang="0">
                  <a:pos x="0" y="119"/>
                </a:cxn>
                <a:cxn ang="0">
                  <a:pos x="1" y="124"/>
                </a:cxn>
                <a:cxn ang="0">
                  <a:pos x="1" y="127"/>
                </a:cxn>
                <a:cxn ang="0">
                  <a:pos x="1" y="129"/>
                </a:cxn>
                <a:cxn ang="0">
                  <a:pos x="1" y="134"/>
                </a:cxn>
                <a:cxn ang="0">
                  <a:pos x="1" y="139"/>
                </a:cxn>
                <a:cxn ang="0">
                  <a:pos x="3" y="141"/>
                </a:cxn>
              </a:cxnLst>
              <a:rect l="0" t="0" r="r" b="b"/>
              <a:pathLst>
                <a:path w="49" h="141">
                  <a:moveTo>
                    <a:pt x="49" y="0"/>
                  </a:moveTo>
                  <a:lnTo>
                    <a:pt x="47" y="6"/>
                  </a:lnTo>
                  <a:lnTo>
                    <a:pt x="45" y="17"/>
                  </a:lnTo>
                  <a:lnTo>
                    <a:pt x="35" y="39"/>
                  </a:lnTo>
                  <a:lnTo>
                    <a:pt x="21" y="58"/>
                  </a:lnTo>
                  <a:lnTo>
                    <a:pt x="17" y="62"/>
                  </a:lnTo>
                  <a:lnTo>
                    <a:pt x="12" y="68"/>
                  </a:lnTo>
                  <a:lnTo>
                    <a:pt x="7" y="78"/>
                  </a:lnTo>
                  <a:lnTo>
                    <a:pt x="0" y="99"/>
                  </a:lnTo>
                  <a:lnTo>
                    <a:pt x="0" y="119"/>
                  </a:lnTo>
                  <a:lnTo>
                    <a:pt x="1" y="124"/>
                  </a:lnTo>
                  <a:lnTo>
                    <a:pt x="1" y="127"/>
                  </a:lnTo>
                  <a:lnTo>
                    <a:pt x="1" y="129"/>
                  </a:lnTo>
                  <a:lnTo>
                    <a:pt x="1" y="134"/>
                  </a:lnTo>
                  <a:lnTo>
                    <a:pt x="1" y="139"/>
                  </a:lnTo>
                  <a:lnTo>
                    <a:pt x="3" y="141"/>
                  </a:lnTo>
                </a:path>
              </a:pathLst>
            </a:custGeom>
            <a:solidFill>
              <a:srgbClr val="99FF99"/>
            </a:solidFill>
            <a:ln w="15875">
              <a:noFill/>
              <a:prstDash val="solid"/>
              <a:round/>
              <a:headEnd/>
              <a:tailEnd/>
            </a:ln>
          </p:spPr>
          <p:txBody>
            <a:bodyPr/>
            <a:lstStyle/>
            <a:p>
              <a:endParaRPr lang="en-US"/>
            </a:p>
          </p:txBody>
        </p:sp>
        <p:sp>
          <p:nvSpPr>
            <p:cNvPr id="745523" name="Freeform 51"/>
            <p:cNvSpPr>
              <a:spLocks/>
            </p:cNvSpPr>
            <p:nvPr/>
          </p:nvSpPr>
          <p:spPr bwMode="auto">
            <a:xfrm>
              <a:off x="1990" y="2527"/>
              <a:ext cx="350" cy="1471"/>
            </a:xfrm>
            <a:custGeom>
              <a:avLst/>
              <a:gdLst/>
              <a:ahLst/>
              <a:cxnLst>
                <a:cxn ang="0">
                  <a:pos x="5" y="22"/>
                </a:cxn>
                <a:cxn ang="0">
                  <a:pos x="22" y="78"/>
                </a:cxn>
                <a:cxn ang="0">
                  <a:pos x="69" y="251"/>
                </a:cxn>
                <a:cxn ang="0">
                  <a:pos x="82" y="413"/>
                </a:cxn>
                <a:cxn ang="0">
                  <a:pos x="92" y="776"/>
                </a:cxn>
                <a:cxn ang="0">
                  <a:pos x="124" y="856"/>
                </a:cxn>
                <a:cxn ang="0">
                  <a:pos x="172" y="993"/>
                </a:cxn>
                <a:cxn ang="0">
                  <a:pos x="195" y="1065"/>
                </a:cxn>
                <a:cxn ang="0">
                  <a:pos x="204" y="1124"/>
                </a:cxn>
                <a:cxn ang="0">
                  <a:pos x="206" y="1230"/>
                </a:cxn>
                <a:cxn ang="0">
                  <a:pos x="206" y="1283"/>
                </a:cxn>
                <a:cxn ang="0">
                  <a:pos x="144" y="1399"/>
                </a:cxn>
                <a:cxn ang="0">
                  <a:pos x="134" y="1418"/>
                </a:cxn>
                <a:cxn ang="0">
                  <a:pos x="135" y="1428"/>
                </a:cxn>
                <a:cxn ang="0">
                  <a:pos x="143" y="1438"/>
                </a:cxn>
                <a:cxn ang="0">
                  <a:pos x="148" y="1452"/>
                </a:cxn>
                <a:cxn ang="0">
                  <a:pos x="153" y="1456"/>
                </a:cxn>
                <a:cxn ang="0">
                  <a:pos x="169" y="1451"/>
                </a:cxn>
                <a:cxn ang="0">
                  <a:pos x="169" y="1464"/>
                </a:cxn>
                <a:cxn ang="0">
                  <a:pos x="177" y="1470"/>
                </a:cxn>
                <a:cxn ang="0">
                  <a:pos x="200" y="1467"/>
                </a:cxn>
                <a:cxn ang="0">
                  <a:pos x="205" y="1460"/>
                </a:cxn>
                <a:cxn ang="0">
                  <a:pos x="205" y="1466"/>
                </a:cxn>
                <a:cxn ang="0">
                  <a:pos x="225" y="1470"/>
                </a:cxn>
                <a:cxn ang="0">
                  <a:pos x="250" y="1461"/>
                </a:cxn>
                <a:cxn ang="0">
                  <a:pos x="260" y="1464"/>
                </a:cxn>
                <a:cxn ang="0">
                  <a:pos x="284" y="1471"/>
                </a:cxn>
                <a:cxn ang="0">
                  <a:pos x="301" y="1469"/>
                </a:cxn>
                <a:cxn ang="0">
                  <a:pos x="325" y="1448"/>
                </a:cxn>
                <a:cxn ang="0">
                  <a:pos x="337" y="1424"/>
                </a:cxn>
                <a:cxn ang="0">
                  <a:pos x="336" y="1385"/>
                </a:cxn>
                <a:cxn ang="0">
                  <a:pos x="344" y="1359"/>
                </a:cxn>
                <a:cxn ang="0">
                  <a:pos x="350" y="1316"/>
                </a:cxn>
                <a:cxn ang="0">
                  <a:pos x="344" y="1288"/>
                </a:cxn>
                <a:cxn ang="0">
                  <a:pos x="344" y="1245"/>
                </a:cxn>
                <a:cxn ang="0">
                  <a:pos x="343" y="1218"/>
                </a:cxn>
                <a:cxn ang="0">
                  <a:pos x="340" y="1182"/>
                </a:cxn>
                <a:cxn ang="0">
                  <a:pos x="318" y="1076"/>
                </a:cxn>
                <a:cxn ang="0">
                  <a:pos x="321" y="1038"/>
                </a:cxn>
                <a:cxn ang="0">
                  <a:pos x="323" y="1010"/>
                </a:cxn>
                <a:cxn ang="0">
                  <a:pos x="336" y="925"/>
                </a:cxn>
                <a:cxn ang="0">
                  <a:pos x="345" y="718"/>
                </a:cxn>
                <a:cxn ang="0">
                  <a:pos x="331" y="545"/>
                </a:cxn>
                <a:cxn ang="0">
                  <a:pos x="330" y="493"/>
                </a:cxn>
                <a:cxn ang="0">
                  <a:pos x="332" y="442"/>
                </a:cxn>
                <a:cxn ang="0">
                  <a:pos x="343" y="297"/>
                </a:cxn>
                <a:cxn ang="0">
                  <a:pos x="336" y="231"/>
                </a:cxn>
                <a:cxn ang="0">
                  <a:pos x="332" y="175"/>
                </a:cxn>
                <a:cxn ang="0">
                  <a:pos x="331" y="89"/>
                </a:cxn>
                <a:cxn ang="0">
                  <a:pos x="329" y="30"/>
                </a:cxn>
                <a:cxn ang="0">
                  <a:pos x="321" y="1"/>
                </a:cxn>
                <a:cxn ang="0">
                  <a:pos x="8" y="1"/>
                </a:cxn>
                <a:cxn ang="0">
                  <a:pos x="2" y="1"/>
                </a:cxn>
                <a:cxn ang="0">
                  <a:pos x="2" y="1"/>
                </a:cxn>
              </a:cxnLst>
              <a:rect l="0" t="0" r="r" b="b"/>
              <a:pathLst>
                <a:path w="350" h="1471">
                  <a:moveTo>
                    <a:pt x="2" y="1"/>
                  </a:moveTo>
                  <a:lnTo>
                    <a:pt x="3" y="8"/>
                  </a:lnTo>
                  <a:lnTo>
                    <a:pt x="5" y="22"/>
                  </a:lnTo>
                  <a:lnTo>
                    <a:pt x="12" y="48"/>
                  </a:lnTo>
                  <a:lnTo>
                    <a:pt x="19" y="73"/>
                  </a:lnTo>
                  <a:lnTo>
                    <a:pt x="22" y="78"/>
                  </a:lnTo>
                  <a:lnTo>
                    <a:pt x="28" y="104"/>
                  </a:lnTo>
                  <a:lnTo>
                    <a:pt x="42" y="152"/>
                  </a:lnTo>
                  <a:lnTo>
                    <a:pt x="69" y="251"/>
                  </a:lnTo>
                  <a:lnTo>
                    <a:pt x="82" y="350"/>
                  </a:lnTo>
                  <a:lnTo>
                    <a:pt x="83" y="374"/>
                  </a:lnTo>
                  <a:lnTo>
                    <a:pt x="82" y="413"/>
                  </a:lnTo>
                  <a:lnTo>
                    <a:pt x="77" y="486"/>
                  </a:lnTo>
                  <a:lnTo>
                    <a:pt x="72" y="632"/>
                  </a:lnTo>
                  <a:lnTo>
                    <a:pt x="92" y="776"/>
                  </a:lnTo>
                  <a:lnTo>
                    <a:pt x="106" y="810"/>
                  </a:lnTo>
                  <a:lnTo>
                    <a:pt x="111" y="826"/>
                  </a:lnTo>
                  <a:lnTo>
                    <a:pt x="124" y="856"/>
                  </a:lnTo>
                  <a:lnTo>
                    <a:pt x="145" y="917"/>
                  </a:lnTo>
                  <a:lnTo>
                    <a:pt x="166" y="978"/>
                  </a:lnTo>
                  <a:lnTo>
                    <a:pt x="172" y="993"/>
                  </a:lnTo>
                  <a:lnTo>
                    <a:pt x="175" y="1005"/>
                  </a:lnTo>
                  <a:lnTo>
                    <a:pt x="182" y="1025"/>
                  </a:lnTo>
                  <a:lnTo>
                    <a:pt x="195" y="1065"/>
                  </a:lnTo>
                  <a:lnTo>
                    <a:pt x="204" y="1108"/>
                  </a:lnTo>
                  <a:lnTo>
                    <a:pt x="205" y="1118"/>
                  </a:lnTo>
                  <a:lnTo>
                    <a:pt x="204" y="1124"/>
                  </a:lnTo>
                  <a:lnTo>
                    <a:pt x="204" y="1142"/>
                  </a:lnTo>
                  <a:lnTo>
                    <a:pt x="203" y="1189"/>
                  </a:lnTo>
                  <a:lnTo>
                    <a:pt x="206" y="1230"/>
                  </a:lnTo>
                  <a:lnTo>
                    <a:pt x="210" y="1235"/>
                  </a:lnTo>
                  <a:lnTo>
                    <a:pt x="210" y="1251"/>
                  </a:lnTo>
                  <a:lnTo>
                    <a:pt x="206" y="1283"/>
                  </a:lnTo>
                  <a:lnTo>
                    <a:pt x="196" y="1314"/>
                  </a:lnTo>
                  <a:lnTo>
                    <a:pt x="181" y="1342"/>
                  </a:lnTo>
                  <a:lnTo>
                    <a:pt x="144" y="1399"/>
                  </a:lnTo>
                  <a:lnTo>
                    <a:pt x="136" y="1412"/>
                  </a:lnTo>
                  <a:lnTo>
                    <a:pt x="135" y="1414"/>
                  </a:lnTo>
                  <a:lnTo>
                    <a:pt x="134" y="1418"/>
                  </a:lnTo>
                  <a:lnTo>
                    <a:pt x="134" y="1422"/>
                  </a:lnTo>
                  <a:lnTo>
                    <a:pt x="134" y="1426"/>
                  </a:lnTo>
                  <a:lnTo>
                    <a:pt x="135" y="1428"/>
                  </a:lnTo>
                  <a:lnTo>
                    <a:pt x="138" y="1432"/>
                  </a:lnTo>
                  <a:lnTo>
                    <a:pt x="139" y="1432"/>
                  </a:lnTo>
                  <a:lnTo>
                    <a:pt x="143" y="1438"/>
                  </a:lnTo>
                  <a:lnTo>
                    <a:pt x="144" y="1442"/>
                  </a:lnTo>
                  <a:lnTo>
                    <a:pt x="145" y="1446"/>
                  </a:lnTo>
                  <a:lnTo>
                    <a:pt x="148" y="1452"/>
                  </a:lnTo>
                  <a:lnTo>
                    <a:pt x="149" y="1453"/>
                  </a:lnTo>
                  <a:lnTo>
                    <a:pt x="150" y="1455"/>
                  </a:lnTo>
                  <a:lnTo>
                    <a:pt x="153" y="1456"/>
                  </a:lnTo>
                  <a:lnTo>
                    <a:pt x="159" y="1456"/>
                  </a:lnTo>
                  <a:lnTo>
                    <a:pt x="167" y="1453"/>
                  </a:lnTo>
                  <a:lnTo>
                    <a:pt x="169" y="1451"/>
                  </a:lnTo>
                  <a:lnTo>
                    <a:pt x="168" y="1453"/>
                  </a:lnTo>
                  <a:lnTo>
                    <a:pt x="168" y="1457"/>
                  </a:lnTo>
                  <a:lnTo>
                    <a:pt x="169" y="1464"/>
                  </a:lnTo>
                  <a:lnTo>
                    <a:pt x="173" y="1469"/>
                  </a:lnTo>
                  <a:lnTo>
                    <a:pt x="175" y="1469"/>
                  </a:lnTo>
                  <a:lnTo>
                    <a:pt x="177" y="1470"/>
                  </a:lnTo>
                  <a:lnTo>
                    <a:pt x="182" y="1471"/>
                  </a:lnTo>
                  <a:lnTo>
                    <a:pt x="195" y="1471"/>
                  </a:lnTo>
                  <a:lnTo>
                    <a:pt x="200" y="1467"/>
                  </a:lnTo>
                  <a:lnTo>
                    <a:pt x="204" y="1462"/>
                  </a:lnTo>
                  <a:lnTo>
                    <a:pt x="205" y="1459"/>
                  </a:lnTo>
                  <a:lnTo>
                    <a:pt x="205" y="1460"/>
                  </a:lnTo>
                  <a:lnTo>
                    <a:pt x="204" y="1464"/>
                  </a:lnTo>
                  <a:lnTo>
                    <a:pt x="204" y="1466"/>
                  </a:lnTo>
                  <a:lnTo>
                    <a:pt x="205" y="1466"/>
                  </a:lnTo>
                  <a:lnTo>
                    <a:pt x="209" y="1469"/>
                  </a:lnTo>
                  <a:lnTo>
                    <a:pt x="217" y="1470"/>
                  </a:lnTo>
                  <a:lnTo>
                    <a:pt x="225" y="1470"/>
                  </a:lnTo>
                  <a:lnTo>
                    <a:pt x="233" y="1469"/>
                  </a:lnTo>
                  <a:lnTo>
                    <a:pt x="242" y="1466"/>
                  </a:lnTo>
                  <a:lnTo>
                    <a:pt x="250" y="1461"/>
                  </a:lnTo>
                  <a:lnTo>
                    <a:pt x="255" y="1457"/>
                  </a:lnTo>
                  <a:lnTo>
                    <a:pt x="256" y="1461"/>
                  </a:lnTo>
                  <a:lnTo>
                    <a:pt x="260" y="1464"/>
                  </a:lnTo>
                  <a:lnTo>
                    <a:pt x="266" y="1469"/>
                  </a:lnTo>
                  <a:lnTo>
                    <a:pt x="275" y="1471"/>
                  </a:lnTo>
                  <a:lnTo>
                    <a:pt x="284" y="1471"/>
                  </a:lnTo>
                  <a:lnTo>
                    <a:pt x="292" y="1471"/>
                  </a:lnTo>
                  <a:lnTo>
                    <a:pt x="299" y="1470"/>
                  </a:lnTo>
                  <a:lnTo>
                    <a:pt x="301" y="1469"/>
                  </a:lnTo>
                  <a:lnTo>
                    <a:pt x="304" y="1467"/>
                  </a:lnTo>
                  <a:lnTo>
                    <a:pt x="312" y="1461"/>
                  </a:lnTo>
                  <a:lnTo>
                    <a:pt x="325" y="1448"/>
                  </a:lnTo>
                  <a:lnTo>
                    <a:pt x="334" y="1433"/>
                  </a:lnTo>
                  <a:lnTo>
                    <a:pt x="336" y="1428"/>
                  </a:lnTo>
                  <a:lnTo>
                    <a:pt x="337" y="1424"/>
                  </a:lnTo>
                  <a:lnTo>
                    <a:pt x="339" y="1414"/>
                  </a:lnTo>
                  <a:lnTo>
                    <a:pt x="337" y="1404"/>
                  </a:lnTo>
                  <a:lnTo>
                    <a:pt x="336" y="1385"/>
                  </a:lnTo>
                  <a:lnTo>
                    <a:pt x="340" y="1372"/>
                  </a:lnTo>
                  <a:lnTo>
                    <a:pt x="341" y="1368"/>
                  </a:lnTo>
                  <a:lnTo>
                    <a:pt x="344" y="1359"/>
                  </a:lnTo>
                  <a:lnTo>
                    <a:pt x="348" y="1340"/>
                  </a:lnTo>
                  <a:lnTo>
                    <a:pt x="349" y="1321"/>
                  </a:lnTo>
                  <a:lnTo>
                    <a:pt x="350" y="1316"/>
                  </a:lnTo>
                  <a:lnTo>
                    <a:pt x="350" y="1311"/>
                  </a:lnTo>
                  <a:lnTo>
                    <a:pt x="348" y="1300"/>
                  </a:lnTo>
                  <a:lnTo>
                    <a:pt x="344" y="1288"/>
                  </a:lnTo>
                  <a:lnTo>
                    <a:pt x="339" y="1265"/>
                  </a:lnTo>
                  <a:lnTo>
                    <a:pt x="344" y="1249"/>
                  </a:lnTo>
                  <a:lnTo>
                    <a:pt x="344" y="1245"/>
                  </a:lnTo>
                  <a:lnTo>
                    <a:pt x="344" y="1243"/>
                  </a:lnTo>
                  <a:lnTo>
                    <a:pt x="344" y="1235"/>
                  </a:lnTo>
                  <a:lnTo>
                    <a:pt x="343" y="1218"/>
                  </a:lnTo>
                  <a:lnTo>
                    <a:pt x="343" y="1208"/>
                  </a:lnTo>
                  <a:lnTo>
                    <a:pt x="343" y="1199"/>
                  </a:lnTo>
                  <a:lnTo>
                    <a:pt x="340" y="1182"/>
                  </a:lnTo>
                  <a:lnTo>
                    <a:pt x="335" y="1164"/>
                  </a:lnTo>
                  <a:lnTo>
                    <a:pt x="322" y="1122"/>
                  </a:lnTo>
                  <a:lnTo>
                    <a:pt x="318" y="1076"/>
                  </a:lnTo>
                  <a:lnTo>
                    <a:pt x="318" y="1071"/>
                  </a:lnTo>
                  <a:lnTo>
                    <a:pt x="320" y="1052"/>
                  </a:lnTo>
                  <a:lnTo>
                    <a:pt x="321" y="1038"/>
                  </a:lnTo>
                  <a:lnTo>
                    <a:pt x="322" y="1037"/>
                  </a:lnTo>
                  <a:lnTo>
                    <a:pt x="322" y="1028"/>
                  </a:lnTo>
                  <a:lnTo>
                    <a:pt x="323" y="1010"/>
                  </a:lnTo>
                  <a:lnTo>
                    <a:pt x="330" y="972"/>
                  </a:lnTo>
                  <a:lnTo>
                    <a:pt x="335" y="935"/>
                  </a:lnTo>
                  <a:lnTo>
                    <a:pt x="336" y="925"/>
                  </a:lnTo>
                  <a:lnTo>
                    <a:pt x="337" y="896"/>
                  </a:lnTo>
                  <a:lnTo>
                    <a:pt x="341" y="836"/>
                  </a:lnTo>
                  <a:lnTo>
                    <a:pt x="345" y="718"/>
                  </a:lnTo>
                  <a:lnTo>
                    <a:pt x="336" y="587"/>
                  </a:lnTo>
                  <a:lnTo>
                    <a:pt x="332" y="550"/>
                  </a:lnTo>
                  <a:lnTo>
                    <a:pt x="331" y="545"/>
                  </a:lnTo>
                  <a:lnTo>
                    <a:pt x="331" y="535"/>
                  </a:lnTo>
                  <a:lnTo>
                    <a:pt x="330" y="514"/>
                  </a:lnTo>
                  <a:lnTo>
                    <a:pt x="330" y="493"/>
                  </a:lnTo>
                  <a:lnTo>
                    <a:pt x="331" y="486"/>
                  </a:lnTo>
                  <a:lnTo>
                    <a:pt x="331" y="472"/>
                  </a:lnTo>
                  <a:lnTo>
                    <a:pt x="332" y="442"/>
                  </a:lnTo>
                  <a:lnTo>
                    <a:pt x="337" y="377"/>
                  </a:lnTo>
                  <a:lnTo>
                    <a:pt x="341" y="313"/>
                  </a:lnTo>
                  <a:lnTo>
                    <a:pt x="343" y="297"/>
                  </a:lnTo>
                  <a:lnTo>
                    <a:pt x="343" y="288"/>
                  </a:lnTo>
                  <a:lnTo>
                    <a:pt x="341" y="270"/>
                  </a:lnTo>
                  <a:lnTo>
                    <a:pt x="336" y="231"/>
                  </a:lnTo>
                  <a:lnTo>
                    <a:pt x="332" y="191"/>
                  </a:lnTo>
                  <a:lnTo>
                    <a:pt x="332" y="181"/>
                  </a:lnTo>
                  <a:lnTo>
                    <a:pt x="332" y="175"/>
                  </a:lnTo>
                  <a:lnTo>
                    <a:pt x="332" y="160"/>
                  </a:lnTo>
                  <a:lnTo>
                    <a:pt x="332" y="125"/>
                  </a:lnTo>
                  <a:lnTo>
                    <a:pt x="331" y="89"/>
                  </a:lnTo>
                  <a:lnTo>
                    <a:pt x="331" y="78"/>
                  </a:lnTo>
                  <a:lnTo>
                    <a:pt x="330" y="67"/>
                  </a:lnTo>
                  <a:lnTo>
                    <a:pt x="329" y="30"/>
                  </a:lnTo>
                  <a:lnTo>
                    <a:pt x="329" y="2"/>
                  </a:lnTo>
                  <a:lnTo>
                    <a:pt x="329" y="0"/>
                  </a:lnTo>
                  <a:lnTo>
                    <a:pt x="321" y="1"/>
                  </a:lnTo>
                  <a:lnTo>
                    <a:pt x="276" y="1"/>
                  </a:lnTo>
                  <a:lnTo>
                    <a:pt x="124" y="1"/>
                  </a:lnTo>
                  <a:lnTo>
                    <a:pt x="8" y="1"/>
                  </a:lnTo>
                  <a:lnTo>
                    <a:pt x="2" y="1"/>
                  </a:lnTo>
                  <a:lnTo>
                    <a:pt x="0" y="1"/>
                  </a:lnTo>
                  <a:lnTo>
                    <a:pt x="2" y="1"/>
                  </a:lnTo>
                  <a:lnTo>
                    <a:pt x="0" y="1"/>
                  </a:lnTo>
                  <a:lnTo>
                    <a:pt x="2" y="1"/>
                  </a:lnTo>
                  <a:lnTo>
                    <a:pt x="2" y="1"/>
                  </a:lnTo>
                  <a:close/>
                </a:path>
              </a:pathLst>
            </a:custGeom>
            <a:solidFill>
              <a:srgbClr val="99FF99"/>
            </a:solidFill>
            <a:ln w="9525">
              <a:noFill/>
              <a:round/>
              <a:headEnd/>
              <a:tailEnd/>
            </a:ln>
          </p:spPr>
          <p:txBody>
            <a:bodyPr/>
            <a:lstStyle/>
            <a:p>
              <a:endParaRPr lang="en-US"/>
            </a:p>
          </p:txBody>
        </p:sp>
        <p:sp>
          <p:nvSpPr>
            <p:cNvPr id="745524" name="Freeform 52"/>
            <p:cNvSpPr>
              <a:spLocks/>
            </p:cNvSpPr>
            <p:nvPr/>
          </p:nvSpPr>
          <p:spPr bwMode="auto">
            <a:xfrm>
              <a:off x="2245" y="3940"/>
              <a:ext cx="14" cy="44"/>
            </a:xfrm>
            <a:custGeom>
              <a:avLst/>
              <a:gdLst/>
              <a:ahLst/>
              <a:cxnLst>
                <a:cxn ang="0">
                  <a:pos x="14" y="0"/>
                </a:cxn>
                <a:cxn ang="0">
                  <a:pos x="11" y="2"/>
                </a:cxn>
                <a:cxn ang="0">
                  <a:pos x="10" y="4"/>
                </a:cxn>
                <a:cxn ang="0">
                  <a:pos x="6" y="10"/>
                </a:cxn>
                <a:cxn ang="0">
                  <a:pos x="2" y="18"/>
                </a:cxn>
                <a:cxn ang="0">
                  <a:pos x="0" y="35"/>
                </a:cxn>
                <a:cxn ang="0">
                  <a:pos x="0" y="44"/>
                </a:cxn>
                <a:cxn ang="0">
                  <a:pos x="1" y="38"/>
                </a:cxn>
                <a:cxn ang="0">
                  <a:pos x="7" y="18"/>
                </a:cxn>
                <a:cxn ang="0">
                  <a:pos x="12" y="1"/>
                </a:cxn>
                <a:cxn ang="0">
                  <a:pos x="14" y="0"/>
                </a:cxn>
                <a:cxn ang="0">
                  <a:pos x="12" y="0"/>
                </a:cxn>
                <a:cxn ang="0">
                  <a:pos x="14" y="0"/>
                </a:cxn>
                <a:cxn ang="0">
                  <a:pos x="12" y="0"/>
                </a:cxn>
                <a:cxn ang="0">
                  <a:pos x="14" y="0"/>
                </a:cxn>
                <a:cxn ang="0">
                  <a:pos x="14" y="0"/>
                </a:cxn>
              </a:cxnLst>
              <a:rect l="0" t="0" r="r" b="b"/>
              <a:pathLst>
                <a:path w="14" h="44">
                  <a:moveTo>
                    <a:pt x="14" y="0"/>
                  </a:moveTo>
                  <a:lnTo>
                    <a:pt x="11" y="2"/>
                  </a:lnTo>
                  <a:lnTo>
                    <a:pt x="10" y="4"/>
                  </a:lnTo>
                  <a:lnTo>
                    <a:pt x="6" y="10"/>
                  </a:lnTo>
                  <a:lnTo>
                    <a:pt x="2" y="18"/>
                  </a:lnTo>
                  <a:lnTo>
                    <a:pt x="0" y="35"/>
                  </a:lnTo>
                  <a:lnTo>
                    <a:pt x="0" y="44"/>
                  </a:lnTo>
                  <a:lnTo>
                    <a:pt x="1" y="38"/>
                  </a:lnTo>
                  <a:lnTo>
                    <a:pt x="7" y="18"/>
                  </a:lnTo>
                  <a:lnTo>
                    <a:pt x="12" y="1"/>
                  </a:lnTo>
                  <a:lnTo>
                    <a:pt x="14" y="0"/>
                  </a:lnTo>
                  <a:lnTo>
                    <a:pt x="12" y="0"/>
                  </a:lnTo>
                  <a:lnTo>
                    <a:pt x="14" y="0"/>
                  </a:lnTo>
                  <a:lnTo>
                    <a:pt x="12" y="0"/>
                  </a:lnTo>
                  <a:lnTo>
                    <a:pt x="14" y="0"/>
                  </a:lnTo>
                  <a:lnTo>
                    <a:pt x="14" y="0"/>
                  </a:lnTo>
                  <a:close/>
                </a:path>
              </a:pathLst>
            </a:custGeom>
            <a:solidFill>
              <a:srgbClr val="99FF99"/>
            </a:solidFill>
            <a:ln w="9525">
              <a:noFill/>
              <a:round/>
              <a:headEnd/>
              <a:tailEnd/>
            </a:ln>
          </p:spPr>
          <p:txBody>
            <a:bodyPr/>
            <a:lstStyle/>
            <a:p>
              <a:endParaRPr lang="en-US"/>
            </a:p>
          </p:txBody>
        </p:sp>
        <p:sp>
          <p:nvSpPr>
            <p:cNvPr id="745525" name="Freeform 53"/>
            <p:cNvSpPr>
              <a:spLocks/>
            </p:cNvSpPr>
            <p:nvPr/>
          </p:nvSpPr>
          <p:spPr bwMode="auto">
            <a:xfrm>
              <a:off x="2245" y="3940"/>
              <a:ext cx="14" cy="44"/>
            </a:xfrm>
            <a:custGeom>
              <a:avLst/>
              <a:gdLst/>
              <a:ahLst/>
              <a:cxnLst>
                <a:cxn ang="0">
                  <a:pos x="14" y="0"/>
                </a:cxn>
                <a:cxn ang="0">
                  <a:pos x="11" y="2"/>
                </a:cxn>
                <a:cxn ang="0">
                  <a:pos x="10" y="4"/>
                </a:cxn>
                <a:cxn ang="0">
                  <a:pos x="6" y="10"/>
                </a:cxn>
                <a:cxn ang="0">
                  <a:pos x="2" y="18"/>
                </a:cxn>
                <a:cxn ang="0">
                  <a:pos x="0" y="35"/>
                </a:cxn>
                <a:cxn ang="0">
                  <a:pos x="0" y="44"/>
                </a:cxn>
              </a:cxnLst>
              <a:rect l="0" t="0" r="r" b="b"/>
              <a:pathLst>
                <a:path w="14" h="44">
                  <a:moveTo>
                    <a:pt x="14" y="0"/>
                  </a:moveTo>
                  <a:lnTo>
                    <a:pt x="11" y="2"/>
                  </a:lnTo>
                  <a:lnTo>
                    <a:pt x="10" y="4"/>
                  </a:lnTo>
                  <a:lnTo>
                    <a:pt x="6" y="10"/>
                  </a:lnTo>
                  <a:lnTo>
                    <a:pt x="2" y="18"/>
                  </a:lnTo>
                  <a:lnTo>
                    <a:pt x="0" y="35"/>
                  </a:lnTo>
                  <a:lnTo>
                    <a:pt x="0" y="44"/>
                  </a:lnTo>
                </a:path>
              </a:pathLst>
            </a:custGeom>
            <a:solidFill>
              <a:srgbClr val="99FF99"/>
            </a:solidFill>
            <a:ln w="6350">
              <a:noFill/>
              <a:prstDash val="solid"/>
              <a:round/>
              <a:headEnd/>
              <a:tailEnd/>
            </a:ln>
          </p:spPr>
          <p:txBody>
            <a:bodyPr/>
            <a:lstStyle/>
            <a:p>
              <a:endParaRPr lang="en-US"/>
            </a:p>
          </p:txBody>
        </p:sp>
        <p:sp>
          <p:nvSpPr>
            <p:cNvPr id="745526" name="Freeform 54"/>
            <p:cNvSpPr>
              <a:spLocks/>
            </p:cNvSpPr>
            <p:nvPr/>
          </p:nvSpPr>
          <p:spPr bwMode="auto">
            <a:xfrm>
              <a:off x="2194" y="3919"/>
              <a:ext cx="20" cy="67"/>
            </a:xfrm>
            <a:custGeom>
              <a:avLst/>
              <a:gdLst/>
              <a:ahLst/>
              <a:cxnLst>
                <a:cxn ang="0">
                  <a:pos x="20" y="0"/>
                </a:cxn>
                <a:cxn ang="0">
                  <a:pos x="19" y="3"/>
                </a:cxn>
                <a:cxn ang="0">
                  <a:pos x="18" y="8"/>
                </a:cxn>
                <a:cxn ang="0">
                  <a:pos x="14" y="16"/>
                </a:cxn>
                <a:cxn ang="0">
                  <a:pos x="9" y="25"/>
                </a:cxn>
                <a:cxn ang="0">
                  <a:pos x="7" y="26"/>
                </a:cxn>
                <a:cxn ang="0">
                  <a:pos x="5" y="30"/>
                </a:cxn>
                <a:cxn ang="0">
                  <a:pos x="2" y="36"/>
                </a:cxn>
                <a:cxn ang="0">
                  <a:pos x="0" y="50"/>
                </a:cxn>
                <a:cxn ang="0">
                  <a:pos x="0" y="64"/>
                </a:cxn>
                <a:cxn ang="0">
                  <a:pos x="1" y="67"/>
                </a:cxn>
                <a:cxn ang="0">
                  <a:pos x="1" y="65"/>
                </a:cxn>
                <a:cxn ang="0">
                  <a:pos x="4" y="56"/>
                </a:cxn>
                <a:cxn ang="0">
                  <a:pos x="13" y="26"/>
                </a:cxn>
                <a:cxn ang="0">
                  <a:pos x="19" y="3"/>
                </a:cxn>
                <a:cxn ang="0">
                  <a:pos x="20" y="0"/>
                </a:cxn>
                <a:cxn ang="0">
                  <a:pos x="19" y="0"/>
                </a:cxn>
                <a:cxn ang="0">
                  <a:pos x="20" y="0"/>
                </a:cxn>
                <a:cxn ang="0">
                  <a:pos x="19" y="0"/>
                </a:cxn>
                <a:cxn ang="0">
                  <a:pos x="20" y="0"/>
                </a:cxn>
                <a:cxn ang="0">
                  <a:pos x="20" y="0"/>
                </a:cxn>
              </a:cxnLst>
              <a:rect l="0" t="0" r="r" b="b"/>
              <a:pathLst>
                <a:path w="20" h="67">
                  <a:moveTo>
                    <a:pt x="20" y="0"/>
                  </a:moveTo>
                  <a:lnTo>
                    <a:pt x="19" y="3"/>
                  </a:lnTo>
                  <a:lnTo>
                    <a:pt x="18" y="8"/>
                  </a:lnTo>
                  <a:lnTo>
                    <a:pt x="14" y="16"/>
                  </a:lnTo>
                  <a:lnTo>
                    <a:pt x="9" y="25"/>
                  </a:lnTo>
                  <a:lnTo>
                    <a:pt x="7" y="26"/>
                  </a:lnTo>
                  <a:lnTo>
                    <a:pt x="5" y="30"/>
                  </a:lnTo>
                  <a:lnTo>
                    <a:pt x="2" y="36"/>
                  </a:lnTo>
                  <a:lnTo>
                    <a:pt x="0" y="50"/>
                  </a:lnTo>
                  <a:lnTo>
                    <a:pt x="0" y="64"/>
                  </a:lnTo>
                  <a:lnTo>
                    <a:pt x="1" y="67"/>
                  </a:lnTo>
                  <a:lnTo>
                    <a:pt x="1" y="65"/>
                  </a:lnTo>
                  <a:lnTo>
                    <a:pt x="4" y="56"/>
                  </a:lnTo>
                  <a:lnTo>
                    <a:pt x="13" y="26"/>
                  </a:lnTo>
                  <a:lnTo>
                    <a:pt x="19" y="3"/>
                  </a:lnTo>
                  <a:lnTo>
                    <a:pt x="20" y="0"/>
                  </a:lnTo>
                  <a:lnTo>
                    <a:pt x="19" y="0"/>
                  </a:lnTo>
                  <a:lnTo>
                    <a:pt x="20" y="0"/>
                  </a:lnTo>
                  <a:lnTo>
                    <a:pt x="19" y="0"/>
                  </a:lnTo>
                  <a:lnTo>
                    <a:pt x="20" y="0"/>
                  </a:lnTo>
                  <a:lnTo>
                    <a:pt x="20" y="0"/>
                  </a:lnTo>
                  <a:close/>
                </a:path>
              </a:pathLst>
            </a:custGeom>
            <a:solidFill>
              <a:srgbClr val="99FF99"/>
            </a:solidFill>
            <a:ln w="9525">
              <a:noFill/>
              <a:round/>
              <a:headEnd/>
              <a:tailEnd/>
            </a:ln>
          </p:spPr>
          <p:txBody>
            <a:bodyPr/>
            <a:lstStyle/>
            <a:p>
              <a:endParaRPr lang="en-US"/>
            </a:p>
          </p:txBody>
        </p:sp>
        <p:sp>
          <p:nvSpPr>
            <p:cNvPr id="745527" name="Freeform 55"/>
            <p:cNvSpPr>
              <a:spLocks/>
            </p:cNvSpPr>
            <p:nvPr/>
          </p:nvSpPr>
          <p:spPr bwMode="auto">
            <a:xfrm>
              <a:off x="2194" y="3919"/>
              <a:ext cx="20" cy="67"/>
            </a:xfrm>
            <a:custGeom>
              <a:avLst/>
              <a:gdLst/>
              <a:ahLst/>
              <a:cxnLst>
                <a:cxn ang="0">
                  <a:pos x="20" y="0"/>
                </a:cxn>
                <a:cxn ang="0">
                  <a:pos x="19" y="3"/>
                </a:cxn>
                <a:cxn ang="0">
                  <a:pos x="18" y="8"/>
                </a:cxn>
                <a:cxn ang="0">
                  <a:pos x="14" y="16"/>
                </a:cxn>
                <a:cxn ang="0">
                  <a:pos x="9" y="25"/>
                </a:cxn>
                <a:cxn ang="0">
                  <a:pos x="7" y="26"/>
                </a:cxn>
                <a:cxn ang="0">
                  <a:pos x="5" y="30"/>
                </a:cxn>
                <a:cxn ang="0">
                  <a:pos x="2" y="36"/>
                </a:cxn>
                <a:cxn ang="0">
                  <a:pos x="0" y="50"/>
                </a:cxn>
                <a:cxn ang="0">
                  <a:pos x="0" y="64"/>
                </a:cxn>
                <a:cxn ang="0">
                  <a:pos x="1" y="67"/>
                </a:cxn>
              </a:cxnLst>
              <a:rect l="0" t="0" r="r" b="b"/>
              <a:pathLst>
                <a:path w="20" h="67">
                  <a:moveTo>
                    <a:pt x="20" y="0"/>
                  </a:moveTo>
                  <a:lnTo>
                    <a:pt x="19" y="3"/>
                  </a:lnTo>
                  <a:lnTo>
                    <a:pt x="18" y="8"/>
                  </a:lnTo>
                  <a:lnTo>
                    <a:pt x="14" y="16"/>
                  </a:lnTo>
                  <a:lnTo>
                    <a:pt x="9" y="25"/>
                  </a:lnTo>
                  <a:lnTo>
                    <a:pt x="7" y="26"/>
                  </a:lnTo>
                  <a:lnTo>
                    <a:pt x="5" y="30"/>
                  </a:lnTo>
                  <a:lnTo>
                    <a:pt x="2" y="36"/>
                  </a:lnTo>
                  <a:lnTo>
                    <a:pt x="0" y="50"/>
                  </a:lnTo>
                  <a:lnTo>
                    <a:pt x="0" y="64"/>
                  </a:lnTo>
                  <a:lnTo>
                    <a:pt x="1" y="67"/>
                  </a:lnTo>
                </a:path>
              </a:pathLst>
            </a:custGeom>
            <a:solidFill>
              <a:srgbClr val="99FF99"/>
            </a:solidFill>
            <a:ln w="6350">
              <a:noFill/>
              <a:prstDash val="solid"/>
              <a:round/>
              <a:headEnd/>
              <a:tailEnd/>
            </a:ln>
          </p:spPr>
          <p:txBody>
            <a:bodyPr/>
            <a:lstStyle/>
            <a:p>
              <a:endParaRPr lang="en-US"/>
            </a:p>
          </p:txBody>
        </p:sp>
        <p:sp>
          <p:nvSpPr>
            <p:cNvPr id="745528" name="Freeform 56"/>
            <p:cNvSpPr>
              <a:spLocks/>
            </p:cNvSpPr>
            <p:nvPr/>
          </p:nvSpPr>
          <p:spPr bwMode="auto">
            <a:xfrm>
              <a:off x="2158" y="3927"/>
              <a:ext cx="28" cy="55"/>
            </a:xfrm>
            <a:custGeom>
              <a:avLst/>
              <a:gdLst/>
              <a:ahLst/>
              <a:cxnLst>
                <a:cxn ang="0">
                  <a:pos x="1" y="55"/>
                </a:cxn>
                <a:cxn ang="0">
                  <a:pos x="1" y="53"/>
                </a:cxn>
                <a:cxn ang="0">
                  <a:pos x="3" y="50"/>
                </a:cxn>
                <a:cxn ang="0">
                  <a:pos x="4" y="42"/>
                </a:cxn>
                <a:cxn ang="0">
                  <a:pos x="7" y="36"/>
                </a:cxn>
                <a:cxn ang="0">
                  <a:pos x="8" y="34"/>
                </a:cxn>
                <a:cxn ang="0">
                  <a:pos x="9" y="32"/>
                </a:cxn>
                <a:cxn ang="0">
                  <a:pos x="13" y="27"/>
                </a:cxn>
                <a:cxn ang="0">
                  <a:pos x="19" y="15"/>
                </a:cxn>
                <a:cxn ang="0">
                  <a:pos x="26" y="4"/>
                </a:cxn>
                <a:cxn ang="0">
                  <a:pos x="28" y="0"/>
                </a:cxn>
                <a:cxn ang="0">
                  <a:pos x="27" y="1"/>
                </a:cxn>
                <a:cxn ang="0">
                  <a:pos x="23" y="9"/>
                </a:cxn>
                <a:cxn ang="0">
                  <a:pos x="10" y="34"/>
                </a:cxn>
                <a:cxn ang="0">
                  <a:pos x="1" y="55"/>
                </a:cxn>
                <a:cxn ang="0">
                  <a:pos x="1" y="55"/>
                </a:cxn>
                <a:cxn ang="0">
                  <a:pos x="0" y="55"/>
                </a:cxn>
                <a:cxn ang="0">
                  <a:pos x="1" y="55"/>
                </a:cxn>
                <a:cxn ang="0">
                  <a:pos x="0" y="55"/>
                </a:cxn>
                <a:cxn ang="0">
                  <a:pos x="1" y="55"/>
                </a:cxn>
                <a:cxn ang="0">
                  <a:pos x="1" y="55"/>
                </a:cxn>
              </a:cxnLst>
              <a:rect l="0" t="0" r="r" b="b"/>
              <a:pathLst>
                <a:path w="28" h="55">
                  <a:moveTo>
                    <a:pt x="1" y="55"/>
                  </a:moveTo>
                  <a:lnTo>
                    <a:pt x="1" y="53"/>
                  </a:lnTo>
                  <a:lnTo>
                    <a:pt x="3" y="50"/>
                  </a:lnTo>
                  <a:lnTo>
                    <a:pt x="4" y="42"/>
                  </a:lnTo>
                  <a:lnTo>
                    <a:pt x="7" y="36"/>
                  </a:lnTo>
                  <a:lnTo>
                    <a:pt x="8" y="34"/>
                  </a:lnTo>
                  <a:lnTo>
                    <a:pt x="9" y="32"/>
                  </a:lnTo>
                  <a:lnTo>
                    <a:pt x="13" y="27"/>
                  </a:lnTo>
                  <a:lnTo>
                    <a:pt x="19" y="15"/>
                  </a:lnTo>
                  <a:lnTo>
                    <a:pt x="26" y="4"/>
                  </a:lnTo>
                  <a:lnTo>
                    <a:pt x="28" y="0"/>
                  </a:lnTo>
                  <a:lnTo>
                    <a:pt x="27" y="1"/>
                  </a:lnTo>
                  <a:lnTo>
                    <a:pt x="23" y="9"/>
                  </a:lnTo>
                  <a:lnTo>
                    <a:pt x="10" y="34"/>
                  </a:lnTo>
                  <a:lnTo>
                    <a:pt x="1" y="55"/>
                  </a:lnTo>
                  <a:lnTo>
                    <a:pt x="1" y="55"/>
                  </a:lnTo>
                  <a:lnTo>
                    <a:pt x="0" y="55"/>
                  </a:lnTo>
                  <a:lnTo>
                    <a:pt x="1" y="55"/>
                  </a:lnTo>
                  <a:lnTo>
                    <a:pt x="0" y="55"/>
                  </a:lnTo>
                  <a:lnTo>
                    <a:pt x="1" y="55"/>
                  </a:lnTo>
                  <a:lnTo>
                    <a:pt x="1" y="55"/>
                  </a:lnTo>
                  <a:close/>
                </a:path>
              </a:pathLst>
            </a:custGeom>
            <a:solidFill>
              <a:srgbClr val="99FF99"/>
            </a:solidFill>
            <a:ln w="9525">
              <a:noFill/>
              <a:round/>
              <a:headEnd/>
              <a:tailEnd/>
            </a:ln>
          </p:spPr>
          <p:txBody>
            <a:bodyPr/>
            <a:lstStyle/>
            <a:p>
              <a:endParaRPr lang="en-US"/>
            </a:p>
          </p:txBody>
        </p:sp>
        <p:sp>
          <p:nvSpPr>
            <p:cNvPr id="745529" name="Freeform 57"/>
            <p:cNvSpPr>
              <a:spLocks/>
            </p:cNvSpPr>
            <p:nvPr/>
          </p:nvSpPr>
          <p:spPr bwMode="auto">
            <a:xfrm>
              <a:off x="2159" y="3927"/>
              <a:ext cx="27" cy="55"/>
            </a:xfrm>
            <a:custGeom>
              <a:avLst/>
              <a:gdLst/>
              <a:ahLst/>
              <a:cxnLst>
                <a:cxn ang="0">
                  <a:pos x="0" y="55"/>
                </a:cxn>
                <a:cxn ang="0">
                  <a:pos x="0" y="53"/>
                </a:cxn>
                <a:cxn ang="0">
                  <a:pos x="2" y="50"/>
                </a:cxn>
                <a:cxn ang="0">
                  <a:pos x="3" y="42"/>
                </a:cxn>
                <a:cxn ang="0">
                  <a:pos x="6" y="36"/>
                </a:cxn>
                <a:cxn ang="0">
                  <a:pos x="7" y="34"/>
                </a:cxn>
                <a:cxn ang="0">
                  <a:pos x="8" y="32"/>
                </a:cxn>
                <a:cxn ang="0">
                  <a:pos x="12" y="27"/>
                </a:cxn>
                <a:cxn ang="0">
                  <a:pos x="18" y="15"/>
                </a:cxn>
                <a:cxn ang="0">
                  <a:pos x="25" y="4"/>
                </a:cxn>
                <a:cxn ang="0">
                  <a:pos x="27" y="0"/>
                </a:cxn>
              </a:cxnLst>
              <a:rect l="0" t="0" r="r" b="b"/>
              <a:pathLst>
                <a:path w="27" h="55">
                  <a:moveTo>
                    <a:pt x="0" y="55"/>
                  </a:moveTo>
                  <a:lnTo>
                    <a:pt x="0" y="53"/>
                  </a:lnTo>
                  <a:lnTo>
                    <a:pt x="2" y="50"/>
                  </a:lnTo>
                  <a:lnTo>
                    <a:pt x="3" y="42"/>
                  </a:lnTo>
                  <a:lnTo>
                    <a:pt x="6" y="36"/>
                  </a:lnTo>
                  <a:lnTo>
                    <a:pt x="7" y="34"/>
                  </a:lnTo>
                  <a:lnTo>
                    <a:pt x="8" y="32"/>
                  </a:lnTo>
                  <a:lnTo>
                    <a:pt x="12" y="27"/>
                  </a:lnTo>
                  <a:lnTo>
                    <a:pt x="18" y="15"/>
                  </a:lnTo>
                  <a:lnTo>
                    <a:pt x="25" y="4"/>
                  </a:lnTo>
                  <a:lnTo>
                    <a:pt x="27" y="0"/>
                  </a:lnTo>
                </a:path>
              </a:pathLst>
            </a:custGeom>
            <a:solidFill>
              <a:srgbClr val="99FF99"/>
            </a:solidFill>
            <a:ln w="6350">
              <a:noFill/>
              <a:prstDash val="solid"/>
              <a:round/>
              <a:headEnd/>
              <a:tailEnd/>
            </a:ln>
          </p:spPr>
          <p:txBody>
            <a:bodyPr/>
            <a:lstStyle/>
            <a:p>
              <a:endParaRPr lang="en-US"/>
            </a:p>
          </p:txBody>
        </p:sp>
        <p:sp>
          <p:nvSpPr>
            <p:cNvPr id="745530" name="Freeform 58"/>
            <p:cNvSpPr>
              <a:spLocks/>
            </p:cNvSpPr>
            <p:nvPr/>
          </p:nvSpPr>
          <p:spPr bwMode="auto">
            <a:xfrm>
              <a:off x="2137" y="3926"/>
              <a:ext cx="17" cy="43"/>
            </a:xfrm>
            <a:custGeom>
              <a:avLst/>
              <a:gdLst/>
              <a:ahLst/>
              <a:cxnLst>
                <a:cxn ang="0">
                  <a:pos x="17" y="1"/>
                </a:cxn>
                <a:cxn ang="0">
                  <a:pos x="17" y="0"/>
                </a:cxn>
                <a:cxn ang="0">
                  <a:pos x="16" y="4"/>
                </a:cxn>
                <a:cxn ang="0">
                  <a:pos x="12" y="10"/>
                </a:cxn>
                <a:cxn ang="0">
                  <a:pos x="3" y="24"/>
                </a:cxn>
                <a:cxn ang="0">
                  <a:pos x="0" y="39"/>
                </a:cxn>
                <a:cxn ang="0">
                  <a:pos x="0" y="43"/>
                </a:cxn>
                <a:cxn ang="0">
                  <a:pos x="2" y="37"/>
                </a:cxn>
                <a:cxn ang="0">
                  <a:pos x="10" y="18"/>
                </a:cxn>
                <a:cxn ang="0">
                  <a:pos x="16" y="2"/>
                </a:cxn>
                <a:cxn ang="0">
                  <a:pos x="17" y="1"/>
                </a:cxn>
                <a:cxn ang="0">
                  <a:pos x="16" y="1"/>
                </a:cxn>
                <a:cxn ang="0">
                  <a:pos x="17" y="1"/>
                </a:cxn>
                <a:cxn ang="0">
                  <a:pos x="16" y="1"/>
                </a:cxn>
                <a:cxn ang="0">
                  <a:pos x="17" y="1"/>
                </a:cxn>
                <a:cxn ang="0">
                  <a:pos x="17" y="1"/>
                </a:cxn>
              </a:cxnLst>
              <a:rect l="0" t="0" r="r" b="b"/>
              <a:pathLst>
                <a:path w="17" h="43">
                  <a:moveTo>
                    <a:pt x="17" y="1"/>
                  </a:moveTo>
                  <a:lnTo>
                    <a:pt x="17" y="0"/>
                  </a:lnTo>
                  <a:lnTo>
                    <a:pt x="16" y="4"/>
                  </a:lnTo>
                  <a:lnTo>
                    <a:pt x="12" y="10"/>
                  </a:lnTo>
                  <a:lnTo>
                    <a:pt x="3" y="24"/>
                  </a:lnTo>
                  <a:lnTo>
                    <a:pt x="0" y="39"/>
                  </a:lnTo>
                  <a:lnTo>
                    <a:pt x="0" y="43"/>
                  </a:lnTo>
                  <a:lnTo>
                    <a:pt x="2" y="37"/>
                  </a:lnTo>
                  <a:lnTo>
                    <a:pt x="10" y="18"/>
                  </a:lnTo>
                  <a:lnTo>
                    <a:pt x="16" y="2"/>
                  </a:lnTo>
                  <a:lnTo>
                    <a:pt x="17" y="1"/>
                  </a:lnTo>
                  <a:lnTo>
                    <a:pt x="16" y="1"/>
                  </a:lnTo>
                  <a:lnTo>
                    <a:pt x="17" y="1"/>
                  </a:lnTo>
                  <a:lnTo>
                    <a:pt x="16" y="1"/>
                  </a:lnTo>
                  <a:lnTo>
                    <a:pt x="17" y="1"/>
                  </a:lnTo>
                  <a:lnTo>
                    <a:pt x="17" y="1"/>
                  </a:lnTo>
                  <a:close/>
                </a:path>
              </a:pathLst>
            </a:custGeom>
            <a:solidFill>
              <a:srgbClr val="99FF99"/>
            </a:solidFill>
            <a:ln w="9525">
              <a:noFill/>
              <a:round/>
              <a:headEnd/>
              <a:tailEnd/>
            </a:ln>
          </p:spPr>
          <p:txBody>
            <a:bodyPr/>
            <a:lstStyle/>
            <a:p>
              <a:endParaRPr lang="en-US"/>
            </a:p>
          </p:txBody>
        </p:sp>
        <p:sp>
          <p:nvSpPr>
            <p:cNvPr id="745531" name="Freeform 59"/>
            <p:cNvSpPr>
              <a:spLocks/>
            </p:cNvSpPr>
            <p:nvPr/>
          </p:nvSpPr>
          <p:spPr bwMode="auto">
            <a:xfrm>
              <a:off x="2137" y="3926"/>
              <a:ext cx="17" cy="43"/>
            </a:xfrm>
            <a:custGeom>
              <a:avLst/>
              <a:gdLst/>
              <a:ahLst/>
              <a:cxnLst>
                <a:cxn ang="0">
                  <a:pos x="17" y="1"/>
                </a:cxn>
                <a:cxn ang="0">
                  <a:pos x="17" y="0"/>
                </a:cxn>
                <a:cxn ang="0">
                  <a:pos x="16" y="4"/>
                </a:cxn>
                <a:cxn ang="0">
                  <a:pos x="12" y="10"/>
                </a:cxn>
                <a:cxn ang="0">
                  <a:pos x="3" y="24"/>
                </a:cxn>
                <a:cxn ang="0">
                  <a:pos x="0" y="39"/>
                </a:cxn>
                <a:cxn ang="0">
                  <a:pos x="0" y="43"/>
                </a:cxn>
              </a:cxnLst>
              <a:rect l="0" t="0" r="r" b="b"/>
              <a:pathLst>
                <a:path w="17" h="43">
                  <a:moveTo>
                    <a:pt x="17" y="1"/>
                  </a:moveTo>
                  <a:lnTo>
                    <a:pt x="17" y="0"/>
                  </a:lnTo>
                  <a:lnTo>
                    <a:pt x="16" y="4"/>
                  </a:lnTo>
                  <a:lnTo>
                    <a:pt x="12" y="10"/>
                  </a:lnTo>
                  <a:lnTo>
                    <a:pt x="3" y="24"/>
                  </a:lnTo>
                  <a:lnTo>
                    <a:pt x="0" y="39"/>
                  </a:lnTo>
                  <a:lnTo>
                    <a:pt x="0" y="43"/>
                  </a:lnTo>
                </a:path>
              </a:pathLst>
            </a:custGeom>
            <a:solidFill>
              <a:srgbClr val="99FF99"/>
            </a:solidFill>
            <a:ln w="6350">
              <a:noFill/>
              <a:prstDash val="solid"/>
              <a:round/>
              <a:headEnd/>
              <a:tailEnd/>
            </a:ln>
          </p:spPr>
          <p:txBody>
            <a:bodyPr/>
            <a:lstStyle/>
            <a:p>
              <a:endParaRPr lang="en-US"/>
            </a:p>
          </p:txBody>
        </p:sp>
        <p:sp>
          <p:nvSpPr>
            <p:cNvPr id="745532" name="Freeform 60"/>
            <p:cNvSpPr>
              <a:spLocks/>
            </p:cNvSpPr>
            <p:nvPr/>
          </p:nvSpPr>
          <p:spPr bwMode="auto">
            <a:xfrm>
              <a:off x="2128" y="2932"/>
              <a:ext cx="169" cy="117"/>
            </a:xfrm>
            <a:custGeom>
              <a:avLst/>
              <a:gdLst/>
              <a:ahLst/>
              <a:cxnLst>
                <a:cxn ang="0">
                  <a:pos x="1" y="5"/>
                </a:cxn>
                <a:cxn ang="0">
                  <a:pos x="3" y="17"/>
                </a:cxn>
                <a:cxn ang="0">
                  <a:pos x="11" y="38"/>
                </a:cxn>
                <a:cxn ang="0">
                  <a:pos x="30" y="79"/>
                </a:cxn>
                <a:cxn ang="0">
                  <a:pos x="42" y="95"/>
                </a:cxn>
                <a:cxn ang="0">
                  <a:pos x="57" y="108"/>
                </a:cxn>
                <a:cxn ang="0">
                  <a:pos x="67" y="112"/>
                </a:cxn>
                <a:cxn ang="0">
                  <a:pos x="84" y="117"/>
                </a:cxn>
                <a:cxn ang="0">
                  <a:pos x="98" y="117"/>
                </a:cxn>
                <a:cxn ang="0">
                  <a:pos x="110" y="114"/>
                </a:cxn>
                <a:cxn ang="0">
                  <a:pos x="121" y="108"/>
                </a:cxn>
                <a:cxn ang="0">
                  <a:pos x="129" y="99"/>
                </a:cxn>
                <a:cxn ang="0">
                  <a:pos x="137" y="89"/>
                </a:cxn>
                <a:cxn ang="0">
                  <a:pos x="150" y="61"/>
                </a:cxn>
                <a:cxn ang="0">
                  <a:pos x="159" y="30"/>
                </a:cxn>
                <a:cxn ang="0">
                  <a:pos x="168" y="0"/>
                </a:cxn>
                <a:cxn ang="0">
                  <a:pos x="169" y="0"/>
                </a:cxn>
                <a:cxn ang="0">
                  <a:pos x="164" y="10"/>
                </a:cxn>
                <a:cxn ang="0">
                  <a:pos x="155" y="32"/>
                </a:cxn>
                <a:cxn ang="0">
                  <a:pos x="129" y="70"/>
                </a:cxn>
                <a:cxn ang="0">
                  <a:pos x="113" y="83"/>
                </a:cxn>
                <a:cxn ang="0">
                  <a:pos x="93" y="89"/>
                </a:cxn>
                <a:cxn ang="0">
                  <a:pos x="82" y="88"/>
                </a:cxn>
                <a:cxn ang="0">
                  <a:pos x="72" y="86"/>
                </a:cxn>
                <a:cxn ang="0">
                  <a:pos x="53" y="79"/>
                </a:cxn>
                <a:cxn ang="0">
                  <a:pos x="35" y="66"/>
                </a:cxn>
                <a:cxn ang="0">
                  <a:pos x="20" y="52"/>
                </a:cxn>
                <a:cxn ang="0">
                  <a:pos x="7" y="34"/>
                </a:cxn>
                <a:cxn ang="0">
                  <a:pos x="1" y="15"/>
                </a:cxn>
                <a:cxn ang="0">
                  <a:pos x="1" y="5"/>
                </a:cxn>
                <a:cxn ang="0">
                  <a:pos x="0" y="5"/>
                </a:cxn>
                <a:cxn ang="0">
                  <a:pos x="1" y="5"/>
                </a:cxn>
                <a:cxn ang="0">
                  <a:pos x="0" y="5"/>
                </a:cxn>
                <a:cxn ang="0">
                  <a:pos x="1" y="5"/>
                </a:cxn>
                <a:cxn ang="0">
                  <a:pos x="1" y="5"/>
                </a:cxn>
              </a:cxnLst>
              <a:rect l="0" t="0" r="r" b="b"/>
              <a:pathLst>
                <a:path w="169" h="117">
                  <a:moveTo>
                    <a:pt x="1" y="5"/>
                  </a:moveTo>
                  <a:lnTo>
                    <a:pt x="3" y="17"/>
                  </a:lnTo>
                  <a:lnTo>
                    <a:pt x="11" y="38"/>
                  </a:lnTo>
                  <a:lnTo>
                    <a:pt x="30" y="79"/>
                  </a:lnTo>
                  <a:lnTo>
                    <a:pt x="42" y="95"/>
                  </a:lnTo>
                  <a:lnTo>
                    <a:pt x="57" y="108"/>
                  </a:lnTo>
                  <a:lnTo>
                    <a:pt x="67" y="112"/>
                  </a:lnTo>
                  <a:lnTo>
                    <a:pt x="84" y="117"/>
                  </a:lnTo>
                  <a:lnTo>
                    <a:pt x="98" y="117"/>
                  </a:lnTo>
                  <a:lnTo>
                    <a:pt x="110" y="114"/>
                  </a:lnTo>
                  <a:lnTo>
                    <a:pt x="121" y="108"/>
                  </a:lnTo>
                  <a:lnTo>
                    <a:pt x="129" y="99"/>
                  </a:lnTo>
                  <a:lnTo>
                    <a:pt x="137" y="89"/>
                  </a:lnTo>
                  <a:lnTo>
                    <a:pt x="150" y="61"/>
                  </a:lnTo>
                  <a:lnTo>
                    <a:pt x="159" y="30"/>
                  </a:lnTo>
                  <a:lnTo>
                    <a:pt x="168" y="0"/>
                  </a:lnTo>
                  <a:lnTo>
                    <a:pt x="169" y="0"/>
                  </a:lnTo>
                  <a:lnTo>
                    <a:pt x="164" y="10"/>
                  </a:lnTo>
                  <a:lnTo>
                    <a:pt x="155" y="32"/>
                  </a:lnTo>
                  <a:lnTo>
                    <a:pt x="129" y="70"/>
                  </a:lnTo>
                  <a:lnTo>
                    <a:pt x="113" y="83"/>
                  </a:lnTo>
                  <a:lnTo>
                    <a:pt x="93" y="89"/>
                  </a:lnTo>
                  <a:lnTo>
                    <a:pt x="82" y="88"/>
                  </a:lnTo>
                  <a:lnTo>
                    <a:pt x="72" y="86"/>
                  </a:lnTo>
                  <a:lnTo>
                    <a:pt x="53" y="79"/>
                  </a:lnTo>
                  <a:lnTo>
                    <a:pt x="35" y="66"/>
                  </a:lnTo>
                  <a:lnTo>
                    <a:pt x="20" y="52"/>
                  </a:lnTo>
                  <a:lnTo>
                    <a:pt x="7" y="34"/>
                  </a:lnTo>
                  <a:lnTo>
                    <a:pt x="1" y="15"/>
                  </a:lnTo>
                  <a:lnTo>
                    <a:pt x="1" y="5"/>
                  </a:lnTo>
                  <a:lnTo>
                    <a:pt x="0" y="5"/>
                  </a:lnTo>
                  <a:lnTo>
                    <a:pt x="1" y="5"/>
                  </a:lnTo>
                  <a:lnTo>
                    <a:pt x="0" y="5"/>
                  </a:lnTo>
                  <a:lnTo>
                    <a:pt x="1" y="5"/>
                  </a:lnTo>
                  <a:lnTo>
                    <a:pt x="1" y="5"/>
                  </a:lnTo>
                  <a:close/>
                </a:path>
              </a:pathLst>
            </a:custGeom>
            <a:solidFill>
              <a:srgbClr val="99FF99"/>
            </a:solidFill>
            <a:ln w="9525">
              <a:noFill/>
              <a:round/>
              <a:headEnd/>
              <a:tailEnd/>
            </a:ln>
          </p:spPr>
          <p:txBody>
            <a:bodyPr/>
            <a:lstStyle/>
            <a:p>
              <a:endParaRPr lang="en-US"/>
            </a:p>
          </p:txBody>
        </p:sp>
        <p:sp>
          <p:nvSpPr>
            <p:cNvPr id="745533" name="Freeform 61"/>
            <p:cNvSpPr>
              <a:spLocks/>
            </p:cNvSpPr>
            <p:nvPr/>
          </p:nvSpPr>
          <p:spPr bwMode="auto">
            <a:xfrm>
              <a:off x="2128" y="2932"/>
              <a:ext cx="169" cy="117"/>
            </a:xfrm>
            <a:custGeom>
              <a:avLst/>
              <a:gdLst/>
              <a:ahLst/>
              <a:cxnLst>
                <a:cxn ang="0">
                  <a:pos x="1" y="5"/>
                </a:cxn>
                <a:cxn ang="0">
                  <a:pos x="3" y="17"/>
                </a:cxn>
                <a:cxn ang="0">
                  <a:pos x="11" y="38"/>
                </a:cxn>
                <a:cxn ang="0">
                  <a:pos x="30" y="79"/>
                </a:cxn>
                <a:cxn ang="0">
                  <a:pos x="42" y="95"/>
                </a:cxn>
                <a:cxn ang="0">
                  <a:pos x="57" y="108"/>
                </a:cxn>
                <a:cxn ang="0">
                  <a:pos x="67" y="112"/>
                </a:cxn>
                <a:cxn ang="0">
                  <a:pos x="84" y="117"/>
                </a:cxn>
                <a:cxn ang="0">
                  <a:pos x="98" y="117"/>
                </a:cxn>
                <a:cxn ang="0">
                  <a:pos x="110" y="114"/>
                </a:cxn>
                <a:cxn ang="0">
                  <a:pos x="121" y="108"/>
                </a:cxn>
                <a:cxn ang="0">
                  <a:pos x="129" y="99"/>
                </a:cxn>
                <a:cxn ang="0">
                  <a:pos x="137" y="89"/>
                </a:cxn>
                <a:cxn ang="0">
                  <a:pos x="150" y="61"/>
                </a:cxn>
                <a:cxn ang="0">
                  <a:pos x="159" y="30"/>
                </a:cxn>
                <a:cxn ang="0">
                  <a:pos x="168" y="0"/>
                </a:cxn>
                <a:cxn ang="0">
                  <a:pos x="169" y="0"/>
                </a:cxn>
                <a:cxn ang="0">
                  <a:pos x="164" y="10"/>
                </a:cxn>
                <a:cxn ang="0">
                  <a:pos x="155" y="32"/>
                </a:cxn>
                <a:cxn ang="0">
                  <a:pos x="129" y="70"/>
                </a:cxn>
                <a:cxn ang="0">
                  <a:pos x="113" y="83"/>
                </a:cxn>
                <a:cxn ang="0">
                  <a:pos x="93" y="89"/>
                </a:cxn>
                <a:cxn ang="0">
                  <a:pos x="82" y="88"/>
                </a:cxn>
                <a:cxn ang="0">
                  <a:pos x="72" y="86"/>
                </a:cxn>
                <a:cxn ang="0">
                  <a:pos x="53" y="79"/>
                </a:cxn>
                <a:cxn ang="0">
                  <a:pos x="35" y="66"/>
                </a:cxn>
                <a:cxn ang="0">
                  <a:pos x="20" y="52"/>
                </a:cxn>
                <a:cxn ang="0">
                  <a:pos x="7" y="34"/>
                </a:cxn>
                <a:cxn ang="0">
                  <a:pos x="1" y="15"/>
                </a:cxn>
                <a:cxn ang="0">
                  <a:pos x="1" y="5"/>
                </a:cxn>
                <a:cxn ang="0">
                  <a:pos x="0" y="5"/>
                </a:cxn>
                <a:cxn ang="0">
                  <a:pos x="1" y="5"/>
                </a:cxn>
                <a:cxn ang="0">
                  <a:pos x="0" y="5"/>
                </a:cxn>
                <a:cxn ang="0">
                  <a:pos x="1" y="5"/>
                </a:cxn>
              </a:cxnLst>
              <a:rect l="0" t="0" r="r" b="b"/>
              <a:pathLst>
                <a:path w="169" h="117">
                  <a:moveTo>
                    <a:pt x="1" y="5"/>
                  </a:moveTo>
                  <a:lnTo>
                    <a:pt x="3" y="17"/>
                  </a:lnTo>
                  <a:lnTo>
                    <a:pt x="11" y="38"/>
                  </a:lnTo>
                  <a:lnTo>
                    <a:pt x="30" y="79"/>
                  </a:lnTo>
                  <a:lnTo>
                    <a:pt x="42" y="95"/>
                  </a:lnTo>
                  <a:lnTo>
                    <a:pt x="57" y="108"/>
                  </a:lnTo>
                  <a:lnTo>
                    <a:pt x="67" y="112"/>
                  </a:lnTo>
                  <a:lnTo>
                    <a:pt x="84" y="117"/>
                  </a:lnTo>
                  <a:lnTo>
                    <a:pt x="98" y="117"/>
                  </a:lnTo>
                  <a:lnTo>
                    <a:pt x="110" y="114"/>
                  </a:lnTo>
                  <a:lnTo>
                    <a:pt x="121" y="108"/>
                  </a:lnTo>
                  <a:lnTo>
                    <a:pt x="129" y="99"/>
                  </a:lnTo>
                  <a:lnTo>
                    <a:pt x="137" y="89"/>
                  </a:lnTo>
                  <a:lnTo>
                    <a:pt x="150" y="61"/>
                  </a:lnTo>
                  <a:lnTo>
                    <a:pt x="159" y="30"/>
                  </a:lnTo>
                  <a:lnTo>
                    <a:pt x="168" y="0"/>
                  </a:lnTo>
                  <a:lnTo>
                    <a:pt x="169" y="0"/>
                  </a:lnTo>
                  <a:lnTo>
                    <a:pt x="164" y="10"/>
                  </a:lnTo>
                  <a:lnTo>
                    <a:pt x="155" y="32"/>
                  </a:lnTo>
                  <a:lnTo>
                    <a:pt x="129" y="70"/>
                  </a:lnTo>
                  <a:lnTo>
                    <a:pt x="113" y="83"/>
                  </a:lnTo>
                  <a:lnTo>
                    <a:pt x="93" y="89"/>
                  </a:lnTo>
                  <a:lnTo>
                    <a:pt x="82" y="88"/>
                  </a:lnTo>
                  <a:lnTo>
                    <a:pt x="72" y="86"/>
                  </a:lnTo>
                  <a:lnTo>
                    <a:pt x="53" y="79"/>
                  </a:lnTo>
                  <a:lnTo>
                    <a:pt x="35" y="66"/>
                  </a:lnTo>
                  <a:lnTo>
                    <a:pt x="20" y="52"/>
                  </a:lnTo>
                  <a:lnTo>
                    <a:pt x="7" y="34"/>
                  </a:lnTo>
                  <a:lnTo>
                    <a:pt x="1" y="15"/>
                  </a:lnTo>
                  <a:lnTo>
                    <a:pt x="1" y="5"/>
                  </a:lnTo>
                  <a:lnTo>
                    <a:pt x="0" y="5"/>
                  </a:lnTo>
                  <a:lnTo>
                    <a:pt x="1" y="5"/>
                  </a:lnTo>
                  <a:lnTo>
                    <a:pt x="0" y="5"/>
                  </a:lnTo>
                  <a:lnTo>
                    <a:pt x="1" y="5"/>
                  </a:lnTo>
                </a:path>
              </a:pathLst>
            </a:custGeom>
            <a:solidFill>
              <a:srgbClr val="99FF99"/>
            </a:solidFill>
            <a:ln w="6350">
              <a:noFill/>
              <a:prstDash val="solid"/>
              <a:round/>
              <a:headEnd/>
              <a:tailEnd/>
            </a:ln>
          </p:spPr>
          <p:txBody>
            <a:bodyPr/>
            <a:lstStyle/>
            <a:p>
              <a:endParaRPr lang="en-US"/>
            </a:p>
          </p:txBody>
        </p:sp>
        <p:sp>
          <p:nvSpPr>
            <p:cNvPr id="745534" name="Freeform 62"/>
            <p:cNvSpPr>
              <a:spLocks/>
            </p:cNvSpPr>
            <p:nvPr/>
          </p:nvSpPr>
          <p:spPr bwMode="auto">
            <a:xfrm>
              <a:off x="2045" y="2627"/>
              <a:ext cx="69" cy="283"/>
            </a:xfrm>
            <a:custGeom>
              <a:avLst/>
              <a:gdLst/>
              <a:ahLst/>
              <a:cxnLst>
                <a:cxn ang="0">
                  <a:pos x="69" y="283"/>
                </a:cxn>
                <a:cxn ang="0">
                  <a:pos x="61" y="261"/>
                </a:cxn>
                <a:cxn ang="0">
                  <a:pos x="48" y="213"/>
                </a:cxn>
                <a:cxn ang="0">
                  <a:pos x="27" y="119"/>
                </a:cxn>
                <a:cxn ang="0">
                  <a:pos x="6" y="24"/>
                </a:cxn>
                <a:cxn ang="0">
                  <a:pos x="0" y="0"/>
                </a:cxn>
              </a:cxnLst>
              <a:rect l="0" t="0" r="r" b="b"/>
              <a:pathLst>
                <a:path w="69" h="283">
                  <a:moveTo>
                    <a:pt x="69" y="283"/>
                  </a:moveTo>
                  <a:lnTo>
                    <a:pt x="61" y="261"/>
                  </a:lnTo>
                  <a:lnTo>
                    <a:pt x="48" y="213"/>
                  </a:lnTo>
                  <a:lnTo>
                    <a:pt x="27" y="119"/>
                  </a:lnTo>
                  <a:lnTo>
                    <a:pt x="6" y="24"/>
                  </a:lnTo>
                  <a:lnTo>
                    <a:pt x="0" y="0"/>
                  </a:lnTo>
                </a:path>
              </a:pathLst>
            </a:custGeom>
            <a:solidFill>
              <a:srgbClr val="99FF99"/>
            </a:solidFill>
            <a:ln w="6350">
              <a:noFill/>
              <a:prstDash val="solid"/>
              <a:round/>
              <a:headEnd/>
              <a:tailEnd/>
            </a:ln>
          </p:spPr>
          <p:txBody>
            <a:bodyPr/>
            <a:lstStyle/>
            <a:p>
              <a:endParaRPr lang="en-US"/>
            </a:p>
          </p:txBody>
        </p:sp>
        <p:sp>
          <p:nvSpPr>
            <p:cNvPr id="745535" name="Freeform 63"/>
            <p:cNvSpPr>
              <a:spLocks/>
            </p:cNvSpPr>
            <p:nvPr/>
          </p:nvSpPr>
          <p:spPr bwMode="auto">
            <a:xfrm>
              <a:off x="2270" y="3050"/>
              <a:ext cx="31" cy="523"/>
            </a:xfrm>
            <a:custGeom>
              <a:avLst/>
              <a:gdLst/>
              <a:ahLst/>
              <a:cxnLst>
                <a:cxn ang="0">
                  <a:pos x="31" y="0"/>
                </a:cxn>
                <a:cxn ang="0">
                  <a:pos x="29" y="1"/>
                </a:cxn>
                <a:cxn ang="0">
                  <a:pos x="27" y="8"/>
                </a:cxn>
                <a:cxn ang="0">
                  <a:pos x="15" y="31"/>
                </a:cxn>
                <a:cxn ang="0">
                  <a:pos x="8" y="47"/>
                </a:cxn>
                <a:cxn ang="0">
                  <a:pos x="8" y="47"/>
                </a:cxn>
                <a:cxn ang="0">
                  <a:pos x="7" y="88"/>
                </a:cxn>
                <a:cxn ang="0">
                  <a:pos x="3" y="168"/>
                </a:cxn>
                <a:cxn ang="0">
                  <a:pos x="0" y="327"/>
                </a:cxn>
                <a:cxn ang="0">
                  <a:pos x="13" y="484"/>
                </a:cxn>
                <a:cxn ang="0">
                  <a:pos x="22" y="523"/>
                </a:cxn>
                <a:cxn ang="0">
                  <a:pos x="22" y="512"/>
                </a:cxn>
                <a:cxn ang="0">
                  <a:pos x="23" y="441"/>
                </a:cxn>
                <a:cxn ang="0">
                  <a:pos x="27" y="197"/>
                </a:cxn>
                <a:cxn ang="0">
                  <a:pos x="29" y="12"/>
                </a:cxn>
                <a:cxn ang="0">
                  <a:pos x="31" y="0"/>
                </a:cxn>
                <a:cxn ang="0">
                  <a:pos x="29" y="0"/>
                </a:cxn>
                <a:cxn ang="0">
                  <a:pos x="31" y="0"/>
                </a:cxn>
                <a:cxn ang="0">
                  <a:pos x="29" y="0"/>
                </a:cxn>
                <a:cxn ang="0">
                  <a:pos x="31" y="0"/>
                </a:cxn>
                <a:cxn ang="0">
                  <a:pos x="31" y="0"/>
                </a:cxn>
              </a:cxnLst>
              <a:rect l="0" t="0" r="r" b="b"/>
              <a:pathLst>
                <a:path w="31" h="523">
                  <a:moveTo>
                    <a:pt x="31" y="0"/>
                  </a:moveTo>
                  <a:lnTo>
                    <a:pt x="29" y="1"/>
                  </a:lnTo>
                  <a:lnTo>
                    <a:pt x="27" y="8"/>
                  </a:lnTo>
                  <a:lnTo>
                    <a:pt x="15" y="31"/>
                  </a:lnTo>
                  <a:lnTo>
                    <a:pt x="8" y="47"/>
                  </a:lnTo>
                  <a:lnTo>
                    <a:pt x="8" y="47"/>
                  </a:lnTo>
                  <a:lnTo>
                    <a:pt x="7" y="88"/>
                  </a:lnTo>
                  <a:lnTo>
                    <a:pt x="3" y="168"/>
                  </a:lnTo>
                  <a:lnTo>
                    <a:pt x="0" y="327"/>
                  </a:lnTo>
                  <a:lnTo>
                    <a:pt x="13" y="484"/>
                  </a:lnTo>
                  <a:lnTo>
                    <a:pt x="22" y="523"/>
                  </a:lnTo>
                  <a:lnTo>
                    <a:pt x="22" y="512"/>
                  </a:lnTo>
                  <a:lnTo>
                    <a:pt x="23" y="441"/>
                  </a:lnTo>
                  <a:lnTo>
                    <a:pt x="27" y="197"/>
                  </a:lnTo>
                  <a:lnTo>
                    <a:pt x="29" y="12"/>
                  </a:lnTo>
                  <a:lnTo>
                    <a:pt x="31" y="0"/>
                  </a:lnTo>
                  <a:lnTo>
                    <a:pt x="29" y="0"/>
                  </a:lnTo>
                  <a:lnTo>
                    <a:pt x="31" y="0"/>
                  </a:lnTo>
                  <a:lnTo>
                    <a:pt x="29" y="0"/>
                  </a:lnTo>
                  <a:lnTo>
                    <a:pt x="31" y="0"/>
                  </a:lnTo>
                  <a:lnTo>
                    <a:pt x="31" y="0"/>
                  </a:lnTo>
                  <a:close/>
                </a:path>
              </a:pathLst>
            </a:custGeom>
            <a:solidFill>
              <a:srgbClr val="99FF99"/>
            </a:solidFill>
            <a:ln w="9525">
              <a:noFill/>
              <a:round/>
              <a:headEnd/>
              <a:tailEnd/>
            </a:ln>
          </p:spPr>
          <p:txBody>
            <a:bodyPr/>
            <a:lstStyle/>
            <a:p>
              <a:endParaRPr lang="en-US"/>
            </a:p>
          </p:txBody>
        </p:sp>
        <p:sp>
          <p:nvSpPr>
            <p:cNvPr id="745536" name="Freeform 64"/>
            <p:cNvSpPr>
              <a:spLocks/>
            </p:cNvSpPr>
            <p:nvPr/>
          </p:nvSpPr>
          <p:spPr bwMode="auto">
            <a:xfrm>
              <a:off x="2270" y="3050"/>
              <a:ext cx="31" cy="523"/>
            </a:xfrm>
            <a:custGeom>
              <a:avLst/>
              <a:gdLst/>
              <a:ahLst/>
              <a:cxnLst>
                <a:cxn ang="0">
                  <a:pos x="31" y="0"/>
                </a:cxn>
                <a:cxn ang="0">
                  <a:pos x="29" y="1"/>
                </a:cxn>
                <a:cxn ang="0">
                  <a:pos x="27" y="8"/>
                </a:cxn>
                <a:cxn ang="0">
                  <a:pos x="15" y="31"/>
                </a:cxn>
                <a:cxn ang="0">
                  <a:pos x="8" y="47"/>
                </a:cxn>
                <a:cxn ang="0">
                  <a:pos x="8" y="47"/>
                </a:cxn>
                <a:cxn ang="0">
                  <a:pos x="7" y="88"/>
                </a:cxn>
                <a:cxn ang="0">
                  <a:pos x="3" y="168"/>
                </a:cxn>
                <a:cxn ang="0">
                  <a:pos x="0" y="327"/>
                </a:cxn>
                <a:cxn ang="0">
                  <a:pos x="13" y="484"/>
                </a:cxn>
                <a:cxn ang="0">
                  <a:pos x="22" y="523"/>
                </a:cxn>
              </a:cxnLst>
              <a:rect l="0" t="0" r="r" b="b"/>
              <a:pathLst>
                <a:path w="31" h="523">
                  <a:moveTo>
                    <a:pt x="31" y="0"/>
                  </a:moveTo>
                  <a:lnTo>
                    <a:pt x="29" y="1"/>
                  </a:lnTo>
                  <a:lnTo>
                    <a:pt x="27" y="8"/>
                  </a:lnTo>
                  <a:lnTo>
                    <a:pt x="15" y="31"/>
                  </a:lnTo>
                  <a:lnTo>
                    <a:pt x="8" y="47"/>
                  </a:lnTo>
                  <a:lnTo>
                    <a:pt x="8" y="47"/>
                  </a:lnTo>
                  <a:lnTo>
                    <a:pt x="7" y="88"/>
                  </a:lnTo>
                  <a:lnTo>
                    <a:pt x="3" y="168"/>
                  </a:lnTo>
                  <a:lnTo>
                    <a:pt x="0" y="327"/>
                  </a:lnTo>
                  <a:lnTo>
                    <a:pt x="13" y="484"/>
                  </a:lnTo>
                  <a:lnTo>
                    <a:pt x="22" y="523"/>
                  </a:lnTo>
                </a:path>
              </a:pathLst>
            </a:custGeom>
            <a:solidFill>
              <a:srgbClr val="99FF99"/>
            </a:solidFill>
            <a:ln w="6350">
              <a:noFill/>
              <a:prstDash val="solid"/>
              <a:round/>
              <a:headEnd/>
              <a:tailEnd/>
            </a:ln>
          </p:spPr>
          <p:txBody>
            <a:bodyPr/>
            <a:lstStyle/>
            <a:p>
              <a:endParaRPr lang="en-US"/>
            </a:p>
          </p:txBody>
        </p:sp>
        <p:sp>
          <p:nvSpPr>
            <p:cNvPr id="745537" name="Freeform 65"/>
            <p:cNvSpPr>
              <a:spLocks/>
            </p:cNvSpPr>
            <p:nvPr/>
          </p:nvSpPr>
          <p:spPr bwMode="auto">
            <a:xfrm>
              <a:off x="2259" y="3955"/>
              <a:ext cx="37" cy="17"/>
            </a:xfrm>
            <a:custGeom>
              <a:avLst/>
              <a:gdLst/>
              <a:ahLst/>
              <a:cxnLst>
                <a:cxn ang="0">
                  <a:pos x="0" y="17"/>
                </a:cxn>
                <a:cxn ang="0">
                  <a:pos x="2" y="15"/>
                </a:cxn>
                <a:cxn ang="0">
                  <a:pos x="5" y="14"/>
                </a:cxn>
                <a:cxn ang="0">
                  <a:pos x="9" y="13"/>
                </a:cxn>
                <a:cxn ang="0">
                  <a:pos x="11" y="13"/>
                </a:cxn>
                <a:cxn ang="0">
                  <a:pos x="18" y="14"/>
                </a:cxn>
                <a:cxn ang="0">
                  <a:pos x="24" y="15"/>
                </a:cxn>
                <a:cxn ang="0">
                  <a:pos x="30" y="15"/>
                </a:cxn>
                <a:cxn ang="0">
                  <a:pos x="35" y="15"/>
                </a:cxn>
                <a:cxn ang="0">
                  <a:pos x="37" y="14"/>
                </a:cxn>
                <a:cxn ang="0">
                  <a:pos x="37" y="13"/>
                </a:cxn>
                <a:cxn ang="0">
                  <a:pos x="37" y="12"/>
                </a:cxn>
                <a:cxn ang="0">
                  <a:pos x="37" y="10"/>
                </a:cxn>
                <a:cxn ang="0">
                  <a:pos x="37" y="8"/>
                </a:cxn>
                <a:cxn ang="0">
                  <a:pos x="35" y="6"/>
                </a:cxn>
                <a:cxn ang="0">
                  <a:pos x="35" y="5"/>
                </a:cxn>
                <a:cxn ang="0">
                  <a:pos x="33" y="4"/>
                </a:cxn>
                <a:cxn ang="0">
                  <a:pos x="28" y="1"/>
                </a:cxn>
                <a:cxn ang="0">
                  <a:pos x="21" y="0"/>
                </a:cxn>
                <a:cxn ang="0">
                  <a:pos x="16" y="0"/>
                </a:cxn>
                <a:cxn ang="0">
                  <a:pos x="10" y="1"/>
                </a:cxn>
                <a:cxn ang="0">
                  <a:pos x="5" y="4"/>
                </a:cxn>
                <a:cxn ang="0">
                  <a:pos x="4" y="5"/>
                </a:cxn>
              </a:cxnLst>
              <a:rect l="0" t="0" r="r" b="b"/>
              <a:pathLst>
                <a:path w="37" h="17">
                  <a:moveTo>
                    <a:pt x="0" y="17"/>
                  </a:moveTo>
                  <a:lnTo>
                    <a:pt x="2" y="15"/>
                  </a:lnTo>
                  <a:lnTo>
                    <a:pt x="5" y="14"/>
                  </a:lnTo>
                  <a:lnTo>
                    <a:pt x="9" y="13"/>
                  </a:lnTo>
                  <a:lnTo>
                    <a:pt x="11" y="13"/>
                  </a:lnTo>
                  <a:lnTo>
                    <a:pt x="18" y="14"/>
                  </a:lnTo>
                  <a:lnTo>
                    <a:pt x="24" y="15"/>
                  </a:lnTo>
                  <a:lnTo>
                    <a:pt x="30" y="15"/>
                  </a:lnTo>
                  <a:lnTo>
                    <a:pt x="35" y="15"/>
                  </a:lnTo>
                  <a:lnTo>
                    <a:pt x="37" y="14"/>
                  </a:lnTo>
                  <a:lnTo>
                    <a:pt x="37" y="13"/>
                  </a:lnTo>
                  <a:lnTo>
                    <a:pt x="37" y="12"/>
                  </a:lnTo>
                  <a:lnTo>
                    <a:pt x="37" y="10"/>
                  </a:lnTo>
                  <a:lnTo>
                    <a:pt x="37" y="8"/>
                  </a:lnTo>
                  <a:lnTo>
                    <a:pt x="35" y="6"/>
                  </a:lnTo>
                  <a:lnTo>
                    <a:pt x="35" y="5"/>
                  </a:lnTo>
                  <a:lnTo>
                    <a:pt x="33" y="4"/>
                  </a:lnTo>
                  <a:lnTo>
                    <a:pt x="28" y="1"/>
                  </a:lnTo>
                  <a:lnTo>
                    <a:pt x="21" y="0"/>
                  </a:lnTo>
                  <a:lnTo>
                    <a:pt x="16" y="0"/>
                  </a:lnTo>
                  <a:lnTo>
                    <a:pt x="10" y="1"/>
                  </a:lnTo>
                  <a:lnTo>
                    <a:pt x="5" y="4"/>
                  </a:lnTo>
                  <a:lnTo>
                    <a:pt x="4" y="5"/>
                  </a:lnTo>
                </a:path>
              </a:pathLst>
            </a:custGeom>
            <a:solidFill>
              <a:srgbClr val="99FF99"/>
            </a:solidFill>
            <a:ln w="6350">
              <a:noFill/>
              <a:prstDash val="solid"/>
              <a:round/>
              <a:headEnd/>
              <a:tailEnd/>
            </a:ln>
          </p:spPr>
          <p:txBody>
            <a:bodyPr/>
            <a:lstStyle/>
            <a:p>
              <a:endParaRPr lang="en-US"/>
            </a:p>
          </p:txBody>
        </p:sp>
        <p:sp>
          <p:nvSpPr>
            <p:cNvPr id="745538" name="Freeform 66"/>
            <p:cNvSpPr>
              <a:spLocks/>
            </p:cNvSpPr>
            <p:nvPr/>
          </p:nvSpPr>
          <p:spPr bwMode="auto">
            <a:xfrm>
              <a:off x="2204" y="3964"/>
              <a:ext cx="32" cy="18"/>
            </a:xfrm>
            <a:custGeom>
              <a:avLst/>
              <a:gdLst/>
              <a:ahLst/>
              <a:cxnLst>
                <a:cxn ang="0">
                  <a:pos x="3" y="13"/>
                </a:cxn>
                <a:cxn ang="0">
                  <a:pos x="9" y="18"/>
                </a:cxn>
                <a:cxn ang="0">
                  <a:pos x="14" y="18"/>
                </a:cxn>
                <a:cxn ang="0">
                  <a:pos x="19" y="18"/>
                </a:cxn>
                <a:cxn ang="0">
                  <a:pos x="24" y="15"/>
                </a:cxn>
                <a:cxn ang="0">
                  <a:pos x="28" y="13"/>
                </a:cxn>
                <a:cxn ang="0">
                  <a:pos x="31" y="10"/>
                </a:cxn>
                <a:cxn ang="0">
                  <a:pos x="32" y="9"/>
                </a:cxn>
                <a:cxn ang="0">
                  <a:pos x="32" y="8"/>
                </a:cxn>
                <a:cxn ang="0">
                  <a:pos x="32" y="6"/>
                </a:cxn>
                <a:cxn ang="0">
                  <a:pos x="31" y="5"/>
                </a:cxn>
                <a:cxn ang="0">
                  <a:pos x="31" y="4"/>
                </a:cxn>
                <a:cxn ang="0">
                  <a:pos x="27" y="4"/>
                </a:cxn>
                <a:cxn ang="0">
                  <a:pos x="22" y="3"/>
                </a:cxn>
                <a:cxn ang="0">
                  <a:pos x="10" y="0"/>
                </a:cxn>
                <a:cxn ang="0">
                  <a:pos x="5" y="1"/>
                </a:cxn>
                <a:cxn ang="0">
                  <a:pos x="1" y="5"/>
                </a:cxn>
                <a:cxn ang="0">
                  <a:pos x="0" y="6"/>
                </a:cxn>
              </a:cxnLst>
              <a:rect l="0" t="0" r="r" b="b"/>
              <a:pathLst>
                <a:path w="32" h="18">
                  <a:moveTo>
                    <a:pt x="3" y="13"/>
                  </a:moveTo>
                  <a:lnTo>
                    <a:pt x="9" y="18"/>
                  </a:lnTo>
                  <a:lnTo>
                    <a:pt x="14" y="18"/>
                  </a:lnTo>
                  <a:lnTo>
                    <a:pt x="19" y="18"/>
                  </a:lnTo>
                  <a:lnTo>
                    <a:pt x="24" y="15"/>
                  </a:lnTo>
                  <a:lnTo>
                    <a:pt x="28" y="13"/>
                  </a:lnTo>
                  <a:lnTo>
                    <a:pt x="31" y="10"/>
                  </a:lnTo>
                  <a:lnTo>
                    <a:pt x="32" y="9"/>
                  </a:lnTo>
                  <a:lnTo>
                    <a:pt x="32" y="8"/>
                  </a:lnTo>
                  <a:lnTo>
                    <a:pt x="32" y="6"/>
                  </a:lnTo>
                  <a:lnTo>
                    <a:pt x="31" y="5"/>
                  </a:lnTo>
                  <a:lnTo>
                    <a:pt x="31" y="4"/>
                  </a:lnTo>
                  <a:lnTo>
                    <a:pt x="27" y="4"/>
                  </a:lnTo>
                  <a:lnTo>
                    <a:pt x="22" y="3"/>
                  </a:lnTo>
                  <a:lnTo>
                    <a:pt x="10" y="0"/>
                  </a:lnTo>
                  <a:lnTo>
                    <a:pt x="5" y="1"/>
                  </a:lnTo>
                  <a:lnTo>
                    <a:pt x="1" y="5"/>
                  </a:lnTo>
                  <a:lnTo>
                    <a:pt x="0" y="6"/>
                  </a:lnTo>
                </a:path>
              </a:pathLst>
            </a:custGeom>
            <a:solidFill>
              <a:srgbClr val="99FF99"/>
            </a:solidFill>
            <a:ln w="6350">
              <a:noFill/>
              <a:prstDash val="solid"/>
              <a:round/>
              <a:headEnd/>
              <a:tailEnd/>
            </a:ln>
          </p:spPr>
          <p:txBody>
            <a:bodyPr/>
            <a:lstStyle/>
            <a:p>
              <a:endParaRPr lang="en-US"/>
            </a:p>
          </p:txBody>
        </p:sp>
        <p:sp>
          <p:nvSpPr>
            <p:cNvPr id="745539" name="Freeform 67"/>
            <p:cNvSpPr>
              <a:spLocks/>
            </p:cNvSpPr>
            <p:nvPr/>
          </p:nvSpPr>
          <p:spPr bwMode="auto">
            <a:xfrm>
              <a:off x="2165" y="3978"/>
              <a:ext cx="21" cy="13"/>
            </a:xfrm>
            <a:custGeom>
              <a:avLst/>
              <a:gdLst/>
              <a:ahLst/>
              <a:cxnLst>
                <a:cxn ang="0">
                  <a:pos x="1" y="8"/>
                </a:cxn>
                <a:cxn ang="0">
                  <a:pos x="3" y="9"/>
                </a:cxn>
                <a:cxn ang="0">
                  <a:pos x="5" y="9"/>
                </a:cxn>
                <a:cxn ang="0">
                  <a:pos x="8" y="10"/>
                </a:cxn>
                <a:cxn ang="0">
                  <a:pos x="15" y="13"/>
                </a:cxn>
                <a:cxn ang="0">
                  <a:pos x="20" y="10"/>
                </a:cxn>
                <a:cxn ang="0">
                  <a:pos x="21" y="8"/>
                </a:cxn>
                <a:cxn ang="0">
                  <a:pos x="21" y="5"/>
                </a:cxn>
                <a:cxn ang="0">
                  <a:pos x="21" y="4"/>
                </a:cxn>
                <a:cxn ang="0">
                  <a:pos x="19" y="2"/>
                </a:cxn>
                <a:cxn ang="0">
                  <a:pos x="17" y="1"/>
                </a:cxn>
                <a:cxn ang="0">
                  <a:pos x="14" y="0"/>
                </a:cxn>
                <a:cxn ang="0">
                  <a:pos x="11" y="0"/>
                </a:cxn>
                <a:cxn ang="0">
                  <a:pos x="7" y="1"/>
                </a:cxn>
                <a:cxn ang="0">
                  <a:pos x="3" y="2"/>
                </a:cxn>
                <a:cxn ang="0">
                  <a:pos x="1" y="6"/>
                </a:cxn>
                <a:cxn ang="0">
                  <a:pos x="1" y="8"/>
                </a:cxn>
                <a:cxn ang="0">
                  <a:pos x="0" y="8"/>
                </a:cxn>
                <a:cxn ang="0">
                  <a:pos x="1" y="8"/>
                </a:cxn>
                <a:cxn ang="0">
                  <a:pos x="0" y="8"/>
                </a:cxn>
                <a:cxn ang="0">
                  <a:pos x="1" y="8"/>
                </a:cxn>
              </a:cxnLst>
              <a:rect l="0" t="0" r="r" b="b"/>
              <a:pathLst>
                <a:path w="21" h="13">
                  <a:moveTo>
                    <a:pt x="1" y="8"/>
                  </a:moveTo>
                  <a:lnTo>
                    <a:pt x="3" y="9"/>
                  </a:lnTo>
                  <a:lnTo>
                    <a:pt x="5" y="9"/>
                  </a:lnTo>
                  <a:lnTo>
                    <a:pt x="8" y="10"/>
                  </a:lnTo>
                  <a:lnTo>
                    <a:pt x="15" y="13"/>
                  </a:lnTo>
                  <a:lnTo>
                    <a:pt x="20" y="10"/>
                  </a:lnTo>
                  <a:lnTo>
                    <a:pt x="21" y="8"/>
                  </a:lnTo>
                  <a:lnTo>
                    <a:pt x="21" y="5"/>
                  </a:lnTo>
                  <a:lnTo>
                    <a:pt x="21" y="4"/>
                  </a:lnTo>
                  <a:lnTo>
                    <a:pt x="19" y="2"/>
                  </a:lnTo>
                  <a:lnTo>
                    <a:pt x="17" y="1"/>
                  </a:lnTo>
                  <a:lnTo>
                    <a:pt x="14" y="0"/>
                  </a:lnTo>
                  <a:lnTo>
                    <a:pt x="11" y="0"/>
                  </a:lnTo>
                  <a:lnTo>
                    <a:pt x="7" y="1"/>
                  </a:lnTo>
                  <a:lnTo>
                    <a:pt x="3" y="2"/>
                  </a:lnTo>
                  <a:lnTo>
                    <a:pt x="1" y="6"/>
                  </a:lnTo>
                  <a:lnTo>
                    <a:pt x="1" y="8"/>
                  </a:lnTo>
                  <a:lnTo>
                    <a:pt x="0" y="8"/>
                  </a:lnTo>
                  <a:lnTo>
                    <a:pt x="1" y="8"/>
                  </a:lnTo>
                  <a:lnTo>
                    <a:pt x="0" y="8"/>
                  </a:lnTo>
                  <a:lnTo>
                    <a:pt x="1" y="8"/>
                  </a:lnTo>
                </a:path>
              </a:pathLst>
            </a:custGeom>
            <a:solidFill>
              <a:srgbClr val="99FF99"/>
            </a:solidFill>
            <a:ln w="6350">
              <a:noFill/>
              <a:prstDash val="solid"/>
              <a:round/>
              <a:headEnd/>
              <a:tailEnd/>
            </a:ln>
          </p:spPr>
          <p:txBody>
            <a:bodyPr/>
            <a:lstStyle/>
            <a:p>
              <a:endParaRPr lang="en-US"/>
            </a:p>
          </p:txBody>
        </p:sp>
        <p:sp>
          <p:nvSpPr>
            <p:cNvPr id="745540" name="Freeform 68"/>
            <p:cNvSpPr>
              <a:spLocks/>
            </p:cNvSpPr>
            <p:nvPr/>
          </p:nvSpPr>
          <p:spPr bwMode="auto">
            <a:xfrm>
              <a:off x="2142" y="3965"/>
              <a:ext cx="12" cy="10"/>
            </a:xfrm>
            <a:custGeom>
              <a:avLst/>
              <a:gdLst/>
              <a:ahLst/>
              <a:cxnLst>
                <a:cxn ang="0">
                  <a:pos x="3" y="7"/>
                </a:cxn>
                <a:cxn ang="0">
                  <a:pos x="5" y="8"/>
                </a:cxn>
                <a:cxn ang="0">
                  <a:pos x="7" y="9"/>
                </a:cxn>
                <a:cxn ang="0">
                  <a:pos x="10" y="10"/>
                </a:cxn>
                <a:cxn ang="0">
                  <a:pos x="11" y="9"/>
                </a:cxn>
                <a:cxn ang="0">
                  <a:pos x="12" y="8"/>
                </a:cxn>
                <a:cxn ang="0">
                  <a:pos x="12" y="4"/>
                </a:cxn>
                <a:cxn ang="0">
                  <a:pos x="12" y="3"/>
                </a:cxn>
                <a:cxn ang="0">
                  <a:pos x="10" y="2"/>
                </a:cxn>
                <a:cxn ang="0">
                  <a:pos x="9" y="2"/>
                </a:cxn>
                <a:cxn ang="0">
                  <a:pos x="5" y="0"/>
                </a:cxn>
                <a:cxn ang="0">
                  <a:pos x="1" y="0"/>
                </a:cxn>
                <a:cxn ang="0">
                  <a:pos x="0" y="0"/>
                </a:cxn>
              </a:cxnLst>
              <a:rect l="0" t="0" r="r" b="b"/>
              <a:pathLst>
                <a:path w="12" h="10">
                  <a:moveTo>
                    <a:pt x="3" y="7"/>
                  </a:moveTo>
                  <a:lnTo>
                    <a:pt x="5" y="8"/>
                  </a:lnTo>
                  <a:lnTo>
                    <a:pt x="7" y="9"/>
                  </a:lnTo>
                  <a:lnTo>
                    <a:pt x="10" y="10"/>
                  </a:lnTo>
                  <a:lnTo>
                    <a:pt x="11" y="9"/>
                  </a:lnTo>
                  <a:lnTo>
                    <a:pt x="12" y="8"/>
                  </a:lnTo>
                  <a:lnTo>
                    <a:pt x="12" y="4"/>
                  </a:lnTo>
                  <a:lnTo>
                    <a:pt x="12" y="3"/>
                  </a:lnTo>
                  <a:lnTo>
                    <a:pt x="10" y="2"/>
                  </a:lnTo>
                  <a:lnTo>
                    <a:pt x="9" y="2"/>
                  </a:lnTo>
                  <a:lnTo>
                    <a:pt x="5" y="0"/>
                  </a:lnTo>
                  <a:lnTo>
                    <a:pt x="1" y="0"/>
                  </a:lnTo>
                  <a:lnTo>
                    <a:pt x="0" y="0"/>
                  </a:lnTo>
                </a:path>
              </a:pathLst>
            </a:custGeom>
            <a:solidFill>
              <a:srgbClr val="99FF99"/>
            </a:solidFill>
            <a:ln w="6350">
              <a:noFill/>
              <a:prstDash val="solid"/>
              <a:round/>
              <a:headEnd/>
              <a:tailEnd/>
            </a:ln>
          </p:spPr>
          <p:txBody>
            <a:bodyPr/>
            <a:lstStyle/>
            <a:p>
              <a:endParaRPr lang="en-US"/>
            </a:p>
          </p:txBody>
        </p:sp>
        <p:sp>
          <p:nvSpPr>
            <p:cNvPr id="745541" name="Freeform 69"/>
            <p:cNvSpPr>
              <a:spLocks/>
            </p:cNvSpPr>
            <p:nvPr/>
          </p:nvSpPr>
          <p:spPr bwMode="auto">
            <a:xfrm>
              <a:off x="2131" y="3942"/>
              <a:ext cx="11" cy="12"/>
            </a:xfrm>
            <a:custGeom>
              <a:avLst/>
              <a:gdLst/>
              <a:ahLst/>
              <a:cxnLst>
                <a:cxn ang="0">
                  <a:pos x="2" y="7"/>
                </a:cxn>
                <a:cxn ang="0">
                  <a:pos x="2" y="5"/>
                </a:cxn>
                <a:cxn ang="0">
                  <a:pos x="3" y="3"/>
                </a:cxn>
                <a:cxn ang="0">
                  <a:pos x="3" y="0"/>
                </a:cxn>
                <a:cxn ang="0">
                  <a:pos x="6" y="2"/>
                </a:cxn>
                <a:cxn ang="0">
                  <a:pos x="8" y="3"/>
                </a:cxn>
                <a:cxn ang="0">
                  <a:pos x="9" y="4"/>
                </a:cxn>
                <a:cxn ang="0">
                  <a:pos x="11" y="5"/>
                </a:cxn>
                <a:cxn ang="0">
                  <a:pos x="9" y="9"/>
                </a:cxn>
                <a:cxn ang="0">
                  <a:pos x="8" y="12"/>
                </a:cxn>
                <a:cxn ang="0">
                  <a:pos x="7" y="12"/>
                </a:cxn>
                <a:cxn ang="0">
                  <a:pos x="4" y="12"/>
                </a:cxn>
                <a:cxn ang="0">
                  <a:pos x="4" y="11"/>
                </a:cxn>
                <a:cxn ang="0">
                  <a:pos x="3" y="9"/>
                </a:cxn>
                <a:cxn ang="0">
                  <a:pos x="2" y="8"/>
                </a:cxn>
                <a:cxn ang="0">
                  <a:pos x="2" y="7"/>
                </a:cxn>
                <a:cxn ang="0">
                  <a:pos x="0" y="7"/>
                </a:cxn>
                <a:cxn ang="0">
                  <a:pos x="2" y="7"/>
                </a:cxn>
                <a:cxn ang="0">
                  <a:pos x="0" y="7"/>
                </a:cxn>
                <a:cxn ang="0">
                  <a:pos x="2" y="7"/>
                </a:cxn>
              </a:cxnLst>
              <a:rect l="0" t="0" r="r" b="b"/>
              <a:pathLst>
                <a:path w="11" h="12">
                  <a:moveTo>
                    <a:pt x="2" y="7"/>
                  </a:moveTo>
                  <a:lnTo>
                    <a:pt x="2" y="5"/>
                  </a:lnTo>
                  <a:lnTo>
                    <a:pt x="3" y="3"/>
                  </a:lnTo>
                  <a:lnTo>
                    <a:pt x="3" y="0"/>
                  </a:lnTo>
                  <a:lnTo>
                    <a:pt x="6" y="2"/>
                  </a:lnTo>
                  <a:lnTo>
                    <a:pt x="8" y="3"/>
                  </a:lnTo>
                  <a:lnTo>
                    <a:pt x="9" y="4"/>
                  </a:lnTo>
                  <a:lnTo>
                    <a:pt x="11" y="5"/>
                  </a:lnTo>
                  <a:lnTo>
                    <a:pt x="9" y="9"/>
                  </a:lnTo>
                  <a:lnTo>
                    <a:pt x="8" y="12"/>
                  </a:lnTo>
                  <a:lnTo>
                    <a:pt x="7" y="12"/>
                  </a:lnTo>
                  <a:lnTo>
                    <a:pt x="4" y="12"/>
                  </a:lnTo>
                  <a:lnTo>
                    <a:pt x="4" y="11"/>
                  </a:lnTo>
                  <a:lnTo>
                    <a:pt x="3" y="9"/>
                  </a:lnTo>
                  <a:lnTo>
                    <a:pt x="2" y="8"/>
                  </a:lnTo>
                  <a:lnTo>
                    <a:pt x="2" y="7"/>
                  </a:lnTo>
                  <a:lnTo>
                    <a:pt x="0" y="7"/>
                  </a:lnTo>
                  <a:lnTo>
                    <a:pt x="2" y="7"/>
                  </a:lnTo>
                  <a:lnTo>
                    <a:pt x="0" y="7"/>
                  </a:lnTo>
                  <a:lnTo>
                    <a:pt x="2" y="7"/>
                  </a:lnTo>
                </a:path>
              </a:pathLst>
            </a:custGeom>
            <a:solidFill>
              <a:srgbClr val="99FF99"/>
            </a:solidFill>
            <a:ln w="6350">
              <a:noFill/>
              <a:prstDash val="solid"/>
              <a:round/>
              <a:headEnd/>
              <a:tailEnd/>
            </a:ln>
          </p:spPr>
          <p:txBody>
            <a:bodyPr/>
            <a:lstStyle/>
            <a:p>
              <a:endParaRPr lang="en-US"/>
            </a:p>
          </p:txBody>
        </p:sp>
        <p:sp>
          <p:nvSpPr>
            <p:cNvPr id="745542" name="Freeform 70"/>
            <p:cNvSpPr>
              <a:spLocks/>
            </p:cNvSpPr>
            <p:nvPr/>
          </p:nvSpPr>
          <p:spPr bwMode="auto">
            <a:xfrm>
              <a:off x="2313" y="3745"/>
              <a:ext cx="13" cy="42"/>
            </a:xfrm>
            <a:custGeom>
              <a:avLst/>
              <a:gdLst/>
              <a:ahLst/>
              <a:cxnLst>
                <a:cxn ang="0">
                  <a:pos x="2" y="0"/>
                </a:cxn>
                <a:cxn ang="0">
                  <a:pos x="0" y="4"/>
                </a:cxn>
                <a:cxn ang="0">
                  <a:pos x="2" y="12"/>
                </a:cxn>
                <a:cxn ang="0">
                  <a:pos x="6" y="26"/>
                </a:cxn>
                <a:cxn ang="0">
                  <a:pos x="11" y="40"/>
                </a:cxn>
                <a:cxn ang="0">
                  <a:pos x="13" y="42"/>
                </a:cxn>
              </a:cxnLst>
              <a:rect l="0" t="0" r="r" b="b"/>
              <a:pathLst>
                <a:path w="13" h="42">
                  <a:moveTo>
                    <a:pt x="2" y="0"/>
                  </a:moveTo>
                  <a:lnTo>
                    <a:pt x="0" y="4"/>
                  </a:lnTo>
                  <a:lnTo>
                    <a:pt x="2" y="12"/>
                  </a:lnTo>
                  <a:lnTo>
                    <a:pt x="6" y="26"/>
                  </a:lnTo>
                  <a:lnTo>
                    <a:pt x="11" y="40"/>
                  </a:lnTo>
                  <a:lnTo>
                    <a:pt x="13" y="42"/>
                  </a:lnTo>
                </a:path>
              </a:pathLst>
            </a:custGeom>
            <a:solidFill>
              <a:srgbClr val="99FF99"/>
            </a:solidFill>
            <a:ln w="6350">
              <a:noFill/>
              <a:prstDash val="solid"/>
              <a:round/>
              <a:headEnd/>
              <a:tailEnd/>
            </a:ln>
          </p:spPr>
          <p:txBody>
            <a:bodyPr/>
            <a:lstStyle/>
            <a:p>
              <a:endParaRPr lang="en-US"/>
            </a:p>
          </p:txBody>
        </p:sp>
        <p:sp>
          <p:nvSpPr>
            <p:cNvPr id="745543" name="Freeform 71"/>
            <p:cNvSpPr>
              <a:spLocks/>
            </p:cNvSpPr>
            <p:nvPr/>
          </p:nvSpPr>
          <p:spPr bwMode="auto">
            <a:xfrm>
              <a:off x="2203" y="3722"/>
              <a:ext cx="32" cy="51"/>
            </a:xfrm>
            <a:custGeom>
              <a:avLst/>
              <a:gdLst/>
              <a:ahLst/>
              <a:cxnLst>
                <a:cxn ang="0">
                  <a:pos x="1" y="51"/>
                </a:cxn>
                <a:cxn ang="0">
                  <a:pos x="0" y="49"/>
                </a:cxn>
                <a:cxn ang="0">
                  <a:pos x="1" y="42"/>
                </a:cxn>
                <a:cxn ang="0">
                  <a:pos x="2" y="36"/>
                </a:cxn>
                <a:cxn ang="0">
                  <a:pos x="6" y="31"/>
                </a:cxn>
                <a:cxn ang="0">
                  <a:pos x="14" y="20"/>
                </a:cxn>
                <a:cxn ang="0">
                  <a:pos x="16" y="16"/>
                </a:cxn>
                <a:cxn ang="0">
                  <a:pos x="16" y="14"/>
                </a:cxn>
                <a:cxn ang="0">
                  <a:pos x="18" y="12"/>
                </a:cxn>
                <a:cxn ang="0">
                  <a:pos x="18" y="9"/>
                </a:cxn>
                <a:cxn ang="0">
                  <a:pos x="19" y="8"/>
                </a:cxn>
                <a:cxn ang="0">
                  <a:pos x="21" y="6"/>
                </a:cxn>
                <a:cxn ang="0">
                  <a:pos x="25" y="3"/>
                </a:cxn>
                <a:cxn ang="0">
                  <a:pos x="29" y="2"/>
                </a:cxn>
                <a:cxn ang="0">
                  <a:pos x="32" y="0"/>
                </a:cxn>
              </a:cxnLst>
              <a:rect l="0" t="0" r="r" b="b"/>
              <a:pathLst>
                <a:path w="32" h="51">
                  <a:moveTo>
                    <a:pt x="1" y="51"/>
                  </a:moveTo>
                  <a:lnTo>
                    <a:pt x="0" y="49"/>
                  </a:lnTo>
                  <a:lnTo>
                    <a:pt x="1" y="42"/>
                  </a:lnTo>
                  <a:lnTo>
                    <a:pt x="2" y="36"/>
                  </a:lnTo>
                  <a:lnTo>
                    <a:pt x="6" y="31"/>
                  </a:lnTo>
                  <a:lnTo>
                    <a:pt x="14" y="20"/>
                  </a:lnTo>
                  <a:lnTo>
                    <a:pt x="16" y="16"/>
                  </a:lnTo>
                  <a:lnTo>
                    <a:pt x="16" y="14"/>
                  </a:lnTo>
                  <a:lnTo>
                    <a:pt x="18" y="12"/>
                  </a:lnTo>
                  <a:lnTo>
                    <a:pt x="18" y="9"/>
                  </a:lnTo>
                  <a:lnTo>
                    <a:pt x="19" y="8"/>
                  </a:lnTo>
                  <a:lnTo>
                    <a:pt x="21" y="6"/>
                  </a:lnTo>
                  <a:lnTo>
                    <a:pt x="25" y="3"/>
                  </a:lnTo>
                  <a:lnTo>
                    <a:pt x="29" y="2"/>
                  </a:lnTo>
                  <a:lnTo>
                    <a:pt x="32" y="0"/>
                  </a:lnTo>
                </a:path>
              </a:pathLst>
            </a:custGeom>
            <a:solidFill>
              <a:srgbClr val="99FF99"/>
            </a:solidFill>
            <a:ln w="6350">
              <a:noFill/>
              <a:prstDash val="solid"/>
              <a:round/>
              <a:headEnd/>
              <a:tailEnd/>
            </a:ln>
          </p:spPr>
          <p:txBody>
            <a:bodyPr/>
            <a:lstStyle/>
            <a:p>
              <a:endParaRPr lang="en-US"/>
            </a:p>
          </p:txBody>
        </p:sp>
        <p:sp>
          <p:nvSpPr>
            <p:cNvPr id="745544" name="Freeform 72"/>
            <p:cNvSpPr>
              <a:spLocks/>
            </p:cNvSpPr>
            <p:nvPr/>
          </p:nvSpPr>
          <p:spPr bwMode="auto">
            <a:xfrm>
              <a:off x="2184" y="2984"/>
              <a:ext cx="94" cy="136"/>
            </a:xfrm>
            <a:custGeom>
              <a:avLst/>
              <a:gdLst/>
              <a:ahLst/>
              <a:cxnLst>
                <a:cxn ang="0">
                  <a:pos x="94" y="0"/>
                </a:cxn>
                <a:cxn ang="0">
                  <a:pos x="93" y="5"/>
                </a:cxn>
                <a:cxn ang="0">
                  <a:pos x="91" y="18"/>
                </a:cxn>
                <a:cxn ang="0">
                  <a:pos x="89" y="51"/>
                </a:cxn>
                <a:cxn ang="0">
                  <a:pos x="85" y="80"/>
                </a:cxn>
                <a:cxn ang="0">
                  <a:pos x="85" y="84"/>
                </a:cxn>
                <a:cxn ang="0">
                  <a:pos x="81" y="92"/>
                </a:cxn>
                <a:cxn ang="0">
                  <a:pos x="76" y="106"/>
                </a:cxn>
                <a:cxn ang="0">
                  <a:pos x="59" y="127"/>
                </a:cxn>
                <a:cxn ang="0">
                  <a:pos x="49" y="134"/>
                </a:cxn>
                <a:cxn ang="0">
                  <a:pos x="35" y="136"/>
                </a:cxn>
                <a:cxn ang="0">
                  <a:pos x="28" y="134"/>
                </a:cxn>
                <a:cxn ang="0">
                  <a:pos x="24" y="132"/>
                </a:cxn>
                <a:cxn ang="0">
                  <a:pos x="16" y="127"/>
                </a:cxn>
                <a:cxn ang="0">
                  <a:pos x="10" y="121"/>
                </a:cxn>
                <a:cxn ang="0">
                  <a:pos x="5" y="113"/>
                </a:cxn>
                <a:cxn ang="0">
                  <a:pos x="1" y="104"/>
                </a:cxn>
                <a:cxn ang="0">
                  <a:pos x="0" y="94"/>
                </a:cxn>
                <a:cxn ang="0">
                  <a:pos x="0" y="89"/>
                </a:cxn>
                <a:cxn ang="0">
                  <a:pos x="3" y="93"/>
                </a:cxn>
                <a:cxn ang="0">
                  <a:pos x="14" y="97"/>
                </a:cxn>
                <a:cxn ang="0">
                  <a:pos x="24" y="99"/>
                </a:cxn>
                <a:cxn ang="0">
                  <a:pos x="34" y="99"/>
                </a:cxn>
                <a:cxn ang="0">
                  <a:pos x="44" y="97"/>
                </a:cxn>
                <a:cxn ang="0">
                  <a:pos x="54" y="90"/>
                </a:cxn>
                <a:cxn ang="0">
                  <a:pos x="59" y="87"/>
                </a:cxn>
                <a:cxn ang="0">
                  <a:pos x="61" y="85"/>
                </a:cxn>
                <a:cxn ang="0">
                  <a:pos x="63" y="80"/>
                </a:cxn>
                <a:cxn ang="0">
                  <a:pos x="65" y="74"/>
                </a:cxn>
                <a:cxn ang="0">
                  <a:pos x="65" y="67"/>
                </a:cxn>
                <a:cxn ang="0">
                  <a:pos x="65" y="56"/>
                </a:cxn>
                <a:cxn ang="0">
                  <a:pos x="65" y="52"/>
                </a:cxn>
                <a:cxn ang="0">
                  <a:pos x="68" y="45"/>
                </a:cxn>
                <a:cxn ang="0">
                  <a:pos x="82" y="20"/>
                </a:cxn>
                <a:cxn ang="0">
                  <a:pos x="93" y="1"/>
                </a:cxn>
                <a:cxn ang="0">
                  <a:pos x="94" y="0"/>
                </a:cxn>
                <a:cxn ang="0">
                  <a:pos x="93" y="0"/>
                </a:cxn>
                <a:cxn ang="0">
                  <a:pos x="94" y="0"/>
                </a:cxn>
                <a:cxn ang="0">
                  <a:pos x="93" y="0"/>
                </a:cxn>
                <a:cxn ang="0">
                  <a:pos x="94" y="0"/>
                </a:cxn>
                <a:cxn ang="0">
                  <a:pos x="94" y="0"/>
                </a:cxn>
              </a:cxnLst>
              <a:rect l="0" t="0" r="r" b="b"/>
              <a:pathLst>
                <a:path w="94" h="136">
                  <a:moveTo>
                    <a:pt x="94" y="0"/>
                  </a:moveTo>
                  <a:lnTo>
                    <a:pt x="93" y="5"/>
                  </a:lnTo>
                  <a:lnTo>
                    <a:pt x="91" y="18"/>
                  </a:lnTo>
                  <a:lnTo>
                    <a:pt x="89" y="51"/>
                  </a:lnTo>
                  <a:lnTo>
                    <a:pt x="85" y="80"/>
                  </a:lnTo>
                  <a:lnTo>
                    <a:pt x="85" y="84"/>
                  </a:lnTo>
                  <a:lnTo>
                    <a:pt x="81" y="92"/>
                  </a:lnTo>
                  <a:lnTo>
                    <a:pt x="76" y="106"/>
                  </a:lnTo>
                  <a:lnTo>
                    <a:pt x="59" y="127"/>
                  </a:lnTo>
                  <a:lnTo>
                    <a:pt x="49" y="134"/>
                  </a:lnTo>
                  <a:lnTo>
                    <a:pt x="35" y="136"/>
                  </a:lnTo>
                  <a:lnTo>
                    <a:pt x="28" y="134"/>
                  </a:lnTo>
                  <a:lnTo>
                    <a:pt x="24" y="132"/>
                  </a:lnTo>
                  <a:lnTo>
                    <a:pt x="16" y="127"/>
                  </a:lnTo>
                  <a:lnTo>
                    <a:pt x="10" y="121"/>
                  </a:lnTo>
                  <a:lnTo>
                    <a:pt x="5" y="113"/>
                  </a:lnTo>
                  <a:lnTo>
                    <a:pt x="1" y="104"/>
                  </a:lnTo>
                  <a:lnTo>
                    <a:pt x="0" y="94"/>
                  </a:lnTo>
                  <a:lnTo>
                    <a:pt x="0" y="89"/>
                  </a:lnTo>
                  <a:lnTo>
                    <a:pt x="3" y="93"/>
                  </a:lnTo>
                  <a:lnTo>
                    <a:pt x="14" y="97"/>
                  </a:lnTo>
                  <a:lnTo>
                    <a:pt x="24" y="99"/>
                  </a:lnTo>
                  <a:lnTo>
                    <a:pt x="34" y="99"/>
                  </a:lnTo>
                  <a:lnTo>
                    <a:pt x="44" y="97"/>
                  </a:lnTo>
                  <a:lnTo>
                    <a:pt x="54" y="90"/>
                  </a:lnTo>
                  <a:lnTo>
                    <a:pt x="59" y="87"/>
                  </a:lnTo>
                  <a:lnTo>
                    <a:pt x="61" y="85"/>
                  </a:lnTo>
                  <a:lnTo>
                    <a:pt x="63" y="80"/>
                  </a:lnTo>
                  <a:lnTo>
                    <a:pt x="65" y="74"/>
                  </a:lnTo>
                  <a:lnTo>
                    <a:pt x="65" y="67"/>
                  </a:lnTo>
                  <a:lnTo>
                    <a:pt x="65" y="56"/>
                  </a:lnTo>
                  <a:lnTo>
                    <a:pt x="65" y="52"/>
                  </a:lnTo>
                  <a:lnTo>
                    <a:pt x="68" y="45"/>
                  </a:lnTo>
                  <a:lnTo>
                    <a:pt x="82" y="20"/>
                  </a:lnTo>
                  <a:lnTo>
                    <a:pt x="93" y="1"/>
                  </a:lnTo>
                  <a:lnTo>
                    <a:pt x="94" y="0"/>
                  </a:lnTo>
                  <a:lnTo>
                    <a:pt x="93" y="0"/>
                  </a:lnTo>
                  <a:lnTo>
                    <a:pt x="94" y="0"/>
                  </a:lnTo>
                  <a:lnTo>
                    <a:pt x="93" y="0"/>
                  </a:lnTo>
                  <a:lnTo>
                    <a:pt x="94" y="0"/>
                  </a:lnTo>
                  <a:lnTo>
                    <a:pt x="94" y="0"/>
                  </a:lnTo>
                  <a:close/>
                </a:path>
              </a:pathLst>
            </a:custGeom>
            <a:solidFill>
              <a:srgbClr val="99FF99"/>
            </a:solidFill>
            <a:ln w="9525">
              <a:noFill/>
              <a:round/>
              <a:headEnd/>
              <a:tailEnd/>
            </a:ln>
          </p:spPr>
          <p:txBody>
            <a:bodyPr/>
            <a:lstStyle/>
            <a:p>
              <a:endParaRPr lang="en-US"/>
            </a:p>
          </p:txBody>
        </p:sp>
        <p:sp>
          <p:nvSpPr>
            <p:cNvPr id="745545" name="Freeform 73"/>
            <p:cNvSpPr>
              <a:spLocks/>
            </p:cNvSpPr>
            <p:nvPr/>
          </p:nvSpPr>
          <p:spPr bwMode="auto">
            <a:xfrm>
              <a:off x="2184" y="2984"/>
              <a:ext cx="94" cy="136"/>
            </a:xfrm>
            <a:custGeom>
              <a:avLst/>
              <a:gdLst/>
              <a:ahLst/>
              <a:cxnLst>
                <a:cxn ang="0">
                  <a:pos x="94" y="0"/>
                </a:cxn>
                <a:cxn ang="0">
                  <a:pos x="93" y="5"/>
                </a:cxn>
                <a:cxn ang="0">
                  <a:pos x="91" y="18"/>
                </a:cxn>
                <a:cxn ang="0">
                  <a:pos x="89" y="51"/>
                </a:cxn>
                <a:cxn ang="0">
                  <a:pos x="85" y="80"/>
                </a:cxn>
                <a:cxn ang="0">
                  <a:pos x="85" y="84"/>
                </a:cxn>
                <a:cxn ang="0">
                  <a:pos x="81" y="92"/>
                </a:cxn>
                <a:cxn ang="0">
                  <a:pos x="76" y="106"/>
                </a:cxn>
                <a:cxn ang="0">
                  <a:pos x="59" y="127"/>
                </a:cxn>
                <a:cxn ang="0">
                  <a:pos x="49" y="134"/>
                </a:cxn>
                <a:cxn ang="0">
                  <a:pos x="35" y="136"/>
                </a:cxn>
                <a:cxn ang="0">
                  <a:pos x="28" y="134"/>
                </a:cxn>
                <a:cxn ang="0">
                  <a:pos x="24" y="132"/>
                </a:cxn>
                <a:cxn ang="0">
                  <a:pos x="16" y="127"/>
                </a:cxn>
                <a:cxn ang="0">
                  <a:pos x="10" y="121"/>
                </a:cxn>
                <a:cxn ang="0">
                  <a:pos x="5" y="113"/>
                </a:cxn>
                <a:cxn ang="0">
                  <a:pos x="1" y="104"/>
                </a:cxn>
                <a:cxn ang="0">
                  <a:pos x="0" y="94"/>
                </a:cxn>
                <a:cxn ang="0">
                  <a:pos x="0" y="89"/>
                </a:cxn>
                <a:cxn ang="0">
                  <a:pos x="3" y="93"/>
                </a:cxn>
                <a:cxn ang="0">
                  <a:pos x="14" y="97"/>
                </a:cxn>
                <a:cxn ang="0">
                  <a:pos x="24" y="99"/>
                </a:cxn>
                <a:cxn ang="0">
                  <a:pos x="34" y="99"/>
                </a:cxn>
                <a:cxn ang="0">
                  <a:pos x="44" y="97"/>
                </a:cxn>
                <a:cxn ang="0">
                  <a:pos x="54" y="90"/>
                </a:cxn>
                <a:cxn ang="0">
                  <a:pos x="59" y="87"/>
                </a:cxn>
                <a:cxn ang="0">
                  <a:pos x="61" y="85"/>
                </a:cxn>
                <a:cxn ang="0">
                  <a:pos x="63" y="80"/>
                </a:cxn>
                <a:cxn ang="0">
                  <a:pos x="65" y="74"/>
                </a:cxn>
                <a:cxn ang="0">
                  <a:pos x="65" y="67"/>
                </a:cxn>
                <a:cxn ang="0">
                  <a:pos x="65" y="56"/>
                </a:cxn>
                <a:cxn ang="0">
                  <a:pos x="65" y="52"/>
                </a:cxn>
              </a:cxnLst>
              <a:rect l="0" t="0" r="r" b="b"/>
              <a:pathLst>
                <a:path w="94" h="136">
                  <a:moveTo>
                    <a:pt x="94" y="0"/>
                  </a:moveTo>
                  <a:lnTo>
                    <a:pt x="93" y="5"/>
                  </a:lnTo>
                  <a:lnTo>
                    <a:pt x="91" y="18"/>
                  </a:lnTo>
                  <a:lnTo>
                    <a:pt x="89" y="51"/>
                  </a:lnTo>
                  <a:lnTo>
                    <a:pt x="85" y="80"/>
                  </a:lnTo>
                  <a:lnTo>
                    <a:pt x="85" y="84"/>
                  </a:lnTo>
                  <a:lnTo>
                    <a:pt x="81" y="92"/>
                  </a:lnTo>
                  <a:lnTo>
                    <a:pt x="76" y="106"/>
                  </a:lnTo>
                  <a:lnTo>
                    <a:pt x="59" y="127"/>
                  </a:lnTo>
                  <a:lnTo>
                    <a:pt x="49" y="134"/>
                  </a:lnTo>
                  <a:lnTo>
                    <a:pt x="35" y="136"/>
                  </a:lnTo>
                  <a:lnTo>
                    <a:pt x="28" y="134"/>
                  </a:lnTo>
                  <a:lnTo>
                    <a:pt x="24" y="132"/>
                  </a:lnTo>
                  <a:lnTo>
                    <a:pt x="16" y="127"/>
                  </a:lnTo>
                  <a:lnTo>
                    <a:pt x="10" y="121"/>
                  </a:lnTo>
                  <a:lnTo>
                    <a:pt x="5" y="113"/>
                  </a:lnTo>
                  <a:lnTo>
                    <a:pt x="1" y="104"/>
                  </a:lnTo>
                  <a:lnTo>
                    <a:pt x="0" y="94"/>
                  </a:lnTo>
                  <a:lnTo>
                    <a:pt x="0" y="89"/>
                  </a:lnTo>
                  <a:lnTo>
                    <a:pt x="3" y="93"/>
                  </a:lnTo>
                  <a:lnTo>
                    <a:pt x="14" y="97"/>
                  </a:lnTo>
                  <a:lnTo>
                    <a:pt x="24" y="99"/>
                  </a:lnTo>
                  <a:lnTo>
                    <a:pt x="34" y="99"/>
                  </a:lnTo>
                  <a:lnTo>
                    <a:pt x="44" y="97"/>
                  </a:lnTo>
                  <a:lnTo>
                    <a:pt x="54" y="90"/>
                  </a:lnTo>
                  <a:lnTo>
                    <a:pt x="59" y="87"/>
                  </a:lnTo>
                  <a:lnTo>
                    <a:pt x="61" y="85"/>
                  </a:lnTo>
                  <a:lnTo>
                    <a:pt x="63" y="80"/>
                  </a:lnTo>
                  <a:lnTo>
                    <a:pt x="65" y="74"/>
                  </a:lnTo>
                  <a:lnTo>
                    <a:pt x="65" y="67"/>
                  </a:lnTo>
                  <a:lnTo>
                    <a:pt x="65" y="56"/>
                  </a:lnTo>
                  <a:lnTo>
                    <a:pt x="65" y="52"/>
                  </a:lnTo>
                </a:path>
              </a:pathLst>
            </a:custGeom>
            <a:solidFill>
              <a:srgbClr val="99FF99"/>
            </a:solidFill>
            <a:ln w="6350">
              <a:noFill/>
              <a:prstDash val="solid"/>
              <a:round/>
              <a:headEnd/>
              <a:tailEnd/>
            </a:ln>
          </p:spPr>
          <p:txBody>
            <a:bodyPr/>
            <a:lstStyle/>
            <a:p>
              <a:endParaRPr lang="en-US"/>
            </a:p>
          </p:txBody>
        </p:sp>
        <p:sp>
          <p:nvSpPr>
            <p:cNvPr id="745546" name="Freeform 74"/>
            <p:cNvSpPr>
              <a:spLocks/>
            </p:cNvSpPr>
            <p:nvPr/>
          </p:nvSpPr>
          <p:spPr bwMode="auto">
            <a:xfrm>
              <a:off x="1992" y="2527"/>
              <a:ext cx="351" cy="1471"/>
            </a:xfrm>
            <a:custGeom>
              <a:avLst/>
              <a:gdLst/>
              <a:ahLst/>
              <a:cxnLst>
                <a:cxn ang="0">
                  <a:pos x="5" y="22"/>
                </a:cxn>
                <a:cxn ang="0">
                  <a:pos x="21" y="78"/>
                </a:cxn>
                <a:cxn ang="0">
                  <a:pos x="67" y="250"/>
                </a:cxn>
                <a:cxn ang="0">
                  <a:pos x="81" y="413"/>
                </a:cxn>
                <a:cxn ang="0">
                  <a:pos x="91" y="775"/>
                </a:cxn>
                <a:cxn ang="0">
                  <a:pos x="123" y="856"/>
                </a:cxn>
                <a:cxn ang="0">
                  <a:pos x="170" y="993"/>
                </a:cxn>
                <a:cxn ang="0">
                  <a:pos x="193" y="1065"/>
                </a:cxn>
                <a:cxn ang="0">
                  <a:pos x="203" y="1124"/>
                </a:cxn>
                <a:cxn ang="0">
                  <a:pos x="206" y="1230"/>
                </a:cxn>
                <a:cxn ang="0">
                  <a:pos x="204" y="1283"/>
                </a:cxn>
                <a:cxn ang="0">
                  <a:pos x="142" y="1398"/>
                </a:cxn>
                <a:cxn ang="0">
                  <a:pos x="133" y="1417"/>
                </a:cxn>
                <a:cxn ang="0">
                  <a:pos x="139" y="1432"/>
                </a:cxn>
                <a:cxn ang="0">
                  <a:pos x="143" y="1442"/>
                </a:cxn>
                <a:cxn ang="0">
                  <a:pos x="148" y="1453"/>
                </a:cxn>
                <a:cxn ang="0">
                  <a:pos x="159" y="1456"/>
                </a:cxn>
                <a:cxn ang="0">
                  <a:pos x="167" y="1453"/>
                </a:cxn>
                <a:cxn ang="0">
                  <a:pos x="173" y="1469"/>
                </a:cxn>
                <a:cxn ang="0">
                  <a:pos x="188" y="1471"/>
                </a:cxn>
                <a:cxn ang="0">
                  <a:pos x="202" y="1462"/>
                </a:cxn>
                <a:cxn ang="0">
                  <a:pos x="203" y="1464"/>
                </a:cxn>
                <a:cxn ang="0">
                  <a:pos x="208" y="1469"/>
                </a:cxn>
                <a:cxn ang="0">
                  <a:pos x="232" y="1469"/>
                </a:cxn>
                <a:cxn ang="0">
                  <a:pos x="254" y="1457"/>
                </a:cxn>
                <a:cxn ang="0">
                  <a:pos x="262" y="1466"/>
                </a:cxn>
                <a:cxn ang="0">
                  <a:pos x="286" y="1471"/>
                </a:cxn>
                <a:cxn ang="0">
                  <a:pos x="302" y="1467"/>
                </a:cxn>
                <a:cxn ang="0">
                  <a:pos x="332" y="1433"/>
                </a:cxn>
                <a:cxn ang="0">
                  <a:pos x="337" y="1414"/>
                </a:cxn>
                <a:cxn ang="0">
                  <a:pos x="338" y="1372"/>
                </a:cxn>
                <a:cxn ang="0">
                  <a:pos x="347" y="1340"/>
                </a:cxn>
                <a:cxn ang="0">
                  <a:pos x="349" y="1311"/>
                </a:cxn>
                <a:cxn ang="0">
                  <a:pos x="337" y="1265"/>
                </a:cxn>
                <a:cxn ang="0">
                  <a:pos x="342" y="1235"/>
                </a:cxn>
                <a:cxn ang="0">
                  <a:pos x="342" y="1208"/>
                </a:cxn>
                <a:cxn ang="0">
                  <a:pos x="333" y="1164"/>
                </a:cxn>
                <a:cxn ang="0">
                  <a:pos x="316" y="1071"/>
                </a:cxn>
                <a:cxn ang="0">
                  <a:pos x="321" y="1037"/>
                </a:cxn>
                <a:cxn ang="0">
                  <a:pos x="328" y="972"/>
                </a:cxn>
                <a:cxn ang="0">
                  <a:pos x="335" y="896"/>
                </a:cxn>
                <a:cxn ang="0">
                  <a:pos x="335" y="587"/>
                </a:cxn>
                <a:cxn ang="0">
                  <a:pos x="329" y="535"/>
                </a:cxn>
                <a:cxn ang="0">
                  <a:pos x="329" y="486"/>
                </a:cxn>
                <a:cxn ang="0">
                  <a:pos x="335" y="377"/>
                </a:cxn>
                <a:cxn ang="0">
                  <a:pos x="341" y="288"/>
                </a:cxn>
                <a:cxn ang="0">
                  <a:pos x="330" y="190"/>
                </a:cxn>
                <a:cxn ang="0">
                  <a:pos x="330" y="158"/>
                </a:cxn>
                <a:cxn ang="0">
                  <a:pos x="330" y="78"/>
                </a:cxn>
                <a:cxn ang="0">
                  <a:pos x="328" y="2"/>
                </a:cxn>
              </a:cxnLst>
              <a:rect l="0" t="0" r="r" b="b"/>
              <a:pathLst>
                <a:path w="351" h="1471">
                  <a:moveTo>
                    <a:pt x="0" y="1"/>
                  </a:moveTo>
                  <a:lnTo>
                    <a:pt x="1" y="8"/>
                  </a:lnTo>
                  <a:lnTo>
                    <a:pt x="5" y="22"/>
                  </a:lnTo>
                  <a:lnTo>
                    <a:pt x="11" y="48"/>
                  </a:lnTo>
                  <a:lnTo>
                    <a:pt x="19" y="73"/>
                  </a:lnTo>
                  <a:lnTo>
                    <a:pt x="21" y="78"/>
                  </a:lnTo>
                  <a:lnTo>
                    <a:pt x="28" y="104"/>
                  </a:lnTo>
                  <a:lnTo>
                    <a:pt x="42" y="152"/>
                  </a:lnTo>
                  <a:lnTo>
                    <a:pt x="67" y="250"/>
                  </a:lnTo>
                  <a:lnTo>
                    <a:pt x="81" y="350"/>
                  </a:lnTo>
                  <a:lnTo>
                    <a:pt x="82" y="374"/>
                  </a:lnTo>
                  <a:lnTo>
                    <a:pt x="81" y="413"/>
                  </a:lnTo>
                  <a:lnTo>
                    <a:pt x="76" y="486"/>
                  </a:lnTo>
                  <a:lnTo>
                    <a:pt x="70" y="632"/>
                  </a:lnTo>
                  <a:lnTo>
                    <a:pt x="91" y="775"/>
                  </a:lnTo>
                  <a:lnTo>
                    <a:pt x="105" y="809"/>
                  </a:lnTo>
                  <a:lnTo>
                    <a:pt x="110" y="826"/>
                  </a:lnTo>
                  <a:lnTo>
                    <a:pt x="123" y="856"/>
                  </a:lnTo>
                  <a:lnTo>
                    <a:pt x="145" y="917"/>
                  </a:lnTo>
                  <a:lnTo>
                    <a:pt x="165" y="978"/>
                  </a:lnTo>
                  <a:lnTo>
                    <a:pt x="170" y="993"/>
                  </a:lnTo>
                  <a:lnTo>
                    <a:pt x="173" y="1005"/>
                  </a:lnTo>
                  <a:lnTo>
                    <a:pt x="180" y="1025"/>
                  </a:lnTo>
                  <a:lnTo>
                    <a:pt x="193" y="1065"/>
                  </a:lnTo>
                  <a:lnTo>
                    <a:pt x="202" y="1108"/>
                  </a:lnTo>
                  <a:lnTo>
                    <a:pt x="203" y="1118"/>
                  </a:lnTo>
                  <a:lnTo>
                    <a:pt x="203" y="1124"/>
                  </a:lnTo>
                  <a:lnTo>
                    <a:pt x="202" y="1142"/>
                  </a:lnTo>
                  <a:lnTo>
                    <a:pt x="201" y="1189"/>
                  </a:lnTo>
                  <a:lnTo>
                    <a:pt x="206" y="1230"/>
                  </a:lnTo>
                  <a:lnTo>
                    <a:pt x="209" y="1235"/>
                  </a:lnTo>
                  <a:lnTo>
                    <a:pt x="209" y="1251"/>
                  </a:lnTo>
                  <a:lnTo>
                    <a:pt x="204" y="1283"/>
                  </a:lnTo>
                  <a:lnTo>
                    <a:pt x="194" y="1312"/>
                  </a:lnTo>
                  <a:lnTo>
                    <a:pt x="179" y="1342"/>
                  </a:lnTo>
                  <a:lnTo>
                    <a:pt x="142" y="1398"/>
                  </a:lnTo>
                  <a:lnTo>
                    <a:pt x="134" y="1410"/>
                  </a:lnTo>
                  <a:lnTo>
                    <a:pt x="133" y="1413"/>
                  </a:lnTo>
                  <a:lnTo>
                    <a:pt x="133" y="1417"/>
                  </a:lnTo>
                  <a:lnTo>
                    <a:pt x="133" y="1426"/>
                  </a:lnTo>
                  <a:lnTo>
                    <a:pt x="137" y="1432"/>
                  </a:lnTo>
                  <a:lnTo>
                    <a:pt x="139" y="1432"/>
                  </a:lnTo>
                  <a:lnTo>
                    <a:pt x="141" y="1434"/>
                  </a:lnTo>
                  <a:lnTo>
                    <a:pt x="142" y="1436"/>
                  </a:lnTo>
                  <a:lnTo>
                    <a:pt x="143" y="1442"/>
                  </a:lnTo>
                  <a:lnTo>
                    <a:pt x="145" y="1446"/>
                  </a:lnTo>
                  <a:lnTo>
                    <a:pt x="146" y="1452"/>
                  </a:lnTo>
                  <a:lnTo>
                    <a:pt x="148" y="1453"/>
                  </a:lnTo>
                  <a:lnTo>
                    <a:pt x="150" y="1455"/>
                  </a:lnTo>
                  <a:lnTo>
                    <a:pt x="152" y="1456"/>
                  </a:lnTo>
                  <a:lnTo>
                    <a:pt x="159" y="1456"/>
                  </a:lnTo>
                  <a:lnTo>
                    <a:pt x="166" y="1453"/>
                  </a:lnTo>
                  <a:lnTo>
                    <a:pt x="169" y="1451"/>
                  </a:lnTo>
                  <a:lnTo>
                    <a:pt x="167" y="1453"/>
                  </a:lnTo>
                  <a:lnTo>
                    <a:pt x="167" y="1457"/>
                  </a:lnTo>
                  <a:lnTo>
                    <a:pt x="169" y="1464"/>
                  </a:lnTo>
                  <a:lnTo>
                    <a:pt x="173" y="1469"/>
                  </a:lnTo>
                  <a:lnTo>
                    <a:pt x="174" y="1469"/>
                  </a:lnTo>
                  <a:lnTo>
                    <a:pt x="181" y="1471"/>
                  </a:lnTo>
                  <a:lnTo>
                    <a:pt x="188" y="1471"/>
                  </a:lnTo>
                  <a:lnTo>
                    <a:pt x="194" y="1471"/>
                  </a:lnTo>
                  <a:lnTo>
                    <a:pt x="199" y="1467"/>
                  </a:lnTo>
                  <a:lnTo>
                    <a:pt x="202" y="1462"/>
                  </a:lnTo>
                  <a:lnTo>
                    <a:pt x="203" y="1459"/>
                  </a:lnTo>
                  <a:lnTo>
                    <a:pt x="203" y="1460"/>
                  </a:lnTo>
                  <a:lnTo>
                    <a:pt x="203" y="1464"/>
                  </a:lnTo>
                  <a:lnTo>
                    <a:pt x="203" y="1466"/>
                  </a:lnTo>
                  <a:lnTo>
                    <a:pt x="204" y="1466"/>
                  </a:lnTo>
                  <a:lnTo>
                    <a:pt x="208" y="1469"/>
                  </a:lnTo>
                  <a:lnTo>
                    <a:pt x="216" y="1470"/>
                  </a:lnTo>
                  <a:lnTo>
                    <a:pt x="223" y="1470"/>
                  </a:lnTo>
                  <a:lnTo>
                    <a:pt x="232" y="1469"/>
                  </a:lnTo>
                  <a:lnTo>
                    <a:pt x="241" y="1466"/>
                  </a:lnTo>
                  <a:lnTo>
                    <a:pt x="249" y="1461"/>
                  </a:lnTo>
                  <a:lnTo>
                    <a:pt x="254" y="1457"/>
                  </a:lnTo>
                  <a:lnTo>
                    <a:pt x="255" y="1461"/>
                  </a:lnTo>
                  <a:lnTo>
                    <a:pt x="258" y="1464"/>
                  </a:lnTo>
                  <a:lnTo>
                    <a:pt x="262" y="1466"/>
                  </a:lnTo>
                  <a:lnTo>
                    <a:pt x="269" y="1470"/>
                  </a:lnTo>
                  <a:lnTo>
                    <a:pt x="277" y="1471"/>
                  </a:lnTo>
                  <a:lnTo>
                    <a:pt x="286" y="1471"/>
                  </a:lnTo>
                  <a:lnTo>
                    <a:pt x="295" y="1470"/>
                  </a:lnTo>
                  <a:lnTo>
                    <a:pt x="299" y="1469"/>
                  </a:lnTo>
                  <a:lnTo>
                    <a:pt x="302" y="1467"/>
                  </a:lnTo>
                  <a:lnTo>
                    <a:pt x="311" y="1461"/>
                  </a:lnTo>
                  <a:lnTo>
                    <a:pt x="323" y="1448"/>
                  </a:lnTo>
                  <a:lnTo>
                    <a:pt x="332" y="1433"/>
                  </a:lnTo>
                  <a:lnTo>
                    <a:pt x="334" y="1428"/>
                  </a:lnTo>
                  <a:lnTo>
                    <a:pt x="335" y="1424"/>
                  </a:lnTo>
                  <a:lnTo>
                    <a:pt x="337" y="1414"/>
                  </a:lnTo>
                  <a:lnTo>
                    <a:pt x="337" y="1404"/>
                  </a:lnTo>
                  <a:lnTo>
                    <a:pt x="334" y="1385"/>
                  </a:lnTo>
                  <a:lnTo>
                    <a:pt x="338" y="1372"/>
                  </a:lnTo>
                  <a:lnTo>
                    <a:pt x="339" y="1368"/>
                  </a:lnTo>
                  <a:lnTo>
                    <a:pt x="342" y="1359"/>
                  </a:lnTo>
                  <a:lnTo>
                    <a:pt x="347" y="1340"/>
                  </a:lnTo>
                  <a:lnTo>
                    <a:pt x="349" y="1321"/>
                  </a:lnTo>
                  <a:lnTo>
                    <a:pt x="351" y="1316"/>
                  </a:lnTo>
                  <a:lnTo>
                    <a:pt x="349" y="1311"/>
                  </a:lnTo>
                  <a:lnTo>
                    <a:pt x="347" y="1300"/>
                  </a:lnTo>
                  <a:lnTo>
                    <a:pt x="343" y="1288"/>
                  </a:lnTo>
                  <a:lnTo>
                    <a:pt x="337" y="1265"/>
                  </a:lnTo>
                  <a:lnTo>
                    <a:pt x="342" y="1249"/>
                  </a:lnTo>
                  <a:lnTo>
                    <a:pt x="342" y="1245"/>
                  </a:lnTo>
                  <a:lnTo>
                    <a:pt x="342" y="1235"/>
                  </a:lnTo>
                  <a:lnTo>
                    <a:pt x="342" y="1226"/>
                  </a:lnTo>
                  <a:lnTo>
                    <a:pt x="341" y="1212"/>
                  </a:lnTo>
                  <a:lnTo>
                    <a:pt x="342" y="1208"/>
                  </a:lnTo>
                  <a:lnTo>
                    <a:pt x="342" y="1199"/>
                  </a:lnTo>
                  <a:lnTo>
                    <a:pt x="339" y="1182"/>
                  </a:lnTo>
                  <a:lnTo>
                    <a:pt x="333" y="1164"/>
                  </a:lnTo>
                  <a:lnTo>
                    <a:pt x="320" y="1122"/>
                  </a:lnTo>
                  <a:lnTo>
                    <a:pt x="316" y="1076"/>
                  </a:lnTo>
                  <a:lnTo>
                    <a:pt x="316" y="1071"/>
                  </a:lnTo>
                  <a:lnTo>
                    <a:pt x="319" y="1052"/>
                  </a:lnTo>
                  <a:lnTo>
                    <a:pt x="320" y="1038"/>
                  </a:lnTo>
                  <a:lnTo>
                    <a:pt x="321" y="1037"/>
                  </a:lnTo>
                  <a:lnTo>
                    <a:pt x="321" y="1028"/>
                  </a:lnTo>
                  <a:lnTo>
                    <a:pt x="323" y="1010"/>
                  </a:lnTo>
                  <a:lnTo>
                    <a:pt x="328" y="972"/>
                  </a:lnTo>
                  <a:lnTo>
                    <a:pt x="333" y="935"/>
                  </a:lnTo>
                  <a:lnTo>
                    <a:pt x="334" y="925"/>
                  </a:lnTo>
                  <a:lnTo>
                    <a:pt x="335" y="896"/>
                  </a:lnTo>
                  <a:lnTo>
                    <a:pt x="339" y="836"/>
                  </a:lnTo>
                  <a:lnTo>
                    <a:pt x="343" y="718"/>
                  </a:lnTo>
                  <a:lnTo>
                    <a:pt x="335" y="587"/>
                  </a:lnTo>
                  <a:lnTo>
                    <a:pt x="332" y="550"/>
                  </a:lnTo>
                  <a:lnTo>
                    <a:pt x="330" y="545"/>
                  </a:lnTo>
                  <a:lnTo>
                    <a:pt x="329" y="535"/>
                  </a:lnTo>
                  <a:lnTo>
                    <a:pt x="329" y="514"/>
                  </a:lnTo>
                  <a:lnTo>
                    <a:pt x="329" y="493"/>
                  </a:lnTo>
                  <a:lnTo>
                    <a:pt x="329" y="486"/>
                  </a:lnTo>
                  <a:lnTo>
                    <a:pt x="329" y="472"/>
                  </a:lnTo>
                  <a:lnTo>
                    <a:pt x="330" y="442"/>
                  </a:lnTo>
                  <a:lnTo>
                    <a:pt x="335" y="377"/>
                  </a:lnTo>
                  <a:lnTo>
                    <a:pt x="339" y="313"/>
                  </a:lnTo>
                  <a:lnTo>
                    <a:pt x="341" y="297"/>
                  </a:lnTo>
                  <a:lnTo>
                    <a:pt x="341" y="288"/>
                  </a:lnTo>
                  <a:lnTo>
                    <a:pt x="339" y="270"/>
                  </a:lnTo>
                  <a:lnTo>
                    <a:pt x="334" y="230"/>
                  </a:lnTo>
                  <a:lnTo>
                    <a:pt x="330" y="190"/>
                  </a:lnTo>
                  <a:lnTo>
                    <a:pt x="332" y="180"/>
                  </a:lnTo>
                  <a:lnTo>
                    <a:pt x="330" y="174"/>
                  </a:lnTo>
                  <a:lnTo>
                    <a:pt x="330" y="158"/>
                  </a:lnTo>
                  <a:lnTo>
                    <a:pt x="330" y="125"/>
                  </a:lnTo>
                  <a:lnTo>
                    <a:pt x="330" y="89"/>
                  </a:lnTo>
                  <a:lnTo>
                    <a:pt x="330" y="78"/>
                  </a:lnTo>
                  <a:lnTo>
                    <a:pt x="329" y="67"/>
                  </a:lnTo>
                  <a:lnTo>
                    <a:pt x="328" y="30"/>
                  </a:lnTo>
                  <a:lnTo>
                    <a:pt x="328" y="2"/>
                  </a:lnTo>
                  <a:lnTo>
                    <a:pt x="328" y="0"/>
                  </a:lnTo>
                </a:path>
              </a:pathLst>
            </a:custGeom>
            <a:solidFill>
              <a:srgbClr val="99FF99"/>
            </a:solidFill>
            <a:ln w="15875">
              <a:noFill/>
              <a:prstDash val="solid"/>
              <a:round/>
              <a:headEnd/>
              <a:tailEnd/>
            </a:ln>
          </p:spPr>
          <p:txBody>
            <a:bodyPr/>
            <a:lstStyle/>
            <a:p>
              <a:endParaRPr lang="en-US"/>
            </a:p>
          </p:txBody>
        </p:sp>
        <p:sp>
          <p:nvSpPr>
            <p:cNvPr id="745547" name="Freeform 75"/>
            <p:cNvSpPr>
              <a:spLocks/>
            </p:cNvSpPr>
            <p:nvPr/>
          </p:nvSpPr>
          <p:spPr bwMode="auto">
            <a:xfrm>
              <a:off x="2522" y="409"/>
              <a:ext cx="61" cy="176"/>
            </a:xfrm>
            <a:custGeom>
              <a:avLst/>
              <a:gdLst/>
              <a:ahLst/>
              <a:cxnLst>
                <a:cxn ang="0">
                  <a:pos x="0" y="0"/>
                </a:cxn>
                <a:cxn ang="0">
                  <a:pos x="4" y="15"/>
                </a:cxn>
                <a:cxn ang="0">
                  <a:pos x="13" y="46"/>
                </a:cxn>
                <a:cxn ang="0">
                  <a:pos x="32" y="104"/>
                </a:cxn>
                <a:cxn ang="0">
                  <a:pos x="55" y="162"/>
                </a:cxn>
                <a:cxn ang="0">
                  <a:pos x="61" y="176"/>
                </a:cxn>
              </a:cxnLst>
              <a:rect l="0" t="0" r="r" b="b"/>
              <a:pathLst>
                <a:path w="61" h="176">
                  <a:moveTo>
                    <a:pt x="0" y="0"/>
                  </a:moveTo>
                  <a:lnTo>
                    <a:pt x="4" y="15"/>
                  </a:lnTo>
                  <a:lnTo>
                    <a:pt x="13" y="46"/>
                  </a:lnTo>
                  <a:lnTo>
                    <a:pt x="32" y="104"/>
                  </a:lnTo>
                  <a:lnTo>
                    <a:pt x="55" y="162"/>
                  </a:lnTo>
                  <a:lnTo>
                    <a:pt x="61" y="176"/>
                  </a:lnTo>
                </a:path>
              </a:pathLst>
            </a:custGeom>
            <a:solidFill>
              <a:srgbClr val="99FF99"/>
            </a:solidFill>
            <a:ln w="6350">
              <a:noFill/>
              <a:prstDash val="solid"/>
              <a:round/>
              <a:headEnd/>
              <a:tailEnd/>
            </a:ln>
          </p:spPr>
          <p:txBody>
            <a:bodyPr/>
            <a:lstStyle/>
            <a:p>
              <a:endParaRPr lang="en-US"/>
            </a:p>
          </p:txBody>
        </p:sp>
        <p:sp>
          <p:nvSpPr>
            <p:cNvPr id="745548" name="Freeform 76"/>
            <p:cNvSpPr>
              <a:spLocks/>
            </p:cNvSpPr>
            <p:nvPr/>
          </p:nvSpPr>
          <p:spPr bwMode="auto">
            <a:xfrm>
              <a:off x="2157" y="247"/>
              <a:ext cx="340" cy="479"/>
            </a:xfrm>
            <a:custGeom>
              <a:avLst/>
              <a:gdLst/>
              <a:ahLst/>
              <a:cxnLst>
                <a:cxn ang="0">
                  <a:pos x="41" y="55"/>
                </a:cxn>
                <a:cxn ang="0">
                  <a:pos x="30" y="78"/>
                </a:cxn>
                <a:cxn ang="0">
                  <a:pos x="14" y="123"/>
                </a:cxn>
                <a:cxn ang="0">
                  <a:pos x="0" y="214"/>
                </a:cxn>
                <a:cxn ang="0">
                  <a:pos x="8" y="306"/>
                </a:cxn>
                <a:cxn ang="0">
                  <a:pos x="14" y="329"/>
                </a:cxn>
                <a:cxn ang="0">
                  <a:pos x="15" y="335"/>
                </a:cxn>
                <a:cxn ang="0">
                  <a:pos x="22" y="350"/>
                </a:cxn>
                <a:cxn ang="0">
                  <a:pos x="42" y="382"/>
                </a:cxn>
                <a:cxn ang="0">
                  <a:pos x="71" y="418"/>
                </a:cxn>
                <a:cxn ang="0">
                  <a:pos x="80" y="427"/>
                </a:cxn>
                <a:cxn ang="0">
                  <a:pos x="92" y="441"/>
                </a:cxn>
                <a:cxn ang="0">
                  <a:pos x="114" y="461"/>
                </a:cxn>
                <a:cxn ang="0">
                  <a:pos x="135" y="472"/>
                </a:cxn>
                <a:cxn ang="0">
                  <a:pos x="153" y="479"/>
                </a:cxn>
                <a:cxn ang="0">
                  <a:pos x="172" y="477"/>
                </a:cxn>
                <a:cxn ang="0">
                  <a:pos x="193" y="471"/>
                </a:cxn>
                <a:cxn ang="0">
                  <a:pos x="205" y="465"/>
                </a:cxn>
                <a:cxn ang="0">
                  <a:pos x="212" y="462"/>
                </a:cxn>
                <a:cxn ang="0">
                  <a:pos x="226" y="455"/>
                </a:cxn>
                <a:cxn ang="0">
                  <a:pos x="243" y="439"/>
                </a:cxn>
                <a:cxn ang="0">
                  <a:pos x="254" y="424"/>
                </a:cxn>
                <a:cxn ang="0">
                  <a:pos x="258" y="419"/>
                </a:cxn>
                <a:cxn ang="0">
                  <a:pos x="266" y="411"/>
                </a:cxn>
                <a:cxn ang="0">
                  <a:pos x="279" y="395"/>
                </a:cxn>
                <a:cxn ang="0">
                  <a:pos x="300" y="362"/>
                </a:cxn>
                <a:cxn ang="0">
                  <a:pos x="317" y="329"/>
                </a:cxn>
                <a:cxn ang="0">
                  <a:pos x="321" y="320"/>
                </a:cxn>
                <a:cxn ang="0">
                  <a:pos x="327" y="303"/>
                </a:cxn>
                <a:cxn ang="0">
                  <a:pos x="336" y="273"/>
                </a:cxn>
                <a:cxn ang="0">
                  <a:pos x="340" y="217"/>
                </a:cxn>
                <a:cxn ang="0">
                  <a:pos x="328" y="157"/>
                </a:cxn>
                <a:cxn ang="0">
                  <a:pos x="324" y="139"/>
                </a:cxn>
                <a:cxn ang="0">
                  <a:pos x="316" y="119"/>
                </a:cxn>
                <a:cxn ang="0">
                  <a:pos x="290" y="82"/>
                </a:cxn>
                <a:cxn ang="0">
                  <a:pos x="256" y="52"/>
                </a:cxn>
                <a:cxn ang="0">
                  <a:pos x="216" y="28"/>
                </a:cxn>
                <a:cxn ang="0">
                  <a:pos x="172" y="10"/>
                </a:cxn>
                <a:cxn ang="0">
                  <a:pos x="126" y="1"/>
                </a:cxn>
                <a:cxn ang="0">
                  <a:pos x="104" y="0"/>
                </a:cxn>
                <a:cxn ang="0">
                  <a:pos x="103" y="1"/>
                </a:cxn>
                <a:cxn ang="0">
                  <a:pos x="94" y="8"/>
                </a:cxn>
                <a:cxn ang="0">
                  <a:pos x="64" y="35"/>
                </a:cxn>
                <a:cxn ang="0">
                  <a:pos x="41" y="55"/>
                </a:cxn>
                <a:cxn ang="0">
                  <a:pos x="41" y="55"/>
                </a:cxn>
                <a:cxn ang="0">
                  <a:pos x="39" y="55"/>
                </a:cxn>
                <a:cxn ang="0">
                  <a:pos x="41" y="55"/>
                </a:cxn>
                <a:cxn ang="0">
                  <a:pos x="39" y="55"/>
                </a:cxn>
                <a:cxn ang="0">
                  <a:pos x="41" y="55"/>
                </a:cxn>
                <a:cxn ang="0">
                  <a:pos x="41" y="55"/>
                </a:cxn>
              </a:cxnLst>
              <a:rect l="0" t="0" r="r" b="b"/>
              <a:pathLst>
                <a:path w="340" h="479">
                  <a:moveTo>
                    <a:pt x="41" y="55"/>
                  </a:moveTo>
                  <a:lnTo>
                    <a:pt x="30" y="78"/>
                  </a:lnTo>
                  <a:lnTo>
                    <a:pt x="14" y="123"/>
                  </a:lnTo>
                  <a:lnTo>
                    <a:pt x="0" y="214"/>
                  </a:lnTo>
                  <a:lnTo>
                    <a:pt x="8" y="306"/>
                  </a:lnTo>
                  <a:lnTo>
                    <a:pt x="14" y="329"/>
                  </a:lnTo>
                  <a:lnTo>
                    <a:pt x="15" y="335"/>
                  </a:lnTo>
                  <a:lnTo>
                    <a:pt x="22" y="350"/>
                  </a:lnTo>
                  <a:lnTo>
                    <a:pt x="42" y="382"/>
                  </a:lnTo>
                  <a:lnTo>
                    <a:pt x="71" y="418"/>
                  </a:lnTo>
                  <a:lnTo>
                    <a:pt x="80" y="427"/>
                  </a:lnTo>
                  <a:lnTo>
                    <a:pt x="92" y="441"/>
                  </a:lnTo>
                  <a:lnTo>
                    <a:pt x="114" y="461"/>
                  </a:lnTo>
                  <a:lnTo>
                    <a:pt x="135" y="472"/>
                  </a:lnTo>
                  <a:lnTo>
                    <a:pt x="153" y="479"/>
                  </a:lnTo>
                  <a:lnTo>
                    <a:pt x="172" y="477"/>
                  </a:lnTo>
                  <a:lnTo>
                    <a:pt x="193" y="471"/>
                  </a:lnTo>
                  <a:lnTo>
                    <a:pt x="205" y="465"/>
                  </a:lnTo>
                  <a:lnTo>
                    <a:pt x="212" y="462"/>
                  </a:lnTo>
                  <a:lnTo>
                    <a:pt x="226" y="455"/>
                  </a:lnTo>
                  <a:lnTo>
                    <a:pt x="243" y="439"/>
                  </a:lnTo>
                  <a:lnTo>
                    <a:pt x="254" y="424"/>
                  </a:lnTo>
                  <a:lnTo>
                    <a:pt x="258" y="419"/>
                  </a:lnTo>
                  <a:lnTo>
                    <a:pt x="266" y="411"/>
                  </a:lnTo>
                  <a:lnTo>
                    <a:pt x="279" y="395"/>
                  </a:lnTo>
                  <a:lnTo>
                    <a:pt x="300" y="362"/>
                  </a:lnTo>
                  <a:lnTo>
                    <a:pt x="317" y="329"/>
                  </a:lnTo>
                  <a:lnTo>
                    <a:pt x="321" y="320"/>
                  </a:lnTo>
                  <a:lnTo>
                    <a:pt x="327" y="303"/>
                  </a:lnTo>
                  <a:lnTo>
                    <a:pt x="336" y="273"/>
                  </a:lnTo>
                  <a:lnTo>
                    <a:pt x="340" y="217"/>
                  </a:lnTo>
                  <a:lnTo>
                    <a:pt x="328" y="157"/>
                  </a:lnTo>
                  <a:lnTo>
                    <a:pt x="324" y="139"/>
                  </a:lnTo>
                  <a:lnTo>
                    <a:pt x="316" y="119"/>
                  </a:lnTo>
                  <a:lnTo>
                    <a:pt x="290" y="82"/>
                  </a:lnTo>
                  <a:lnTo>
                    <a:pt x="256" y="52"/>
                  </a:lnTo>
                  <a:lnTo>
                    <a:pt x="216" y="28"/>
                  </a:lnTo>
                  <a:lnTo>
                    <a:pt x="172" y="10"/>
                  </a:lnTo>
                  <a:lnTo>
                    <a:pt x="126" y="1"/>
                  </a:lnTo>
                  <a:lnTo>
                    <a:pt x="104" y="0"/>
                  </a:lnTo>
                  <a:lnTo>
                    <a:pt x="103" y="1"/>
                  </a:lnTo>
                  <a:lnTo>
                    <a:pt x="94" y="8"/>
                  </a:lnTo>
                  <a:lnTo>
                    <a:pt x="64" y="35"/>
                  </a:lnTo>
                  <a:lnTo>
                    <a:pt x="41" y="55"/>
                  </a:lnTo>
                  <a:lnTo>
                    <a:pt x="41" y="55"/>
                  </a:lnTo>
                  <a:lnTo>
                    <a:pt x="39" y="55"/>
                  </a:lnTo>
                  <a:lnTo>
                    <a:pt x="41" y="55"/>
                  </a:lnTo>
                  <a:lnTo>
                    <a:pt x="39" y="55"/>
                  </a:lnTo>
                  <a:lnTo>
                    <a:pt x="41" y="55"/>
                  </a:lnTo>
                  <a:lnTo>
                    <a:pt x="41" y="55"/>
                  </a:lnTo>
                  <a:close/>
                </a:path>
              </a:pathLst>
            </a:custGeom>
            <a:solidFill>
              <a:srgbClr val="99FF99"/>
            </a:solidFill>
            <a:ln w="9525">
              <a:noFill/>
              <a:round/>
              <a:headEnd/>
              <a:tailEnd/>
            </a:ln>
          </p:spPr>
          <p:txBody>
            <a:bodyPr/>
            <a:lstStyle/>
            <a:p>
              <a:endParaRPr lang="en-US"/>
            </a:p>
          </p:txBody>
        </p:sp>
        <p:sp>
          <p:nvSpPr>
            <p:cNvPr id="745549" name="Freeform 77"/>
            <p:cNvSpPr>
              <a:spLocks/>
            </p:cNvSpPr>
            <p:nvPr/>
          </p:nvSpPr>
          <p:spPr bwMode="auto">
            <a:xfrm>
              <a:off x="2157" y="247"/>
              <a:ext cx="340" cy="479"/>
            </a:xfrm>
            <a:custGeom>
              <a:avLst/>
              <a:gdLst/>
              <a:ahLst/>
              <a:cxnLst>
                <a:cxn ang="0">
                  <a:pos x="41" y="55"/>
                </a:cxn>
                <a:cxn ang="0">
                  <a:pos x="30" y="78"/>
                </a:cxn>
                <a:cxn ang="0">
                  <a:pos x="14" y="123"/>
                </a:cxn>
                <a:cxn ang="0">
                  <a:pos x="0" y="214"/>
                </a:cxn>
                <a:cxn ang="0">
                  <a:pos x="8" y="306"/>
                </a:cxn>
                <a:cxn ang="0">
                  <a:pos x="14" y="329"/>
                </a:cxn>
                <a:cxn ang="0">
                  <a:pos x="15" y="335"/>
                </a:cxn>
                <a:cxn ang="0">
                  <a:pos x="22" y="350"/>
                </a:cxn>
                <a:cxn ang="0">
                  <a:pos x="42" y="382"/>
                </a:cxn>
                <a:cxn ang="0">
                  <a:pos x="71" y="418"/>
                </a:cxn>
                <a:cxn ang="0">
                  <a:pos x="80" y="427"/>
                </a:cxn>
                <a:cxn ang="0">
                  <a:pos x="92" y="441"/>
                </a:cxn>
                <a:cxn ang="0">
                  <a:pos x="114" y="461"/>
                </a:cxn>
                <a:cxn ang="0">
                  <a:pos x="135" y="472"/>
                </a:cxn>
                <a:cxn ang="0">
                  <a:pos x="153" y="479"/>
                </a:cxn>
                <a:cxn ang="0">
                  <a:pos x="172" y="477"/>
                </a:cxn>
                <a:cxn ang="0">
                  <a:pos x="193" y="471"/>
                </a:cxn>
                <a:cxn ang="0">
                  <a:pos x="205" y="465"/>
                </a:cxn>
                <a:cxn ang="0">
                  <a:pos x="212" y="462"/>
                </a:cxn>
                <a:cxn ang="0">
                  <a:pos x="226" y="455"/>
                </a:cxn>
                <a:cxn ang="0">
                  <a:pos x="243" y="439"/>
                </a:cxn>
                <a:cxn ang="0">
                  <a:pos x="254" y="424"/>
                </a:cxn>
                <a:cxn ang="0">
                  <a:pos x="258" y="419"/>
                </a:cxn>
                <a:cxn ang="0">
                  <a:pos x="266" y="411"/>
                </a:cxn>
                <a:cxn ang="0">
                  <a:pos x="279" y="395"/>
                </a:cxn>
                <a:cxn ang="0">
                  <a:pos x="300" y="362"/>
                </a:cxn>
                <a:cxn ang="0">
                  <a:pos x="317" y="329"/>
                </a:cxn>
                <a:cxn ang="0">
                  <a:pos x="321" y="320"/>
                </a:cxn>
                <a:cxn ang="0">
                  <a:pos x="327" y="303"/>
                </a:cxn>
                <a:cxn ang="0">
                  <a:pos x="336" y="273"/>
                </a:cxn>
                <a:cxn ang="0">
                  <a:pos x="340" y="217"/>
                </a:cxn>
                <a:cxn ang="0">
                  <a:pos x="328" y="157"/>
                </a:cxn>
                <a:cxn ang="0">
                  <a:pos x="324" y="139"/>
                </a:cxn>
                <a:cxn ang="0">
                  <a:pos x="316" y="119"/>
                </a:cxn>
                <a:cxn ang="0">
                  <a:pos x="290" y="82"/>
                </a:cxn>
                <a:cxn ang="0">
                  <a:pos x="256" y="52"/>
                </a:cxn>
                <a:cxn ang="0">
                  <a:pos x="216" y="28"/>
                </a:cxn>
                <a:cxn ang="0">
                  <a:pos x="172" y="10"/>
                </a:cxn>
                <a:cxn ang="0">
                  <a:pos x="126" y="1"/>
                </a:cxn>
                <a:cxn ang="0">
                  <a:pos x="104" y="0"/>
                </a:cxn>
                <a:cxn ang="0">
                  <a:pos x="103" y="1"/>
                </a:cxn>
                <a:cxn ang="0">
                  <a:pos x="94" y="8"/>
                </a:cxn>
                <a:cxn ang="0">
                  <a:pos x="64" y="35"/>
                </a:cxn>
                <a:cxn ang="0">
                  <a:pos x="41" y="55"/>
                </a:cxn>
                <a:cxn ang="0">
                  <a:pos x="41" y="55"/>
                </a:cxn>
                <a:cxn ang="0">
                  <a:pos x="39" y="55"/>
                </a:cxn>
                <a:cxn ang="0">
                  <a:pos x="41" y="55"/>
                </a:cxn>
                <a:cxn ang="0">
                  <a:pos x="39" y="55"/>
                </a:cxn>
                <a:cxn ang="0">
                  <a:pos x="41" y="55"/>
                </a:cxn>
              </a:cxnLst>
              <a:rect l="0" t="0" r="r" b="b"/>
              <a:pathLst>
                <a:path w="340" h="479">
                  <a:moveTo>
                    <a:pt x="41" y="55"/>
                  </a:moveTo>
                  <a:lnTo>
                    <a:pt x="30" y="78"/>
                  </a:lnTo>
                  <a:lnTo>
                    <a:pt x="14" y="123"/>
                  </a:lnTo>
                  <a:lnTo>
                    <a:pt x="0" y="214"/>
                  </a:lnTo>
                  <a:lnTo>
                    <a:pt x="8" y="306"/>
                  </a:lnTo>
                  <a:lnTo>
                    <a:pt x="14" y="329"/>
                  </a:lnTo>
                  <a:lnTo>
                    <a:pt x="15" y="335"/>
                  </a:lnTo>
                  <a:lnTo>
                    <a:pt x="22" y="350"/>
                  </a:lnTo>
                  <a:lnTo>
                    <a:pt x="42" y="382"/>
                  </a:lnTo>
                  <a:lnTo>
                    <a:pt x="71" y="418"/>
                  </a:lnTo>
                  <a:lnTo>
                    <a:pt x="80" y="427"/>
                  </a:lnTo>
                  <a:lnTo>
                    <a:pt x="92" y="441"/>
                  </a:lnTo>
                  <a:lnTo>
                    <a:pt x="114" y="461"/>
                  </a:lnTo>
                  <a:lnTo>
                    <a:pt x="135" y="472"/>
                  </a:lnTo>
                  <a:lnTo>
                    <a:pt x="153" y="479"/>
                  </a:lnTo>
                  <a:lnTo>
                    <a:pt x="172" y="477"/>
                  </a:lnTo>
                  <a:lnTo>
                    <a:pt x="193" y="471"/>
                  </a:lnTo>
                  <a:lnTo>
                    <a:pt x="205" y="465"/>
                  </a:lnTo>
                  <a:lnTo>
                    <a:pt x="212" y="462"/>
                  </a:lnTo>
                  <a:lnTo>
                    <a:pt x="226" y="455"/>
                  </a:lnTo>
                  <a:lnTo>
                    <a:pt x="243" y="439"/>
                  </a:lnTo>
                  <a:lnTo>
                    <a:pt x="254" y="424"/>
                  </a:lnTo>
                  <a:lnTo>
                    <a:pt x="258" y="419"/>
                  </a:lnTo>
                  <a:lnTo>
                    <a:pt x="266" y="411"/>
                  </a:lnTo>
                  <a:lnTo>
                    <a:pt x="279" y="395"/>
                  </a:lnTo>
                  <a:lnTo>
                    <a:pt x="300" y="362"/>
                  </a:lnTo>
                  <a:lnTo>
                    <a:pt x="317" y="329"/>
                  </a:lnTo>
                  <a:lnTo>
                    <a:pt x="321" y="320"/>
                  </a:lnTo>
                  <a:lnTo>
                    <a:pt x="327" y="303"/>
                  </a:lnTo>
                  <a:lnTo>
                    <a:pt x="336" y="273"/>
                  </a:lnTo>
                  <a:lnTo>
                    <a:pt x="340" y="217"/>
                  </a:lnTo>
                  <a:lnTo>
                    <a:pt x="328" y="157"/>
                  </a:lnTo>
                  <a:lnTo>
                    <a:pt x="324" y="139"/>
                  </a:lnTo>
                  <a:lnTo>
                    <a:pt x="316" y="119"/>
                  </a:lnTo>
                  <a:lnTo>
                    <a:pt x="290" y="82"/>
                  </a:lnTo>
                  <a:lnTo>
                    <a:pt x="256" y="52"/>
                  </a:lnTo>
                  <a:lnTo>
                    <a:pt x="216" y="28"/>
                  </a:lnTo>
                  <a:lnTo>
                    <a:pt x="172" y="10"/>
                  </a:lnTo>
                  <a:lnTo>
                    <a:pt x="126" y="1"/>
                  </a:lnTo>
                  <a:lnTo>
                    <a:pt x="104" y="0"/>
                  </a:lnTo>
                  <a:lnTo>
                    <a:pt x="103" y="1"/>
                  </a:lnTo>
                  <a:lnTo>
                    <a:pt x="94" y="8"/>
                  </a:lnTo>
                  <a:lnTo>
                    <a:pt x="64" y="35"/>
                  </a:lnTo>
                  <a:lnTo>
                    <a:pt x="41" y="55"/>
                  </a:lnTo>
                  <a:lnTo>
                    <a:pt x="41" y="55"/>
                  </a:lnTo>
                  <a:lnTo>
                    <a:pt x="39" y="55"/>
                  </a:lnTo>
                  <a:lnTo>
                    <a:pt x="41" y="55"/>
                  </a:lnTo>
                  <a:lnTo>
                    <a:pt x="39" y="55"/>
                  </a:lnTo>
                  <a:lnTo>
                    <a:pt x="41" y="55"/>
                  </a:lnTo>
                </a:path>
              </a:pathLst>
            </a:custGeom>
            <a:solidFill>
              <a:srgbClr val="99FF99"/>
            </a:solidFill>
            <a:ln w="15875">
              <a:noFill/>
              <a:prstDash val="solid"/>
              <a:round/>
              <a:headEnd/>
              <a:tailEnd/>
            </a:ln>
          </p:spPr>
          <p:txBody>
            <a:bodyPr/>
            <a:lstStyle/>
            <a:p>
              <a:endParaRPr lang="en-US"/>
            </a:p>
          </p:txBody>
        </p:sp>
        <p:sp>
          <p:nvSpPr>
            <p:cNvPr id="745550" name="Freeform 78"/>
            <p:cNvSpPr>
              <a:spLocks/>
            </p:cNvSpPr>
            <p:nvPr/>
          </p:nvSpPr>
          <p:spPr bwMode="auto">
            <a:xfrm>
              <a:off x="2240" y="192"/>
              <a:ext cx="369" cy="522"/>
            </a:xfrm>
            <a:custGeom>
              <a:avLst/>
              <a:gdLst/>
              <a:ahLst/>
              <a:cxnLst>
                <a:cxn ang="0">
                  <a:pos x="196" y="507"/>
                </a:cxn>
                <a:cxn ang="0">
                  <a:pos x="197" y="475"/>
                </a:cxn>
                <a:cxn ang="0">
                  <a:pos x="203" y="446"/>
                </a:cxn>
                <a:cxn ang="0">
                  <a:pos x="208" y="428"/>
                </a:cxn>
                <a:cxn ang="0">
                  <a:pos x="230" y="390"/>
                </a:cxn>
                <a:cxn ang="0">
                  <a:pos x="238" y="370"/>
                </a:cxn>
                <a:cxn ang="0">
                  <a:pos x="243" y="354"/>
                </a:cxn>
                <a:cxn ang="0">
                  <a:pos x="245" y="341"/>
                </a:cxn>
                <a:cxn ang="0">
                  <a:pos x="245" y="327"/>
                </a:cxn>
                <a:cxn ang="0">
                  <a:pos x="241" y="295"/>
                </a:cxn>
                <a:cxn ang="0">
                  <a:pos x="241" y="288"/>
                </a:cxn>
                <a:cxn ang="0">
                  <a:pos x="244" y="266"/>
                </a:cxn>
                <a:cxn ang="0">
                  <a:pos x="245" y="248"/>
                </a:cxn>
                <a:cxn ang="0">
                  <a:pos x="241" y="229"/>
                </a:cxn>
                <a:cxn ang="0">
                  <a:pos x="224" y="177"/>
                </a:cxn>
                <a:cxn ang="0">
                  <a:pos x="219" y="166"/>
                </a:cxn>
                <a:cxn ang="0">
                  <a:pos x="210" y="163"/>
                </a:cxn>
                <a:cxn ang="0">
                  <a:pos x="164" y="154"/>
                </a:cxn>
                <a:cxn ang="0">
                  <a:pos x="141" y="149"/>
                </a:cxn>
                <a:cxn ang="0">
                  <a:pos x="149" y="159"/>
                </a:cxn>
                <a:cxn ang="0">
                  <a:pos x="159" y="164"/>
                </a:cxn>
                <a:cxn ang="0">
                  <a:pos x="169" y="166"/>
                </a:cxn>
                <a:cxn ang="0">
                  <a:pos x="124" y="156"/>
                </a:cxn>
                <a:cxn ang="0">
                  <a:pos x="53" y="104"/>
                </a:cxn>
                <a:cxn ang="0">
                  <a:pos x="20" y="67"/>
                </a:cxn>
                <a:cxn ang="0">
                  <a:pos x="0" y="42"/>
                </a:cxn>
                <a:cxn ang="0">
                  <a:pos x="6" y="34"/>
                </a:cxn>
                <a:cxn ang="0">
                  <a:pos x="25" y="13"/>
                </a:cxn>
                <a:cxn ang="0">
                  <a:pos x="43" y="0"/>
                </a:cxn>
                <a:cxn ang="0">
                  <a:pos x="54" y="2"/>
                </a:cxn>
                <a:cxn ang="0">
                  <a:pos x="110" y="4"/>
                </a:cxn>
                <a:cxn ang="0">
                  <a:pos x="145" y="11"/>
                </a:cxn>
                <a:cxn ang="0">
                  <a:pos x="222" y="47"/>
                </a:cxn>
                <a:cxn ang="0">
                  <a:pos x="271" y="103"/>
                </a:cxn>
                <a:cxn ang="0">
                  <a:pos x="282" y="118"/>
                </a:cxn>
                <a:cxn ang="0">
                  <a:pos x="297" y="146"/>
                </a:cxn>
                <a:cxn ang="0">
                  <a:pos x="302" y="157"/>
                </a:cxn>
                <a:cxn ang="0">
                  <a:pos x="313" y="179"/>
                </a:cxn>
                <a:cxn ang="0">
                  <a:pos x="320" y="196"/>
                </a:cxn>
                <a:cxn ang="0">
                  <a:pos x="329" y="222"/>
                </a:cxn>
                <a:cxn ang="0">
                  <a:pos x="353" y="288"/>
                </a:cxn>
                <a:cxn ang="0">
                  <a:pos x="360" y="310"/>
                </a:cxn>
                <a:cxn ang="0">
                  <a:pos x="367" y="333"/>
                </a:cxn>
                <a:cxn ang="0">
                  <a:pos x="369" y="356"/>
                </a:cxn>
                <a:cxn ang="0">
                  <a:pos x="364" y="377"/>
                </a:cxn>
                <a:cxn ang="0">
                  <a:pos x="343" y="423"/>
                </a:cxn>
                <a:cxn ang="0">
                  <a:pos x="329" y="435"/>
                </a:cxn>
                <a:cxn ang="0">
                  <a:pos x="327" y="438"/>
                </a:cxn>
                <a:cxn ang="0">
                  <a:pos x="324" y="443"/>
                </a:cxn>
                <a:cxn ang="0">
                  <a:pos x="314" y="450"/>
                </a:cxn>
                <a:cxn ang="0">
                  <a:pos x="276" y="485"/>
                </a:cxn>
                <a:cxn ang="0">
                  <a:pos x="207" y="522"/>
                </a:cxn>
                <a:cxn ang="0">
                  <a:pos x="199" y="517"/>
                </a:cxn>
                <a:cxn ang="0">
                  <a:pos x="196" y="512"/>
                </a:cxn>
                <a:cxn ang="0">
                  <a:pos x="196" y="512"/>
                </a:cxn>
                <a:cxn ang="0">
                  <a:pos x="196" y="512"/>
                </a:cxn>
              </a:cxnLst>
              <a:rect l="0" t="0" r="r" b="b"/>
              <a:pathLst>
                <a:path w="369" h="522">
                  <a:moveTo>
                    <a:pt x="196" y="512"/>
                  </a:moveTo>
                  <a:lnTo>
                    <a:pt x="196" y="507"/>
                  </a:lnTo>
                  <a:lnTo>
                    <a:pt x="196" y="497"/>
                  </a:lnTo>
                  <a:lnTo>
                    <a:pt x="197" y="475"/>
                  </a:lnTo>
                  <a:lnTo>
                    <a:pt x="201" y="452"/>
                  </a:lnTo>
                  <a:lnTo>
                    <a:pt x="203" y="446"/>
                  </a:lnTo>
                  <a:lnTo>
                    <a:pt x="205" y="441"/>
                  </a:lnTo>
                  <a:lnTo>
                    <a:pt x="208" y="428"/>
                  </a:lnTo>
                  <a:lnTo>
                    <a:pt x="216" y="414"/>
                  </a:lnTo>
                  <a:lnTo>
                    <a:pt x="230" y="390"/>
                  </a:lnTo>
                  <a:lnTo>
                    <a:pt x="238" y="372"/>
                  </a:lnTo>
                  <a:lnTo>
                    <a:pt x="238" y="370"/>
                  </a:lnTo>
                  <a:lnTo>
                    <a:pt x="240" y="365"/>
                  </a:lnTo>
                  <a:lnTo>
                    <a:pt x="243" y="354"/>
                  </a:lnTo>
                  <a:lnTo>
                    <a:pt x="244" y="344"/>
                  </a:lnTo>
                  <a:lnTo>
                    <a:pt x="245" y="341"/>
                  </a:lnTo>
                  <a:lnTo>
                    <a:pt x="245" y="335"/>
                  </a:lnTo>
                  <a:lnTo>
                    <a:pt x="245" y="327"/>
                  </a:lnTo>
                  <a:lnTo>
                    <a:pt x="244" y="311"/>
                  </a:lnTo>
                  <a:lnTo>
                    <a:pt x="241" y="295"/>
                  </a:lnTo>
                  <a:lnTo>
                    <a:pt x="241" y="290"/>
                  </a:lnTo>
                  <a:lnTo>
                    <a:pt x="241" y="288"/>
                  </a:lnTo>
                  <a:lnTo>
                    <a:pt x="241" y="282"/>
                  </a:lnTo>
                  <a:lnTo>
                    <a:pt x="244" y="266"/>
                  </a:lnTo>
                  <a:lnTo>
                    <a:pt x="245" y="252"/>
                  </a:lnTo>
                  <a:lnTo>
                    <a:pt x="245" y="248"/>
                  </a:lnTo>
                  <a:lnTo>
                    <a:pt x="244" y="241"/>
                  </a:lnTo>
                  <a:lnTo>
                    <a:pt x="241" y="229"/>
                  </a:lnTo>
                  <a:lnTo>
                    <a:pt x="234" y="203"/>
                  </a:lnTo>
                  <a:lnTo>
                    <a:pt x="224" y="177"/>
                  </a:lnTo>
                  <a:lnTo>
                    <a:pt x="221" y="169"/>
                  </a:lnTo>
                  <a:lnTo>
                    <a:pt x="219" y="166"/>
                  </a:lnTo>
                  <a:lnTo>
                    <a:pt x="215" y="165"/>
                  </a:lnTo>
                  <a:lnTo>
                    <a:pt x="210" y="163"/>
                  </a:lnTo>
                  <a:lnTo>
                    <a:pt x="197" y="160"/>
                  </a:lnTo>
                  <a:lnTo>
                    <a:pt x="164" y="154"/>
                  </a:lnTo>
                  <a:lnTo>
                    <a:pt x="141" y="145"/>
                  </a:lnTo>
                  <a:lnTo>
                    <a:pt x="141" y="149"/>
                  </a:lnTo>
                  <a:lnTo>
                    <a:pt x="143" y="154"/>
                  </a:lnTo>
                  <a:lnTo>
                    <a:pt x="149" y="159"/>
                  </a:lnTo>
                  <a:lnTo>
                    <a:pt x="154" y="161"/>
                  </a:lnTo>
                  <a:lnTo>
                    <a:pt x="159" y="164"/>
                  </a:lnTo>
                  <a:lnTo>
                    <a:pt x="165" y="166"/>
                  </a:lnTo>
                  <a:lnTo>
                    <a:pt x="169" y="166"/>
                  </a:lnTo>
                  <a:lnTo>
                    <a:pt x="152" y="165"/>
                  </a:lnTo>
                  <a:lnTo>
                    <a:pt x="124" y="156"/>
                  </a:lnTo>
                  <a:lnTo>
                    <a:pt x="98" y="142"/>
                  </a:lnTo>
                  <a:lnTo>
                    <a:pt x="53" y="104"/>
                  </a:lnTo>
                  <a:lnTo>
                    <a:pt x="24" y="71"/>
                  </a:lnTo>
                  <a:lnTo>
                    <a:pt x="20" y="67"/>
                  </a:lnTo>
                  <a:lnTo>
                    <a:pt x="9" y="53"/>
                  </a:lnTo>
                  <a:lnTo>
                    <a:pt x="0" y="42"/>
                  </a:lnTo>
                  <a:lnTo>
                    <a:pt x="0" y="41"/>
                  </a:lnTo>
                  <a:lnTo>
                    <a:pt x="6" y="34"/>
                  </a:lnTo>
                  <a:lnTo>
                    <a:pt x="15" y="24"/>
                  </a:lnTo>
                  <a:lnTo>
                    <a:pt x="25" y="13"/>
                  </a:lnTo>
                  <a:lnTo>
                    <a:pt x="37" y="4"/>
                  </a:lnTo>
                  <a:lnTo>
                    <a:pt x="43" y="0"/>
                  </a:lnTo>
                  <a:lnTo>
                    <a:pt x="48" y="1"/>
                  </a:lnTo>
                  <a:lnTo>
                    <a:pt x="54" y="2"/>
                  </a:lnTo>
                  <a:lnTo>
                    <a:pt x="72" y="2"/>
                  </a:lnTo>
                  <a:lnTo>
                    <a:pt x="110" y="4"/>
                  </a:lnTo>
                  <a:lnTo>
                    <a:pt x="123" y="4"/>
                  </a:lnTo>
                  <a:lnTo>
                    <a:pt x="145" y="11"/>
                  </a:lnTo>
                  <a:lnTo>
                    <a:pt x="178" y="23"/>
                  </a:lnTo>
                  <a:lnTo>
                    <a:pt x="222" y="47"/>
                  </a:lnTo>
                  <a:lnTo>
                    <a:pt x="258" y="88"/>
                  </a:lnTo>
                  <a:lnTo>
                    <a:pt x="271" y="103"/>
                  </a:lnTo>
                  <a:lnTo>
                    <a:pt x="275" y="109"/>
                  </a:lnTo>
                  <a:lnTo>
                    <a:pt x="282" y="118"/>
                  </a:lnTo>
                  <a:lnTo>
                    <a:pt x="290" y="127"/>
                  </a:lnTo>
                  <a:lnTo>
                    <a:pt x="297" y="146"/>
                  </a:lnTo>
                  <a:lnTo>
                    <a:pt x="301" y="154"/>
                  </a:lnTo>
                  <a:lnTo>
                    <a:pt x="302" y="157"/>
                  </a:lnTo>
                  <a:lnTo>
                    <a:pt x="305" y="164"/>
                  </a:lnTo>
                  <a:lnTo>
                    <a:pt x="313" y="179"/>
                  </a:lnTo>
                  <a:lnTo>
                    <a:pt x="319" y="193"/>
                  </a:lnTo>
                  <a:lnTo>
                    <a:pt x="320" y="196"/>
                  </a:lnTo>
                  <a:lnTo>
                    <a:pt x="323" y="207"/>
                  </a:lnTo>
                  <a:lnTo>
                    <a:pt x="329" y="222"/>
                  </a:lnTo>
                  <a:lnTo>
                    <a:pt x="341" y="246"/>
                  </a:lnTo>
                  <a:lnTo>
                    <a:pt x="353" y="288"/>
                  </a:lnTo>
                  <a:lnTo>
                    <a:pt x="358" y="304"/>
                  </a:lnTo>
                  <a:lnTo>
                    <a:pt x="360" y="310"/>
                  </a:lnTo>
                  <a:lnTo>
                    <a:pt x="362" y="319"/>
                  </a:lnTo>
                  <a:lnTo>
                    <a:pt x="367" y="333"/>
                  </a:lnTo>
                  <a:lnTo>
                    <a:pt x="369" y="351"/>
                  </a:lnTo>
                  <a:lnTo>
                    <a:pt x="369" y="356"/>
                  </a:lnTo>
                  <a:lnTo>
                    <a:pt x="367" y="362"/>
                  </a:lnTo>
                  <a:lnTo>
                    <a:pt x="364" y="377"/>
                  </a:lnTo>
                  <a:lnTo>
                    <a:pt x="352" y="409"/>
                  </a:lnTo>
                  <a:lnTo>
                    <a:pt x="343" y="423"/>
                  </a:lnTo>
                  <a:lnTo>
                    <a:pt x="333" y="432"/>
                  </a:lnTo>
                  <a:lnTo>
                    <a:pt x="329" y="435"/>
                  </a:lnTo>
                  <a:lnTo>
                    <a:pt x="327" y="436"/>
                  </a:lnTo>
                  <a:lnTo>
                    <a:pt x="327" y="438"/>
                  </a:lnTo>
                  <a:lnTo>
                    <a:pt x="325" y="442"/>
                  </a:lnTo>
                  <a:lnTo>
                    <a:pt x="324" y="443"/>
                  </a:lnTo>
                  <a:lnTo>
                    <a:pt x="324" y="443"/>
                  </a:lnTo>
                  <a:lnTo>
                    <a:pt x="314" y="450"/>
                  </a:lnTo>
                  <a:lnTo>
                    <a:pt x="295" y="466"/>
                  </a:lnTo>
                  <a:lnTo>
                    <a:pt x="276" y="485"/>
                  </a:lnTo>
                  <a:lnTo>
                    <a:pt x="239" y="518"/>
                  </a:lnTo>
                  <a:lnTo>
                    <a:pt x="207" y="522"/>
                  </a:lnTo>
                  <a:lnTo>
                    <a:pt x="205" y="521"/>
                  </a:lnTo>
                  <a:lnTo>
                    <a:pt x="199" y="517"/>
                  </a:lnTo>
                  <a:lnTo>
                    <a:pt x="196" y="513"/>
                  </a:lnTo>
                  <a:lnTo>
                    <a:pt x="196" y="512"/>
                  </a:lnTo>
                  <a:lnTo>
                    <a:pt x="194" y="512"/>
                  </a:lnTo>
                  <a:lnTo>
                    <a:pt x="196" y="512"/>
                  </a:lnTo>
                  <a:lnTo>
                    <a:pt x="194" y="512"/>
                  </a:lnTo>
                  <a:lnTo>
                    <a:pt x="196" y="512"/>
                  </a:lnTo>
                  <a:lnTo>
                    <a:pt x="196" y="512"/>
                  </a:lnTo>
                  <a:close/>
                </a:path>
              </a:pathLst>
            </a:custGeom>
            <a:solidFill>
              <a:srgbClr val="99FF99"/>
            </a:solidFill>
            <a:ln w="9525">
              <a:noFill/>
              <a:round/>
              <a:headEnd/>
              <a:tailEnd/>
            </a:ln>
          </p:spPr>
          <p:txBody>
            <a:bodyPr/>
            <a:lstStyle/>
            <a:p>
              <a:endParaRPr lang="en-US"/>
            </a:p>
          </p:txBody>
        </p:sp>
        <p:sp>
          <p:nvSpPr>
            <p:cNvPr id="745551" name="Freeform 79"/>
            <p:cNvSpPr>
              <a:spLocks/>
            </p:cNvSpPr>
            <p:nvPr/>
          </p:nvSpPr>
          <p:spPr bwMode="auto">
            <a:xfrm>
              <a:off x="2240" y="192"/>
              <a:ext cx="369" cy="522"/>
            </a:xfrm>
            <a:custGeom>
              <a:avLst/>
              <a:gdLst/>
              <a:ahLst/>
              <a:cxnLst>
                <a:cxn ang="0">
                  <a:pos x="196" y="507"/>
                </a:cxn>
                <a:cxn ang="0">
                  <a:pos x="197" y="475"/>
                </a:cxn>
                <a:cxn ang="0">
                  <a:pos x="203" y="446"/>
                </a:cxn>
                <a:cxn ang="0">
                  <a:pos x="208" y="428"/>
                </a:cxn>
                <a:cxn ang="0">
                  <a:pos x="230" y="390"/>
                </a:cxn>
                <a:cxn ang="0">
                  <a:pos x="238" y="370"/>
                </a:cxn>
                <a:cxn ang="0">
                  <a:pos x="243" y="354"/>
                </a:cxn>
                <a:cxn ang="0">
                  <a:pos x="245" y="341"/>
                </a:cxn>
                <a:cxn ang="0">
                  <a:pos x="245" y="327"/>
                </a:cxn>
                <a:cxn ang="0">
                  <a:pos x="241" y="295"/>
                </a:cxn>
                <a:cxn ang="0">
                  <a:pos x="241" y="288"/>
                </a:cxn>
                <a:cxn ang="0">
                  <a:pos x="244" y="266"/>
                </a:cxn>
                <a:cxn ang="0">
                  <a:pos x="245" y="248"/>
                </a:cxn>
                <a:cxn ang="0">
                  <a:pos x="241" y="229"/>
                </a:cxn>
                <a:cxn ang="0">
                  <a:pos x="224" y="177"/>
                </a:cxn>
                <a:cxn ang="0">
                  <a:pos x="219" y="166"/>
                </a:cxn>
                <a:cxn ang="0">
                  <a:pos x="210" y="163"/>
                </a:cxn>
                <a:cxn ang="0">
                  <a:pos x="164" y="154"/>
                </a:cxn>
                <a:cxn ang="0">
                  <a:pos x="141" y="149"/>
                </a:cxn>
                <a:cxn ang="0">
                  <a:pos x="149" y="159"/>
                </a:cxn>
                <a:cxn ang="0">
                  <a:pos x="159" y="164"/>
                </a:cxn>
                <a:cxn ang="0">
                  <a:pos x="169" y="166"/>
                </a:cxn>
                <a:cxn ang="0">
                  <a:pos x="124" y="156"/>
                </a:cxn>
                <a:cxn ang="0">
                  <a:pos x="53" y="104"/>
                </a:cxn>
                <a:cxn ang="0">
                  <a:pos x="20" y="67"/>
                </a:cxn>
                <a:cxn ang="0">
                  <a:pos x="0" y="42"/>
                </a:cxn>
                <a:cxn ang="0">
                  <a:pos x="6" y="34"/>
                </a:cxn>
                <a:cxn ang="0">
                  <a:pos x="25" y="13"/>
                </a:cxn>
                <a:cxn ang="0">
                  <a:pos x="43" y="0"/>
                </a:cxn>
                <a:cxn ang="0">
                  <a:pos x="54" y="2"/>
                </a:cxn>
                <a:cxn ang="0">
                  <a:pos x="110" y="4"/>
                </a:cxn>
                <a:cxn ang="0">
                  <a:pos x="145" y="11"/>
                </a:cxn>
                <a:cxn ang="0">
                  <a:pos x="222" y="47"/>
                </a:cxn>
                <a:cxn ang="0">
                  <a:pos x="271" y="103"/>
                </a:cxn>
                <a:cxn ang="0">
                  <a:pos x="282" y="118"/>
                </a:cxn>
                <a:cxn ang="0">
                  <a:pos x="297" y="146"/>
                </a:cxn>
                <a:cxn ang="0">
                  <a:pos x="302" y="157"/>
                </a:cxn>
                <a:cxn ang="0">
                  <a:pos x="313" y="179"/>
                </a:cxn>
                <a:cxn ang="0">
                  <a:pos x="320" y="196"/>
                </a:cxn>
                <a:cxn ang="0">
                  <a:pos x="329" y="222"/>
                </a:cxn>
                <a:cxn ang="0">
                  <a:pos x="353" y="288"/>
                </a:cxn>
                <a:cxn ang="0">
                  <a:pos x="360" y="310"/>
                </a:cxn>
                <a:cxn ang="0">
                  <a:pos x="367" y="333"/>
                </a:cxn>
                <a:cxn ang="0">
                  <a:pos x="369" y="356"/>
                </a:cxn>
                <a:cxn ang="0">
                  <a:pos x="364" y="377"/>
                </a:cxn>
                <a:cxn ang="0">
                  <a:pos x="343" y="423"/>
                </a:cxn>
                <a:cxn ang="0">
                  <a:pos x="329" y="435"/>
                </a:cxn>
                <a:cxn ang="0">
                  <a:pos x="327" y="438"/>
                </a:cxn>
                <a:cxn ang="0">
                  <a:pos x="324" y="443"/>
                </a:cxn>
                <a:cxn ang="0">
                  <a:pos x="314" y="450"/>
                </a:cxn>
                <a:cxn ang="0">
                  <a:pos x="276" y="485"/>
                </a:cxn>
                <a:cxn ang="0">
                  <a:pos x="207" y="522"/>
                </a:cxn>
                <a:cxn ang="0">
                  <a:pos x="199" y="517"/>
                </a:cxn>
                <a:cxn ang="0">
                  <a:pos x="196" y="512"/>
                </a:cxn>
                <a:cxn ang="0">
                  <a:pos x="196" y="512"/>
                </a:cxn>
                <a:cxn ang="0">
                  <a:pos x="196" y="512"/>
                </a:cxn>
              </a:cxnLst>
              <a:rect l="0" t="0" r="r" b="b"/>
              <a:pathLst>
                <a:path w="369" h="522">
                  <a:moveTo>
                    <a:pt x="196" y="512"/>
                  </a:moveTo>
                  <a:lnTo>
                    <a:pt x="196" y="507"/>
                  </a:lnTo>
                  <a:lnTo>
                    <a:pt x="196" y="497"/>
                  </a:lnTo>
                  <a:lnTo>
                    <a:pt x="197" y="475"/>
                  </a:lnTo>
                  <a:lnTo>
                    <a:pt x="201" y="452"/>
                  </a:lnTo>
                  <a:lnTo>
                    <a:pt x="203" y="446"/>
                  </a:lnTo>
                  <a:lnTo>
                    <a:pt x="205" y="441"/>
                  </a:lnTo>
                  <a:lnTo>
                    <a:pt x="208" y="428"/>
                  </a:lnTo>
                  <a:lnTo>
                    <a:pt x="216" y="414"/>
                  </a:lnTo>
                  <a:lnTo>
                    <a:pt x="230" y="390"/>
                  </a:lnTo>
                  <a:lnTo>
                    <a:pt x="238" y="372"/>
                  </a:lnTo>
                  <a:lnTo>
                    <a:pt x="238" y="370"/>
                  </a:lnTo>
                  <a:lnTo>
                    <a:pt x="240" y="365"/>
                  </a:lnTo>
                  <a:lnTo>
                    <a:pt x="243" y="354"/>
                  </a:lnTo>
                  <a:lnTo>
                    <a:pt x="244" y="344"/>
                  </a:lnTo>
                  <a:lnTo>
                    <a:pt x="245" y="341"/>
                  </a:lnTo>
                  <a:lnTo>
                    <a:pt x="245" y="335"/>
                  </a:lnTo>
                  <a:lnTo>
                    <a:pt x="245" y="327"/>
                  </a:lnTo>
                  <a:lnTo>
                    <a:pt x="244" y="311"/>
                  </a:lnTo>
                  <a:lnTo>
                    <a:pt x="241" y="295"/>
                  </a:lnTo>
                  <a:lnTo>
                    <a:pt x="241" y="290"/>
                  </a:lnTo>
                  <a:lnTo>
                    <a:pt x="241" y="288"/>
                  </a:lnTo>
                  <a:lnTo>
                    <a:pt x="241" y="282"/>
                  </a:lnTo>
                  <a:lnTo>
                    <a:pt x="244" y="266"/>
                  </a:lnTo>
                  <a:lnTo>
                    <a:pt x="245" y="252"/>
                  </a:lnTo>
                  <a:lnTo>
                    <a:pt x="245" y="248"/>
                  </a:lnTo>
                  <a:lnTo>
                    <a:pt x="244" y="241"/>
                  </a:lnTo>
                  <a:lnTo>
                    <a:pt x="241" y="229"/>
                  </a:lnTo>
                  <a:lnTo>
                    <a:pt x="234" y="203"/>
                  </a:lnTo>
                  <a:lnTo>
                    <a:pt x="224" y="177"/>
                  </a:lnTo>
                  <a:lnTo>
                    <a:pt x="221" y="169"/>
                  </a:lnTo>
                  <a:lnTo>
                    <a:pt x="219" y="166"/>
                  </a:lnTo>
                  <a:lnTo>
                    <a:pt x="215" y="165"/>
                  </a:lnTo>
                  <a:lnTo>
                    <a:pt x="210" y="163"/>
                  </a:lnTo>
                  <a:lnTo>
                    <a:pt x="197" y="160"/>
                  </a:lnTo>
                  <a:lnTo>
                    <a:pt x="164" y="154"/>
                  </a:lnTo>
                  <a:lnTo>
                    <a:pt x="141" y="145"/>
                  </a:lnTo>
                  <a:lnTo>
                    <a:pt x="141" y="149"/>
                  </a:lnTo>
                  <a:lnTo>
                    <a:pt x="143" y="154"/>
                  </a:lnTo>
                  <a:lnTo>
                    <a:pt x="149" y="159"/>
                  </a:lnTo>
                  <a:lnTo>
                    <a:pt x="154" y="161"/>
                  </a:lnTo>
                  <a:lnTo>
                    <a:pt x="159" y="164"/>
                  </a:lnTo>
                  <a:lnTo>
                    <a:pt x="165" y="166"/>
                  </a:lnTo>
                  <a:lnTo>
                    <a:pt x="169" y="166"/>
                  </a:lnTo>
                  <a:lnTo>
                    <a:pt x="152" y="165"/>
                  </a:lnTo>
                  <a:lnTo>
                    <a:pt x="124" y="156"/>
                  </a:lnTo>
                  <a:lnTo>
                    <a:pt x="98" y="142"/>
                  </a:lnTo>
                  <a:lnTo>
                    <a:pt x="53" y="104"/>
                  </a:lnTo>
                  <a:lnTo>
                    <a:pt x="24" y="71"/>
                  </a:lnTo>
                  <a:lnTo>
                    <a:pt x="20" y="67"/>
                  </a:lnTo>
                  <a:lnTo>
                    <a:pt x="9" y="53"/>
                  </a:lnTo>
                  <a:lnTo>
                    <a:pt x="0" y="42"/>
                  </a:lnTo>
                  <a:lnTo>
                    <a:pt x="0" y="41"/>
                  </a:lnTo>
                  <a:lnTo>
                    <a:pt x="6" y="34"/>
                  </a:lnTo>
                  <a:lnTo>
                    <a:pt x="15" y="24"/>
                  </a:lnTo>
                  <a:lnTo>
                    <a:pt x="25" y="13"/>
                  </a:lnTo>
                  <a:lnTo>
                    <a:pt x="37" y="4"/>
                  </a:lnTo>
                  <a:lnTo>
                    <a:pt x="43" y="0"/>
                  </a:lnTo>
                  <a:lnTo>
                    <a:pt x="48" y="1"/>
                  </a:lnTo>
                  <a:lnTo>
                    <a:pt x="54" y="2"/>
                  </a:lnTo>
                  <a:lnTo>
                    <a:pt x="72" y="2"/>
                  </a:lnTo>
                  <a:lnTo>
                    <a:pt x="110" y="4"/>
                  </a:lnTo>
                  <a:lnTo>
                    <a:pt x="123" y="4"/>
                  </a:lnTo>
                  <a:lnTo>
                    <a:pt x="145" y="11"/>
                  </a:lnTo>
                  <a:lnTo>
                    <a:pt x="178" y="23"/>
                  </a:lnTo>
                  <a:lnTo>
                    <a:pt x="222" y="47"/>
                  </a:lnTo>
                  <a:lnTo>
                    <a:pt x="258" y="88"/>
                  </a:lnTo>
                  <a:lnTo>
                    <a:pt x="271" y="103"/>
                  </a:lnTo>
                  <a:lnTo>
                    <a:pt x="275" y="109"/>
                  </a:lnTo>
                  <a:lnTo>
                    <a:pt x="282" y="118"/>
                  </a:lnTo>
                  <a:lnTo>
                    <a:pt x="290" y="127"/>
                  </a:lnTo>
                  <a:lnTo>
                    <a:pt x="297" y="146"/>
                  </a:lnTo>
                  <a:lnTo>
                    <a:pt x="301" y="154"/>
                  </a:lnTo>
                  <a:lnTo>
                    <a:pt x="302" y="157"/>
                  </a:lnTo>
                  <a:lnTo>
                    <a:pt x="305" y="164"/>
                  </a:lnTo>
                  <a:lnTo>
                    <a:pt x="313" y="179"/>
                  </a:lnTo>
                  <a:lnTo>
                    <a:pt x="319" y="193"/>
                  </a:lnTo>
                  <a:lnTo>
                    <a:pt x="320" y="196"/>
                  </a:lnTo>
                  <a:lnTo>
                    <a:pt x="323" y="207"/>
                  </a:lnTo>
                  <a:lnTo>
                    <a:pt x="329" y="222"/>
                  </a:lnTo>
                  <a:lnTo>
                    <a:pt x="341" y="246"/>
                  </a:lnTo>
                  <a:lnTo>
                    <a:pt x="353" y="288"/>
                  </a:lnTo>
                  <a:lnTo>
                    <a:pt x="358" y="304"/>
                  </a:lnTo>
                  <a:lnTo>
                    <a:pt x="360" y="310"/>
                  </a:lnTo>
                  <a:lnTo>
                    <a:pt x="362" y="319"/>
                  </a:lnTo>
                  <a:lnTo>
                    <a:pt x="367" y="333"/>
                  </a:lnTo>
                  <a:lnTo>
                    <a:pt x="369" y="351"/>
                  </a:lnTo>
                  <a:lnTo>
                    <a:pt x="369" y="356"/>
                  </a:lnTo>
                  <a:lnTo>
                    <a:pt x="367" y="362"/>
                  </a:lnTo>
                  <a:lnTo>
                    <a:pt x="364" y="377"/>
                  </a:lnTo>
                  <a:lnTo>
                    <a:pt x="352" y="409"/>
                  </a:lnTo>
                  <a:lnTo>
                    <a:pt x="343" y="423"/>
                  </a:lnTo>
                  <a:lnTo>
                    <a:pt x="333" y="432"/>
                  </a:lnTo>
                  <a:lnTo>
                    <a:pt x="329" y="435"/>
                  </a:lnTo>
                  <a:lnTo>
                    <a:pt x="327" y="436"/>
                  </a:lnTo>
                  <a:lnTo>
                    <a:pt x="327" y="438"/>
                  </a:lnTo>
                  <a:lnTo>
                    <a:pt x="325" y="442"/>
                  </a:lnTo>
                  <a:lnTo>
                    <a:pt x="324" y="443"/>
                  </a:lnTo>
                  <a:lnTo>
                    <a:pt x="324" y="443"/>
                  </a:lnTo>
                  <a:lnTo>
                    <a:pt x="314" y="450"/>
                  </a:lnTo>
                  <a:lnTo>
                    <a:pt x="295" y="466"/>
                  </a:lnTo>
                  <a:lnTo>
                    <a:pt x="276" y="485"/>
                  </a:lnTo>
                  <a:lnTo>
                    <a:pt x="239" y="518"/>
                  </a:lnTo>
                  <a:lnTo>
                    <a:pt x="207" y="522"/>
                  </a:lnTo>
                  <a:lnTo>
                    <a:pt x="205" y="521"/>
                  </a:lnTo>
                  <a:lnTo>
                    <a:pt x="199" y="517"/>
                  </a:lnTo>
                  <a:lnTo>
                    <a:pt x="196" y="513"/>
                  </a:lnTo>
                  <a:lnTo>
                    <a:pt x="196" y="512"/>
                  </a:lnTo>
                  <a:lnTo>
                    <a:pt x="194" y="512"/>
                  </a:lnTo>
                  <a:lnTo>
                    <a:pt x="196" y="512"/>
                  </a:lnTo>
                  <a:lnTo>
                    <a:pt x="194" y="512"/>
                  </a:lnTo>
                  <a:lnTo>
                    <a:pt x="196" y="512"/>
                  </a:lnTo>
                </a:path>
              </a:pathLst>
            </a:custGeom>
            <a:solidFill>
              <a:srgbClr val="99FF99"/>
            </a:solidFill>
            <a:ln w="15875">
              <a:noFill/>
              <a:prstDash val="solid"/>
              <a:round/>
              <a:headEnd/>
              <a:tailEnd/>
            </a:ln>
          </p:spPr>
          <p:txBody>
            <a:bodyPr/>
            <a:lstStyle/>
            <a:p>
              <a:endParaRPr lang="en-US"/>
            </a:p>
          </p:txBody>
        </p:sp>
        <p:sp>
          <p:nvSpPr>
            <p:cNvPr id="745552" name="Freeform 80"/>
            <p:cNvSpPr>
              <a:spLocks/>
            </p:cNvSpPr>
            <p:nvPr/>
          </p:nvSpPr>
          <p:spPr bwMode="auto">
            <a:xfrm>
              <a:off x="2022" y="229"/>
              <a:ext cx="251" cy="480"/>
            </a:xfrm>
            <a:custGeom>
              <a:avLst/>
              <a:gdLst/>
              <a:ahLst/>
              <a:cxnLst>
                <a:cxn ang="0">
                  <a:pos x="177" y="462"/>
                </a:cxn>
                <a:cxn ang="0">
                  <a:pos x="176" y="427"/>
                </a:cxn>
                <a:cxn ang="0">
                  <a:pos x="173" y="396"/>
                </a:cxn>
                <a:cxn ang="0">
                  <a:pos x="164" y="376"/>
                </a:cxn>
                <a:cxn ang="0">
                  <a:pos x="141" y="326"/>
                </a:cxn>
                <a:cxn ang="0">
                  <a:pos x="146" y="315"/>
                </a:cxn>
                <a:cxn ang="0">
                  <a:pos x="155" y="278"/>
                </a:cxn>
                <a:cxn ang="0">
                  <a:pos x="178" y="152"/>
                </a:cxn>
                <a:cxn ang="0">
                  <a:pos x="188" y="136"/>
                </a:cxn>
                <a:cxn ang="0">
                  <a:pos x="235" y="89"/>
                </a:cxn>
                <a:cxn ang="0">
                  <a:pos x="247" y="44"/>
                </a:cxn>
                <a:cxn ang="0">
                  <a:pos x="234" y="26"/>
                </a:cxn>
                <a:cxn ang="0">
                  <a:pos x="232" y="21"/>
                </a:cxn>
                <a:cxn ang="0">
                  <a:pos x="228" y="7"/>
                </a:cxn>
                <a:cxn ang="0">
                  <a:pos x="225" y="4"/>
                </a:cxn>
                <a:cxn ang="0">
                  <a:pos x="220" y="1"/>
                </a:cxn>
                <a:cxn ang="0">
                  <a:pos x="211" y="0"/>
                </a:cxn>
                <a:cxn ang="0">
                  <a:pos x="162" y="10"/>
                </a:cxn>
                <a:cxn ang="0">
                  <a:pos x="120" y="40"/>
                </a:cxn>
                <a:cxn ang="0">
                  <a:pos x="56" y="140"/>
                </a:cxn>
                <a:cxn ang="0">
                  <a:pos x="23" y="244"/>
                </a:cxn>
                <a:cxn ang="0">
                  <a:pos x="9" y="288"/>
                </a:cxn>
                <a:cxn ang="0">
                  <a:pos x="0" y="319"/>
                </a:cxn>
                <a:cxn ang="0">
                  <a:pos x="6" y="362"/>
                </a:cxn>
                <a:cxn ang="0">
                  <a:pos x="14" y="387"/>
                </a:cxn>
                <a:cxn ang="0">
                  <a:pos x="33" y="410"/>
                </a:cxn>
                <a:cxn ang="0">
                  <a:pos x="57" y="422"/>
                </a:cxn>
                <a:cxn ang="0">
                  <a:pos x="74" y="427"/>
                </a:cxn>
                <a:cxn ang="0">
                  <a:pos x="103" y="447"/>
                </a:cxn>
                <a:cxn ang="0">
                  <a:pos x="173" y="480"/>
                </a:cxn>
                <a:cxn ang="0">
                  <a:pos x="178" y="469"/>
                </a:cxn>
                <a:cxn ang="0">
                  <a:pos x="178" y="467"/>
                </a:cxn>
                <a:cxn ang="0">
                  <a:pos x="178" y="467"/>
                </a:cxn>
                <a:cxn ang="0">
                  <a:pos x="179" y="467"/>
                </a:cxn>
              </a:cxnLst>
              <a:rect l="0" t="0" r="r" b="b"/>
              <a:pathLst>
                <a:path w="251" h="480">
                  <a:moveTo>
                    <a:pt x="179" y="467"/>
                  </a:moveTo>
                  <a:lnTo>
                    <a:pt x="177" y="462"/>
                  </a:lnTo>
                  <a:lnTo>
                    <a:pt x="176" y="450"/>
                  </a:lnTo>
                  <a:lnTo>
                    <a:pt x="176" y="427"/>
                  </a:lnTo>
                  <a:lnTo>
                    <a:pt x="174" y="404"/>
                  </a:lnTo>
                  <a:lnTo>
                    <a:pt x="173" y="396"/>
                  </a:lnTo>
                  <a:lnTo>
                    <a:pt x="171" y="390"/>
                  </a:lnTo>
                  <a:lnTo>
                    <a:pt x="164" y="376"/>
                  </a:lnTo>
                  <a:lnTo>
                    <a:pt x="150" y="347"/>
                  </a:lnTo>
                  <a:lnTo>
                    <a:pt x="141" y="326"/>
                  </a:lnTo>
                  <a:lnTo>
                    <a:pt x="143" y="324"/>
                  </a:lnTo>
                  <a:lnTo>
                    <a:pt x="146" y="315"/>
                  </a:lnTo>
                  <a:lnTo>
                    <a:pt x="150" y="305"/>
                  </a:lnTo>
                  <a:lnTo>
                    <a:pt x="155" y="278"/>
                  </a:lnTo>
                  <a:lnTo>
                    <a:pt x="163" y="216"/>
                  </a:lnTo>
                  <a:lnTo>
                    <a:pt x="178" y="152"/>
                  </a:lnTo>
                  <a:lnTo>
                    <a:pt x="182" y="145"/>
                  </a:lnTo>
                  <a:lnTo>
                    <a:pt x="188" y="136"/>
                  </a:lnTo>
                  <a:lnTo>
                    <a:pt x="204" y="120"/>
                  </a:lnTo>
                  <a:lnTo>
                    <a:pt x="235" y="89"/>
                  </a:lnTo>
                  <a:lnTo>
                    <a:pt x="251" y="47"/>
                  </a:lnTo>
                  <a:lnTo>
                    <a:pt x="247" y="44"/>
                  </a:lnTo>
                  <a:lnTo>
                    <a:pt x="239" y="34"/>
                  </a:lnTo>
                  <a:lnTo>
                    <a:pt x="234" y="26"/>
                  </a:lnTo>
                  <a:lnTo>
                    <a:pt x="234" y="25"/>
                  </a:lnTo>
                  <a:lnTo>
                    <a:pt x="232" y="21"/>
                  </a:lnTo>
                  <a:lnTo>
                    <a:pt x="229" y="12"/>
                  </a:lnTo>
                  <a:lnTo>
                    <a:pt x="228" y="7"/>
                  </a:lnTo>
                  <a:lnTo>
                    <a:pt x="227" y="5"/>
                  </a:lnTo>
                  <a:lnTo>
                    <a:pt x="225" y="4"/>
                  </a:lnTo>
                  <a:lnTo>
                    <a:pt x="223" y="2"/>
                  </a:lnTo>
                  <a:lnTo>
                    <a:pt x="220" y="1"/>
                  </a:lnTo>
                  <a:lnTo>
                    <a:pt x="211" y="0"/>
                  </a:lnTo>
                  <a:lnTo>
                    <a:pt x="211" y="0"/>
                  </a:lnTo>
                  <a:lnTo>
                    <a:pt x="185" y="2"/>
                  </a:lnTo>
                  <a:lnTo>
                    <a:pt x="162" y="10"/>
                  </a:lnTo>
                  <a:lnTo>
                    <a:pt x="139" y="24"/>
                  </a:lnTo>
                  <a:lnTo>
                    <a:pt x="120" y="40"/>
                  </a:lnTo>
                  <a:lnTo>
                    <a:pt x="84" y="86"/>
                  </a:lnTo>
                  <a:lnTo>
                    <a:pt x="56" y="140"/>
                  </a:lnTo>
                  <a:lnTo>
                    <a:pt x="23" y="244"/>
                  </a:lnTo>
                  <a:lnTo>
                    <a:pt x="23" y="244"/>
                  </a:lnTo>
                  <a:lnTo>
                    <a:pt x="18" y="264"/>
                  </a:lnTo>
                  <a:lnTo>
                    <a:pt x="9" y="288"/>
                  </a:lnTo>
                  <a:lnTo>
                    <a:pt x="0" y="307"/>
                  </a:lnTo>
                  <a:lnTo>
                    <a:pt x="0" y="319"/>
                  </a:lnTo>
                  <a:lnTo>
                    <a:pt x="3" y="343"/>
                  </a:lnTo>
                  <a:lnTo>
                    <a:pt x="6" y="362"/>
                  </a:lnTo>
                  <a:lnTo>
                    <a:pt x="8" y="371"/>
                  </a:lnTo>
                  <a:lnTo>
                    <a:pt x="14" y="387"/>
                  </a:lnTo>
                  <a:lnTo>
                    <a:pt x="23" y="400"/>
                  </a:lnTo>
                  <a:lnTo>
                    <a:pt x="33" y="410"/>
                  </a:lnTo>
                  <a:lnTo>
                    <a:pt x="45" y="418"/>
                  </a:lnTo>
                  <a:lnTo>
                    <a:pt x="57" y="422"/>
                  </a:lnTo>
                  <a:lnTo>
                    <a:pt x="65" y="423"/>
                  </a:lnTo>
                  <a:lnTo>
                    <a:pt x="74" y="427"/>
                  </a:lnTo>
                  <a:lnTo>
                    <a:pt x="84" y="432"/>
                  </a:lnTo>
                  <a:lnTo>
                    <a:pt x="103" y="447"/>
                  </a:lnTo>
                  <a:lnTo>
                    <a:pt x="139" y="478"/>
                  </a:lnTo>
                  <a:lnTo>
                    <a:pt x="173" y="480"/>
                  </a:lnTo>
                  <a:lnTo>
                    <a:pt x="177" y="473"/>
                  </a:lnTo>
                  <a:lnTo>
                    <a:pt x="178" y="469"/>
                  </a:lnTo>
                  <a:lnTo>
                    <a:pt x="179" y="467"/>
                  </a:lnTo>
                  <a:lnTo>
                    <a:pt x="178" y="467"/>
                  </a:lnTo>
                  <a:lnTo>
                    <a:pt x="179" y="467"/>
                  </a:lnTo>
                  <a:lnTo>
                    <a:pt x="178" y="467"/>
                  </a:lnTo>
                  <a:lnTo>
                    <a:pt x="179" y="467"/>
                  </a:lnTo>
                  <a:lnTo>
                    <a:pt x="179" y="467"/>
                  </a:lnTo>
                  <a:close/>
                </a:path>
              </a:pathLst>
            </a:custGeom>
            <a:solidFill>
              <a:srgbClr val="99FF99"/>
            </a:solidFill>
            <a:ln w="9525">
              <a:noFill/>
              <a:round/>
              <a:headEnd/>
              <a:tailEnd/>
            </a:ln>
          </p:spPr>
          <p:txBody>
            <a:bodyPr/>
            <a:lstStyle/>
            <a:p>
              <a:endParaRPr lang="en-US"/>
            </a:p>
          </p:txBody>
        </p:sp>
        <p:sp>
          <p:nvSpPr>
            <p:cNvPr id="745553" name="Freeform 81"/>
            <p:cNvSpPr>
              <a:spLocks/>
            </p:cNvSpPr>
            <p:nvPr/>
          </p:nvSpPr>
          <p:spPr bwMode="auto">
            <a:xfrm>
              <a:off x="2022" y="229"/>
              <a:ext cx="251" cy="480"/>
            </a:xfrm>
            <a:custGeom>
              <a:avLst/>
              <a:gdLst/>
              <a:ahLst/>
              <a:cxnLst>
                <a:cxn ang="0">
                  <a:pos x="177" y="462"/>
                </a:cxn>
                <a:cxn ang="0">
                  <a:pos x="176" y="427"/>
                </a:cxn>
                <a:cxn ang="0">
                  <a:pos x="173" y="396"/>
                </a:cxn>
                <a:cxn ang="0">
                  <a:pos x="164" y="376"/>
                </a:cxn>
                <a:cxn ang="0">
                  <a:pos x="141" y="326"/>
                </a:cxn>
                <a:cxn ang="0">
                  <a:pos x="146" y="315"/>
                </a:cxn>
                <a:cxn ang="0">
                  <a:pos x="155" y="278"/>
                </a:cxn>
                <a:cxn ang="0">
                  <a:pos x="178" y="152"/>
                </a:cxn>
                <a:cxn ang="0">
                  <a:pos x="188" y="136"/>
                </a:cxn>
                <a:cxn ang="0">
                  <a:pos x="235" y="89"/>
                </a:cxn>
                <a:cxn ang="0">
                  <a:pos x="247" y="44"/>
                </a:cxn>
                <a:cxn ang="0">
                  <a:pos x="234" y="26"/>
                </a:cxn>
                <a:cxn ang="0">
                  <a:pos x="232" y="21"/>
                </a:cxn>
                <a:cxn ang="0">
                  <a:pos x="228" y="7"/>
                </a:cxn>
                <a:cxn ang="0">
                  <a:pos x="225" y="4"/>
                </a:cxn>
                <a:cxn ang="0">
                  <a:pos x="220" y="1"/>
                </a:cxn>
                <a:cxn ang="0">
                  <a:pos x="211" y="0"/>
                </a:cxn>
                <a:cxn ang="0">
                  <a:pos x="162" y="10"/>
                </a:cxn>
                <a:cxn ang="0">
                  <a:pos x="120" y="40"/>
                </a:cxn>
                <a:cxn ang="0">
                  <a:pos x="56" y="140"/>
                </a:cxn>
                <a:cxn ang="0">
                  <a:pos x="23" y="244"/>
                </a:cxn>
                <a:cxn ang="0">
                  <a:pos x="9" y="288"/>
                </a:cxn>
                <a:cxn ang="0">
                  <a:pos x="0" y="319"/>
                </a:cxn>
                <a:cxn ang="0">
                  <a:pos x="6" y="362"/>
                </a:cxn>
                <a:cxn ang="0">
                  <a:pos x="14" y="387"/>
                </a:cxn>
                <a:cxn ang="0">
                  <a:pos x="33" y="410"/>
                </a:cxn>
                <a:cxn ang="0">
                  <a:pos x="57" y="422"/>
                </a:cxn>
                <a:cxn ang="0">
                  <a:pos x="74" y="427"/>
                </a:cxn>
                <a:cxn ang="0">
                  <a:pos x="103" y="447"/>
                </a:cxn>
                <a:cxn ang="0">
                  <a:pos x="173" y="480"/>
                </a:cxn>
                <a:cxn ang="0">
                  <a:pos x="178" y="469"/>
                </a:cxn>
                <a:cxn ang="0">
                  <a:pos x="178" y="467"/>
                </a:cxn>
                <a:cxn ang="0">
                  <a:pos x="178" y="467"/>
                </a:cxn>
              </a:cxnLst>
              <a:rect l="0" t="0" r="r" b="b"/>
              <a:pathLst>
                <a:path w="251" h="480">
                  <a:moveTo>
                    <a:pt x="179" y="467"/>
                  </a:moveTo>
                  <a:lnTo>
                    <a:pt x="177" y="462"/>
                  </a:lnTo>
                  <a:lnTo>
                    <a:pt x="176" y="450"/>
                  </a:lnTo>
                  <a:lnTo>
                    <a:pt x="176" y="427"/>
                  </a:lnTo>
                  <a:lnTo>
                    <a:pt x="174" y="404"/>
                  </a:lnTo>
                  <a:lnTo>
                    <a:pt x="173" y="396"/>
                  </a:lnTo>
                  <a:lnTo>
                    <a:pt x="171" y="390"/>
                  </a:lnTo>
                  <a:lnTo>
                    <a:pt x="164" y="376"/>
                  </a:lnTo>
                  <a:lnTo>
                    <a:pt x="150" y="347"/>
                  </a:lnTo>
                  <a:lnTo>
                    <a:pt x="141" y="326"/>
                  </a:lnTo>
                  <a:lnTo>
                    <a:pt x="143" y="324"/>
                  </a:lnTo>
                  <a:lnTo>
                    <a:pt x="146" y="315"/>
                  </a:lnTo>
                  <a:lnTo>
                    <a:pt x="150" y="305"/>
                  </a:lnTo>
                  <a:lnTo>
                    <a:pt x="155" y="278"/>
                  </a:lnTo>
                  <a:lnTo>
                    <a:pt x="163" y="216"/>
                  </a:lnTo>
                  <a:lnTo>
                    <a:pt x="178" y="152"/>
                  </a:lnTo>
                  <a:lnTo>
                    <a:pt x="182" y="145"/>
                  </a:lnTo>
                  <a:lnTo>
                    <a:pt x="188" y="136"/>
                  </a:lnTo>
                  <a:lnTo>
                    <a:pt x="204" y="120"/>
                  </a:lnTo>
                  <a:lnTo>
                    <a:pt x="235" y="89"/>
                  </a:lnTo>
                  <a:lnTo>
                    <a:pt x="251" y="47"/>
                  </a:lnTo>
                  <a:lnTo>
                    <a:pt x="247" y="44"/>
                  </a:lnTo>
                  <a:lnTo>
                    <a:pt x="239" y="34"/>
                  </a:lnTo>
                  <a:lnTo>
                    <a:pt x="234" y="26"/>
                  </a:lnTo>
                  <a:lnTo>
                    <a:pt x="234" y="25"/>
                  </a:lnTo>
                  <a:lnTo>
                    <a:pt x="232" y="21"/>
                  </a:lnTo>
                  <a:lnTo>
                    <a:pt x="229" y="12"/>
                  </a:lnTo>
                  <a:lnTo>
                    <a:pt x="228" y="7"/>
                  </a:lnTo>
                  <a:lnTo>
                    <a:pt x="227" y="5"/>
                  </a:lnTo>
                  <a:lnTo>
                    <a:pt x="225" y="4"/>
                  </a:lnTo>
                  <a:lnTo>
                    <a:pt x="223" y="2"/>
                  </a:lnTo>
                  <a:lnTo>
                    <a:pt x="220" y="1"/>
                  </a:lnTo>
                  <a:lnTo>
                    <a:pt x="211" y="0"/>
                  </a:lnTo>
                  <a:lnTo>
                    <a:pt x="211" y="0"/>
                  </a:lnTo>
                  <a:lnTo>
                    <a:pt x="185" y="2"/>
                  </a:lnTo>
                  <a:lnTo>
                    <a:pt x="162" y="10"/>
                  </a:lnTo>
                  <a:lnTo>
                    <a:pt x="139" y="24"/>
                  </a:lnTo>
                  <a:lnTo>
                    <a:pt x="120" y="40"/>
                  </a:lnTo>
                  <a:lnTo>
                    <a:pt x="84" y="86"/>
                  </a:lnTo>
                  <a:lnTo>
                    <a:pt x="56" y="140"/>
                  </a:lnTo>
                  <a:lnTo>
                    <a:pt x="23" y="244"/>
                  </a:lnTo>
                  <a:lnTo>
                    <a:pt x="23" y="244"/>
                  </a:lnTo>
                  <a:lnTo>
                    <a:pt x="18" y="264"/>
                  </a:lnTo>
                  <a:lnTo>
                    <a:pt x="9" y="288"/>
                  </a:lnTo>
                  <a:lnTo>
                    <a:pt x="0" y="307"/>
                  </a:lnTo>
                  <a:lnTo>
                    <a:pt x="0" y="319"/>
                  </a:lnTo>
                  <a:lnTo>
                    <a:pt x="3" y="343"/>
                  </a:lnTo>
                  <a:lnTo>
                    <a:pt x="6" y="362"/>
                  </a:lnTo>
                  <a:lnTo>
                    <a:pt x="8" y="371"/>
                  </a:lnTo>
                  <a:lnTo>
                    <a:pt x="14" y="387"/>
                  </a:lnTo>
                  <a:lnTo>
                    <a:pt x="23" y="400"/>
                  </a:lnTo>
                  <a:lnTo>
                    <a:pt x="33" y="410"/>
                  </a:lnTo>
                  <a:lnTo>
                    <a:pt x="45" y="418"/>
                  </a:lnTo>
                  <a:lnTo>
                    <a:pt x="57" y="422"/>
                  </a:lnTo>
                  <a:lnTo>
                    <a:pt x="65" y="423"/>
                  </a:lnTo>
                  <a:lnTo>
                    <a:pt x="74" y="427"/>
                  </a:lnTo>
                  <a:lnTo>
                    <a:pt x="84" y="432"/>
                  </a:lnTo>
                  <a:lnTo>
                    <a:pt x="103" y="447"/>
                  </a:lnTo>
                  <a:lnTo>
                    <a:pt x="139" y="478"/>
                  </a:lnTo>
                  <a:lnTo>
                    <a:pt x="173" y="480"/>
                  </a:lnTo>
                  <a:lnTo>
                    <a:pt x="177" y="473"/>
                  </a:lnTo>
                  <a:lnTo>
                    <a:pt x="178" y="469"/>
                  </a:lnTo>
                  <a:lnTo>
                    <a:pt x="179" y="467"/>
                  </a:lnTo>
                  <a:lnTo>
                    <a:pt x="178" y="467"/>
                  </a:lnTo>
                  <a:lnTo>
                    <a:pt x="179" y="467"/>
                  </a:lnTo>
                  <a:lnTo>
                    <a:pt x="178" y="467"/>
                  </a:lnTo>
                  <a:lnTo>
                    <a:pt x="179" y="467"/>
                  </a:lnTo>
                </a:path>
              </a:pathLst>
            </a:custGeom>
            <a:solidFill>
              <a:srgbClr val="99FF99"/>
            </a:solidFill>
            <a:ln w="15875">
              <a:noFill/>
              <a:prstDash val="solid"/>
              <a:round/>
              <a:headEnd/>
              <a:tailEnd/>
            </a:ln>
          </p:spPr>
          <p:txBody>
            <a:bodyPr/>
            <a:lstStyle/>
            <a:p>
              <a:endParaRPr lang="en-US"/>
            </a:p>
          </p:txBody>
        </p:sp>
        <p:sp>
          <p:nvSpPr>
            <p:cNvPr id="745554" name="Freeform 82"/>
            <p:cNvSpPr>
              <a:spLocks/>
            </p:cNvSpPr>
            <p:nvPr/>
          </p:nvSpPr>
          <p:spPr bwMode="auto">
            <a:xfrm>
              <a:off x="2036" y="235"/>
              <a:ext cx="204" cy="376"/>
            </a:xfrm>
            <a:custGeom>
              <a:avLst/>
              <a:gdLst/>
              <a:ahLst/>
              <a:cxnLst>
                <a:cxn ang="0">
                  <a:pos x="204" y="1"/>
                </a:cxn>
                <a:cxn ang="0">
                  <a:pos x="185" y="0"/>
                </a:cxn>
                <a:cxn ang="0">
                  <a:pos x="167" y="1"/>
                </a:cxn>
                <a:cxn ang="0">
                  <a:pos x="151" y="6"/>
                </a:cxn>
                <a:cxn ang="0">
                  <a:pos x="136" y="14"/>
                </a:cxn>
                <a:cxn ang="0">
                  <a:pos x="109" y="36"/>
                </a:cxn>
                <a:cxn ang="0">
                  <a:pos x="89" y="64"/>
                </a:cxn>
                <a:cxn ang="0">
                  <a:pos x="74" y="94"/>
                </a:cxn>
                <a:cxn ang="0">
                  <a:pos x="64" y="126"/>
                </a:cxn>
                <a:cxn ang="0">
                  <a:pos x="64" y="126"/>
                </a:cxn>
                <a:cxn ang="0">
                  <a:pos x="56" y="153"/>
                </a:cxn>
                <a:cxn ang="0">
                  <a:pos x="38" y="200"/>
                </a:cxn>
                <a:cxn ang="0">
                  <a:pos x="6" y="278"/>
                </a:cxn>
                <a:cxn ang="0">
                  <a:pos x="0" y="315"/>
                </a:cxn>
                <a:cxn ang="0">
                  <a:pos x="4" y="355"/>
                </a:cxn>
                <a:cxn ang="0">
                  <a:pos x="12" y="376"/>
                </a:cxn>
              </a:cxnLst>
              <a:rect l="0" t="0" r="r" b="b"/>
              <a:pathLst>
                <a:path w="204" h="376">
                  <a:moveTo>
                    <a:pt x="204" y="1"/>
                  </a:moveTo>
                  <a:lnTo>
                    <a:pt x="185" y="0"/>
                  </a:lnTo>
                  <a:lnTo>
                    <a:pt x="167" y="1"/>
                  </a:lnTo>
                  <a:lnTo>
                    <a:pt x="151" y="6"/>
                  </a:lnTo>
                  <a:lnTo>
                    <a:pt x="136" y="14"/>
                  </a:lnTo>
                  <a:lnTo>
                    <a:pt x="109" y="36"/>
                  </a:lnTo>
                  <a:lnTo>
                    <a:pt x="89" y="64"/>
                  </a:lnTo>
                  <a:lnTo>
                    <a:pt x="74" y="94"/>
                  </a:lnTo>
                  <a:lnTo>
                    <a:pt x="64" y="126"/>
                  </a:lnTo>
                  <a:lnTo>
                    <a:pt x="64" y="126"/>
                  </a:lnTo>
                  <a:lnTo>
                    <a:pt x="56" y="153"/>
                  </a:lnTo>
                  <a:lnTo>
                    <a:pt x="38" y="200"/>
                  </a:lnTo>
                  <a:lnTo>
                    <a:pt x="6" y="278"/>
                  </a:lnTo>
                  <a:lnTo>
                    <a:pt x="0" y="315"/>
                  </a:lnTo>
                  <a:lnTo>
                    <a:pt x="4" y="355"/>
                  </a:lnTo>
                  <a:lnTo>
                    <a:pt x="12" y="376"/>
                  </a:lnTo>
                </a:path>
              </a:pathLst>
            </a:custGeom>
            <a:solidFill>
              <a:srgbClr val="99FF99"/>
            </a:solidFill>
            <a:ln w="6350">
              <a:noFill/>
              <a:prstDash val="solid"/>
              <a:round/>
              <a:headEnd/>
              <a:tailEnd/>
            </a:ln>
          </p:spPr>
          <p:txBody>
            <a:bodyPr/>
            <a:lstStyle/>
            <a:p>
              <a:endParaRPr lang="en-US"/>
            </a:p>
          </p:txBody>
        </p:sp>
        <p:sp>
          <p:nvSpPr>
            <p:cNvPr id="745555" name="Freeform 83"/>
            <p:cNvSpPr>
              <a:spLocks/>
            </p:cNvSpPr>
            <p:nvPr/>
          </p:nvSpPr>
          <p:spPr bwMode="auto">
            <a:xfrm>
              <a:off x="2093" y="241"/>
              <a:ext cx="105" cy="171"/>
            </a:xfrm>
            <a:custGeom>
              <a:avLst/>
              <a:gdLst/>
              <a:ahLst/>
              <a:cxnLst>
                <a:cxn ang="0">
                  <a:pos x="105" y="0"/>
                </a:cxn>
                <a:cxn ang="0">
                  <a:pos x="92" y="11"/>
                </a:cxn>
                <a:cxn ang="0">
                  <a:pos x="70" y="32"/>
                </a:cxn>
                <a:cxn ang="0">
                  <a:pos x="31" y="89"/>
                </a:cxn>
                <a:cxn ang="0">
                  <a:pos x="4" y="154"/>
                </a:cxn>
                <a:cxn ang="0">
                  <a:pos x="0" y="171"/>
                </a:cxn>
              </a:cxnLst>
              <a:rect l="0" t="0" r="r" b="b"/>
              <a:pathLst>
                <a:path w="105" h="171">
                  <a:moveTo>
                    <a:pt x="105" y="0"/>
                  </a:moveTo>
                  <a:lnTo>
                    <a:pt x="92" y="11"/>
                  </a:lnTo>
                  <a:lnTo>
                    <a:pt x="70" y="32"/>
                  </a:lnTo>
                  <a:lnTo>
                    <a:pt x="31" y="89"/>
                  </a:lnTo>
                  <a:lnTo>
                    <a:pt x="4" y="154"/>
                  </a:lnTo>
                  <a:lnTo>
                    <a:pt x="0" y="171"/>
                  </a:lnTo>
                </a:path>
              </a:pathLst>
            </a:custGeom>
            <a:solidFill>
              <a:srgbClr val="99FF99"/>
            </a:solidFill>
            <a:ln w="6350">
              <a:noFill/>
              <a:prstDash val="solid"/>
              <a:round/>
              <a:headEnd/>
              <a:tailEnd/>
            </a:ln>
          </p:spPr>
          <p:txBody>
            <a:bodyPr/>
            <a:lstStyle/>
            <a:p>
              <a:endParaRPr lang="en-US"/>
            </a:p>
          </p:txBody>
        </p:sp>
        <p:sp>
          <p:nvSpPr>
            <p:cNvPr id="745556" name="Freeform 84"/>
            <p:cNvSpPr>
              <a:spLocks/>
            </p:cNvSpPr>
            <p:nvPr/>
          </p:nvSpPr>
          <p:spPr bwMode="auto">
            <a:xfrm>
              <a:off x="2296" y="271"/>
              <a:ext cx="87" cy="68"/>
            </a:xfrm>
            <a:custGeom>
              <a:avLst/>
              <a:gdLst/>
              <a:ahLst/>
              <a:cxnLst>
                <a:cxn ang="0">
                  <a:pos x="0" y="0"/>
                </a:cxn>
                <a:cxn ang="0">
                  <a:pos x="6" y="9"/>
                </a:cxn>
                <a:cxn ang="0">
                  <a:pos x="20" y="23"/>
                </a:cxn>
                <a:cxn ang="0">
                  <a:pos x="48" y="45"/>
                </a:cxn>
                <a:cxn ang="0">
                  <a:pos x="79" y="65"/>
                </a:cxn>
                <a:cxn ang="0">
                  <a:pos x="87" y="68"/>
                </a:cxn>
              </a:cxnLst>
              <a:rect l="0" t="0" r="r" b="b"/>
              <a:pathLst>
                <a:path w="87" h="68">
                  <a:moveTo>
                    <a:pt x="0" y="0"/>
                  </a:moveTo>
                  <a:lnTo>
                    <a:pt x="6" y="9"/>
                  </a:lnTo>
                  <a:lnTo>
                    <a:pt x="20" y="23"/>
                  </a:lnTo>
                  <a:lnTo>
                    <a:pt x="48" y="45"/>
                  </a:lnTo>
                  <a:lnTo>
                    <a:pt x="79" y="65"/>
                  </a:lnTo>
                  <a:lnTo>
                    <a:pt x="87" y="68"/>
                  </a:lnTo>
                </a:path>
              </a:pathLst>
            </a:custGeom>
            <a:solidFill>
              <a:srgbClr val="99FF99"/>
            </a:solidFill>
            <a:ln w="6350">
              <a:noFill/>
              <a:prstDash val="solid"/>
              <a:round/>
              <a:headEnd/>
              <a:tailEnd/>
            </a:ln>
          </p:spPr>
          <p:txBody>
            <a:bodyPr/>
            <a:lstStyle/>
            <a:p>
              <a:endParaRPr lang="en-US"/>
            </a:p>
          </p:txBody>
        </p:sp>
        <p:sp>
          <p:nvSpPr>
            <p:cNvPr id="745557" name="Freeform 85"/>
            <p:cNvSpPr>
              <a:spLocks/>
            </p:cNvSpPr>
            <p:nvPr/>
          </p:nvSpPr>
          <p:spPr bwMode="auto">
            <a:xfrm>
              <a:off x="2438" y="316"/>
              <a:ext cx="61" cy="326"/>
            </a:xfrm>
            <a:custGeom>
              <a:avLst/>
              <a:gdLst/>
              <a:ahLst/>
              <a:cxnLst>
                <a:cxn ang="0">
                  <a:pos x="0" y="0"/>
                </a:cxn>
                <a:cxn ang="0">
                  <a:pos x="15" y="14"/>
                </a:cxn>
                <a:cxn ang="0">
                  <a:pos x="28" y="31"/>
                </a:cxn>
                <a:cxn ang="0">
                  <a:pos x="38" y="49"/>
                </a:cxn>
                <a:cxn ang="0">
                  <a:pos x="54" y="92"/>
                </a:cxn>
                <a:cxn ang="0">
                  <a:pos x="61" y="138"/>
                </a:cxn>
                <a:cxn ang="0">
                  <a:pos x="61" y="228"/>
                </a:cxn>
                <a:cxn ang="0">
                  <a:pos x="60" y="246"/>
                </a:cxn>
                <a:cxn ang="0">
                  <a:pos x="57" y="257"/>
                </a:cxn>
                <a:cxn ang="0">
                  <a:pos x="55" y="271"/>
                </a:cxn>
                <a:cxn ang="0">
                  <a:pos x="50" y="281"/>
                </a:cxn>
                <a:cxn ang="0">
                  <a:pos x="46" y="288"/>
                </a:cxn>
                <a:cxn ang="0">
                  <a:pos x="38" y="314"/>
                </a:cxn>
                <a:cxn ang="0">
                  <a:pos x="37" y="326"/>
                </a:cxn>
              </a:cxnLst>
              <a:rect l="0" t="0" r="r" b="b"/>
              <a:pathLst>
                <a:path w="61" h="326">
                  <a:moveTo>
                    <a:pt x="0" y="0"/>
                  </a:moveTo>
                  <a:lnTo>
                    <a:pt x="15" y="14"/>
                  </a:lnTo>
                  <a:lnTo>
                    <a:pt x="28" y="31"/>
                  </a:lnTo>
                  <a:lnTo>
                    <a:pt x="38" y="49"/>
                  </a:lnTo>
                  <a:lnTo>
                    <a:pt x="54" y="92"/>
                  </a:lnTo>
                  <a:lnTo>
                    <a:pt x="61" y="138"/>
                  </a:lnTo>
                  <a:lnTo>
                    <a:pt x="61" y="228"/>
                  </a:lnTo>
                  <a:lnTo>
                    <a:pt x="60" y="246"/>
                  </a:lnTo>
                  <a:lnTo>
                    <a:pt x="57" y="257"/>
                  </a:lnTo>
                  <a:lnTo>
                    <a:pt x="55" y="271"/>
                  </a:lnTo>
                  <a:lnTo>
                    <a:pt x="50" y="281"/>
                  </a:lnTo>
                  <a:lnTo>
                    <a:pt x="46" y="288"/>
                  </a:lnTo>
                  <a:lnTo>
                    <a:pt x="38" y="314"/>
                  </a:lnTo>
                  <a:lnTo>
                    <a:pt x="37" y="326"/>
                  </a:lnTo>
                </a:path>
              </a:pathLst>
            </a:custGeom>
            <a:solidFill>
              <a:srgbClr val="99FF99"/>
            </a:solidFill>
            <a:ln w="6350">
              <a:noFill/>
              <a:prstDash val="solid"/>
              <a:round/>
              <a:headEnd/>
              <a:tailEnd/>
            </a:ln>
          </p:spPr>
          <p:txBody>
            <a:bodyPr/>
            <a:lstStyle/>
            <a:p>
              <a:endParaRPr lang="en-US"/>
            </a:p>
          </p:txBody>
        </p:sp>
        <p:sp>
          <p:nvSpPr>
            <p:cNvPr id="745558" name="Freeform 86"/>
            <p:cNvSpPr>
              <a:spLocks/>
            </p:cNvSpPr>
            <p:nvPr/>
          </p:nvSpPr>
          <p:spPr bwMode="auto">
            <a:xfrm>
              <a:off x="2536" y="550"/>
              <a:ext cx="12" cy="92"/>
            </a:xfrm>
            <a:custGeom>
              <a:avLst/>
              <a:gdLst/>
              <a:ahLst/>
              <a:cxnLst>
                <a:cxn ang="0">
                  <a:pos x="12" y="0"/>
                </a:cxn>
                <a:cxn ang="0">
                  <a:pos x="8" y="21"/>
                </a:cxn>
                <a:cxn ang="0">
                  <a:pos x="3" y="44"/>
                </a:cxn>
                <a:cxn ang="0">
                  <a:pos x="1" y="47"/>
                </a:cxn>
                <a:cxn ang="0">
                  <a:pos x="0" y="49"/>
                </a:cxn>
                <a:cxn ang="0">
                  <a:pos x="0" y="47"/>
                </a:cxn>
                <a:cxn ang="0">
                  <a:pos x="1" y="49"/>
                </a:cxn>
                <a:cxn ang="0">
                  <a:pos x="3" y="52"/>
                </a:cxn>
                <a:cxn ang="0">
                  <a:pos x="4" y="60"/>
                </a:cxn>
                <a:cxn ang="0">
                  <a:pos x="6" y="92"/>
                </a:cxn>
                <a:cxn ang="0">
                  <a:pos x="8" y="92"/>
                </a:cxn>
              </a:cxnLst>
              <a:rect l="0" t="0" r="r" b="b"/>
              <a:pathLst>
                <a:path w="12" h="92">
                  <a:moveTo>
                    <a:pt x="12" y="0"/>
                  </a:moveTo>
                  <a:lnTo>
                    <a:pt x="8" y="21"/>
                  </a:lnTo>
                  <a:lnTo>
                    <a:pt x="3" y="44"/>
                  </a:lnTo>
                  <a:lnTo>
                    <a:pt x="1" y="47"/>
                  </a:lnTo>
                  <a:lnTo>
                    <a:pt x="0" y="49"/>
                  </a:lnTo>
                  <a:lnTo>
                    <a:pt x="0" y="47"/>
                  </a:lnTo>
                  <a:lnTo>
                    <a:pt x="1" y="49"/>
                  </a:lnTo>
                  <a:lnTo>
                    <a:pt x="3" y="52"/>
                  </a:lnTo>
                  <a:lnTo>
                    <a:pt x="4" y="60"/>
                  </a:lnTo>
                  <a:lnTo>
                    <a:pt x="6" y="92"/>
                  </a:lnTo>
                  <a:lnTo>
                    <a:pt x="8" y="92"/>
                  </a:lnTo>
                </a:path>
              </a:pathLst>
            </a:custGeom>
            <a:solidFill>
              <a:srgbClr val="99FF99"/>
            </a:solidFill>
            <a:ln w="6350">
              <a:noFill/>
              <a:prstDash val="solid"/>
              <a:round/>
              <a:headEnd/>
              <a:tailEnd/>
            </a:ln>
          </p:spPr>
          <p:txBody>
            <a:bodyPr/>
            <a:lstStyle/>
            <a:p>
              <a:endParaRPr lang="en-US"/>
            </a:p>
          </p:txBody>
        </p:sp>
        <p:sp>
          <p:nvSpPr>
            <p:cNvPr id="745559" name="Freeform 87"/>
            <p:cNvSpPr>
              <a:spLocks/>
            </p:cNvSpPr>
            <p:nvPr/>
          </p:nvSpPr>
          <p:spPr bwMode="auto">
            <a:xfrm>
              <a:off x="2249" y="198"/>
              <a:ext cx="33" cy="29"/>
            </a:xfrm>
            <a:custGeom>
              <a:avLst/>
              <a:gdLst/>
              <a:ahLst/>
              <a:cxnLst>
                <a:cxn ang="0">
                  <a:pos x="0" y="29"/>
                </a:cxn>
                <a:cxn ang="0">
                  <a:pos x="0" y="26"/>
                </a:cxn>
                <a:cxn ang="0">
                  <a:pos x="2" y="18"/>
                </a:cxn>
                <a:cxn ang="0">
                  <a:pos x="6" y="12"/>
                </a:cxn>
                <a:cxn ang="0">
                  <a:pos x="12" y="7"/>
                </a:cxn>
                <a:cxn ang="0">
                  <a:pos x="19" y="3"/>
                </a:cxn>
                <a:cxn ang="0">
                  <a:pos x="28" y="0"/>
                </a:cxn>
                <a:cxn ang="0">
                  <a:pos x="33" y="0"/>
                </a:cxn>
              </a:cxnLst>
              <a:rect l="0" t="0" r="r" b="b"/>
              <a:pathLst>
                <a:path w="33" h="29">
                  <a:moveTo>
                    <a:pt x="0" y="29"/>
                  </a:moveTo>
                  <a:lnTo>
                    <a:pt x="0" y="26"/>
                  </a:lnTo>
                  <a:lnTo>
                    <a:pt x="2" y="18"/>
                  </a:lnTo>
                  <a:lnTo>
                    <a:pt x="6" y="12"/>
                  </a:lnTo>
                  <a:lnTo>
                    <a:pt x="12" y="7"/>
                  </a:lnTo>
                  <a:lnTo>
                    <a:pt x="19" y="3"/>
                  </a:lnTo>
                  <a:lnTo>
                    <a:pt x="28" y="0"/>
                  </a:lnTo>
                  <a:lnTo>
                    <a:pt x="33" y="0"/>
                  </a:lnTo>
                </a:path>
              </a:pathLst>
            </a:custGeom>
            <a:solidFill>
              <a:srgbClr val="99FF99"/>
            </a:solidFill>
            <a:ln w="15875">
              <a:noFill/>
              <a:prstDash val="solid"/>
              <a:round/>
              <a:headEnd/>
              <a:tailEnd/>
            </a:ln>
          </p:spPr>
          <p:txBody>
            <a:bodyPr/>
            <a:lstStyle/>
            <a:p>
              <a:endParaRPr lang="en-US"/>
            </a:p>
          </p:txBody>
        </p:sp>
        <p:sp>
          <p:nvSpPr>
            <p:cNvPr id="745560" name="Freeform 88"/>
            <p:cNvSpPr>
              <a:spLocks/>
            </p:cNvSpPr>
            <p:nvPr/>
          </p:nvSpPr>
          <p:spPr bwMode="auto">
            <a:xfrm>
              <a:off x="2226" y="477"/>
              <a:ext cx="66" cy="10"/>
            </a:xfrm>
            <a:custGeom>
              <a:avLst/>
              <a:gdLst/>
              <a:ahLst/>
              <a:cxnLst>
                <a:cxn ang="0">
                  <a:pos x="66" y="2"/>
                </a:cxn>
                <a:cxn ang="0">
                  <a:pos x="61" y="5"/>
                </a:cxn>
                <a:cxn ang="0">
                  <a:pos x="49" y="8"/>
                </a:cxn>
                <a:cxn ang="0">
                  <a:pos x="38" y="10"/>
                </a:cxn>
                <a:cxn ang="0">
                  <a:pos x="26" y="8"/>
                </a:cxn>
                <a:cxn ang="0">
                  <a:pos x="5" y="2"/>
                </a:cxn>
                <a:cxn ang="0">
                  <a:pos x="0" y="0"/>
                </a:cxn>
              </a:cxnLst>
              <a:rect l="0" t="0" r="r" b="b"/>
              <a:pathLst>
                <a:path w="66" h="10">
                  <a:moveTo>
                    <a:pt x="66" y="2"/>
                  </a:moveTo>
                  <a:lnTo>
                    <a:pt x="61" y="5"/>
                  </a:lnTo>
                  <a:lnTo>
                    <a:pt x="49" y="8"/>
                  </a:lnTo>
                  <a:lnTo>
                    <a:pt x="38" y="10"/>
                  </a:lnTo>
                  <a:lnTo>
                    <a:pt x="26" y="8"/>
                  </a:lnTo>
                  <a:lnTo>
                    <a:pt x="5" y="2"/>
                  </a:lnTo>
                  <a:lnTo>
                    <a:pt x="0" y="0"/>
                  </a:lnTo>
                </a:path>
              </a:pathLst>
            </a:custGeom>
            <a:solidFill>
              <a:srgbClr val="99FF99"/>
            </a:solidFill>
            <a:ln w="6350">
              <a:noFill/>
              <a:prstDash val="solid"/>
              <a:round/>
              <a:headEnd/>
              <a:tailEnd/>
            </a:ln>
          </p:spPr>
          <p:txBody>
            <a:bodyPr/>
            <a:lstStyle/>
            <a:p>
              <a:endParaRPr lang="en-US"/>
            </a:p>
          </p:txBody>
        </p:sp>
        <p:sp>
          <p:nvSpPr>
            <p:cNvPr id="745561" name="Freeform 89"/>
            <p:cNvSpPr>
              <a:spLocks/>
            </p:cNvSpPr>
            <p:nvPr/>
          </p:nvSpPr>
          <p:spPr bwMode="auto">
            <a:xfrm>
              <a:off x="2200" y="417"/>
              <a:ext cx="99" cy="29"/>
            </a:xfrm>
            <a:custGeom>
              <a:avLst/>
              <a:gdLst/>
              <a:ahLst/>
              <a:cxnLst>
                <a:cxn ang="0">
                  <a:pos x="1" y="21"/>
                </a:cxn>
                <a:cxn ang="0">
                  <a:pos x="3" y="19"/>
                </a:cxn>
                <a:cxn ang="0">
                  <a:pos x="8" y="15"/>
                </a:cxn>
                <a:cxn ang="0">
                  <a:pos x="13" y="13"/>
                </a:cxn>
                <a:cxn ang="0">
                  <a:pos x="23" y="7"/>
                </a:cxn>
                <a:cxn ang="0">
                  <a:pos x="33" y="2"/>
                </a:cxn>
                <a:cxn ang="0">
                  <a:pos x="37" y="1"/>
                </a:cxn>
                <a:cxn ang="0">
                  <a:pos x="40" y="0"/>
                </a:cxn>
                <a:cxn ang="0">
                  <a:pos x="43" y="0"/>
                </a:cxn>
                <a:cxn ang="0">
                  <a:pos x="51" y="0"/>
                </a:cxn>
                <a:cxn ang="0">
                  <a:pos x="54" y="0"/>
                </a:cxn>
                <a:cxn ang="0">
                  <a:pos x="57" y="1"/>
                </a:cxn>
                <a:cxn ang="0">
                  <a:pos x="64" y="2"/>
                </a:cxn>
                <a:cxn ang="0">
                  <a:pos x="70" y="4"/>
                </a:cxn>
                <a:cxn ang="0">
                  <a:pos x="80" y="4"/>
                </a:cxn>
                <a:cxn ang="0">
                  <a:pos x="85" y="4"/>
                </a:cxn>
                <a:cxn ang="0">
                  <a:pos x="88" y="5"/>
                </a:cxn>
                <a:cxn ang="0">
                  <a:pos x="91" y="5"/>
                </a:cxn>
                <a:cxn ang="0">
                  <a:pos x="96" y="7"/>
                </a:cxn>
                <a:cxn ang="0">
                  <a:pos x="98" y="10"/>
                </a:cxn>
                <a:cxn ang="0">
                  <a:pos x="99" y="15"/>
                </a:cxn>
                <a:cxn ang="0">
                  <a:pos x="97" y="18"/>
                </a:cxn>
                <a:cxn ang="0">
                  <a:pos x="94" y="19"/>
                </a:cxn>
                <a:cxn ang="0">
                  <a:pos x="91" y="19"/>
                </a:cxn>
                <a:cxn ang="0">
                  <a:pos x="89" y="18"/>
                </a:cxn>
                <a:cxn ang="0">
                  <a:pos x="84" y="18"/>
                </a:cxn>
                <a:cxn ang="0">
                  <a:pos x="79" y="16"/>
                </a:cxn>
                <a:cxn ang="0">
                  <a:pos x="75" y="15"/>
                </a:cxn>
                <a:cxn ang="0">
                  <a:pos x="73" y="14"/>
                </a:cxn>
                <a:cxn ang="0">
                  <a:pos x="64" y="10"/>
                </a:cxn>
                <a:cxn ang="0">
                  <a:pos x="60" y="9"/>
                </a:cxn>
                <a:cxn ang="0">
                  <a:pos x="54" y="9"/>
                </a:cxn>
                <a:cxn ang="0">
                  <a:pos x="42" y="9"/>
                </a:cxn>
                <a:cxn ang="0">
                  <a:pos x="31" y="11"/>
                </a:cxn>
                <a:cxn ang="0">
                  <a:pos x="22" y="15"/>
                </a:cxn>
                <a:cxn ang="0">
                  <a:pos x="4" y="27"/>
                </a:cxn>
                <a:cxn ang="0">
                  <a:pos x="0" y="29"/>
                </a:cxn>
                <a:cxn ang="0">
                  <a:pos x="0" y="25"/>
                </a:cxn>
                <a:cxn ang="0">
                  <a:pos x="0" y="23"/>
                </a:cxn>
                <a:cxn ang="0">
                  <a:pos x="1" y="21"/>
                </a:cxn>
                <a:cxn ang="0">
                  <a:pos x="0" y="21"/>
                </a:cxn>
                <a:cxn ang="0">
                  <a:pos x="1" y="21"/>
                </a:cxn>
                <a:cxn ang="0">
                  <a:pos x="0" y="21"/>
                </a:cxn>
                <a:cxn ang="0">
                  <a:pos x="1" y="21"/>
                </a:cxn>
                <a:cxn ang="0">
                  <a:pos x="1" y="21"/>
                </a:cxn>
              </a:cxnLst>
              <a:rect l="0" t="0" r="r" b="b"/>
              <a:pathLst>
                <a:path w="99" h="29">
                  <a:moveTo>
                    <a:pt x="1" y="21"/>
                  </a:moveTo>
                  <a:lnTo>
                    <a:pt x="3" y="19"/>
                  </a:lnTo>
                  <a:lnTo>
                    <a:pt x="8" y="15"/>
                  </a:lnTo>
                  <a:lnTo>
                    <a:pt x="13" y="13"/>
                  </a:lnTo>
                  <a:lnTo>
                    <a:pt x="23" y="7"/>
                  </a:lnTo>
                  <a:lnTo>
                    <a:pt x="33" y="2"/>
                  </a:lnTo>
                  <a:lnTo>
                    <a:pt x="37" y="1"/>
                  </a:lnTo>
                  <a:lnTo>
                    <a:pt x="40" y="0"/>
                  </a:lnTo>
                  <a:lnTo>
                    <a:pt x="43" y="0"/>
                  </a:lnTo>
                  <a:lnTo>
                    <a:pt x="51" y="0"/>
                  </a:lnTo>
                  <a:lnTo>
                    <a:pt x="54" y="0"/>
                  </a:lnTo>
                  <a:lnTo>
                    <a:pt x="57" y="1"/>
                  </a:lnTo>
                  <a:lnTo>
                    <a:pt x="64" y="2"/>
                  </a:lnTo>
                  <a:lnTo>
                    <a:pt x="70" y="4"/>
                  </a:lnTo>
                  <a:lnTo>
                    <a:pt x="80" y="4"/>
                  </a:lnTo>
                  <a:lnTo>
                    <a:pt x="85" y="4"/>
                  </a:lnTo>
                  <a:lnTo>
                    <a:pt x="88" y="5"/>
                  </a:lnTo>
                  <a:lnTo>
                    <a:pt x="91" y="5"/>
                  </a:lnTo>
                  <a:lnTo>
                    <a:pt x="96" y="7"/>
                  </a:lnTo>
                  <a:lnTo>
                    <a:pt x="98" y="10"/>
                  </a:lnTo>
                  <a:lnTo>
                    <a:pt x="99" y="15"/>
                  </a:lnTo>
                  <a:lnTo>
                    <a:pt x="97" y="18"/>
                  </a:lnTo>
                  <a:lnTo>
                    <a:pt x="94" y="19"/>
                  </a:lnTo>
                  <a:lnTo>
                    <a:pt x="91" y="19"/>
                  </a:lnTo>
                  <a:lnTo>
                    <a:pt x="89" y="18"/>
                  </a:lnTo>
                  <a:lnTo>
                    <a:pt x="84" y="18"/>
                  </a:lnTo>
                  <a:lnTo>
                    <a:pt x="79" y="16"/>
                  </a:lnTo>
                  <a:lnTo>
                    <a:pt x="75" y="15"/>
                  </a:lnTo>
                  <a:lnTo>
                    <a:pt x="73" y="14"/>
                  </a:lnTo>
                  <a:lnTo>
                    <a:pt x="64" y="10"/>
                  </a:lnTo>
                  <a:lnTo>
                    <a:pt x="60" y="9"/>
                  </a:lnTo>
                  <a:lnTo>
                    <a:pt x="54" y="9"/>
                  </a:lnTo>
                  <a:lnTo>
                    <a:pt x="42" y="9"/>
                  </a:lnTo>
                  <a:lnTo>
                    <a:pt x="31" y="11"/>
                  </a:lnTo>
                  <a:lnTo>
                    <a:pt x="22" y="15"/>
                  </a:lnTo>
                  <a:lnTo>
                    <a:pt x="4" y="27"/>
                  </a:lnTo>
                  <a:lnTo>
                    <a:pt x="0" y="29"/>
                  </a:lnTo>
                  <a:lnTo>
                    <a:pt x="0" y="25"/>
                  </a:lnTo>
                  <a:lnTo>
                    <a:pt x="0" y="23"/>
                  </a:lnTo>
                  <a:lnTo>
                    <a:pt x="1" y="21"/>
                  </a:lnTo>
                  <a:lnTo>
                    <a:pt x="0" y="21"/>
                  </a:lnTo>
                  <a:lnTo>
                    <a:pt x="1" y="21"/>
                  </a:lnTo>
                  <a:lnTo>
                    <a:pt x="0" y="21"/>
                  </a:lnTo>
                  <a:lnTo>
                    <a:pt x="1" y="21"/>
                  </a:lnTo>
                  <a:lnTo>
                    <a:pt x="1" y="21"/>
                  </a:lnTo>
                  <a:close/>
                </a:path>
              </a:pathLst>
            </a:custGeom>
            <a:solidFill>
              <a:srgbClr val="99FF99"/>
            </a:solidFill>
            <a:ln w="9525">
              <a:noFill/>
              <a:round/>
              <a:headEnd/>
              <a:tailEnd/>
            </a:ln>
          </p:spPr>
          <p:txBody>
            <a:bodyPr/>
            <a:lstStyle/>
            <a:p>
              <a:endParaRPr lang="en-US"/>
            </a:p>
          </p:txBody>
        </p:sp>
        <p:sp>
          <p:nvSpPr>
            <p:cNvPr id="745562" name="Freeform 90"/>
            <p:cNvSpPr>
              <a:spLocks/>
            </p:cNvSpPr>
            <p:nvPr/>
          </p:nvSpPr>
          <p:spPr bwMode="auto">
            <a:xfrm>
              <a:off x="2200" y="417"/>
              <a:ext cx="99" cy="29"/>
            </a:xfrm>
            <a:custGeom>
              <a:avLst/>
              <a:gdLst/>
              <a:ahLst/>
              <a:cxnLst>
                <a:cxn ang="0">
                  <a:pos x="1" y="21"/>
                </a:cxn>
                <a:cxn ang="0">
                  <a:pos x="3" y="19"/>
                </a:cxn>
                <a:cxn ang="0">
                  <a:pos x="8" y="15"/>
                </a:cxn>
                <a:cxn ang="0">
                  <a:pos x="13" y="13"/>
                </a:cxn>
                <a:cxn ang="0">
                  <a:pos x="23" y="7"/>
                </a:cxn>
                <a:cxn ang="0">
                  <a:pos x="33" y="2"/>
                </a:cxn>
                <a:cxn ang="0">
                  <a:pos x="37" y="1"/>
                </a:cxn>
                <a:cxn ang="0">
                  <a:pos x="40" y="0"/>
                </a:cxn>
                <a:cxn ang="0">
                  <a:pos x="43" y="0"/>
                </a:cxn>
                <a:cxn ang="0">
                  <a:pos x="51" y="0"/>
                </a:cxn>
                <a:cxn ang="0">
                  <a:pos x="54" y="0"/>
                </a:cxn>
                <a:cxn ang="0">
                  <a:pos x="57" y="1"/>
                </a:cxn>
                <a:cxn ang="0">
                  <a:pos x="64" y="2"/>
                </a:cxn>
                <a:cxn ang="0">
                  <a:pos x="70" y="4"/>
                </a:cxn>
                <a:cxn ang="0">
                  <a:pos x="80" y="4"/>
                </a:cxn>
                <a:cxn ang="0">
                  <a:pos x="85" y="4"/>
                </a:cxn>
                <a:cxn ang="0">
                  <a:pos x="88" y="5"/>
                </a:cxn>
                <a:cxn ang="0">
                  <a:pos x="91" y="5"/>
                </a:cxn>
                <a:cxn ang="0">
                  <a:pos x="96" y="7"/>
                </a:cxn>
                <a:cxn ang="0">
                  <a:pos x="98" y="10"/>
                </a:cxn>
                <a:cxn ang="0">
                  <a:pos x="99" y="15"/>
                </a:cxn>
                <a:cxn ang="0">
                  <a:pos x="97" y="18"/>
                </a:cxn>
                <a:cxn ang="0">
                  <a:pos x="94" y="19"/>
                </a:cxn>
                <a:cxn ang="0">
                  <a:pos x="91" y="19"/>
                </a:cxn>
                <a:cxn ang="0">
                  <a:pos x="89" y="18"/>
                </a:cxn>
                <a:cxn ang="0">
                  <a:pos x="84" y="18"/>
                </a:cxn>
                <a:cxn ang="0">
                  <a:pos x="79" y="16"/>
                </a:cxn>
                <a:cxn ang="0">
                  <a:pos x="75" y="15"/>
                </a:cxn>
                <a:cxn ang="0">
                  <a:pos x="73" y="14"/>
                </a:cxn>
                <a:cxn ang="0">
                  <a:pos x="64" y="10"/>
                </a:cxn>
                <a:cxn ang="0">
                  <a:pos x="60" y="9"/>
                </a:cxn>
                <a:cxn ang="0">
                  <a:pos x="54" y="9"/>
                </a:cxn>
                <a:cxn ang="0">
                  <a:pos x="42" y="9"/>
                </a:cxn>
                <a:cxn ang="0">
                  <a:pos x="31" y="11"/>
                </a:cxn>
                <a:cxn ang="0">
                  <a:pos x="22" y="15"/>
                </a:cxn>
                <a:cxn ang="0">
                  <a:pos x="4" y="27"/>
                </a:cxn>
                <a:cxn ang="0">
                  <a:pos x="0" y="29"/>
                </a:cxn>
                <a:cxn ang="0">
                  <a:pos x="0" y="25"/>
                </a:cxn>
                <a:cxn ang="0">
                  <a:pos x="0" y="23"/>
                </a:cxn>
                <a:cxn ang="0">
                  <a:pos x="1" y="21"/>
                </a:cxn>
                <a:cxn ang="0">
                  <a:pos x="0" y="21"/>
                </a:cxn>
                <a:cxn ang="0">
                  <a:pos x="1" y="21"/>
                </a:cxn>
                <a:cxn ang="0">
                  <a:pos x="0" y="21"/>
                </a:cxn>
                <a:cxn ang="0">
                  <a:pos x="1" y="21"/>
                </a:cxn>
              </a:cxnLst>
              <a:rect l="0" t="0" r="r" b="b"/>
              <a:pathLst>
                <a:path w="99" h="29">
                  <a:moveTo>
                    <a:pt x="1" y="21"/>
                  </a:moveTo>
                  <a:lnTo>
                    <a:pt x="3" y="19"/>
                  </a:lnTo>
                  <a:lnTo>
                    <a:pt x="8" y="15"/>
                  </a:lnTo>
                  <a:lnTo>
                    <a:pt x="13" y="13"/>
                  </a:lnTo>
                  <a:lnTo>
                    <a:pt x="23" y="7"/>
                  </a:lnTo>
                  <a:lnTo>
                    <a:pt x="33" y="2"/>
                  </a:lnTo>
                  <a:lnTo>
                    <a:pt x="37" y="1"/>
                  </a:lnTo>
                  <a:lnTo>
                    <a:pt x="40" y="0"/>
                  </a:lnTo>
                  <a:lnTo>
                    <a:pt x="43" y="0"/>
                  </a:lnTo>
                  <a:lnTo>
                    <a:pt x="51" y="0"/>
                  </a:lnTo>
                  <a:lnTo>
                    <a:pt x="54" y="0"/>
                  </a:lnTo>
                  <a:lnTo>
                    <a:pt x="57" y="1"/>
                  </a:lnTo>
                  <a:lnTo>
                    <a:pt x="64" y="2"/>
                  </a:lnTo>
                  <a:lnTo>
                    <a:pt x="70" y="4"/>
                  </a:lnTo>
                  <a:lnTo>
                    <a:pt x="80" y="4"/>
                  </a:lnTo>
                  <a:lnTo>
                    <a:pt x="85" y="4"/>
                  </a:lnTo>
                  <a:lnTo>
                    <a:pt x="88" y="5"/>
                  </a:lnTo>
                  <a:lnTo>
                    <a:pt x="91" y="5"/>
                  </a:lnTo>
                  <a:lnTo>
                    <a:pt x="96" y="7"/>
                  </a:lnTo>
                  <a:lnTo>
                    <a:pt x="98" y="10"/>
                  </a:lnTo>
                  <a:lnTo>
                    <a:pt x="99" y="15"/>
                  </a:lnTo>
                  <a:lnTo>
                    <a:pt x="97" y="18"/>
                  </a:lnTo>
                  <a:lnTo>
                    <a:pt x="94" y="19"/>
                  </a:lnTo>
                  <a:lnTo>
                    <a:pt x="91" y="19"/>
                  </a:lnTo>
                  <a:lnTo>
                    <a:pt x="89" y="18"/>
                  </a:lnTo>
                  <a:lnTo>
                    <a:pt x="84" y="18"/>
                  </a:lnTo>
                  <a:lnTo>
                    <a:pt x="79" y="16"/>
                  </a:lnTo>
                  <a:lnTo>
                    <a:pt x="75" y="15"/>
                  </a:lnTo>
                  <a:lnTo>
                    <a:pt x="73" y="14"/>
                  </a:lnTo>
                  <a:lnTo>
                    <a:pt x="64" y="10"/>
                  </a:lnTo>
                  <a:lnTo>
                    <a:pt x="60" y="9"/>
                  </a:lnTo>
                  <a:lnTo>
                    <a:pt x="54" y="9"/>
                  </a:lnTo>
                  <a:lnTo>
                    <a:pt x="42" y="9"/>
                  </a:lnTo>
                  <a:lnTo>
                    <a:pt x="31" y="11"/>
                  </a:lnTo>
                  <a:lnTo>
                    <a:pt x="22" y="15"/>
                  </a:lnTo>
                  <a:lnTo>
                    <a:pt x="4" y="27"/>
                  </a:lnTo>
                  <a:lnTo>
                    <a:pt x="0" y="29"/>
                  </a:lnTo>
                  <a:lnTo>
                    <a:pt x="0" y="25"/>
                  </a:lnTo>
                  <a:lnTo>
                    <a:pt x="0" y="23"/>
                  </a:lnTo>
                  <a:lnTo>
                    <a:pt x="1" y="21"/>
                  </a:lnTo>
                  <a:lnTo>
                    <a:pt x="0" y="21"/>
                  </a:lnTo>
                  <a:lnTo>
                    <a:pt x="1" y="21"/>
                  </a:lnTo>
                  <a:lnTo>
                    <a:pt x="0" y="21"/>
                  </a:lnTo>
                  <a:lnTo>
                    <a:pt x="1" y="21"/>
                  </a:lnTo>
                </a:path>
              </a:pathLst>
            </a:custGeom>
            <a:solidFill>
              <a:srgbClr val="99FF99"/>
            </a:solidFill>
            <a:ln w="6350">
              <a:noFill/>
              <a:prstDash val="solid"/>
              <a:round/>
              <a:headEnd/>
              <a:tailEnd/>
            </a:ln>
          </p:spPr>
          <p:txBody>
            <a:bodyPr/>
            <a:lstStyle/>
            <a:p>
              <a:endParaRPr lang="en-US"/>
            </a:p>
          </p:txBody>
        </p:sp>
        <p:sp>
          <p:nvSpPr>
            <p:cNvPr id="745563" name="Freeform 91"/>
            <p:cNvSpPr>
              <a:spLocks/>
            </p:cNvSpPr>
            <p:nvPr/>
          </p:nvSpPr>
          <p:spPr bwMode="auto">
            <a:xfrm>
              <a:off x="2363" y="421"/>
              <a:ext cx="102" cy="28"/>
            </a:xfrm>
            <a:custGeom>
              <a:avLst/>
              <a:gdLst/>
              <a:ahLst/>
              <a:cxnLst>
                <a:cxn ang="0">
                  <a:pos x="98" y="20"/>
                </a:cxn>
                <a:cxn ang="0">
                  <a:pos x="96" y="19"/>
                </a:cxn>
                <a:cxn ang="0">
                  <a:pos x="90" y="14"/>
                </a:cxn>
                <a:cxn ang="0">
                  <a:pos x="83" y="9"/>
                </a:cxn>
                <a:cxn ang="0">
                  <a:pos x="74" y="3"/>
                </a:cxn>
                <a:cxn ang="0">
                  <a:pos x="71" y="1"/>
                </a:cxn>
                <a:cxn ang="0">
                  <a:pos x="69" y="1"/>
                </a:cxn>
                <a:cxn ang="0">
                  <a:pos x="66" y="0"/>
                </a:cxn>
                <a:cxn ang="0">
                  <a:pos x="59" y="0"/>
                </a:cxn>
                <a:cxn ang="0">
                  <a:pos x="51" y="0"/>
                </a:cxn>
                <a:cxn ang="0">
                  <a:pos x="50" y="0"/>
                </a:cxn>
                <a:cxn ang="0">
                  <a:pos x="45" y="1"/>
                </a:cxn>
                <a:cxn ang="0">
                  <a:pos x="38" y="2"/>
                </a:cxn>
                <a:cxn ang="0">
                  <a:pos x="31" y="3"/>
                </a:cxn>
                <a:cxn ang="0">
                  <a:pos x="19" y="3"/>
                </a:cxn>
                <a:cxn ang="0">
                  <a:pos x="15" y="3"/>
                </a:cxn>
                <a:cxn ang="0">
                  <a:pos x="10" y="5"/>
                </a:cxn>
                <a:cxn ang="0">
                  <a:pos x="8" y="6"/>
                </a:cxn>
                <a:cxn ang="0">
                  <a:pos x="3" y="9"/>
                </a:cxn>
                <a:cxn ang="0">
                  <a:pos x="1" y="11"/>
                </a:cxn>
                <a:cxn ang="0">
                  <a:pos x="0" y="14"/>
                </a:cxn>
                <a:cxn ang="0">
                  <a:pos x="0" y="16"/>
                </a:cxn>
                <a:cxn ang="0">
                  <a:pos x="1" y="17"/>
                </a:cxn>
                <a:cxn ang="0">
                  <a:pos x="4" y="17"/>
                </a:cxn>
                <a:cxn ang="0">
                  <a:pos x="8" y="19"/>
                </a:cxn>
                <a:cxn ang="0">
                  <a:pos x="10" y="17"/>
                </a:cxn>
                <a:cxn ang="0">
                  <a:pos x="14" y="17"/>
                </a:cxn>
                <a:cxn ang="0">
                  <a:pos x="20" y="16"/>
                </a:cxn>
                <a:cxn ang="0">
                  <a:pos x="29" y="14"/>
                </a:cxn>
                <a:cxn ang="0">
                  <a:pos x="40" y="11"/>
                </a:cxn>
                <a:cxn ang="0">
                  <a:pos x="45" y="10"/>
                </a:cxn>
                <a:cxn ang="0">
                  <a:pos x="50" y="9"/>
                </a:cxn>
                <a:cxn ang="0">
                  <a:pos x="61" y="9"/>
                </a:cxn>
                <a:cxn ang="0">
                  <a:pos x="71" y="10"/>
                </a:cxn>
                <a:cxn ang="0">
                  <a:pos x="80" y="14"/>
                </a:cxn>
                <a:cxn ang="0">
                  <a:pos x="89" y="19"/>
                </a:cxn>
                <a:cxn ang="0">
                  <a:pos x="97" y="25"/>
                </a:cxn>
                <a:cxn ang="0">
                  <a:pos x="102" y="28"/>
                </a:cxn>
                <a:cxn ang="0">
                  <a:pos x="99" y="24"/>
                </a:cxn>
                <a:cxn ang="0">
                  <a:pos x="98" y="21"/>
                </a:cxn>
                <a:cxn ang="0">
                  <a:pos x="98" y="20"/>
                </a:cxn>
                <a:cxn ang="0">
                  <a:pos x="97" y="20"/>
                </a:cxn>
                <a:cxn ang="0">
                  <a:pos x="98" y="20"/>
                </a:cxn>
                <a:cxn ang="0">
                  <a:pos x="97" y="20"/>
                </a:cxn>
                <a:cxn ang="0">
                  <a:pos x="98" y="20"/>
                </a:cxn>
                <a:cxn ang="0">
                  <a:pos x="98" y="20"/>
                </a:cxn>
              </a:cxnLst>
              <a:rect l="0" t="0" r="r" b="b"/>
              <a:pathLst>
                <a:path w="102" h="28">
                  <a:moveTo>
                    <a:pt x="98" y="20"/>
                  </a:moveTo>
                  <a:lnTo>
                    <a:pt x="96" y="19"/>
                  </a:lnTo>
                  <a:lnTo>
                    <a:pt x="90" y="14"/>
                  </a:lnTo>
                  <a:lnTo>
                    <a:pt x="83" y="9"/>
                  </a:lnTo>
                  <a:lnTo>
                    <a:pt x="74" y="3"/>
                  </a:lnTo>
                  <a:lnTo>
                    <a:pt x="71" y="1"/>
                  </a:lnTo>
                  <a:lnTo>
                    <a:pt x="69" y="1"/>
                  </a:lnTo>
                  <a:lnTo>
                    <a:pt x="66" y="0"/>
                  </a:lnTo>
                  <a:lnTo>
                    <a:pt x="59" y="0"/>
                  </a:lnTo>
                  <a:lnTo>
                    <a:pt x="51" y="0"/>
                  </a:lnTo>
                  <a:lnTo>
                    <a:pt x="50" y="0"/>
                  </a:lnTo>
                  <a:lnTo>
                    <a:pt x="45" y="1"/>
                  </a:lnTo>
                  <a:lnTo>
                    <a:pt x="38" y="2"/>
                  </a:lnTo>
                  <a:lnTo>
                    <a:pt x="31" y="3"/>
                  </a:lnTo>
                  <a:lnTo>
                    <a:pt x="19" y="3"/>
                  </a:lnTo>
                  <a:lnTo>
                    <a:pt x="15" y="3"/>
                  </a:lnTo>
                  <a:lnTo>
                    <a:pt x="10" y="5"/>
                  </a:lnTo>
                  <a:lnTo>
                    <a:pt x="8" y="6"/>
                  </a:lnTo>
                  <a:lnTo>
                    <a:pt x="3" y="9"/>
                  </a:lnTo>
                  <a:lnTo>
                    <a:pt x="1" y="11"/>
                  </a:lnTo>
                  <a:lnTo>
                    <a:pt x="0" y="14"/>
                  </a:lnTo>
                  <a:lnTo>
                    <a:pt x="0" y="16"/>
                  </a:lnTo>
                  <a:lnTo>
                    <a:pt x="1" y="17"/>
                  </a:lnTo>
                  <a:lnTo>
                    <a:pt x="4" y="17"/>
                  </a:lnTo>
                  <a:lnTo>
                    <a:pt x="8" y="19"/>
                  </a:lnTo>
                  <a:lnTo>
                    <a:pt x="10" y="17"/>
                  </a:lnTo>
                  <a:lnTo>
                    <a:pt x="14" y="17"/>
                  </a:lnTo>
                  <a:lnTo>
                    <a:pt x="20" y="16"/>
                  </a:lnTo>
                  <a:lnTo>
                    <a:pt x="29" y="14"/>
                  </a:lnTo>
                  <a:lnTo>
                    <a:pt x="40" y="11"/>
                  </a:lnTo>
                  <a:lnTo>
                    <a:pt x="45" y="10"/>
                  </a:lnTo>
                  <a:lnTo>
                    <a:pt x="50" y="9"/>
                  </a:lnTo>
                  <a:lnTo>
                    <a:pt x="61" y="9"/>
                  </a:lnTo>
                  <a:lnTo>
                    <a:pt x="71" y="10"/>
                  </a:lnTo>
                  <a:lnTo>
                    <a:pt x="80" y="14"/>
                  </a:lnTo>
                  <a:lnTo>
                    <a:pt x="89" y="19"/>
                  </a:lnTo>
                  <a:lnTo>
                    <a:pt x="97" y="25"/>
                  </a:lnTo>
                  <a:lnTo>
                    <a:pt x="102" y="28"/>
                  </a:lnTo>
                  <a:lnTo>
                    <a:pt x="99" y="24"/>
                  </a:lnTo>
                  <a:lnTo>
                    <a:pt x="98" y="21"/>
                  </a:lnTo>
                  <a:lnTo>
                    <a:pt x="98" y="20"/>
                  </a:lnTo>
                  <a:lnTo>
                    <a:pt x="97" y="20"/>
                  </a:lnTo>
                  <a:lnTo>
                    <a:pt x="98" y="20"/>
                  </a:lnTo>
                  <a:lnTo>
                    <a:pt x="97" y="20"/>
                  </a:lnTo>
                  <a:lnTo>
                    <a:pt x="98" y="20"/>
                  </a:lnTo>
                  <a:lnTo>
                    <a:pt x="98" y="20"/>
                  </a:lnTo>
                  <a:close/>
                </a:path>
              </a:pathLst>
            </a:custGeom>
            <a:solidFill>
              <a:srgbClr val="99FF99"/>
            </a:solidFill>
            <a:ln w="9525">
              <a:noFill/>
              <a:round/>
              <a:headEnd/>
              <a:tailEnd/>
            </a:ln>
          </p:spPr>
          <p:txBody>
            <a:bodyPr/>
            <a:lstStyle/>
            <a:p>
              <a:endParaRPr lang="en-US"/>
            </a:p>
          </p:txBody>
        </p:sp>
        <p:sp>
          <p:nvSpPr>
            <p:cNvPr id="745564" name="Freeform 92"/>
            <p:cNvSpPr>
              <a:spLocks/>
            </p:cNvSpPr>
            <p:nvPr/>
          </p:nvSpPr>
          <p:spPr bwMode="auto">
            <a:xfrm>
              <a:off x="2363" y="421"/>
              <a:ext cx="102" cy="28"/>
            </a:xfrm>
            <a:custGeom>
              <a:avLst/>
              <a:gdLst/>
              <a:ahLst/>
              <a:cxnLst>
                <a:cxn ang="0">
                  <a:pos x="98" y="20"/>
                </a:cxn>
                <a:cxn ang="0">
                  <a:pos x="96" y="19"/>
                </a:cxn>
                <a:cxn ang="0">
                  <a:pos x="90" y="14"/>
                </a:cxn>
                <a:cxn ang="0">
                  <a:pos x="83" y="9"/>
                </a:cxn>
                <a:cxn ang="0">
                  <a:pos x="74" y="3"/>
                </a:cxn>
                <a:cxn ang="0">
                  <a:pos x="71" y="1"/>
                </a:cxn>
                <a:cxn ang="0">
                  <a:pos x="69" y="1"/>
                </a:cxn>
                <a:cxn ang="0">
                  <a:pos x="66" y="0"/>
                </a:cxn>
                <a:cxn ang="0">
                  <a:pos x="59" y="0"/>
                </a:cxn>
                <a:cxn ang="0">
                  <a:pos x="51" y="0"/>
                </a:cxn>
                <a:cxn ang="0">
                  <a:pos x="50" y="0"/>
                </a:cxn>
                <a:cxn ang="0">
                  <a:pos x="45" y="1"/>
                </a:cxn>
                <a:cxn ang="0">
                  <a:pos x="38" y="2"/>
                </a:cxn>
                <a:cxn ang="0">
                  <a:pos x="31" y="3"/>
                </a:cxn>
                <a:cxn ang="0">
                  <a:pos x="19" y="3"/>
                </a:cxn>
                <a:cxn ang="0">
                  <a:pos x="15" y="3"/>
                </a:cxn>
                <a:cxn ang="0">
                  <a:pos x="10" y="5"/>
                </a:cxn>
                <a:cxn ang="0">
                  <a:pos x="8" y="6"/>
                </a:cxn>
                <a:cxn ang="0">
                  <a:pos x="3" y="9"/>
                </a:cxn>
                <a:cxn ang="0">
                  <a:pos x="1" y="11"/>
                </a:cxn>
                <a:cxn ang="0">
                  <a:pos x="0" y="14"/>
                </a:cxn>
                <a:cxn ang="0">
                  <a:pos x="0" y="16"/>
                </a:cxn>
                <a:cxn ang="0">
                  <a:pos x="1" y="17"/>
                </a:cxn>
                <a:cxn ang="0">
                  <a:pos x="4" y="17"/>
                </a:cxn>
                <a:cxn ang="0">
                  <a:pos x="8" y="19"/>
                </a:cxn>
                <a:cxn ang="0">
                  <a:pos x="10" y="17"/>
                </a:cxn>
                <a:cxn ang="0">
                  <a:pos x="14" y="17"/>
                </a:cxn>
                <a:cxn ang="0">
                  <a:pos x="20" y="16"/>
                </a:cxn>
                <a:cxn ang="0">
                  <a:pos x="29" y="14"/>
                </a:cxn>
                <a:cxn ang="0">
                  <a:pos x="40" y="11"/>
                </a:cxn>
                <a:cxn ang="0">
                  <a:pos x="45" y="10"/>
                </a:cxn>
                <a:cxn ang="0">
                  <a:pos x="50" y="9"/>
                </a:cxn>
                <a:cxn ang="0">
                  <a:pos x="61" y="9"/>
                </a:cxn>
                <a:cxn ang="0">
                  <a:pos x="71" y="10"/>
                </a:cxn>
                <a:cxn ang="0">
                  <a:pos x="80" y="14"/>
                </a:cxn>
                <a:cxn ang="0">
                  <a:pos x="89" y="19"/>
                </a:cxn>
                <a:cxn ang="0">
                  <a:pos x="97" y="25"/>
                </a:cxn>
                <a:cxn ang="0">
                  <a:pos x="102" y="28"/>
                </a:cxn>
                <a:cxn ang="0">
                  <a:pos x="99" y="24"/>
                </a:cxn>
                <a:cxn ang="0">
                  <a:pos x="98" y="21"/>
                </a:cxn>
                <a:cxn ang="0">
                  <a:pos x="98" y="20"/>
                </a:cxn>
                <a:cxn ang="0">
                  <a:pos x="97" y="20"/>
                </a:cxn>
                <a:cxn ang="0">
                  <a:pos x="98" y="20"/>
                </a:cxn>
                <a:cxn ang="0">
                  <a:pos x="97" y="20"/>
                </a:cxn>
                <a:cxn ang="0">
                  <a:pos x="98" y="20"/>
                </a:cxn>
              </a:cxnLst>
              <a:rect l="0" t="0" r="r" b="b"/>
              <a:pathLst>
                <a:path w="102" h="28">
                  <a:moveTo>
                    <a:pt x="98" y="20"/>
                  </a:moveTo>
                  <a:lnTo>
                    <a:pt x="96" y="19"/>
                  </a:lnTo>
                  <a:lnTo>
                    <a:pt x="90" y="14"/>
                  </a:lnTo>
                  <a:lnTo>
                    <a:pt x="83" y="9"/>
                  </a:lnTo>
                  <a:lnTo>
                    <a:pt x="74" y="3"/>
                  </a:lnTo>
                  <a:lnTo>
                    <a:pt x="71" y="1"/>
                  </a:lnTo>
                  <a:lnTo>
                    <a:pt x="69" y="1"/>
                  </a:lnTo>
                  <a:lnTo>
                    <a:pt x="66" y="0"/>
                  </a:lnTo>
                  <a:lnTo>
                    <a:pt x="59" y="0"/>
                  </a:lnTo>
                  <a:lnTo>
                    <a:pt x="51" y="0"/>
                  </a:lnTo>
                  <a:lnTo>
                    <a:pt x="50" y="0"/>
                  </a:lnTo>
                  <a:lnTo>
                    <a:pt x="45" y="1"/>
                  </a:lnTo>
                  <a:lnTo>
                    <a:pt x="38" y="2"/>
                  </a:lnTo>
                  <a:lnTo>
                    <a:pt x="31" y="3"/>
                  </a:lnTo>
                  <a:lnTo>
                    <a:pt x="19" y="3"/>
                  </a:lnTo>
                  <a:lnTo>
                    <a:pt x="15" y="3"/>
                  </a:lnTo>
                  <a:lnTo>
                    <a:pt x="10" y="5"/>
                  </a:lnTo>
                  <a:lnTo>
                    <a:pt x="8" y="6"/>
                  </a:lnTo>
                  <a:lnTo>
                    <a:pt x="3" y="9"/>
                  </a:lnTo>
                  <a:lnTo>
                    <a:pt x="1" y="11"/>
                  </a:lnTo>
                  <a:lnTo>
                    <a:pt x="0" y="14"/>
                  </a:lnTo>
                  <a:lnTo>
                    <a:pt x="0" y="16"/>
                  </a:lnTo>
                  <a:lnTo>
                    <a:pt x="1" y="17"/>
                  </a:lnTo>
                  <a:lnTo>
                    <a:pt x="4" y="17"/>
                  </a:lnTo>
                  <a:lnTo>
                    <a:pt x="8" y="19"/>
                  </a:lnTo>
                  <a:lnTo>
                    <a:pt x="10" y="17"/>
                  </a:lnTo>
                  <a:lnTo>
                    <a:pt x="14" y="17"/>
                  </a:lnTo>
                  <a:lnTo>
                    <a:pt x="20" y="16"/>
                  </a:lnTo>
                  <a:lnTo>
                    <a:pt x="29" y="14"/>
                  </a:lnTo>
                  <a:lnTo>
                    <a:pt x="40" y="11"/>
                  </a:lnTo>
                  <a:lnTo>
                    <a:pt x="45" y="10"/>
                  </a:lnTo>
                  <a:lnTo>
                    <a:pt x="50" y="9"/>
                  </a:lnTo>
                  <a:lnTo>
                    <a:pt x="61" y="9"/>
                  </a:lnTo>
                  <a:lnTo>
                    <a:pt x="71" y="10"/>
                  </a:lnTo>
                  <a:lnTo>
                    <a:pt x="80" y="14"/>
                  </a:lnTo>
                  <a:lnTo>
                    <a:pt x="89" y="19"/>
                  </a:lnTo>
                  <a:lnTo>
                    <a:pt x="97" y="25"/>
                  </a:lnTo>
                  <a:lnTo>
                    <a:pt x="102" y="28"/>
                  </a:lnTo>
                  <a:lnTo>
                    <a:pt x="99" y="24"/>
                  </a:lnTo>
                  <a:lnTo>
                    <a:pt x="98" y="21"/>
                  </a:lnTo>
                  <a:lnTo>
                    <a:pt x="98" y="20"/>
                  </a:lnTo>
                  <a:lnTo>
                    <a:pt x="97" y="20"/>
                  </a:lnTo>
                  <a:lnTo>
                    <a:pt x="98" y="20"/>
                  </a:lnTo>
                  <a:lnTo>
                    <a:pt x="97" y="20"/>
                  </a:lnTo>
                  <a:lnTo>
                    <a:pt x="98" y="20"/>
                  </a:lnTo>
                </a:path>
              </a:pathLst>
            </a:custGeom>
            <a:solidFill>
              <a:srgbClr val="99FF99"/>
            </a:solidFill>
            <a:ln w="6350">
              <a:noFill/>
              <a:prstDash val="solid"/>
              <a:round/>
              <a:headEnd/>
              <a:tailEnd/>
            </a:ln>
          </p:spPr>
          <p:txBody>
            <a:bodyPr/>
            <a:lstStyle/>
            <a:p>
              <a:endParaRPr lang="en-US"/>
            </a:p>
          </p:txBody>
        </p:sp>
        <p:sp>
          <p:nvSpPr>
            <p:cNvPr id="745565" name="Freeform 93"/>
            <p:cNvSpPr>
              <a:spLocks/>
            </p:cNvSpPr>
            <p:nvPr/>
          </p:nvSpPr>
          <p:spPr bwMode="auto">
            <a:xfrm>
              <a:off x="2347" y="466"/>
              <a:ext cx="6" cy="67"/>
            </a:xfrm>
            <a:custGeom>
              <a:avLst/>
              <a:gdLst/>
              <a:ahLst/>
              <a:cxnLst>
                <a:cxn ang="0">
                  <a:pos x="6" y="0"/>
                </a:cxn>
                <a:cxn ang="0">
                  <a:pos x="5" y="8"/>
                </a:cxn>
                <a:cxn ang="0">
                  <a:pos x="2" y="18"/>
                </a:cxn>
                <a:cxn ang="0">
                  <a:pos x="0" y="33"/>
                </a:cxn>
                <a:cxn ang="0">
                  <a:pos x="2" y="58"/>
                </a:cxn>
                <a:cxn ang="0">
                  <a:pos x="5" y="67"/>
                </a:cxn>
              </a:cxnLst>
              <a:rect l="0" t="0" r="r" b="b"/>
              <a:pathLst>
                <a:path w="6" h="67">
                  <a:moveTo>
                    <a:pt x="6" y="0"/>
                  </a:moveTo>
                  <a:lnTo>
                    <a:pt x="5" y="8"/>
                  </a:lnTo>
                  <a:lnTo>
                    <a:pt x="2" y="18"/>
                  </a:lnTo>
                  <a:lnTo>
                    <a:pt x="0" y="33"/>
                  </a:lnTo>
                  <a:lnTo>
                    <a:pt x="2" y="58"/>
                  </a:lnTo>
                  <a:lnTo>
                    <a:pt x="5" y="67"/>
                  </a:lnTo>
                </a:path>
              </a:pathLst>
            </a:custGeom>
            <a:solidFill>
              <a:srgbClr val="99FF99"/>
            </a:solidFill>
            <a:ln w="6350">
              <a:noFill/>
              <a:prstDash val="solid"/>
              <a:round/>
              <a:headEnd/>
              <a:tailEnd/>
            </a:ln>
          </p:spPr>
          <p:txBody>
            <a:bodyPr/>
            <a:lstStyle/>
            <a:p>
              <a:endParaRPr lang="en-US"/>
            </a:p>
          </p:txBody>
        </p:sp>
        <p:sp>
          <p:nvSpPr>
            <p:cNvPr id="745566" name="Freeform 94"/>
            <p:cNvSpPr>
              <a:spLocks/>
            </p:cNvSpPr>
            <p:nvPr/>
          </p:nvSpPr>
          <p:spPr bwMode="auto">
            <a:xfrm>
              <a:off x="2301" y="545"/>
              <a:ext cx="68" cy="37"/>
            </a:xfrm>
            <a:custGeom>
              <a:avLst/>
              <a:gdLst/>
              <a:ahLst/>
              <a:cxnLst>
                <a:cxn ang="0">
                  <a:pos x="6" y="4"/>
                </a:cxn>
                <a:cxn ang="0">
                  <a:pos x="4" y="7"/>
                </a:cxn>
                <a:cxn ang="0">
                  <a:pos x="1" y="12"/>
                </a:cxn>
                <a:cxn ang="0">
                  <a:pos x="0" y="21"/>
                </a:cxn>
                <a:cxn ang="0">
                  <a:pos x="1" y="29"/>
                </a:cxn>
                <a:cxn ang="0">
                  <a:pos x="2" y="31"/>
                </a:cxn>
                <a:cxn ang="0">
                  <a:pos x="4" y="31"/>
                </a:cxn>
                <a:cxn ang="0">
                  <a:pos x="5" y="31"/>
                </a:cxn>
                <a:cxn ang="0">
                  <a:pos x="6" y="32"/>
                </a:cxn>
                <a:cxn ang="0">
                  <a:pos x="7" y="35"/>
                </a:cxn>
                <a:cxn ang="0">
                  <a:pos x="9" y="35"/>
                </a:cxn>
                <a:cxn ang="0">
                  <a:pos x="10" y="33"/>
                </a:cxn>
                <a:cxn ang="0">
                  <a:pos x="11" y="33"/>
                </a:cxn>
                <a:cxn ang="0">
                  <a:pos x="12" y="33"/>
                </a:cxn>
                <a:cxn ang="0">
                  <a:pos x="14" y="33"/>
                </a:cxn>
                <a:cxn ang="0">
                  <a:pos x="15" y="33"/>
                </a:cxn>
                <a:cxn ang="0">
                  <a:pos x="16" y="33"/>
                </a:cxn>
                <a:cxn ang="0">
                  <a:pos x="19" y="32"/>
                </a:cxn>
                <a:cxn ang="0">
                  <a:pos x="20" y="31"/>
                </a:cxn>
                <a:cxn ang="0">
                  <a:pos x="21" y="31"/>
                </a:cxn>
                <a:cxn ang="0">
                  <a:pos x="23" y="31"/>
                </a:cxn>
                <a:cxn ang="0">
                  <a:pos x="24" y="32"/>
                </a:cxn>
                <a:cxn ang="0">
                  <a:pos x="25" y="33"/>
                </a:cxn>
                <a:cxn ang="0">
                  <a:pos x="26" y="35"/>
                </a:cxn>
                <a:cxn ang="0">
                  <a:pos x="28" y="36"/>
                </a:cxn>
                <a:cxn ang="0">
                  <a:pos x="30" y="37"/>
                </a:cxn>
                <a:cxn ang="0">
                  <a:pos x="33" y="36"/>
                </a:cxn>
                <a:cxn ang="0">
                  <a:pos x="34" y="36"/>
                </a:cxn>
                <a:cxn ang="0">
                  <a:pos x="39" y="33"/>
                </a:cxn>
                <a:cxn ang="0">
                  <a:pos x="44" y="31"/>
                </a:cxn>
                <a:cxn ang="0">
                  <a:pos x="46" y="31"/>
                </a:cxn>
                <a:cxn ang="0">
                  <a:pos x="48" y="32"/>
                </a:cxn>
                <a:cxn ang="0">
                  <a:pos x="53" y="35"/>
                </a:cxn>
                <a:cxn ang="0">
                  <a:pos x="58" y="35"/>
                </a:cxn>
                <a:cxn ang="0">
                  <a:pos x="62" y="33"/>
                </a:cxn>
                <a:cxn ang="0">
                  <a:pos x="66" y="29"/>
                </a:cxn>
                <a:cxn ang="0">
                  <a:pos x="67" y="24"/>
                </a:cxn>
                <a:cxn ang="0">
                  <a:pos x="68" y="21"/>
                </a:cxn>
                <a:cxn ang="0">
                  <a:pos x="67" y="17"/>
                </a:cxn>
                <a:cxn ang="0">
                  <a:pos x="67" y="14"/>
                </a:cxn>
                <a:cxn ang="0">
                  <a:pos x="66" y="12"/>
                </a:cxn>
                <a:cxn ang="0">
                  <a:pos x="62" y="4"/>
                </a:cxn>
                <a:cxn ang="0">
                  <a:pos x="61" y="0"/>
                </a:cxn>
              </a:cxnLst>
              <a:rect l="0" t="0" r="r" b="b"/>
              <a:pathLst>
                <a:path w="68" h="37">
                  <a:moveTo>
                    <a:pt x="6" y="4"/>
                  </a:moveTo>
                  <a:lnTo>
                    <a:pt x="4" y="7"/>
                  </a:lnTo>
                  <a:lnTo>
                    <a:pt x="1" y="12"/>
                  </a:lnTo>
                  <a:lnTo>
                    <a:pt x="0" y="21"/>
                  </a:lnTo>
                  <a:lnTo>
                    <a:pt x="1" y="29"/>
                  </a:lnTo>
                  <a:lnTo>
                    <a:pt x="2" y="31"/>
                  </a:lnTo>
                  <a:lnTo>
                    <a:pt x="4" y="31"/>
                  </a:lnTo>
                  <a:lnTo>
                    <a:pt x="5" y="31"/>
                  </a:lnTo>
                  <a:lnTo>
                    <a:pt x="6" y="32"/>
                  </a:lnTo>
                  <a:lnTo>
                    <a:pt x="7" y="35"/>
                  </a:lnTo>
                  <a:lnTo>
                    <a:pt x="9" y="35"/>
                  </a:lnTo>
                  <a:lnTo>
                    <a:pt x="10" y="33"/>
                  </a:lnTo>
                  <a:lnTo>
                    <a:pt x="11" y="33"/>
                  </a:lnTo>
                  <a:lnTo>
                    <a:pt x="12" y="33"/>
                  </a:lnTo>
                  <a:lnTo>
                    <a:pt x="14" y="33"/>
                  </a:lnTo>
                  <a:lnTo>
                    <a:pt x="15" y="33"/>
                  </a:lnTo>
                  <a:lnTo>
                    <a:pt x="16" y="33"/>
                  </a:lnTo>
                  <a:lnTo>
                    <a:pt x="19" y="32"/>
                  </a:lnTo>
                  <a:lnTo>
                    <a:pt x="20" y="31"/>
                  </a:lnTo>
                  <a:lnTo>
                    <a:pt x="21" y="31"/>
                  </a:lnTo>
                  <a:lnTo>
                    <a:pt x="23" y="31"/>
                  </a:lnTo>
                  <a:lnTo>
                    <a:pt x="24" y="32"/>
                  </a:lnTo>
                  <a:lnTo>
                    <a:pt x="25" y="33"/>
                  </a:lnTo>
                  <a:lnTo>
                    <a:pt x="26" y="35"/>
                  </a:lnTo>
                  <a:lnTo>
                    <a:pt x="28" y="36"/>
                  </a:lnTo>
                  <a:lnTo>
                    <a:pt x="30" y="37"/>
                  </a:lnTo>
                  <a:lnTo>
                    <a:pt x="33" y="36"/>
                  </a:lnTo>
                  <a:lnTo>
                    <a:pt x="34" y="36"/>
                  </a:lnTo>
                  <a:lnTo>
                    <a:pt x="39" y="33"/>
                  </a:lnTo>
                  <a:lnTo>
                    <a:pt x="44" y="31"/>
                  </a:lnTo>
                  <a:lnTo>
                    <a:pt x="46" y="31"/>
                  </a:lnTo>
                  <a:lnTo>
                    <a:pt x="48" y="32"/>
                  </a:lnTo>
                  <a:lnTo>
                    <a:pt x="53" y="35"/>
                  </a:lnTo>
                  <a:lnTo>
                    <a:pt x="58" y="35"/>
                  </a:lnTo>
                  <a:lnTo>
                    <a:pt x="62" y="33"/>
                  </a:lnTo>
                  <a:lnTo>
                    <a:pt x="66" y="29"/>
                  </a:lnTo>
                  <a:lnTo>
                    <a:pt x="67" y="24"/>
                  </a:lnTo>
                  <a:lnTo>
                    <a:pt x="68" y="21"/>
                  </a:lnTo>
                  <a:lnTo>
                    <a:pt x="67" y="17"/>
                  </a:lnTo>
                  <a:lnTo>
                    <a:pt x="67" y="14"/>
                  </a:lnTo>
                  <a:lnTo>
                    <a:pt x="66" y="12"/>
                  </a:lnTo>
                  <a:lnTo>
                    <a:pt x="62" y="4"/>
                  </a:lnTo>
                  <a:lnTo>
                    <a:pt x="61" y="0"/>
                  </a:lnTo>
                </a:path>
              </a:pathLst>
            </a:custGeom>
            <a:solidFill>
              <a:srgbClr val="99FF99"/>
            </a:solidFill>
            <a:ln w="6350">
              <a:noFill/>
              <a:prstDash val="solid"/>
              <a:round/>
              <a:headEnd/>
              <a:tailEnd/>
            </a:ln>
          </p:spPr>
          <p:txBody>
            <a:bodyPr/>
            <a:lstStyle/>
            <a:p>
              <a:endParaRPr lang="en-US"/>
            </a:p>
          </p:txBody>
        </p:sp>
        <p:sp>
          <p:nvSpPr>
            <p:cNvPr id="745567" name="Freeform 95"/>
            <p:cNvSpPr>
              <a:spLocks/>
            </p:cNvSpPr>
            <p:nvPr/>
          </p:nvSpPr>
          <p:spPr bwMode="auto">
            <a:xfrm>
              <a:off x="2381" y="459"/>
              <a:ext cx="66" cy="30"/>
            </a:xfrm>
            <a:custGeom>
              <a:avLst/>
              <a:gdLst/>
              <a:ahLst/>
              <a:cxnLst>
                <a:cxn ang="0">
                  <a:pos x="66" y="16"/>
                </a:cxn>
                <a:cxn ang="0">
                  <a:pos x="62" y="10"/>
                </a:cxn>
                <a:cxn ang="0">
                  <a:pos x="56" y="6"/>
                </a:cxn>
                <a:cxn ang="0">
                  <a:pos x="50" y="2"/>
                </a:cxn>
                <a:cxn ang="0">
                  <a:pos x="42" y="0"/>
                </a:cxn>
                <a:cxn ang="0">
                  <a:pos x="33" y="0"/>
                </a:cxn>
                <a:cxn ang="0">
                  <a:pos x="16" y="2"/>
                </a:cxn>
                <a:cxn ang="0">
                  <a:pos x="5" y="7"/>
                </a:cxn>
                <a:cxn ang="0">
                  <a:pos x="1" y="13"/>
                </a:cxn>
                <a:cxn ang="0">
                  <a:pos x="0" y="18"/>
                </a:cxn>
                <a:cxn ang="0">
                  <a:pos x="1" y="23"/>
                </a:cxn>
                <a:cxn ang="0">
                  <a:pos x="2" y="23"/>
                </a:cxn>
                <a:cxn ang="0">
                  <a:pos x="5" y="26"/>
                </a:cxn>
                <a:cxn ang="0">
                  <a:pos x="9" y="29"/>
                </a:cxn>
                <a:cxn ang="0">
                  <a:pos x="15" y="30"/>
                </a:cxn>
                <a:cxn ang="0">
                  <a:pos x="22" y="30"/>
                </a:cxn>
                <a:cxn ang="0">
                  <a:pos x="37" y="29"/>
                </a:cxn>
                <a:cxn ang="0">
                  <a:pos x="62" y="21"/>
                </a:cxn>
                <a:cxn ang="0">
                  <a:pos x="66" y="16"/>
                </a:cxn>
                <a:cxn ang="0">
                  <a:pos x="65" y="16"/>
                </a:cxn>
                <a:cxn ang="0">
                  <a:pos x="66" y="16"/>
                </a:cxn>
                <a:cxn ang="0">
                  <a:pos x="65" y="16"/>
                </a:cxn>
                <a:cxn ang="0">
                  <a:pos x="66" y="16"/>
                </a:cxn>
                <a:cxn ang="0">
                  <a:pos x="66" y="16"/>
                </a:cxn>
              </a:cxnLst>
              <a:rect l="0" t="0" r="r" b="b"/>
              <a:pathLst>
                <a:path w="66" h="30">
                  <a:moveTo>
                    <a:pt x="66" y="16"/>
                  </a:moveTo>
                  <a:lnTo>
                    <a:pt x="62" y="10"/>
                  </a:lnTo>
                  <a:lnTo>
                    <a:pt x="56" y="6"/>
                  </a:lnTo>
                  <a:lnTo>
                    <a:pt x="50" y="2"/>
                  </a:lnTo>
                  <a:lnTo>
                    <a:pt x="42" y="0"/>
                  </a:lnTo>
                  <a:lnTo>
                    <a:pt x="33" y="0"/>
                  </a:lnTo>
                  <a:lnTo>
                    <a:pt x="16" y="2"/>
                  </a:lnTo>
                  <a:lnTo>
                    <a:pt x="5" y="7"/>
                  </a:lnTo>
                  <a:lnTo>
                    <a:pt x="1" y="13"/>
                  </a:lnTo>
                  <a:lnTo>
                    <a:pt x="0" y="18"/>
                  </a:lnTo>
                  <a:lnTo>
                    <a:pt x="1" y="23"/>
                  </a:lnTo>
                  <a:lnTo>
                    <a:pt x="2" y="23"/>
                  </a:lnTo>
                  <a:lnTo>
                    <a:pt x="5" y="26"/>
                  </a:lnTo>
                  <a:lnTo>
                    <a:pt x="9" y="29"/>
                  </a:lnTo>
                  <a:lnTo>
                    <a:pt x="15" y="30"/>
                  </a:lnTo>
                  <a:lnTo>
                    <a:pt x="22" y="30"/>
                  </a:lnTo>
                  <a:lnTo>
                    <a:pt x="37" y="29"/>
                  </a:lnTo>
                  <a:lnTo>
                    <a:pt x="62" y="21"/>
                  </a:lnTo>
                  <a:lnTo>
                    <a:pt x="66" y="16"/>
                  </a:lnTo>
                  <a:lnTo>
                    <a:pt x="65" y="16"/>
                  </a:lnTo>
                  <a:lnTo>
                    <a:pt x="66" y="16"/>
                  </a:lnTo>
                  <a:lnTo>
                    <a:pt x="65" y="16"/>
                  </a:lnTo>
                  <a:lnTo>
                    <a:pt x="66" y="16"/>
                  </a:lnTo>
                  <a:lnTo>
                    <a:pt x="66" y="16"/>
                  </a:lnTo>
                  <a:close/>
                </a:path>
              </a:pathLst>
            </a:custGeom>
            <a:solidFill>
              <a:srgbClr val="99FF99"/>
            </a:solidFill>
            <a:ln w="9525">
              <a:noFill/>
              <a:round/>
              <a:headEnd/>
              <a:tailEnd/>
            </a:ln>
          </p:spPr>
          <p:txBody>
            <a:bodyPr/>
            <a:lstStyle/>
            <a:p>
              <a:endParaRPr lang="en-US"/>
            </a:p>
          </p:txBody>
        </p:sp>
        <p:sp>
          <p:nvSpPr>
            <p:cNvPr id="745568" name="Freeform 96"/>
            <p:cNvSpPr>
              <a:spLocks/>
            </p:cNvSpPr>
            <p:nvPr/>
          </p:nvSpPr>
          <p:spPr bwMode="auto">
            <a:xfrm>
              <a:off x="2381" y="459"/>
              <a:ext cx="66" cy="30"/>
            </a:xfrm>
            <a:custGeom>
              <a:avLst/>
              <a:gdLst/>
              <a:ahLst/>
              <a:cxnLst>
                <a:cxn ang="0">
                  <a:pos x="66" y="16"/>
                </a:cxn>
                <a:cxn ang="0">
                  <a:pos x="62" y="10"/>
                </a:cxn>
                <a:cxn ang="0">
                  <a:pos x="56" y="6"/>
                </a:cxn>
                <a:cxn ang="0">
                  <a:pos x="50" y="2"/>
                </a:cxn>
                <a:cxn ang="0">
                  <a:pos x="42" y="0"/>
                </a:cxn>
                <a:cxn ang="0">
                  <a:pos x="33" y="0"/>
                </a:cxn>
                <a:cxn ang="0">
                  <a:pos x="16" y="2"/>
                </a:cxn>
                <a:cxn ang="0">
                  <a:pos x="5" y="7"/>
                </a:cxn>
                <a:cxn ang="0">
                  <a:pos x="1" y="13"/>
                </a:cxn>
                <a:cxn ang="0">
                  <a:pos x="0" y="18"/>
                </a:cxn>
                <a:cxn ang="0">
                  <a:pos x="1" y="23"/>
                </a:cxn>
                <a:cxn ang="0">
                  <a:pos x="2" y="23"/>
                </a:cxn>
                <a:cxn ang="0">
                  <a:pos x="5" y="26"/>
                </a:cxn>
                <a:cxn ang="0">
                  <a:pos x="9" y="29"/>
                </a:cxn>
                <a:cxn ang="0">
                  <a:pos x="15" y="30"/>
                </a:cxn>
                <a:cxn ang="0">
                  <a:pos x="22" y="30"/>
                </a:cxn>
                <a:cxn ang="0">
                  <a:pos x="37" y="29"/>
                </a:cxn>
                <a:cxn ang="0">
                  <a:pos x="62" y="21"/>
                </a:cxn>
                <a:cxn ang="0">
                  <a:pos x="66" y="16"/>
                </a:cxn>
                <a:cxn ang="0">
                  <a:pos x="65" y="16"/>
                </a:cxn>
                <a:cxn ang="0">
                  <a:pos x="66" y="16"/>
                </a:cxn>
                <a:cxn ang="0">
                  <a:pos x="65" y="16"/>
                </a:cxn>
                <a:cxn ang="0">
                  <a:pos x="66" y="16"/>
                </a:cxn>
              </a:cxnLst>
              <a:rect l="0" t="0" r="r" b="b"/>
              <a:pathLst>
                <a:path w="66" h="30">
                  <a:moveTo>
                    <a:pt x="66" y="16"/>
                  </a:moveTo>
                  <a:lnTo>
                    <a:pt x="62" y="10"/>
                  </a:lnTo>
                  <a:lnTo>
                    <a:pt x="56" y="6"/>
                  </a:lnTo>
                  <a:lnTo>
                    <a:pt x="50" y="2"/>
                  </a:lnTo>
                  <a:lnTo>
                    <a:pt x="42" y="0"/>
                  </a:lnTo>
                  <a:lnTo>
                    <a:pt x="33" y="0"/>
                  </a:lnTo>
                  <a:lnTo>
                    <a:pt x="16" y="2"/>
                  </a:lnTo>
                  <a:lnTo>
                    <a:pt x="5" y="7"/>
                  </a:lnTo>
                  <a:lnTo>
                    <a:pt x="1" y="13"/>
                  </a:lnTo>
                  <a:lnTo>
                    <a:pt x="0" y="18"/>
                  </a:lnTo>
                  <a:lnTo>
                    <a:pt x="1" y="23"/>
                  </a:lnTo>
                  <a:lnTo>
                    <a:pt x="2" y="23"/>
                  </a:lnTo>
                  <a:lnTo>
                    <a:pt x="5" y="26"/>
                  </a:lnTo>
                  <a:lnTo>
                    <a:pt x="9" y="29"/>
                  </a:lnTo>
                  <a:lnTo>
                    <a:pt x="15" y="30"/>
                  </a:lnTo>
                  <a:lnTo>
                    <a:pt x="22" y="30"/>
                  </a:lnTo>
                  <a:lnTo>
                    <a:pt x="37" y="29"/>
                  </a:lnTo>
                  <a:lnTo>
                    <a:pt x="62" y="21"/>
                  </a:lnTo>
                  <a:lnTo>
                    <a:pt x="66" y="16"/>
                  </a:lnTo>
                  <a:lnTo>
                    <a:pt x="65" y="16"/>
                  </a:lnTo>
                  <a:lnTo>
                    <a:pt x="66" y="16"/>
                  </a:lnTo>
                  <a:lnTo>
                    <a:pt x="65" y="16"/>
                  </a:lnTo>
                  <a:lnTo>
                    <a:pt x="66" y="16"/>
                  </a:lnTo>
                </a:path>
              </a:pathLst>
            </a:custGeom>
            <a:solidFill>
              <a:srgbClr val="99FF99"/>
            </a:solidFill>
            <a:ln w="6350">
              <a:noFill/>
              <a:prstDash val="solid"/>
              <a:round/>
              <a:headEnd/>
              <a:tailEnd/>
            </a:ln>
          </p:spPr>
          <p:txBody>
            <a:bodyPr/>
            <a:lstStyle/>
            <a:p>
              <a:endParaRPr lang="en-US"/>
            </a:p>
          </p:txBody>
        </p:sp>
        <p:sp>
          <p:nvSpPr>
            <p:cNvPr id="745569" name="Freeform 97"/>
            <p:cNvSpPr>
              <a:spLocks/>
            </p:cNvSpPr>
            <p:nvPr/>
          </p:nvSpPr>
          <p:spPr bwMode="auto">
            <a:xfrm>
              <a:off x="2392" y="458"/>
              <a:ext cx="37" cy="30"/>
            </a:xfrm>
            <a:custGeom>
              <a:avLst/>
              <a:gdLst/>
              <a:ahLst/>
              <a:cxnLst>
                <a:cxn ang="0">
                  <a:pos x="30" y="2"/>
                </a:cxn>
                <a:cxn ang="0">
                  <a:pos x="33" y="5"/>
                </a:cxn>
                <a:cxn ang="0">
                  <a:pos x="35" y="6"/>
                </a:cxn>
                <a:cxn ang="0">
                  <a:pos x="36" y="7"/>
                </a:cxn>
                <a:cxn ang="0">
                  <a:pos x="37" y="10"/>
                </a:cxn>
                <a:cxn ang="0">
                  <a:pos x="37" y="11"/>
                </a:cxn>
                <a:cxn ang="0">
                  <a:pos x="37" y="14"/>
                </a:cxn>
                <a:cxn ang="0">
                  <a:pos x="36" y="19"/>
                </a:cxn>
                <a:cxn ang="0">
                  <a:pos x="35" y="22"/>
                </a:cxn>
                <a:cxn ang="0">
                  <a:pos x="33" y="24"/>
                </a:cxn>
                <a:cxn ang="0">
                  <a:pos x="31" y="26"/>
                </a:cxn>
                <a:cxn ang="0">
                  <a:pos x="30" y="27"/>
                </a:cxn>
                <a:cxn ang="0">
                  <a:pos x="25" y="29"/>
                </a:cxn>
                <a:cxn ang="0">
                  <a:pos x="18" y="30"/>
                </a:cxn>
                <a:cxn ang="0">
                  <a:pos x="13" y="30"/>
                </a:cxn>
                <a:cxn ang="0">
                  <a:pos x="8" y="29"/>
                </a:cxn>
                <a:cxn ang="0">
                  <a:pos x="4" y="26"/>
                </a:cxn>
                <a:cxn ang="0">
                  <a:pos x="4" y="26"/>
                </a:cxn>
                <a:cxn ang="0">
                  <a:pos x="3" y="25"/>
                </a:cxn>
                <a:cxn ang="0">
                  <a:pos x="2" y="24"/>
                </a:cxn>
                <a:cxn ang="0">
                  <a:pos x="2" y="22"/>
                </a:cxn>
                <a:cxn ang="0">
                  <a:pos x="0" y="19"/>
                </a:cxn>
                <a:cxn ang="0">
                  <a:pos x="2" y="15"/>
                </a:cxn>
                <a:cxn ang="0">
                  <a:pos x="3" y="11"/>
                </a:cxn>
                <a:cxn ang="0">
                  <a:pos x="4" y="7"/>
                </a:cxn>
                <a:cxn ang="0">
                  <a:pos x="5" y="5"/>
                </a:cxn>
                <a:cxn ang="0">
                  <a:pos x="8" y="2"/>
                </a:cxn>
                <a:cxn ang="0">
                  <a:pos x="9" y="1"/>
                </a:cxn>
                <a:cxn ang="0">
                  <a:pos x="11" y="1"/>
                </a:cxn>
                <a:cxn ang="0">
                  <a:pos x="13" y="0"/>
                </a:cxn>
                <a:cxn ang="0">
                  <a:pos x="18" y="1"/>
                </a:cxn>
                <a:cxn ang="0">
                  <a:pos x="23" y="1"/>
                </a:cxn>
                <a:cxn ang="0">
                  <a:pos x="28" y="1"/>
                </a:cxn>
                <a:cxn ang="0">
                  <a:pos x="31" y="1"/>
                </a:cxn>
                <a:cxn ang="0">
                  <a:pos x="30" y="2"/>
                </a:cxn>
                <a:cxn ang="0">
                  <a:pos x="30" y="2"/>
                </a:cxn>
                <a:cxn ang="0">
                  <a:pos x="28" y="2"/>
                </a:cxn>
                <a:cxn ang="0">
                  <a:pos x="30" y="2"/>
                </a:cxn>
                <a:cxn ang="0">
                  <a:pos x="28" y="2"/>
                </a:cxn>
                <a:cxn ang="0">
                  <a:pos x="30" y="2"/>
                </a:cxn>
                <a:cxn ang="0">
                  <a:pos x="30" y="2"/>
                </a:cxn>
              </a:cxnLst>
              <a:rect l="0" t="0" r="r" b="b"/>
              <a:pathLst>
                <a:path w="37" h="30">
                  <a:moveTo>
                    <a:pt x="30" y="2"/>
                  </a:moveTo>
                  <a:lnTo>
                    <a:pt x="33" y="5"/>
                  </a:lnTo>
                  <a:lnTo>
                    <a:pt x="35" y="6"/>
                  </a:lnTo>
                  <a:lnTo>
                    <a:pt x="36" y="7"/>
                  </a:lnTo>
                  <a:lnTo>
                    <a:pt x="37" y="10"/>
                  </a:lnTo>
                  <a:lnTo>
                    <a:pt x="37" y="11"/>
                  </a:lnTo>
                  <a:lnTo>
                    <a:pt x="37" y="14"/>
                  </a:lnTo>
                  <a:lnTo>
                    <a:pt x="36" y="19"/>
                  </a:lnTo>
                  <a:lnTo>
                    <a:pt x="35" y="22"/>
                  </a:lnTo>
                  <a:lnTo>
                    <a:pt x="33" y="24"/>
                  </a:lnTo>
                  <a:lnTo>
                    <a:pt x="31" y="26"/>
                  </a:lnTo>
                  <a:lnTo>
                    <a:pt x="30" y="27"/>
                  </a:lnTo>
                  <a:lnTo>
                    <a:pt x="25" y="29"/>
                  </a:lnTo>
                  <a:lnTo>
                    <a:pt x="18" y="30"/>
                  </a:lnTo>
                  <a:lnTo>
                    <a:pt x="13" y="30"/>
                  </a:lnTo>
                  <a:lnTo>
                    <a:pt x="8" y="29"/>
                  </a:lnTo>
                  <a:lnTo>
                    <a:pt x="4" y="26"/>
                  </a:lnTo>
                  <a:lnTo>
                    <a:pt x="4" y="26"/>
                  </a:lnTo>
                  <a:lnTo>
                    <a:pt x="3" y="25"/>
                  </a:lnTo>
                  <a:lnTo>
                    <a:pt x="2" y="24"/>
                  </a:lnTo>
                  <a:lnTo>
                    <a:pt x="2" y="22"/>
                  </a:lnTo>
                  <a:lnTo>
                    <a:pt x="0" y="19"/>
                  </a:lnTo>
                  <a:lnTo>
                    <a:pt x="2" y="15"/>
                  </a:lnTo>
                  <a:lnTo>
                    <a:pt x="3" y="11"/>
                  </a:lnTo>
                  <a:lnTo>
                    <a:pt x="4" y="7"/>
                  </a:lnTo>
                  <a:lnTo>
                    <a:pt x="5" y="5"/>
                  </a:lnTo>
                  <a:lnTo>
                    <a:pt x="8" y="2"/>
                  </a:lnTo>
                  <a:lnTo>
                    <a:pt x="9" y="1"/>
                  </a:lnTo>
                  <a:lnTo>
                    <a:pt x="11" y="1"/>
                  </a:lnTo>
                  <a:lnTo>
                    <a:pt x="13" y="0"/>
                  </a:lnTo>
                  <a:lnTo>
                    <a:pt x="18" y="1"/>
                  </a:lnTo>
                  <a:lnTo>
                    <a:pt x="23" y="1"/>
                  </a:lnTo>
                  <a:lnTo>
                    <a:pt x="28" y="1"/>
                  </a:lnTo>
                  <a:lnTo>
                    <a:pt x="31" y="1"/>
                  </a:lnTo>
                  <a:lnTo>
                    <a:pt x="30" y="2"/>
                  </a:lnTo>
                  <a:lnTo>
                    <a:pt x="30" y="2"/>
                  </a:lnTo>
                  <a:lnTo>
                    <a:pt x="28" y="2"/>
                  </a:lnTo>
                  <a:lnTo>
                    <a:pt x="30" y="2"/>
                  </a:lnTo>
                  <a:lnTo>
                    <a:pt x="28" y="2"/>
                  </a:lnTo>
                  <a:lnTo>
                    <a:pt x="30" y="2"/>
                  </a:lnTo>
                  <a:lnTo>
                    <a:pt x="30" y="2"/>
                  </a:lnTo>
                  <a:close/>
                </a:path>
              </a:pathLst>
            </a:custGeom>
            <a:solidFill>
              <a:srgbClr val="99FF99"/>
            </a:solidFill>
            <a:ln w="9525">
              <a:noFill/>
              <a:round/>
              <a:headEnd/>
              <a:tailEnd/>
            </a:ln>
          </p:spPr>
          <p:txBody>
            <a:bodyPr/>
            <a:lstStyle/>
            <a:p>
              <a:endParaRPr lang="en-US"/>
            </a:p>
          </p:txBody>
        </p:sp>
        <p:sp>
          <p:nvSpPr>
            <p:cNvPr id="745570" name="Freeform 98"/>
            <p:cNvSpPr>
              <a:spLocks/>
            </p:cNvSpPr>
            <p:nvPr/>
          </p:nvSpPr>
          <p:spPr bwMode="auto">
            <a:xfrm>
              <a:off x="2392" y="458"/>
              <a:ext cx="37" cy="30"/>
            </a:xfrm>
            <a:custGeom>
              <a:avLst/>
              <a:gdLst/>
              <a:ahLst/>
              <a:cxnLst>
                <a:cxn ang="0">
                  <a:pos x="30" y="2"/>
                </a:cxn>
                <a:cxn ang="0">
                  <a:pos x="33" y="5"/>
                </a:cxn>
                <a:cxn ang="0">
                  <a:pos x="35" y="6"/>
                </a:cxn>
                <a:cxn ang="0">
                  <a:pos x="36" y="7"/>
                </a:cxn>
                <a:cxn ang="0">
                  <a:pos x="37" y="10"/>
                </a:cxn>
                <a:cxn ang="0">
                  <a:pos x="37" y="11"/>
                </a:cxn>
                <a:cxn ang="0">
                  <a:pos x="37" y="14"/>
                </a:cxn>
                <a:cxn ang="0">
                  <a:pos x="36" y="19"/>
                </a:cxn>
                <a:cxn ang="0">
                  <a:pos x="35" y="22"/>
                </a:cxn>
                <a:cxn ang="0">
                  <a:pos x="33" y="24"/>
                </a:cxn>
                <a:cxn ang="0">
                  <a:pos x="31" y="26"/>
                </a:cxn>
                <a:cxn ang="0">
                  <a:pos x="30" y="27"/>
                </a:cxn>
                <a:cxn ang="0">
                  <a:pos x="25" y="29"/>
                </a:cxn>
                <a:cxn ang="0">
                  <a:pos x="18" y="30"/>
                </a:cxn>
                <a:cxn ang="0">
                  <a:pos x="13" y="30"/>
                </a:cxn>
                <a:cxn ang="0">
                  <a:pos x="8" y="29"/>
                </a:cxn>
                <a:cxn ang="0">
                  <a:pos x="4" y="26"/>
                </a:cxn>
                <a:cxn ang="0">
                  <a:pos x="4" y="26"/>
                </a:cxn>
                <a:cxn ang="0">
                  <a:pos x="3" y="25"/>
                </a:cxn>
                <a:cxn ang="0">
                  <a:pos x="2" y="24"/>
                </a:cxn>
                <a:cxn ang="0">
                  <a:pos x="2" y="22"/>
                </a:cxn>
                <a:cxn ang="0">
                  <a:pos x="0" y="19"/>
                </a:cxn>
                <a:cxn ang="0">
                  <a:pos x="2" y="15"/>
                </a:cxn>
                <a:cxn ang="0">
                  <a:pos x="3" y="11"/>
                </a:cxn>
                <a:cxn ang="0">
                  <a:pos x="4" y="7"/>
                </a:cxn>
                <a:cxn ang="0">
                  <a:pos x="5" y="5"/>
                </a:cxn>
                <a:cxn ang="0">
                  <a:pos x="8" y="2"/>
                </a:cxn>
                <a:cxn ang="0">
                  <a:pos x="9" y="1"/>
                </a:cxn>
                <a:cxn ang="0">
                  <a:pos x="11" y="1"/>
                </a:cxn>
                <a:cxn ang="0">
                  <a:pos x="13" y="0"/>
                </a:cxn>
                <a:cxn ang="0">
                  <a:pos x="18" y="1"/>
                </a:cxn>
                <a:cxn ang="0">
                  <a:pos x="23" y="1"/>
                </a:cxn>
                <a:cxn ang="0">
                  <a:pos x="28" y="1"/>
                </a:cxn>
                <a:cxn ang="0">
                  <a:pos x="31" y="1"/>
                </a:cxn>
                <a:cxn ang="0">
                  <a:pos x="30" y="2"/>
                </a:cxn>
                <a:cxn ang="0">
                  <a:pos x="30" y="2"/>
                </a:cxn>
                <a:cxn ang="0">
                  <a:pos x="28" y="2"/>
                </a:cxn>
                <a:cxn ang="0">
                  <a:pos x="30" y="2"/>
                </a:cxn>
                <a:cxn ang="0">
                  <a:pos x="28" y="2"/>
                </a:cxn>
                <a:cxn ang="0">
                  <a:pos x="30" y="2"/>
                </a:cxn>
              </a:cxnLst>
              <a:rect l="0" t="0" r="r" b="b"/>
              <a:pathLst>
                <a:path w="37" h="30">
                  <a:moveTo>
                    <a:pt x="30" y="2"/>
                  </a:moveTo>
                  <a:lnTo>
                    <a:pt x="33" y="5"/>
                  </a:lnTo>
                  <a:lnTo>
                    <a:pt x="35" y="6"/>
                  </a:lnTo>
                  <a:lnTo>
                    <a:pt x="36" y="7"/>
                  </a:lnTo>
                  <a:lnTo>
                    <a:pt x="37" y="10"/>
                  </a:lnTo>
                  <a:lnTo>
                    <a:pt x="37" y="11"/>
                  </a:lnTo>
                  <a:lnTo>
                    <a:pt x="37" y="14"/>
                  </a:lnTo>
                  <a:lnTo>
                    <a:pt x="36" y="19"/>
                  </a:lnTo>
                  <a:lnTo>
                    <a:pt x="35" y="22"/>
                  </a:lnTo>
                  <a:lnTo>
                    <a:pt x="33" y="24"/>
                  </a:lnTo>
                  <a:lnTo>
                    <a:pt x="31" y="26"/>
                  </a:lnTo>
                  <a:lnTo>
                    <a:pt x="30" y="27"/>
                  </a:lnTo>
                  <a:lnTo>
                    <a:pt x="25" y="29"/>
                  </a:lnTo>
                  <a:lnTo>
                    <a:pt x="18" y="30"/>
                  </a:lnTo>
                  <a:lnTo>
                    <a:pt x="13" y="30"/>
                  </a:lnTo>
                  <a:lnTo>
                    <a:pt x="8" y="29"/>
                  </a:lnTo>
                  <a:lnTo>
                    <a:pt x="4" y="26"/>
                  </a:lnTo>
                  <a:lnTo>
                    <a:pt x="4" y="26"/>
                  </a:lnTo>
                  <a:lnTo>
                    <a:pt x="3" y="25"/>
                  </a:lnTo>
                  <a:lnTo>
                    <a:pt x="2" y="24"/>
                  </a:lnTo>
                  <a:lnTo>
                    <a:pt x="2" y="22"/>
                  </a:lnTo>
                  <a:lnTo>
                    <a:pt x="0" y="19"/>
                  </a:lnTo>
                  <a:lnTo>
                    <a:pt x="2" y="15"/>
                  </a:lnTo>
                  <a:lnTo>
                    <a:pt x="3" y="11"/>
                  </a:lnTo>
                  <a:lnTo>
                    <a:pt x="4" y="7"/>
                  </a:lnTo>
                  <a:lnTo>
                    <a:pt x="5" y="5"/>
                  </a:lnTo>
                  <a:lnTo>
                    <a:pt x="8" y="2"/>
                  </a:lnTo>
                  <a:lnTo>
                    <a:pt x="9" y="1"/>
                  </a:lnTo>
                  <a:lnTo>
                    <a:pt x="11" y="1"/>
                  </a:lnTo>
                  <a:lnTo>
                    <a:pt x="13" y="0"/>
                  </a:lnTo>
                  <a:lnTo>
                    <a:pt x="18" y="1"/>
                  </a:lnTo>
                  <a:lnTo>
                    <a:pt x="23" y="1"/>
                  </a:lnTo>
                  <a:lnTo>
                    <a:pt x="28" y="1"/>
                  </a:lnTo>
                  <a:lnTo>
                    <a:pt x="31" y="1"/>
                  </a:lnTo>
                  <a:lnTo>
                    <a:pt x="30" y="2"/>
                  </a:lnTo>
                  <a:lnTo>
                    <a:pt x="30" y="2"/>
                  </a:lnTo>
                  <a:lnTo>
                    <a:pt x="28" y="2"/>
                  </a:lnTo>
                  <a:lnTo>
                    <a:pt x="30" y="2"/>
                  </a:lnTo>
                  <a:lnTo>
                    <a:pt x="28" y="2"/>
                  </a:lnTo>
                  <a:lnTo>
                    <a:pt x="30" y="2"/>
                  </a:lnTo>
                </a:path>
              </a:pathLst>
            </a:custGeom>
            <a:solidFill>
              <a:srgbClr val="99FF99"/>
            </a:solidFill>
            <a:ln w="6350">
              <a:noFill/>
              <a:prstDash val="solid"/>
              <a:round/>
              <a:headEnd/>
              <a:tailEnd/>
            </a:ln>
          </p:spPr>
          <p:txBody>
            <a:bodyPr/>
            <a:lstStyle/>
            <a:p>
              <a:endParaRPr lang="en-US"/>
            </a:p>
          </p:txBody>
        </p:sp>
        <p:sp>
          <p:nvSpPr>
            <p:cNvPr id="745571" name="Freeform 99"/>
            <p:cNvSpPr>
              <a:spLocks/>
            </p:cNvSpPr>
            <p:nvPr/>
          </p:nvSpPr>
          <p:spPr bwMode="auto">
            <a:xfrm>
              <a:off x="2375" y="460"/>
              <a:ext cx="72" cy="22"/>
            </a:xfrm>
            <a:custGeom>
              <a:avLst/>
              <a:gdLst/>
              <a:ahLst/>
              <a:cxnLst>
                <a:cxn ang="0">
                  <a:pos x="72" y="18"/>
                </a:cxn>
                <a:cxn ang="0">
                  <a:pos x="70" y="14"/>
                </a:cxn>
                <a:cxn ang="0">
                  <a:pos x="66" y="10"/>
                </a:cxn>
                <a:cxn ang="0">
                  <a:pos x="62" y="6"/>
                </a:cxn>
                <a:cxn ang="0">
                  <a:pos x="58" y="4"/>
                </a:cxn>
                <a:cxn ang="0">
                  <a:pos x="48" y="1"/>
                </a:cxn>
                <a:cxn ang="0">
                  <a:pos x="38" y="0"/>
                </a:cxn>
                <a:cxn ang="0">
                  <a:pos x="28" y="0"/>
                </a:cxn>
                <a:cxn ang="0">
                  <a:pos x="19" y="1"/>
                </a:cxn>
                <a:cxn ang="0">
                  <a:pos x="19" y="1"/>
                </a:cxn>
                <a:cxn ang="0">
                  <a:pos x="16" y="3"/>
                </a:cxn>
                <a:cxn ang="0">
                  <a:pos x="11" y="5"/>
                </a:cxn>
                <a:cxn ang="0">
                  <a:pos x="7" y="8"/>
                </a:cxn>
                <a:cxn ang="0">
                  <a:pos x="5" y="12"/>
                </a:cxn>
                <a:cxn ang="0">
                  <a:pos x="0" y="20"/>
                </a:cxn>
                <a:cxn ang="0">
                  <a:pos x="0" y="22"/>
                </a:cxn>
              </a:cxnLst>
              <a:rect l="0" t="0" r="r" b="b"/>
              <a:pathLst>
                <a:path w="72" h="22">
                  <a:moveTo>
                    <a:pt x="72" y="18"/>
                  </a:moveTo>
                  <a:lnTo>
                    <a:pt x="70" y="14"/>
                  </a:lnTo>
                  <a:lnTo>
                    <a:pt x="66" y="10"/>
                  </a:lnTo>
                  <a:lnTo>
                    <a:pt x="62" y="6"/>
                  </a:lnTo>
                  <a:lnTo>
                    <a:pt x="58" y="4"/>
                  </a:lnTo>
                  <a:lnTo>
                    <a:pt x="48" y="1"/>
                  </a:lnTo>
                  <a:lnTo>
                    <a:pt x="38" y="0"/>
                  </a:lnTo>
                  <a:lnTo>
                    <a:pt x="28" y="0"/>
                  </a:lnTo>
                  <a:lnTo>
                    <a:pt x="19" y="1"/>
                  </a:lnTo>
                  <a:lnTo>
                    <a:pt x="19" y="1"/>
                  </a:lnTo>
                  <a:lnTo>
                    <a:pt x="16" y="3"/>
                  </a:lnTo>
                  <a:lnTo>
                    <a:pt x="11" y="5"/>
                  </a:lnTo>
                  <a:lnTo>
                    <a:pt x="7" y="8"/>
                  </a:lnTo>
                  <a:lnTo>
                    <a:pt x="5" y="12"/>
                  </a:lnTo>
                  <a:lnTo>
                    <a:pt x="0" y="20"/>
                  </a:lnTo>
                  <a:lnTo>
                    <a:pt x="0" y="22"/>
                  </a:lnTo>
                </a:path>
              </a:pathLst>
            </a:custGeom>
            <a:solidFill>
              <a:srgbClr val="99FF99"/>
            </a:solidFill>
            <a:ln w="6350">
              <a:noFill/>
              <a:prstDash val="solid"/>
              <a:round/>
              <a:headEnd/>
              <a:tailEnd/>
            </a:ln>
          </p:spPr>
          <p:txBody>
            <a:bodyPr/>
            <a:lstStyle/>
            <a:p>
              <a:endParaRPr lang="en-US"/>
            </a:p>
          </p:txBody>
        </p:sp>
        <p:sp>
          <p:nvSpPr>
            <p:cNvPr id="745572" name="Freeform 100"/>
            <p:cNvSpPr>
              <a:spLocks/>
            </p:cNvSpPr>
            <p:nvPr/>
          </p:nvSpPr>
          <p:spPr bwMode="auto">
            <a:xfrm>
              <a:off x="2375" y="452"/>
              <a:ext cx="71" cy="18"/>
            </a:xfrm>
            <a:custGeom>
              <a:avLst/>
              <a:gdLst/>
              <a:ahLst/>
              <a:cxnLst>
                <a:cxn ang="0">
                  <a:pos x="71" y="17"/>
                </a:cxn>
                <a:cxn ang="0">
                  <a:pos x="66" y="13"/>
                </a:cxn>
                <a:cxn ang="0">
                  <a:pos x="58" y="8"/>
                </a:cxn>
                <a:cxn ang="0">
                  <a:pos x="49" y="3"/>
                </a:cxn>
                <a:cxn ang="0">
                  <a:pos x="40" y="0"/>
                </a:cxn>
                <a:cxn ang="0">
                  <a:pos x="30" y="0"/>
                </a:cxn>
                <a:cxn ang="0">
                  <a:pos x="20" y="2"/>
                </a:cxn>
                <a:cxn ang="0">
                  <a:pos x="15" y="2"/>
                </a:cxn>
                <a:cxn ang="0">
                  <a:pos x="12" y="3"/>
                </a:cxn>
                <a:cxn ang="0">
                  <a:pos x="10" y="6"/>
                </a:cxn>
                <a:cxn ang="0">
                  <a:pos x="5" y="11"/>
                </a:cxn>
                <a:cxn ang="0">
                  <a:pos x="0" y="17"/>
                </a:cxn>
                <a:cxn ang="0">
                  <a:pos x="0" y="18"/>
                </a:cxn>
              </a:cxnLst>
              <a:rect l="0" t="0" r="r" b="b"/>
              <a:pathLst>
                <a:path w="71" h="18">
                  <a:moveTo>
                    <a:pt x="71" y="17"/>
                  </a:moveTo>
                  <a:lnTo>
                    <a:pt x="66" y="13"/>
                  </a:lnTo>
                  <a:lnTo>
                    <a:pt x="58" y="8"/>
                  </a:lnTo>
                  <a:lnTo>
                    <a:pt x="49" y="3"/>
                  </a:lnTo>
                  <a:lnTo>
                    <a:pt x="40" y="0"/>
                  </a:lnTo>
                  <a:lnTo>
                    <a:pt x="30" y="0"/>
                  </a:lnTo>
                  <a:lnTo>
                    <a:pt x="20" y="2"/>
                  </a:lnTo>
                  <a:lnTo>
                    <a:pt x="15" y="2"/>
                  </a:lnTo>
                  <a:lnTo>
                    <a:pt x="12" y="3"/>
                  </a:lnTo>
                  <a:lnTo>
                    <a:pt x="10" y="6"/>
                  </a:lnTo>
                  <a:lnTo>
                    <a:pt x="5" y="11"/>
                  </a:lnTo>
                  <a:lnTo>
                    <a:pt x="0" y="17"/>
                  </a:lnTo>
                  <a:lnTo>
                    <a:pt x="0" y="18"/>
                  </a:lnTo>
                </a:path>
              </a:pathLst>
            </a:custGeom>
            <a:solidFill>
              <a:srgbClr val="99FF99"/>
            </a:solidFill>
            <a:ln w="6350">
              <a:noFill/>
              <a:prstDash val="solid"/>
              <a:round/>
              <a:headEnd/>
              <a:tailEnd/>
            </a:ln>
          </p:spPr>
          <p:txBody>
            <a:bodyPr/>
            <a:lstStyle/>
            <a:p>
              <a:endParaRPr lang="en-US"/>
            </a:p>
          </p:txBody>
        </p:sp>
        <p:sp>
          <p:nvSpPr>
            <p:cNvPr id="745573" name="Freeform 101"/>
            <p:cNvSpPr>
              <a:spLocks/>
            </p:cNvSpPr>
            <p:nvPr/>
          </p:nvSpPr>
          <p:spPr bwMode="auto">
            <a:xfrm>
              <a:off x="2406" y="466"/>
              <a:ext cx="12" cy="12"/>
            </a:xfrm>
            <a:custGeom>
              <a:avLst/>
              <a:gdLst/>
              <a:ahLst/>
              <a:cxnLst>
                <a:cxn ang="0">
                  <a:pos x="5" y="12"/>
                </a:cxn>
                <a:cxn ang="0">
                  <a:pos x="4" y="12"/>
                </a:cxn>
                <a:cxn ang="0">
                  <a:pos x="3" y="12"/>
                </a:cxn>
                <a:cxn ang="0">
                  <a:pos x="0" y="11"/>
                </a:cxn>
                <a:cxn ang="0">
                  <a:pos x="0" y="7"/>
                </a:cxn>
                <a:cxn ang="0">
                  <a:pos x="0" y="6"/>
                </a:cxn>
                <a:cxn ang="0">
                  <a:pos x="2" y="3"/>
                </a:cxn>
                <a:cxn ang="0">
                  <a:pos x="3" y="2"/>
                </a:cxn>
                <a:cxn ang="0">
                  <a:pos x="5" y="0"/>
                </a:cxn>
                <a:cxn ang="0">
                  <a:pos x="8" y="2"/>
                </a:cxn>
                <a:cxn ang="0">
                  <a:pos x="9" y="4"/>
                </a:cxn>
                <a:cxn ang="0">
                  <a:pos x="11" y="6"/>
                </a:cxn>
                <a:cxn ang="0">
                  <a:pos x="11" y="7"/>
                </a:cxn>
                <a:cxn ang="0">
                  <a:pos x="12" y="7"/>
                </a:cxn>
                <a:cxn ang="0">
                  <a:pos x="11" y="9"/>
                </a:cxn>
                <a:cxn ang="0">
                  <a:pos x="9" y="11"/>
                </a:cxn>
                <a:cxn ang="0">
                  <a:pos x="8" y="12"/>
                </a:cxn>
                <a:cxn ang="0">
                  <a:pos x="7" y="12"/>
                </a:cxn>
                <a:cxn ang="0">
                  <a:pos x="5" y="12"/>
                </a:cxn>
                <a:cxn ang="0">
                  <a:pos x="5" y="12"/>
                </a:cxn>
                <a:cxn ang="0">
                  <a:pos x="4" y="12"/>
                </a:cxn>
                <a:cxn ang="0">
                  <a:pos x="5" y="12"/>
                </a:cxn>
                <a:cxn ang="0">
                  <a:pos x="4" y="12"/>
                </a:cxn>
                <a:cxn ang="0">
                  <a:pos x="5" y="12"/>
                </a:cxn>
                <a:cxn ang="0">
                  <a:pos x="5" y="12"/>
                </a:cxn>
              </a:cxnLst>
              <a:rect l="0" t="0" r="r" b="b"/>
              <a:pathLst>
                <a:path w="12" h="12">
                  <a:moveTo>
                    <a:pt x="5" y="12"/>
                  </a:moveTo>
                  <a:lnTo>
                    <a:pt x="4" y="12"/>
                  </a:lnTo>
                  <a:lnTo>
                    <a:pt x="3" y="12"/>
                  </a:lnTo>
                  <a:lnTo>
                    <a:pt x="0" y="11"/>
                  </a:lnTo>
                  <a:lnTo>
                    <a:pt x="0" y="7"/>
                  </a:lnTo>
                  <a:lnTo>
                    <a:pt x="0" y="6"/>
                  </a:lnTo>
                  <a:lnTo>
                    <a:pt x="2" y="3"/>
                  </a:lnTo>
                  <a:lnTo>
                    <a:pt x="3" y="2"/>
                  </a:lnTo>
                  <a:lnTo>
                    <a:pt x="5" y="0"/>
                  </a:lnTo>
                  <a:lnTo>
                    <a:pt x="8" y="2"/>
                  </a:lnTo>
                  <a:lnTo>
                    <a:pt x="9" y="4"/>
                  </a:lnTo>
                  <a:lnTo>
                    <a:pt x="11" y="6"/>
                  </a:lnTo>
                  <a:lnTo>
                    <a:pt x="11" y="7"/>
                  </a:lnTo>
                  <a:lnTo>
                    <a:pt x="12" y="7"/>
                  </a:lnTo>
                  <a:lnTo>
                    <a:pt x="11" y="9"/>
                  </a:lnTo>
                  <a:lnTo>
                    <a:pt x="9" y="11"/>
                  </a:lnTo>
                  <a:lnTo>
                    <a:pt x="8" y="12"/>
                  </a:lnTo>
                  <a:lnTo>
                    <a:pt x="7" y="12"/>
                  </a:lnTo>
                  <a:lnTo>
                    <a:pt x="5" y="12"/>
                  </a:lnTo>
                  <a:lnTo>
                    <a:pt x="5" y="12"/>
                  </a:lnTo>
                  <a:lnTo>
                    <a:pt x="4" y="12"/>
                  </a:lnTo>
                  <a:lnTo>
                    <a:pt x="5" y="12"/>
                  </a:lnTo>
                  <a:lnTo>
                    <a:pt x="4" y="12"/>
                  </a:lnTo>
                  <a:lnTo>
                    <a:pt x="5" y="12"/>
                  </a:lnTo>
                  <a:lnTo>
                    <a:pt x="5" y="12"/>
                  </a:lnTo>
                  <a:close/>
                </a:path>
              </a:pathLst>
            </a:custGeom>
            <a:solidFill>
              <a:srgbClr val="99FF99"/>
            </a:solidFill>
            <a:ln w="9525">
              <a:noFill/>
              <a:round/>
              <a:headEnd/>
              <a:tailEnd/>
            </a:ln>
          </p:spPr>
          <p:txBody>
            <a:bodyPr/>
            <a:lstStyle/>
            <a:p>
              <a:endParaRPr lang="en-US"/>
            </a:p>
          </p:txBody>
        </p:sp>
        <p:sp>
          <p:nvSpPr>
            <p:cNvPr id="745574" name="Freeform 102"/>
            <p:cNvSpPr>
              <a:spLocks/>
            </p:cNvSpPr>
            <p:nvPr/>
          </p:nvSpPr>
          <p:spPr bwMode="auto">
            <a:xfrm>
              <a:off x="2406" y="466"/>
              <a:ext cx="12" cy="12"/>
            </a:xfrm>
            <a:custGeom>
              <a:avLst/>
              <a:gdLst/>
              <a:ahLst/>
              <a:cxnLst>
                <a:cxn ang="0">
                  <a:pos x="5" y="12"/>
                </a:cxn>
                <a:cxn ang="0">
                  <a:pos x="4" y="12"/>
                </a:cxn>
                <a:cxn ang="0">
                  <a:pos x="3" y="12"/>
                </a:cxn>
                <a:cxn ang="0">
                  <a:pos x="0" y="11"/>
                </a:cxn>
                <a:cxn ang="0">
                  <a:pos x="0" y="7"/>
                </a:cxn>
                <a:cxn ang="0">
                  <a:pos x="0" y="6"/>
                </a:cxn>
                <a:cxn ang="0">
                  <a:pos x="2" y="3"/>
                </a:cxn>
                <a:cxn ang="0">
                  <a:pos x="3" y="2"/>
                </a:cxn>
                <a:cxn ang="0">
                  <a:pos x="5" y="0"/>
                </a:cxn>
                <a:cxn ang="0">
                  <a:pos x="8" y="2"/>
                </a:cxn>
                <a:cxn ang="0">
                  <a:pos x="9" y="4"/>
                </a:cxn>
                <a:cxn ang="0">
                  <a:pos x="11" y="6"/>
                </a:cxn>
                <a:cxn ang="0">
                  <a:pos x="11" y="7"/>
                </a:cxn>
                <a:cxn ang="0">
                  <a:pos x="12" y="7"/>
                </a:cxn>
                <a:cxn ang="0">
                  <a:pos x="11" y="9"/>
                </a:cxn>
                <a:cxn ang="0">
                  <a:pos x="9" y="11"/>
                </a:cxn>
                <a:cxn ang="0">
                  <a:pos x="8" y="12"/>
                </a:cxn>
                <a:cxn ang="0">
                  <a:pos x="7" y="12"/>
                </a:cxn>
                <a:cxn ang="0">
                  <a:pos x="5" y="12"/>
                </a:cxn>
                <a:cxn ang="0">
                  <a:pos x="5" y="12"/>
                </a:cxn>
                <a:cxn ang="0">
                  <a:pos x="4" y="12"/>
                </a:cxn>
                <a:cxn ang="0">
                  <a:pos x="5" y="12"/>
                </a:cxn>
                <a:cxn ang="0">
                  <a:pos x="4" y="12"/>
                </a:cxn>
                <a:cxn ang="0">
                  <a:pos x="5" y="12"/>
                </a:cxn>
              </a:cxnLst>
              <a:rect l="0" t="0" r="r" b="b"/>
              <a:pathLst>
                <a:path w="12" h="12">
                  <a:moveTo>
                    <a:pt x="5" y="12"/>
                  </a:moveTo>
                  <a:lnTo>
                    <a:pt x="4" y="12"/>
                  </a:lnTo>
                  <a:lnTo>
                    <a:pt x="3" y="12"/>
                  </a:lnTo>
                  <a:lnTo>
                    <a:pt x="0" y="11"/>
                  </a:lnTo>
                  <a:lnTo>
                    <a:pt x="0" y="7"/>
                  </a:lnTo>
                  <a:lnTo>
                    <a:pt x="0" y="6"/>
                  </a:lnTo>
                  <a:lnTo>
                    <a:pt x="2" y="3"/>
                  </a:lnTo>
                  <a:lnTo>
                    <a:pt x="3" y="2"/>
                  </a:lnTo>
                  <a:lnTo>
                    <a:pt x="5" y="0"/>
                  </a:lnTo>
                  <a:lnTo>
                    <a:pt x="8" y="2"/>
                  </a:lnTo>
                  <a:lnTo>
                    <a:pt x="9" y="4"/>
                  </a:lnTo>
                  <a:lnTo>
                    <a:pt x="11" y="6"/>
                  </a:lnTo>
                  <a:lnTo>
                    <a:pt x="11" y="7"/>
                  </a:lnTo>
                  <a:lnTo>
                    <a:pt x="12" y="7"/>
                  </a:lnTo>
                  <a:lnTo>
                    <a:pt x="11" y="9"/>
                  </a:lnTo>
                  <a:lnTo>
                    <a:pt x="9" y="11"/>
                  </a:lnTo>
                  <a:lnTo>
                    <a:pt x="8" y="12"/>
                  </a:lnTo>
                  <a:lnTo>
                    <a:pt x="7" y="12"/>
                  </a:lnTo>
                  <a:lnTo>
                    <a:pt x="5" y="12"/>
                  </a:lnTo>
                  <a:lnTo>
                    <a:pt x="5" y="12"/>
                  </a:lnTo>
                  <a:lnTo>
                    <a:pt x="4" y="12"/>
                  </a:lnTo>
                  <a:lnTo>
                    <a:pt x="5" y="12"/>
                  </a:lnTo>
                  <a:lnTo>
                    <a:pt x="4" y="12"/>
                  </a:lnTo>
                  <a:lnTo>
                    <a:pt x="5" y="12"/>
                  </a:lnTo>
                </a:path>
              </a:pathLst>
            </a:custGeom>
            <a:solidFill>
              <a:srgbClr val="99FF99"/>
            </a:solidFill>
            <a:ln w="6350">
              <a:noFill/>
              <a:prstDash val="solid"/>
              <a:round/>
              <a:headEnd/>
              <a:tailEnd/>
            </a:ln>
          </p:spPr>
          <p:txBody>
            <a:bodyPr/>
            <a:lstStyle/>
            <a:p>
              <a:endParaRPr lang="en-US"/>
            </a:p>
          </p:txBody>
        </p:sp>
        <p:sp>
          <p:nvSpPr>
            <p:cNvPr id="745575" name="Freeform 103"/>
            <p:cNvSpPr>
              <a:spLocks/>
            </p:cNvSpPr>
            <p:nvPr/>
          </p:nvSpPr>
          <p:spPr bwMode="auto">
            <a:xfrm>
              <a:off x="2413" y="464"/>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lnTo>
                    <a:pt x="2" y="0"/>
                  </a:lnTo>
                  <a:close/>
                </a:path>
              </a:pathLst>
            </a:custGeom>
            <a:solidFill>
              <a:srgbClr val="99FF99"/>
            </a:solidFill>
            <a:ln w="9525">
              <a:noFill/>
              <a:round/>
              <a:headEnd/>
              <a:tailEnd/>
            </a:ln>
          </p:spPr>
          <p:txBody>
            <a:bodyPr/>
            <a:lstStyle/>
            <a:p>
              <a:endParaRPr lang="en-US"/>
            </a:p>
          </p:txBody>
        </p:sp>
        <p:sp>
          <p:nvSpPr>
            <p:cNvPr id="745576" name="Freeform 104"/>
            <p:cNvSpPr>
              <a:spLocks/>
            </p:cNvSpPr>
            <p:nvPr/>
          </p:nvSpPr>
          <p:spPr bwMode="auto">
            <a:xfrm>
              <a:off x="2413" y="464"/>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path>
              </a:pathLst>
            </a:custGeom>
            <a:solidFill>
              <a:srgbClr val="99FF99"/>
            </a:solidFill>
            <a:ln w="6350">
              <a:noFill/>
              <a:prstDash val="solid"/>
              <a:round/>
              <a:headEnd/>
              <a:tailEnd/>
            </a:ln>
          </p:spPr>
          <p:txBody>
            <a:bodyPr/>
            <a:lstStyle/>
            <a:p>
              <a:endParaRPr lang="en-US"/>
            </a:p>
          </p:txBody>
        </p:sp>
        <p:sp>
          <p:nvSpPr>
            <p:cNvPr id="745577" name="Freeform 105"/>
            <p:cNvSpPr>
              <a:spLocks/>
            </p:cNvSpPr>
            <p:nvPr/>
          </p:nvSpPr>
          <p:spPr bwMode="auto">
            <a:xfrm>
              <a:off x="2378" y="478"/>
              <a:ext cx="67" cy="11"/>
            </a:xfrm>
            <a:custGeom>
              <a:avLst/>
              <a:gdLst/>
              <a:ahLst/>
              <a:cxnLst>
                <a:cxn ang="0">
                  <a:pos x="67" y="0"/>
                </a:cxn>
                <a:cxn ang="0">
                  <a:pos x="60" y="2"/>
                </a:cxn>
                <a:cxn ang="0">
                  <a:pos x="50" y="7"/>
                </a:cxn>
                <a:cxn ang="0">
                  <a:pos x="27" y="11"/>
                </a:cxn>
                <a:cxn ang="0">
                  <a:pos x="5" y="7"/>
                </a:cxn>
                <a:cxn ang="0">
                  <a:pos x="0" y="5"/>
                </a:cxn>
              </a:cxnLst>
              <a:rect l="0" t="0" r="r" b="b"/>
              <a:pathLst>
                <a:path w="67" h="11">
                  <a:moveTo>
                    <a:pt x="67" y="0"/>
                  </a:moveTo>
                  <a:lnTo>
                    <a:pt x="60" y="2"/>
                  </a:lnTo>
                  <a:lnTo>
                    <a:pt x="50" y="7"/>
                  </a:lnTo>
                  <a:lnTo>
                    <a:pt x="27" y="11"/>
                  </a:lnTo>
                  <a:lnTo>
                    <a:pt x="5" y="7"/>
                  </a:lnTo>
                  <a:lnTo>
                    <a:pt x="0" y="5"/>
                  </a:lnTo>
                </a:path>
              </a:pathLst>
            </a:custGeom>
            <a:solidFill>
              <a:srgbClr val="99FF99"/>
            </a:solidFill>
            <a:ln w="6350">
              <a:noFill/>
              <a:prstDash val="solid"/>
              <a:round/>
              <a:headEnd/>
              <a:tailEnd/>
            </a:ln>
          </p:spPr>
          <p:txBody>
            <a:bodyPr/>
            <a:lstStyle/>
            <a:p>
              <a:endParaRPr lang="en-US"/>
            </a:p>
          </p:txBody>
        </p:sp>
        <p:sp>
          <p:nvSpPr>
            <p:cNvPr id="745578" name="Freeform 106"/>
            <p:cNvSpPr>
              <a:spLocks/>
            </p:cNvSpPr>
            <p:nvPr/>
          </p:nvSpPr>
          <p:spPr bwMode="auto">
            <a:xfrm>
              <a:off x="2223" y="455"/>
              <a:ext cx="66" cy="32"/>
            </a:xfrm>
            <a:custGeom>
              <a:avLst/>
              <a:gdLst/>
              <a:ahLst/>
              <a:cxnLst>
                <a:cxn ang="0">
                  <a:pos x="1" y="18"/>
                </a:cxn>
                <a:cxn ang="0">
                  <a:pos x="4" y="11"/>
                </a:cxn>
                <a:cxn ang="0">
                  <a:pos x="10" y="6"/>
                </a:cxn>
                <a:cxn ang="0">
                  <a:pos x="17" y="4"/>
                </a:cxn>
                <a:cxn ang="0">
                  <a:pos x="24" y="1"/>
                </a:cxn>
                <a:cxn ang="0">
                  <a:pos x="33" y="0"/>
                </a:cxn>
                <a:cxn ang="0">
                  <a:pos x="50" y="3"/>
                </a:cxn>
                <a:cxn ang="0">
                  <a:pos x="61" y="9"/>
                </a:cxn>
                <a:cxn ang="0">
                  <a:pos x="65" y="13"/>
                </a:cxn>
                <a:cxn ang="0">
                  <a:pos x="66" y="15"/>
                </a:cxn>
                <a:cxn ang="0">
                  <a:pos x="66" y="18"/>
                </a:cxn>
                <a:cxn ang="0">
                  <a:pos x="66" y="20"/>
                </a:cxn>
                <a:cxn ang="0">
                  <a:pos x="65" y="23"/>
                </a:cxn>
                <a:cxn ang="0">
                  <a:pos x="65" y="23"/>
                </a:cxn>
                <a:cxn ang="0">
                  <a:pos x="61" y="27"/>
                </a:cxn>
                <a:cxn ang="0">
                  <a:pos x="56" y="29"/>
                </a:cxn>
                <a:cxn ang="0">
                  <a:pos x="50" y="30"/>
                </a:cxn>
                <a:cxn ang="0">
                  <a:pos x="43" y="32"/>
                </a:cxn>
                <a:cxn ang="0">
                  <a:pos x="28" y="30"/>
                </a:cxn>
                <a:cxn ang="0">
                  <a:pos x="14" y="27"/>
                </a:cxn>
                <a:cxn ang="0">
                  <a:pos x="4" y="23"/>
                </a:cxn>
                <a:cxn ang="0">
                  <a:pos x="1" y="20"/>
                </a:cxn>
                <a:cxn ang="0">
                  <a:pos x="0" y="18"/>
                </a:cxn>
                <a:cxn ang="0">
                  <a:pos x="1" y="18"/>
                </a:cxn>
                <a:cxn ang="0">
                  <a:pos x="0" y="18"/>
                </a:cxn>
                <a:cxn ang="0">
                  <a:pos x="1" y="18"/>
                </a:cxn>
                <a:cxn ang="0">
                  <a:pos x="0" y="18"/>
                </a:cxn>
                <a:cxn ang="0">
                  <a:pos x="1" y="18"/>
                </a:cxn>
                <a:cxn ang="0">
                  <a:pos x="1" y="18"/>
                </a:cxn>
              </a:cxnLst>
              <a:rect l="0" t="0" r="r" b="b"/>
              <a:pathLst>
                <a:path w="66" h="32">
                  <a:moveTo>
                    <a:pt x="1" y="18"/>
                  </a:moveTo>
                  <a:lnTo>
                    <a:pt x="4" y="11"/>
                  </a:lnTo>
                  <a:lnTo>
                    <a:pt x="10" y="6"/>
                  </a:lnTo>
                  <a:lnTo>
                    <a:pt x="17" y="4"/>
                  </a:lnTo>
                  <a:lnTo>
                    <a:pt x="24" y="1"/>
                  </a:lnTo>
                  <a:lnTo>
                    <a:pt x="33" y="0"/>
                  </a:lnTo>
                  <a:lnTo>
                    <a:pt x="50" y="3"/>
                  </a:lnTo>
                  <a:lnTo>
                    <a:pt x="61" y="9"/>
                  </a:lnTo>
                  <a:lnTo>
                    <a:pt x="65" y="13"/>
                  </a:lnTo>
                  <a:lnTo>
                    <a:pt x="66" y="15"/>
                  </a:lnTo>
                  <a:lnTo>
                    <a:pt x="66" y="18"/>
                  </a:lnTo>
                  <a:lnTo>
                    <a:pt x="66" y="20"/>
                  </a:lnTo>
                  <a:lnTo>
                    <a:pt x="65" y="23"/>
                  </a:lnTo>
                  <a:lnTo>
                    <a:pt x="65" y="23"/>
                  </a:lnTo>
                  <a:lnTo>
                    <a:pt x="61" y="27"/>
                  </a:lnTo>
                  <a:lnTo>
                    <a:pt x="56" y="29"/>
                  </a:lnTo>
                  <a:lnTo>
                    <a:pt x="50" y="30"/>
                  </a:lnTo>
                  <a:lnTo>
                    <a:pt x="43" y="32"/>
                  </a:lnTo>
                  <a:lnTo>
                    <a:pt x="28" y="30"/>
                  </a:lnTo>
                  <a:lnTo>
                    <a:pt x="14" y="27"/>
                  </a:lnTo>
                  <a:lnTo>
                    <a:pt x="4" y="23"/>
                  </a:lnTo>
                  <a:lnTo>
                    <a:pt x="1" y="20"/>
                  </a:lnTo>
                  <a:lnTo>
                    <a:pt x="0" y="18"/>
                  </a:lnTo>
                  <a:lnTo>
                    <a:pt x="1" y="18"/>
                  </a:lnTo>
                  <a:lnTo>
                    <a:pt x="0" y="18"/>
                  </a:lnTo>
                  <a:lnTo>
                    <a:pt x="1" y="18"/>
                  </a:lnTo>
                  <a:lnTo>
                    <a:pt x="0" y="18"/>
                  </a:lnTo>
                  <a:lnTo>
                    <a:pt x="1" y="18"/>
                  </a:lnTo>
                  <a:lnTo>
                    <a:pt x="1" y="18"/>
                  </a:lnTo>
                  <a:close/>
                </a:path>
              </a:pathLst>
            </a:custGeom>
            <a:solidFill>
              <a:srgbClr val="99FF99"/>
            </a:solidFill>
            <a:ln w="9525">
              <a:noFill/>
              <a:round/>
              <a:headEnd/>
              <a:tailEnd/>
            </a:ln>
          </p:spPr>
          <p:txBody>
            <a:bodyPr/>
            <a:lstStyle/>
            <a:p>
              <a:endParaRPr lang="en-US"/>
            </a:p>
          </p:txBody>
        </p:sp>
        <p:sp>
          <p:nvSpPr>
            <p:cNvPr id="745579" name="Freeform 107"/>
            <p:cNvSpPr>
              <a:spLocks/>
            </p:cNvSpPr>
            <p:nvPr/>
          </p:nvSpPr>
          <p:spPr bwMode="auto">
            <a:xfrm>
              <a:off x="2223" y="455"/>
              <a:ext cx="66" cy="32"/>
            </a:xfrm>
            <a:custGeom>
              <a:avLst/>
              <a:gdLst/>
              <a:ahLst/>
              <a:cxnLst>
                <a:cxn ang="0">
                  <a:pos x="1" y="18"/>
                </a:cxn>
                <a:cxn ang="0">
                  <a:pos x="4" y="11"/>
                </a:cxn>
                <a:cxn ang="0">
                  <a:pos x="10" y="6"/>
                </a:cxn>
                <a:cxn ang="0">
                  <a:pos x="17" y="4"/>
                </a:cxn>
                <a:cxn ang="0">
                  <a:pos x="24" y="1"/>
                </a:cxn>
                <a:cxn ang="0">
                  <a:pos x="33" y="0"/>
                </a:cxn>
                <a:cxn ang="0">
                  <a:pos x="50" y="3"/>
                </a:cxn>
                <a:cxn ang="0">
                  <a:pos x="61" y="9"/>
                </a:cxn>
                <a:cxn ang="0">
                  <a:pos x="65" y="13"/>
                </a:cxn>
                <a:cxn ang="0">
                  <a:pos x="66" y="15"/>
                </a:cxn>
                <a:cxn ang="0">
                  <a:pos x="66" y="18"/>
                </a:cxn>
                <a:cxn ang="0">
                  <a:pos x="66" y="20"/>
                </a:cxn>
                <a:cxn ang="0">
                  <a:pos x="65" y="23"/>
                </a:cxn>
                <a:cxn ang="0">
                  <a:pos x="65" y="23"/>
                </a:cxn>
                <a:cxn ang="0">
                  <a:pos x="61" y="27"/>
                </a:cxn>
                <a:cxn ang="0">
                  <a:pos x="56" y="29"/>
                </a:cxn>
                <a:cxn ang="0">
                  <a:pos x="50" y="30"/>
                </a:cxn>
                <a:cxn ang="0">
                  <a:pos x="43" y="32"/>
                </a:cxn>
                <a:cxn ang="0">
                  <a:pos x="28" y="30"/>
                </a:cxn>
                <a:cxn ang="0">
                  <a:pos x="14" y="27"/>
                </a:cxn>
                <a:cxn ang="0">
                  <a:pos x="4" y="23"/>
                </a:cxn>
                <a:cxn ang="0">
                  <a:pos x="1" y="20"/>
                </a:cxn>
                <a:cxn ang="0">
                  <a:pos x="0" y="18"/>
                </a:cxn>
                <a:cxn ang="0">
                  <a:pos x="1" y="18"/>
                </a:cxn>
                <a:cxn ang="0">
                  <a:pos x="0" y="18"/>
                </a:cxn>
                <a:cxn ang="0">
                  <a:pos x="1" y="18"/>
                </a:cxn>
                <a:cxn ang="0">
                  <a:pos x="0" y="18"/>
                </a:cxn>
                <a:cxn ang="0">
                  <a:pos x="1" y="18"/>
                </a:cxn>
              </a:cxnLst>
              <a:rect l="0" t="0" r="r" b="b"/>
              <a:pathLst>
                <a:path w="66" h="32">
                  <a:moveTo>
                    <a:pt x="1" y="18"/>
                  </a:moveTo>
                  <a:lnTo>
                    <a:pt x="4" y="11"/>
                  </a:lnTo>
                  <a:lnTo>
                    <a:pt x="10" y="6"/>
                  </a:lnTo>
                  <a:lnTo>
                    <a:pt x="17" y="4"/>
                  </a:lnTo>
                  <a:lnTo>
                    <a:pt x="24" y="1"/>
                  </a:lnTo>
                  <a:lnTo>
                    <a:pt x="33" y="0"/>
                  </a:lnTo>
                  <a:lnTo>
                    <a:pt x="50" y="3"/>
                  </a:lnTo>
                  <a:lnTo>
                    <a:pt x="61" y="9"/>
                  </a:lnTo>
                  <a:lnTo>
                    <a:pt x="65" y="13"/>
                  </a:lnTo>
                  <a:lnTo>
                    <a:pt x="66" y="15"/>
                  </a:lnTo>
                  <a:lnTo>
                    <a:pt x="66" y="18"/>
                  </a:lnTo>
                  <a:lnTo>
                    <a:pt x="66" y="20"/>
                  </a:lnTo>
                  <a:lnTo>
                    <a:pt x="65" y="23"/>
                  </a:lnTo>
                  <a:lnTo>
                    <a:pt x="65" y="23"/>
                  </a:lnTo>
                  <a:lnTo>
                    <a:pt x="61" y="27"/>
                  </a:lnTo>
                  <a:lnTo>
                    <a:pt x="56" y="29"/>
                  </a:lnTo>
                  <a:lnTo>
                    <a:pt x="50" y="30"/>
                  </a:lnTo>
                  <a:lnTo>
                    <a:pt x="43" y="32"/>
                  </a:lnTo>
                  <a:lnTo>
                    <a:pt x="28" y="30"/>
                  </a:lnTo>
                  <a:lnTo>
                    <a:pt x="14" y="27"/>
                  </a:lnTo>
                  <a:lnTo>
                    <a:pt x="4" y="23"/>
                  </a:lnTo>
                  <a:lnTo>
                    <a:pt x="1" y="20"/>
                  </a:lnTo>
                  <a:lnTo>
                    <a:pt x="0" y="18"/>
                  </a:lnTo>
                  <a:lnTo>
                    <a:pt x="1" y="18"/>
                  </a:lnTo>
                  <a:lnTo>
                    <a:pt x="0" y="18"/>
                  </a:lnTo>
                  <a:lnTo>
                    <a:pt x="1" y="18"/>
                  </a:lnTo>
                  <a:lnTo>
                    <a:pt x="0" y="18"/>
                  </a:lnTo>
                  <a:lnTo>
                    <a:pt x="1" y="18"/>
                  </a:lnTo>
                </a:path>
              </a:pathLst>
            </a:custGeom>
            <a:solidFill>
              <a:srgbClr val="99FF99"/>
            </a:solidFill>
            <a:ln w="6350">
              <a:noFill/>
              <a:prstDash val="solid"/>
              <a:round/>
              <a:headEnd/>
              <a:tailEnd/>
            </a:ln>
          </p:spPr>
          <p:txBody>
            <a:bodyPr/>
            <a:lstStyle/>
            <a:p>
              <a:endParaRPr lang="en-US"/>
            </a:p>
          </p:txBody>
        </p:sp>
        <p:sp>
          <p:nvSpPr>
            <p:cNvPr id="745580" name="Freeform 108"/>
            <p:cNvSpPr>
              <a:spLocks/>
            </p:cNvSpPr>
            <p:nvPr/>
          </p:nvSpPr>
          <p:spPr bwMode="auto">
            <a:xfrm>
              <a:off x="2241" y="455"/>
              <a:ext cx="36" cy="32"/>
            </a:xfrm>
            <a:custGeom>
              <a:avLst/>
              <a:gdLst/>
              <a:ahLst/>
              <a:cxnLst>
                <a:cxn ang="0">
                  <a:pos x="9" y="3"/>
                </a:cxn>
                <a:cxn ang="0">
                  <a:pos x="5" y="4"/>
                </a:cxn>
                <a:cxn ang="0">
                  <a:pos x="4" y="5"/>
                </a:cxn>
                <a:cxn ang="0">
                  <a:pos x="2" y="6"/>
                </a:cxn>
                <a:cxn ang="0">
                  <a:pos x="1" y="9"/>
                </a:cxn>
                <a:cxn ang="0">
                  <a:pos x="0" y="13"/>
                </a:cxn>
                <a:cxn ang="0">
                  <a:pos x="0" y="14"/>
                </a:cxn>
                <a:cxn ang="0">
                  <a:pos x="0" y="19"/>
                </a:cxn>
                <a:cxn ang="0">
                  <a:pos x="2" y="22"/>
                </a:cxn>
                <a:cxn ang="0">
                  <a:pos x="4" y="23"/>
                </a:cxn>
                <a:cxn ang="0">
                  <a:pos x="5" y="25"/>
                </a:cxn>
                <a:cxn ang="0">
                  <a:pos x="9" y="29"/>
                </a:cxn>
                <a:cxn ang="0">
                  <a:pos x="11" y="30"/>
                </a:cxn>
                <a:cxn ang="0">
                  <a:pos x="18" y="32"/>
                </a:cxn>
                <a:cxn ang="0">
                  <a:pos x="24" y="32"/>
                </a:cxn>
                <a:cxn ang="0">
                  <a:pos x="29" y="30"/>
                </a:cxn>
                <a:cxn ang="0">
                  <a:pos x="32" y="28"/>
                </a:cxn>
                <a:cxn ang="0">
                  <a:pos x="33" y="28"/>
                </a:cxn>
                <a:cxn ang="0">
                  <a:pos x="36" y="23"/>
                </a:cxn>
                <a:cxn ang="0">
                  <a:pos x="36" y="19"/>
                </a:cxn>
                <a:cxn ang="0">
                  <a:pos x="36" y="15"/>
                </a:cxn>
                <a:cxn ang="0">
                  <a:pos x="34" y="11"/>
                </a:cxn>
                <a:cxn ang="0">
                  <a:pos x="33" y="8"/>
                </a:cxn>
                <a:cxn ang="0">
                  <a:pos x="33" y="5"/>
                </a:cxn>
                <a:cxn ang="0">
                  <a:pos x="29" y="3"/>
                </a:cxn>
                <a:cxn ang="0">
                  <a:pos x="28" y="1"/>
                </a:cxn>
                <a:cxn ang="0">
                  <a:pos x="25" y="1"/>
                </a:cxn>
                <a:cxn ang="0">
                  <a:pos x="23" y="0"/>
                </a:cxn>
                <a:cxn ang="0">
                  <a:pos x="19" y="1"/>
                </a:cxn>
                <a:cxn ang="0">
                  <a:pos x="14" y="1"/>
                </a:cxn>
                <a:cxn ang="0">
                  <a:pos x="9" y="3"/>
                </a:cxn>
                <a:cxn ang="0">
                  <a:pos x="6" y="3"/>
                </a:cxn>
                <a:cxn ang="0">
                  <a:pos x="8" y="3"/>
                </a:cxn>
                <a:cxn ang="0">
                  <a:pos x="9" y="3"/>
                </a:cxn>
                <a:cxn ang="0">
                  <a:pos x="8" y="3"/>
                </a:cxn>
                <a:cxn ang="0">
                  <a:pos x="9" y="3"/>
                </a:cxn>
                <a:cxn ang="0">
                  <a:pos x="8" y="3"/>
                </a:cxn>
                <a:cxn ang="0">
                  <a:pos x="9" y="3"/>
                </a:cxn>
                <a:cxn ang="0">
                  <a:pos x="9" y="3"/>
                </a:cxn>
              </a:cxnLst>
              <a:rect l="0" t="0" r="r" b="b"/>
              <a:pathLst>
                <a:path w="36" h="32">
                  <a:moveTo>
                    <a:pt x="9" y="3"/>
                  </a:moveTo>
                  <a:lnTo>
                    <a:pt x="5" y="4"/>
                  </a:lnTo>
                  <a:lnTo>
                    <a:pt x="4" y="5"/>
                  </a:lnTo>
                  <a:lnTo>
                    <a:pt x="2" y="6"/>
                  </a:lnTo>
                  <a:lnTo>
                    <a:pt x="1" y="9"/>
                  </a:lnTo>
                  <a:lnTo>
                    <a:pt x="0" y="13"/>
                  </a:lnTo>
                  <a:lnTo>
                    <a:pt x="0" y="14"/>
                  </a:lnTo>
                  <a:lnTo>
                    <a:pt x="0" y="19"/>
                  </a:lnTo>
                  <a:lnTo>
                    <a:pt x="2" y="22"/>
                  </a:lnTo>
                  <a:lnTo>
                    <a:pt x="4" y="23"/>
                  </a:lnTo>
                  <a:lnTo>
                    <a:pt x="5" y="25"/>
                  </a:lnTo>
                  <a:lnTo>
                    <a:pt x="9" y="29"/>
                  </a:lnTo>
                  <a:lnTo>
                    <a:pt x="11" y="30"/>
                  </a:lnTo>
                  <a:lnTo>
                    <a:pt x="18" y="32"/>
                  </a:lnTo>
                  <a:lnTo>
                    <a:pt x="24" y="32"/>
                  </a:lnTo>
                  <a:lnTo>
                    <a:pt x="29" y="30"/>
                  </a:lnTo>
                  <a:lnTo>
                    <a:pt x="32" y="28"/>
                  </a:lnTo>
                  <a:lnTo>
                    <a:pt x="33" y="28"/>
                  </a:lnTo>
                  <a:lnTo>
                    <a:pt x="36" y="23"/>
                  </a:lnTo>
                  <a:lnTo>
                    <a:pt x="36" y="19"/>
                  </a:lnTo>
                  <a:lnTo>
                    <a:pt x="36" y="15"/>
                  </a:lnTo>
                  <a:lnTo>
                    <a:pt x="34" y="11"/>
                  </a:lnTo>
                  <a:lnTo>
                    <a:pt x="33" y="8"/>
                  </a:lnTo>
                  <a:lnTo>
                    <a:pt x="33" y="5"/>
                  </a:lnTo>
                  <a:lnTo>
                    <a:pt x="29" y="3"/>
                  </a:lnTo>
                  <a:lnTo>
                    <a:pt x="28" y="1"/>
                  </a:lnTo>
                  <a:lnTo>
                    <a:pt x="25" y="1"/>
                  </a:lnTo>
                  <a:lnTo>
                    <a:pt x="23" y="0"/>
                  </a:lnTo>
                  <a:lnTo>
                    <a:pt x="19" y="1"/>
                  </a:lnTo>
                  <a:lnTo>
                    <a:pt x="14" y="1"/>
                  </a:lnTo>
                  <a:lnTo>
                    <a:pt x="9" y="3"/>
                  </a:lnTo>
                  <a:lnTo>
                    <a:pt x="6" y="3"/>
                  </a:lnTo>
                  <a:lnTo>
                    <a:pt x="8" y="3"/>
                  </a:lnTo>
                  <a:lnTo>
                    <a:pt x="9" y="3"/>
                  </a:lnTo>
                  <a:lnTo>
                    <a:pt x="8" y="3"/>
                  </a:lnTo>
                  <a:lnTo>
                    <a:pt x="9" y="3"/>
                  </a:lnTo>
                  <a:lnTo>
                    <a:pt x="8" y="3"/>
                  </a:lnTo>
                  <a:lnTo>
                    <a:pt x="9" y="3"/>
                  </a:lnTo>
                  <a:lnTo>
                    <a:pt x="9" y="3"/>
                  </a:lnTo>
                  <a:close/>
                </a:path>
              </a:pathLst>
            </a:custGeom>
            <a:solidFill>
              <a:srgbClr val="99FF99"/>
            </a:solidFill>
            <a:ln w="9525">
              <a:noFill/>
              <a:round/>
              <a:headEnd/>
              <a:tailEnd/>
            </a:ln>
          </p:spPr>
          <p:txBody>
            <a:bodyPr/>
            <a:lstStyle/>
            <a:p>
              <a:endParaRPr lang="en-US"/>
            </a:p>
          </p:txBody>
        </p:sp>
        <p:sp>
          <p:nvSpPr>
            <p:cNvPr id="745581" name="Freeform 109"/>
            <p:cNvSpPr>
              <a:spLocks/>
            </p:cNvSpPr>
            <p:nvPr/>
          </p:nvSpPr>
          <p:spPr bwMode="auto">
            <a:xfrm>
              <a:off x="2241" y="455"/>
              <a:ext cx="36" cy="32"/>
            </a:xfrm>
            <a:custGeom>
              <a:avLst/>
              <a:gdLst/>
              <a:ahLst/>
              <a:cxnLst>
                <a:cxn ang="0">
                  <a:pos x="9" y="3"/>
                </a:cxn>
                <a:cxn ang="0">
                  <a:pos x="5" y="4"/>
                </a:cxn>
                <a:cxn ang="0">
                  <a:pos x="4" y="5"/>
                </a:cxn>
                <a:cxn ang="0">
                  <a:pos x="2" y="6"/>
                </a:cxn>
                <a:cxn ang="0">
                  <a:pos x="1" y="9"/>
                </a:cxn>
                <a:cxn ang="0">
                  <a:pos x="0" y="13"/>
                </a:cxn>
                <a:cxn ang="0">
                  <a:pos x="0" y="14"/>
                </a:cxn>
                <a:cxn ang="0">
                  <a:pos x="0" y="19"/>
                </a:cxn>
                <a:cxn ang="0">
                  <a:pos x="2" y="22"/>
                </a:cxn>
                <a:cxn ang="0">
                  <a:pos x="4" y="23"/>
                </a:cxn>
                <a:cxn ang="0">
                  <a:pos x="5" y="25"/>
                </a:cxn>
                <a:cxn ang="0">
                  <a:pos x="9" y="29"/>
                </a:cxn>
                <a:cxn ang="0">
                  <a:pos x="11" y="30"/>
                </a:cxn>
                <a:cxn ang="0">
                  <a:pos x="18" y="32"/>
                </a:cxn>
                <a:cxn ang="0">
                  <a:pos x="24" y="32"/>
                </a:cxn>
                <a:cxn ang="0">
                  <a:pos x="29" y="30"/>
                </a:cxn>
                <a:cxn ang="0">
                  <a:pos x="32" y="28"/>
                </a:cxn>
                <a:cxn ang="0">
                  <a:pos x="33" y="28"/>
                </a:cxn>
                <a:cxn ang="0">
                  <a:pos x="36" y="23"/>
                </a:cxn>
                <a:cxn ang="0">
                  <a:pos x="36" y="19"/>
                </a:cxn>
                <a:cxn ang="0">
                  <a:pos x="36" y="15"/>
                </a:cxn>
                <a:cxn ang="0">
                  <a:pos x="34" y="11"/>
                </a:cxn>
                <a:cxn ang="0">
                  <a:pos x="33" y="8"/>
                </a:cxn>
                <a:cxn ang="0">
                  <a:pos x="33" y="5"/>
                </a:cxn>
                <a:cxn ang="0">
                  <a:pos x="29" y="3"/>
                </a:cxn>
                <a:cxn ang="0">
                  <a:pos x="28" y="1"/>
                </a:cxn>
                <a:cxn ang="0">
                  <a:pos x="25" y="1"/>
                </a:cxn>
                <a:cxn ang="0">
                  <a:pos x="23" y="0"/>
                </a:cxn>
                <a:cxn ang="0">
                  <a:pos x="19" y="1"/>
                </a:cxn>
                <a:cxn ang="0">
                  <a:pos x="14" y="1"/>
                </a:cxn>
                <a:cxn ang="0">
                  <a:pos x="9" y="3"/>
                </a:cxn>
                <a:cxn ang="0">
                  <a:pos x="6" y="3"/>
                </a:cxn>
                <a:cxn ang="0">
                  <a:pos x="8" y="3"/>
                </a:cxn>
                <a:cxn ang="0">
                  <a:pos x="9" y="3"/>
                </a:cxn>
                <a:cxn ang="0">
                  <a:pos x="8" y="3"/>
                </a:cxn>
                <a:cxn ang="0">
                  <a:pos x="9" y="3"/>
                </a:cxn>
                <a:cxn ang="0">
                  <a:pos x="8" y="3"/>
                </a:cxn>
                <a:cxn ang="0">
                  <a:pos x="9" y="3"/>
                </a:cxn>
              </a:cxnLst>
              <a:rect l="0" t="0" r="r" b="b"/>
              <a:pathLst>
                <a:path w="36" h="32">
                  <a:moveTo>
                    <a:pt x="9" y="3"/>
                  </a:moveTo>
                  <a:lnTo>
                    <a:pt x="5" y="4"/>
                  </a:lnTo>
                  <a:lnTo>
                    <a:pt x="4" y="5"/>
                  </a:lnTo>
                  <a:lnTo>
                    <a:pt x="2" y="6"/>
                  </a:lnTo>
                  <a:lnTo>
                    <a:pt x="1" y="9"/>
                  </a:lnTo>
                  <a:lnTo>
                    <a:pt x="0" y="13"/>
                  </a:lnTo>
                  <a:lnTo>
                    <a:pt x="0" y="14"/>
                  </a:lnTo>
                  <a:lnTo>
                    <a:pt x="0" y="19"/>
                  </a:lnTo>
                  <a:lnTo>
                    <a:pt x="2" y="22"/>
                  </a:lnTo>
                  <a:lnTo>
                    <a:pt x="4" y="23"/>
                  </a:lnTo>
                  <a:lnTo>
                    <a:pt x="5" y="25"/>
                  </a:lnTo>
                  <a:lnTo>
                    <a:pt x="9" y="29"/>
                  </a:lnTo>
                  <a:lnTo>
                    <a:pt x="11" y="30"/>
                  </a:lnTo>
                  <a:lnTo>
                    <a:pt x="18" y="32"/>
                  </a:lnTo>
                  <a:lnTo>
                    <a:pt x="24" y="32"/>
                  </a:lnTo>
                  <a:lnTo>
                    <a:pt x="29" y="30"/>
                  </a:lnTo>
                  <a:lnTo>
                    <a:pt x="32" y="28"/>
                  </a:lnTo>
                  <a:lnTo>
                    <a:pt x="33" y="28"/>
                  </a:lnTo>
                  <a:lnTo>
                    <a:pt x="36" y="23"/>
                  </a:lnTo>
                  <a:lnTo>
                    <a:pt x="36" y="19"/>
                  </a:lnTo>
                  <a:lnTo>
                    <a:pt x="36" y="15"/>
                  </a:lnTo>
                  <a:lnTo>
                    <a:pt x="34" y="11"/>
                  </a:lnTo>
                  <a:lnTo>
                    <a:pt x="33" y="8"/>
                  </a:lnTo>
                  <a:lnTo>
                    <a:pt x="33" y="5"/>
                  </a:lnTo>
                  <a:lnTo>
                    <a:pt x="29" y="3"/>
                  </a:lnTo>
                  <a:lnTo>
                    <a:pt x="28" y="1"/>
                  </a:lnTo>
                  <a:lnTo>
                    <a:pt x="25" y="1"/>
                  </a:lnTo>
                  <a:lnTo>
                    <a:pt x="23" y="0"/>
                  </a:lnTo>
                  <a:lnTo>
                    <a:pt x="19" y="1"/>
                  </a:lnTo>
                  <a:lnTo>
                    <a:pt x="14" y="1"/>
                  </a:lnTo>
                  <a:lnTo>
                    <a:pt x="9" y="3"/>
                  </a:lnTo>
                  <a:lnTo>
                    <a:pt x="6" y="3"/>
                  </a:lnTo>
                  <a:lnTo>
                    <a:pt x="8" y="3"/>
                  </a:lnTo>
                  <a:lnTo>
                    <a:pt x="9" y="3"/>
                  </a:lnTo>
                  <a:lnTo>
                    <a:pt x="8" y="3"/>
                  </a:lnTo>
                  <a:lnTo>
                    <a:pt x="9" y="3"/>
                  </a:lnTo>
                  <a:lnTo>
                    <a:pt x="8" y="3"/>
                  </a:lnTo>
                  <a:lnTo>
                    <a:pt x="9" y="3"/>
                  </a:lnTo>
                </a:path>
              </a:pathLst>
            </a:custGeom>
            <a:solidFill>
              <a:srgbClr val="99FF99"/>
            </a:solidFill>
            <a:ln w="6350">
              <a:noFill/>
              <a:prstDash val="solid"/>
              <a:round/>
              <a:headEnd/>
              <a:tailEnd/>
            </a:ln>
          </p:spPr>
          <p:txBody>
            <a:bodyPr/>
            <a:lstStyle/>
            <a:p>
              <a:endParaRPr lang="en-US"/>
            </a:p>
          </p:txBody>
        </p:sp>
        <p:sp>
          <p:nvSpPr>
            <p:cNvPr id="745582" name="Freeform 110"/>
            <p:cNvSpPr>
              <a:spLocks/>
            </p:cNvSpPr>
            <p:nvPr/>
          </p:nvSpPr>
          <p:spPr bwMode="auto">
            <a:xfrm>
              <a:off x="2223" y="458"/>
              <a:ext cx="73" cy="21"/>
            </a:xfrm>
            <a:custGeom>
              <a:avLst/>
              <a:gdLst/>
              <a:ahLst/>
              <a:cxnLst>
                <a:cxn ang="0">
                  <a:pos x="73" y="21"/>
                </a:cxn>
                <a:cxn ang="0">
                  <a:pos x="71" y="20"/>
                </a:cxn>
                <a:cxn ang="0">
                  <a:pos x="69" y="16"/>
                </a:cxn>
                <a:cxn ang="0">
                  <a:pos x="64" y="8"/>
                </a:cxn>
                <a:cxn ang="0">
                  <a:pos x="56" y="2"/>
                </a:cxn>
                <a:cxn ang="0">
                  <a:pos x="55" y="1"/>
                </a:cxn>
                <a:cxn ang="0">
                  <a:pos x="50" y="1"/>
                </a:cxn>
                <a:cxn ang="0">
                  <a:pos x="38" y="0"/>
                </a:cxn>
                <a:cxn ang="0">
                  <a:pos x="18" y="2"/>
                </a:cxn>
                <a:cxn ang="0">
                  <a:pos x="9" y="7"/>
                </a:cxn>
                <a:cxn ang="0">
                  <a:pos x="3" y="15"/>
                </a:cxn>
                <a:cxn ang="0">
                  <a:pos x="0" y="19"/>
                </a:cxn>
              </a:cxnLst>
              <a:rect l="0" t="0" r="r" b="b"/>
              <a:pathLst>
                <a:path w="73" h="21">
                  <a:moveTo>
                    <a:pt x="73" y="21"/>
                  </a:moveTo>
                  <a:lnTo>
                    <a:pt x="71" y="20"/>
                  </a:lnTo>
                  <a:lnTo>
                    <a:pt x="69" y="16"/>
                  </a:lnTo>
                  <a:lnTo>
                    <a:pt x="64" y="8"/>
                  </a:lnTo>
                  <a:lnTo>
                    <a:pt x="56" y="2"/>
                  </a:lnTo>
                  <a:lnTo>
                    <a:pt x="55" y="1"/>
                  </a:lnTo>
                  <a:lnTo>
                    <a:pt x="50" y="1"/>
                  </a:lnTo>
                  <a:lnTo>
                    <a:pt x="38" y="0"/>
                  </a:lnTo>
                  <a:lnTo>
                    <a:pt x="18" y="2"/>
                  </a:lnTo>
                  <a:lnTo>
                    <a:pt x="9" y="7"/>
                  </a:lnTo>
                  <a:lnTo>
                    <a:pt x="3" y="15"/>
                  </a:lnTo>
                  <a:lnTo>
                    <a:pt x="0" y="19"/>
                  </a:lnTo>
                </a:path>
              </a:pathLst>
            </a:custGeom>
            <a:solidFill>
              <a:srgbClr val="99FF99"/>
            </a:solidFill>
            <a:ln w="6350">
              <a:noFill/>
              <a:prstDash val="solid"/>
              <a:round/>
              <a:headEnd/>
              <a:tailEnd/>
            </a:ln>
          </p:spPr>
          <p:txBody>
            <a:bodyPr/>
            <a:lstStyle/>
            <a:p>
              <a:endParaRPr lang="en-US"/>
            </a:p>
          </p:txBody>
        </p:sp>
        <p:sp>
          <p:nvSpPr>
            <p:cNvPr id="745583" name="Freeform 111"/>
            <p:cNvSpPr>
              <a:spLocks/>
            </p:cNvSpPr>
            <p:nvPr/>
          </p:nvSpPr>
          <p:spPr bwMode="auto">
            <a:xfrm>
              <a:off x="2224" y="450"/>
              <a:ext cx="72" cy="16"/>
            </a:xfrm>
            <a:custGeom>
              <a:avLst/>
              <a:gdLst/>
              <a:ahLst/>
              <a:cxnLst>
                <a:cxn ang="0">
                  <a:pos x="0" y="16"/>
                </a:cxn>
                <a:cxn ang="0">
                  <a:pos x="4" y="13"/>
                </a:cxn>
                <a:cxn ang="0">
                  <a:pos x="12" y="8"/>
                </a:cxn>
                <a:cxn ang="0">
                  <a:pos x="21" y="4"/>
                </a:cxn>
                <a:cxn ang="0">
                  <a:pos x="31" y="1"/>
                </a:cxn>
                <a:cxn ang="0">
                  <a:pos x="40" y="0"/>
                </a:cxn>
                <a:cxn ang="0">
                  <a:pos x="50" y="1"/>
                </a:cxn>
                <a:cxn ang="0">
                  <a:pos x="55" y="1"/>
                </a:cxn>
                <a:cxn ang="0">
                  <a:pos x="60" y="4"/>
                </a:cxn>
                <a:cxn ang="0">
                  <a:pos x="61" y="5"/>
                </a:cxn>
                <a:cxn ang="0">
                  <a:pos x="64" y="9"/>
                </a:cxn>
                <a:cxn ang="0">
                  <a:pos x="69" y="15"/>
                </a:cxn>
                <a:cxn ang="0">
                  <a:pos x="72" y="16"/>
                </a:cxn>
              </a:cxnLst>
              <a:rect l="0" t="0" r="r" b="b"/>
              <a:pathLst>
                <a:path w="72" h="16">
                  <a:moveTo>
                    <a:pt x="0" y="16"/>
                  </a:moveTo>
                  <a:lnTo>
                    <a:pt x="4" y="13"/>
                  </a:lnTo>
                  <a:lnTo>
                    <a:pt x="12" y="8"/>
                  </a:lnTo>
                  <a:lnTo>
                    <a:pt x="21" y="4"/>
                  </a:lnTo>
                  <a:lnTo>
                    <a:pt x="31" y="1"/>
                  </a:lnTo>
                  <a:lnTo>
                    <a:pt x="40" y="0"/>
                  </a:lnTo>
                  <a:lnTo>
                    <a:pt x="50" y="1"/>
                  </a:lnTo>
                  <a:lnTo>
                    <a:pt x="55" y="1"/>
                  </a:lnTo>
                  <a:lnTo>
                    <a:pt x="60" y="4"/>
                  </a:lnTo>
                  <a:lnTo>
                    <a:pt x="61" y="5"/>
                  </a:lnTo>
                  <a:lnTo>
                    <a:pt x="64" y="9"/>
                  </a:lnTo>
                  <a:lnTo>
                    <a:pt x="69" y="15"/>
                  </a:lnTo>
                  <a:lnTo>
                    <a:pt x="72" y="16"/>
                  </a:lnTo>
                </a:path>
              </a:pathLst>
            </a:custGeom>
            <a:solidFill>
              <a:srgbClr val="99FF99"/>
            </a:solidFill>
            <a:ln w="6350">
              <a:noFill/>
              <a:prstDash val="solid"/>
              <a:round/>
              <a:headEnd/>
              <a:tailEnd/>
            </a:ln>
          </p:spPr>
          <p:txBody>
            <a:bodyPr/>
            <a:lstStyle/>
            <a:p>
              <a:endParaRPr lang="en-US"/>
            </a:p>
          </p:txBody>
        </p:sp>
        <p:sp>
          <p:nvSpPr>
            <p:cNvPr id="745584" name="Freeform 112"/>
            <p:cNvSpPr>
              <a:spLocks/>
            </p:cNvSpPr>
            <p:nvPr/>
          </p:nvSpPr>
          <p:spPr bwMode="auto">
            <a:xfrm>
              <a:off x="2252" y="464"/>
              <a:ext cx="12" cy="13"/>
            </a:xfrm>
            <a:custGeom>
              <a:avLst/>
              <a:gdLst/>
              <a:ahLst/>
              <a:cxnLst>
                <a:cxn ang="0">
                  <a:pos x="7" y="13"/>
                </a:cxn>
                <a:cxn ang="0">
                  <a:pos x="8" y="13"/>
                </a:cxn>
                <a:cxn ang="0">
                  <a:pos x="11" y="11"/>
                </a:cxn>
                <a:cxn ang="0">
                  <a:pos x="11" y="10"/>
                </a:cxn>
                <a:cxn ang="0">
                  <a:pos x="11" y="8"/>
                </a:cxn>
                <a:cxn ang="0">
                  <a:pos x="12" y="6"/>
                </a:cxn>
                <a:cxn ang="0">
                  <a:pos x="11" y="4"/>
                </a:cxn>
                <a:cxn ang="0">
                  <a:pos x="11" y="2"/>
                </a:cxn>
                <a:cxn ang="0">
                  <a:pos x="9" y="1"/>
                </a:cxn>
                <a:cxn ang="0">
                  <a:pos x="7" y="0"/>
                </a:cxn>
                <a:cxn ang="0">
                  <a:pos x="4" y="1"/>
                </a:cxn>
                <a:cxn ang="0">
                  <a:pos x="2" y="2"/>
                </a:cxn>
                <a:cxn ang="0">
                  <a:pos x="0" y="4"/>
                </a:cxn>
                <a:cxn ang="0">
                  <a:pos x="0" y="6"/>
                </a:cxn>
                <a:cxn ang="0">
                  <a:pos x="0" y="6"/>
                </a:cxn>
                <a:cxn ang="0">
                  <a:pos x="0" y="8"/>
                </a:cxn>
                <a:cxn ang="0">
                  <a:pos x="0" y="10"/>
                </a:cxn>
                <a:cxn ang="0">
                  <a:pos x="2" y="11"/>
                </a:cxn>
                <a:cxn ang="0">
                  <a:pos x="3" y="13"/>
                </a:cxn>
                <a:cxn ang="0">
                  <a:pos x="7" y="13"/>
                </a:cxn>
                <a:cxn ang="0">
                  <a:pos x="5" y="13"/>
                </a:cxn>
                <a:cxn ang="0">
                  <a:pos x="7" y="13"/>
                </a:cxn>
                <a:cxn ang="0">
                  <a:pos x="5" y="13"/>
                </a:cxn>
                <a:cxn ang="0">
                  <a:pos x="7" y="13"/>
                </a:cxn>
                <a:cxn ang="0">
                  <a:pos x="7" y="13"/>
                </a:cxn>
              </a:cxnLst>
              <a:rect l="0" t="0" r="r" b="b"/>
              <a:pathLst>
                <a:path w="12" h="13">
                  <a:moveTo>
                    <a:pt x="7" y="13"/>
                  </a:moveTo>
                  <a:lnTo>
                    <a:pt x="8" y="13"/>
                  </a:lnTo>
                  <a:lnTo>
                    <a:pt x="11" y="11"/>
                  </a:lnTo>
                  <a:lnTo>
                    <a:pt x="11" y="10"/>
                  </a:lnTo>
                  <a:lnTo>
                    <a:pt x="11" y="8"/>
                  </a:lnTo>
                  <a:lnTo>
                    <a:pt x="12" y="6"/>
                  </a:lnTo>
                  <a:lnTo>
                    <a:pt x="11" y="4"/>
                  </a:lnTo>
                  <a:lnTo>
                    <a:pt x="11" y="2"/>
                  </a:lnTo>
                  <a:lnTo>
                    <a:pt x="9" y="1"/>
                  </a:lnTo>
                  <a:lnTo>
                    <a:pt x="7" y="0"/>
                  </a:lnTo>
                  <a:lnTo>
                    <a:pt x="4" y="1"/>
                  </a:lnTo>
                  <a:lnTo>
                    <a:pt x="2" y="2"/>
                  </a:lnTo>
                  <a:lnTo>
                    <a:pt x="0" y="4"/>
                  </a:lnTo>
                  <a:lnTo>
                    <a:pt x="0" y="6"/>
                  </a:lnTo>
                  <a:lnTo>
                    <a:pt x="0" y="6"/>
                  </a:lnTo>
                  <a:lnTo>
                    <a:pt x="0" y="8"/>
                  </a:lnTo>
                  <a:lnTo>
                    <a:pt x="0" y="10"/>
                  </a:lnTo>
                  <a:lnTo>
                    <a:pt x="2" y="11"/>
                  </a:lnTo>
                  <a:lnTo>
                    <a:pt x="3" y="13"/>
                  </a:lnTo>
                  <a:lnTo>
                    <a:pt x="7" y="13"/>
                  </a:lnTo>
                  <a:lnTo>
                    <a:pt x="5" y="13"/>
                  </a:lnTo>
                  <a:lnTo>
                    <a:pt x="7" y="13"/>
                  </a:lnTo>
                  <a:lnTo>
                    <a:pt x="5" y="13"/>
                  </a:lnTo>
                  <a:lnTo>
                    <a:pt x="7" y="13"/>
                  </a:lnTo>
                  <a:lnTo>
                    <a:pt x="7" y="13"/>
                  </a:lnTo>
                  <a:close/>
                </a:path>
              </a:pathLst>
            </a:custGeom>
            <a:solidFill>
              <a:srgbClr val="99FF99"/>
            </a:solidFill>
            <a:ln w="9525">
              <a:noFill/>
              <a:round/>
              <a:headEnd/>
              <a:tailEnd/>
            </a:ln>
          </p:spPr>
          <p:txBody>
            <a:bodyPr/>
            <a:lstStyle/>
            <a:p>
              <a:endParaRPr lang="en-US"/>
            </a:p>
          </p:txBody>
        </p:sp>
        <p:sp>
          <p:nvSpPr>
            <p:cNvPr id="745585" name="Freeform 113"/>
            <p:cNvSpPr>
              <a:spLocks/>
            </p:cNvSpPr>
            <p:nvPr/>
          </p:nvSpPr>
          <p:spPr bwMode="auto">
            <a:xfrm>
              <a:off x="2252" y="464"/>
              <a:ext cx="12" cy="13"/>
            </a:xfrm>
            <a:custGeom>
              <a:avLst/>
              <a:gdLst/>
              <a:ahLst/>
              <a:cxnLst>
                <a:cxn ang="0">
                  <a:pos x="7" y="13"/>
                </a:cxn>
                <a:cxn ang="0">
                  <a:pos x="8" y="13"/>
                </a:cxn>
                <a:cxn ang="0">
                  <a:pos x="11" y="11"/>
                </a:cxn>
                <a:cxn ang="0">
                  <a:pos x="11" y="10"/>
                </a:cxn>
                <a:cxn ang="0">
                  <a:pos x="11" y="8"/>
                </a:cxn>
                <a:cxn ang="0">
                  <a:pos x="12" y="6"/>
                </a:cxn>
                <a:cxn ang="0">
                  <a:pos x="11" y="4"/>
                </a:cxn>
                <a:cxn ang="0">
                  <a:pos x="11" y="2"/>
                </a:cxn>
                <a:cxn ang="0">
                  <a:pos x="9" y="1"/>
                </a:cxn>
                <a:cxn ang="0">
                  <a:pos x="7" y="0"/>
                </a:cxn>
                <a:cxn ang="0">
                  <a:pos x="4" y="1"/>
                </a:cxn>
                <a:cxn ang="0">
                  <a:pos x="2" y="2"/>
                </a:cxn>
                <a:cxn ang="0">
                  <a:pos x="0" y="4"/>
                </a:cxn>
                <a:cxn ang="0">
                  <a:pos x="0" y="6"/>
                </a:cxn>
                <a:cxn ang="0">
                  <a:pos x="0" y="6"/>
                </a:cxn>
                <a:cxn ang="0">
                  <a:pos x="0" y="8"/>
                </a:cxn>
                <a:cxn ang="0">
                  <a:pos x="0" y="10"/>
                </a:cxn>
                <a:cxn ang="0">
                  <a:pos x="2" y="11"/>
                </a:cxn>
                <a:cxn ang="0">
                  <a:pos x="3" y="13"/>
                </a:cxn>
                <a:cxn ang="0">
                  <a:pos x="7" y="13"/>
                </a:cxn>
                <a:cxn ang="0">
                  <a:pos x="5" y="13"/>
                </a:cxn>
                <a:cxn ang="0">
                  <a:pos x="7" y="13"/>
                </a:cxn>
                <a:cxn ang="0">
                  <a:pos x="5" y="13"/>
                </a:cxn>
                <a:cxn ang="0">
                  <a:pos x="7" y="13"/>
                </a:cxn>
              </a:cxnLst>
              <a:rect l="0" t="0" r="r" b="b"/>
              <a:pathLst>
                <a:path w="12" h="13">
                  <a:moveTo>
                    <a:pt x="7" y="13"/>
                  </a:moveTo>
                  <a:lnTo>
                    <a:pt x="8" y="13"/>
                  </a:lnTo>
                  <a:lnTo>
                    <a:pt x="11" y="11"/>
                  </a:lnTo>
                  <a:lnTo>
                    <a:pt x="11" y="10"/>
                  </a:lnTo>
                  <a:lnTo>
                    <a:pt x="11" y="8"/>
                  </a:lnTo>
                  <a:lnTo>
                    <a:pt x="12" y="6"/>
                  </a:lnTo>
                  <a:lnTo>
                    <a:pt x="11" y="4"/>
                  </a:lnTo>
                  <a:lnTo>
                    <a:pt x="11" y="2"/>
                  </a:lnTo>
                  <a:lnTo>
                    <a:pt x="9" y="1"/>
                  </a:lnTo>
                  <a:lnTo>
                    <a:pt x="7" y="0"/>
                  </a:lnTo>
                  <a:lnTo>
                    <a:pt x="4" y="1"/>
                  </a:lnTo>
                  <a:lnTo>
                    <a:pt x="2" y="2"/>
                  </a:lnTo>
                  <a:lnTo>
                    <a:pt x="0" y="4"/>
                  </a:lnTo>
                  <a:lnTo>
                    <a:pt x="0" y="6"/>
                  </a:lnTo>
                  <a:lnTo>
                    <a:pt x="0" y="6"/>
                  </a:lnTo>
                  <a:lnTo>
                    <a:pt x="0" y="8"/>
                  </a:lnTo>
                  <a:lnTo>
                    <a:pt x="0" y="10"/>
                  </a:lnTo>
                  <a:lnTo>
                    <a:pt x="2" y="11"/>
                  </a:lnTo>
                  <a:lnTo>
                    <a:pt x="3" y="13"/>
                  </a:lnTo>
                  <a:lnTo>
                    <a:pt x="7" y="13"/>
                  </a:lnTo>
                  <a:lnTo>
                    <a:pt x="5" y="13"/>
                  </a:lnTo>
                  <a:lnTo>
                    <a:pt x="7" y="13"/>
                  </a:lnTo>
                  <a:lnTo>
                    <a:pt x="5" y="13"/>
                  </a:lnTo>
                  <a:lnTo>
                    <a:pt x="7" y="13"/>
                  </a:lnTo>
                </a:path>
              </a:pathLst>
            </a:custGeom>
            <a:solidFill>
              <a:srgbClr val="99FF99"/>
            </a:solidFill>
            <a:ln w="6350">
              <a:noFill/>
              <a:prstDash val="solid"/>
              <a:round/>
              <a:headEnd/>
              <a:tailEnd/>
            </a:ln>
          </p:spPr>
          <p:txBody>
            <a:bodyPr/>
            <a:lstStyle/>
            <a:p>
              <a:endParaRPr lang="en-US"/>
            </a:p>
          </p:txBody>
        </p:sp>
        <p:sp>
          <p:nvSpPr>
            <p:cNvPr id="745586" name="Freeform 114"/>
            <p:cNvSpPr>
              <a:spLocks/>
            </p:cNvSpPr>
            <p:nvPr/>
          </p:nvSpPr>
          <p:spPr bwMode="auto">
            <a:xfrm>
              <a:off x="2261" y="464"/>
              <a:ext cx="5" cy="6"/>
            </a:xfrm>
            <a:custGeom>
              <a:avLst/>
              <a:gdLst/>
              <a:ahLst/>
              <a:cxnLst>
                <a:cxn ang="0">
                  <a:pos x="3" y="0"/>
                </a:cxn>
                <a:cxn ang="0">
                  <a:pos x="2" y="1"/>
                </a:cxn>
                <a:cxn ang="0">
                  <a:pos x="0" y="2"/>
                </a:cxn>
                <a:cxn ang="0">
                  <a:pos x="0" y="4"/>
                </a:cxn>
                <a:cxn ang="0">
                  <a:pos x="0" y="5"/>
                </a:cxn>
                <a:cxn ang="0">
                  <a:pos x="2" y="6"/>
                </a:cxn>
                <a:cxn ang="0">
                  <a:pos x="4" y="6"/>
                </a:cxn>
                <a:cxn ang="0">
                  <a:pos x="5" y="5"/>
                </a:cxn>
                <a:cxn ang="0">
                  <a:pos x="5" y="2"/>
                </a:cxn>
                <a:cxn ang="0">
                  <a:pos x="5" y="1"/>
                </a:cxn>
                <a:cxn ang="0">
                  <a:pos x="4" y="0"/>
                </a:cxn>
                <a:cxn ang="0">
                  <a:pos x="3" y="0"/>
                </a:cxn>
                <a:cxn ang="0">
                  <a:pos x="3" y="0"/>
                </a:cxn>
                <a:cxn ang="0">
                  <a:pos x="2" y="0"/>
                </a:cxn>
                <a:cxn ang="0">
                  <a:pos x="3" y="0"/>
                </a:cxn>
                <a:cxn ang="0">
                  <a:pos x="2" y="0"/>
                </a:cxn>
                <a:cxn ang="0">
                  <a:pos x="3" y="0"/>
                </a:cxn>
                <a:cxn ang="0">
                  <a:pos x="3" y="0"/>
                </a:cxn>
              </a:cxnLst>
              <a:rect l="0" t="0" r="r" b="b"/>
              <a:pathLst>
                <a:path w="5" h="6">
                  <a:moveTo>
                    <a:pt x="3" y="0"/>
                  </a:moveTo>
                  <a:lnTo>
                    <a:pt x="2" y="1"/>
                  </a:lnTo>
                  <a:lnTo>
                    <a:pt x="0" y="2"/>
                  </a:lnTo>
                  <a:lnTo>
                    <a:pt x="0" y="4"/>
                  </a:lnTo>
                  <a:lnTo>
                    <a:pt x="0" y="5"/>
                  </a:lnTo>
                  <a:lnTo>
                    <a:pt x="2" y="6"/>
                  </a:lnTo>
                  <a:lnTo>
                    <a:pt x="4" y="6"/>
                  </a:lnTo>
                  <a:lnTo>
                    <a:pt x="5" y="5"/>
                  </a:lnTo>
                  <a:lnTo>
                    <a:pt x="5" y="2"/>
                  </a:lnTo>
                  <a:lnTo>
                    <a:pt x="5" y="1"/>
                  </a:lnTo>
                  <a:lnTo>
                    <a:pt x="4" y="0"/>
                  </a:lnTo>
                  <a:lnTo>
                    <a:pt x="3" y="0"/>
                  </a:lnTo>
                  <a:lnTo>
                    <a:pt x="3" y="0"/>
                  </a:lnTo>
                  <a:lnTo>
                    <a:pt x="2" y="0"/>
                  </a:lnTo>
                  <a:lnTo>
                    <a:pt x="3" y="0"/>
                  </a:lnTo>
                  <a:lnTo>
                    <a:pt x="2" y="0"/>
                  </a:lnTo>
                  <a:lnTo>
                    <a:pt x="3" y="0"/>
                  </a:lnTo>
                  <a:lnTo>
                    <a:pt x="3" y="0"/>
                  </a:lnTo>
                  <a:close/>
                </a:path>
              </a:pathLst>
            </a:custGeom>
            <a:solidFill>
              <a:srgbClr val="99FF99"/>
            </a:solidFill>
            <a:ln w="9525">
              <a:noFill/>
              <a:round/>
              <a:headEnd/>
              <a:tailEnd/>
            </a:ln>
          </p:spPr>
          <p:txBody>
            <a:bodyPr/>
            <a:lstStyle/>
            <a:p>
              <a:endParaRPr lang="en-US"/>
            </a:p>
          </p:txBody>
        </p:sp>
        <p:sp>
          <p:nvSpPr>
            <p:cNvPr id="745587" name="Freeform 115"/>
            <p:cNvSpPr>
              <a:spLocks/>
            </p:cNvSpPr>
            <p:nvPr/>
          </p:nvSpPr>
          <p:spPr bwMode="auto">
            <a:xfrm>
              <a:off x="2261" y="464"/>
              <a:ext cx="5" cy="6"/>
            </a:xfrm>
            <a:custGeom>
              <a:avLst/>
              <a:gdLst/>
              <a:ahLst/>
              <a:cxnLst>
                <a:cxn ang="0">
                  <a:pos x="3" y="0"/>
                </a:cxn>
                <a:cxn ang="0">
                  <a:pos x="2" y="1"/>
                </a:cxn>
                <a:cxn ang="0">
                  <a:pos x="0" y="2"/>
                </a:cxn>
                <a:cxn ang="0">
                  <a:pos x="0" y="4"/>
                </a:cxn>
                <a:cxn ang="0">
                  <a:pos x="0" y="5"/>
                </a:cxn>
                <a:cxn ang="0">
                  <a:pos x="2" y="6"/>
                </a:cxn>
                <a:cxn ang="0">
                  <a:pos x="4" y="6"/>
                </a:cxn>
                <a:cxn ang="0">
                  <a:pos x="5" y="5"/>
                </a:cxn>
                <a:cxn ang="0">
                  <a:pos x="5" y="2"/>
                </a:cxn>
                <a:cxn ang="0">
                  <a:pos x="5" y="1"/>
                </a:cxn>
                <a:cxn ang="0">
                  <a:pos x="4" y="0"/>
                </a:cxn>
                <a:cxn ang="0">
                  <a:pos x="3" y="0"/>
                </a:cxn>
                <a:cxn ang="0">
                  <a:pos x="3" y="0"/>
                </a:cxn>
                <a:cxn ang="0">
                  <a:pos x="2" y="0"/>
                </a:cxn>
                <a:cxn ang="0">
                  <a:pos x="3" y="0"/>
                </a:cxn>
                <a:cxn ang="0">
                  <a:pos x="2" y="0"/>
                </a:cxn>
                <a:cxn ang="0">
                  <a:pos x="3" y="0"/>
                </a:cxn>
              </a:cxnLst>
              <a:rect l="0" t="0" r="r" b="b"/>
              <a:pathLst>
                <a:path w="5" h="6">
                  <a:moveTo>
                    <a:pt x="3" y="0"/>
                  </a:moveTo>
                  <a:lnTo>
                    <a:pt x="2" y="1"/>
                  </a:lnTo>
                  <a:lnTo>
                    <a:pt x="0" y="2"/>
                  </a:lnTo>
                  <a:lnTo>
                    <a:pt x="0" y="4"/>
                  </a:lnTo>
                  <a:lnTo>
                    <a:pt x="0" y="5"/>
                  </a:lnTo>
                  <a:lnTo>
                    <a:pt x="2" y="6"/>
                  </a:lnTo>
                  <a:lnTo>
                    <a:pt x="4" y="6"/>
                  </a:lnTo>
                  <a:lnTo>
                    <a:pt x="5" y="5"/>
                  </a:lnTo>
                  <a:lnTo>
                    <a:pt x="5" y="2"/>
                  </a:lnTo>
                  <a:lnTo>
                    <a:pt x="5" y="1"/>
                  </a:lnTo>
                  <a:lnTo>
                    <a:pt x="4" y="0"/>
                  </a:lnTo>
                  <a:lnTo>
                    <a:pt x="3" y="0"/>
                  </a:lnTo>
                  <a:lnTo>
                    <a:pt x="3" y="0"/>
                  </a:lnTo>
                  <a:lnTo>
                    <a:pt x="2" y="0"/>
                  </a:lnTo>
                  <a:lnTo>
                    <a:pt x="3" y="0"/>
                  </a:lnTo>
                  <a:lnTo>
                    <a:pt x="2" y="0"/>
                  </a:lnTo>
                  <a:lnTo>
                    <a:pt x="3" y="0"/>
                  </a:lnTo>
                </a:path>
              </a:pathLst>
            </a:custGeom>
            <a:solidFill>
              <a:srgbClr val="99FF99"/>
            </a:solidFill>
            <a:ln w="6350">
              <a:noFill/>
              <a:prstDash val="solid"/>
              <a:round/>
              <a:headEnd/>
              <a:tailEnd/>
            </a:ln>
          </p:spPr>
          <p:txBody>
            <a:bodyPr/>
            <a:lstStyle/>
            <a:p>
              <a:endParaRPr lang="en-US"/>
            </a:p>
          </p:txBody>
        </p:sp>
        <p:sp>
          <p:nvSpPr>
            <p:cNvPr id="745588" name="Freeform 116"/>
            <p:cNvSpPr>
              <a:spLocks/>
            </p:cNvSpPr>
            <p:nvPr/>
          </p:nvSpPr>
          <p:spPr bwMode="auto">
            <a:xfrm>
              <a:off x="2195" y="287"/>
              <a:ext cx="69" cy="88"/>
            </a:xfrm>
            <a:custGeom>
              <a:avLst/>
              <a:gdLst/>
              <a:ahLst/>
              <a:cxnLst>
                <a:cxn ang="0">
                  <a:pos x="69" y="0"/>
                </a:cxn>
                <a:cxn ang="0">
                  <a:pos x="64" y="9"/>
                </a:cxn>
                <a:cxn ang="0">
                  <a:pos x="52" y="24"/>
                </a:cxn>
                <a:cxn ang="0">
                  <a:pos x="28" y="54"/>
                </a:cxn>
                <a:cxn ang="0">
                  <a:pos x="5" y="82"/>
                </a:cxn>
                <a:cxn ang="0">
                  <a:pos x="0" y="88"/>
                </a:cxn>
              </a:cxnLst>
              <a:rect l="0" t="0" r="r" b="b"/>
              <a:pathLst>
                <a:path w="69" h="88">
                  <a:moveTo>
                    <a:pt x="69" y="0"/>
                  </a:moveTo>
                  <a:lnTo>
                    <a:pt x="64" y="9"/>
                  </a:lnTo>
                  <a:lnTo>
                    <a:pt x="52" y="24"/>
                  </a:lnTo>
                  <a:lnTo>
                    <a:pt x="28" y="54"/>
                  </a:lnTo>
                  <a:lnTo>
                    <a:pt x="5" y="82"/>
                  </a:lnTo>
                  <a:lnTo>
                    <a:pt x="0" y="88"/>
                  </a:lnTo>
                </a:path>
              </a:pathLst>
            </a:custGeom>
            <a:solidFill>
              <a:srgbClr val="99FF99"/>
            </a:solidFill>
            <a:ln w="6350">
              <a:noFill/>
              <a:prstDash val="solid"/>
              <a:round/>
              <a:headEnd/>
              <a:tailEnd/>
            </a:ln>
          </p:spPr>
          <p:txBody>
            <a:bodyPr/>
            <a:lstStyle/>
            <a:p>
              <a:endParaRPr lang="en-US"/>
            </a:p>
          </p:txBody>
        </p:sp>
        <p:sp>
          <p:nvSpPr>
            <p:cNvPr id="745589" name="Freeform 117"/>
            <p:cNvSpPr>
              <a:spLocks/>
            </p:cNvSpPr>
            <p:nvPr/>
          </p:nvSpPr>
          <p:spPr bwMode="auto">
            <a:xfrm>
              <a:off x="2140" y="510"/>
              <a:ext cx="30" cy="165"/>
            </a:xfrm>
            <a:custGeom>
              <a:avLst/>
              <a:gdLst/>
              <a:ahLst/>
              <a:cxnLst>
                <a:cxn ang="0">
                  <a:pos x="30" y="0"/>
                </a:cxn>
                <a:cxn ang="0">
                  <a:pos x="27" y="7"/>
                </a:cxn>
                <a:cxn ang="0">
                  <a:pos x="22" y="21"/>
                </a:cxn>
                <a:cxn ang="0">
                  <a:pos x="12" y="49"/>
                </a:cxn>
                <a:cxn ang="0">
                  <a:pos x="4" y="78"/>
                </a:cxn>
                <a:cxn ang="0">
                  <a:pos x="4" y="85"/>
                </a:cxn>
                <a:cxn ang="0">
                  <a:pos x="3" y="92"/>
                </a:cxn>
                <a:cxn ang="0">
                  <a:pos x="2" y="106"/>
                </a:cxn>
                <a:cxn ang="0">
                  <a:pos x="0" y="134"/>
                </a:cxn>
                <a:cxn ang="0">
                  <a:pos x="8" y="160"/>
                </a:cxn>
                <a:cxn ang="0">
                  <a:pos x="13" y="165"/>
                </a:cxn>
              </a:cxnLst>
              <a:rect l="0" t="0" r="r" b="b"/>
              <a:pathLst>
                <a:path w="30" h="165">
                  <a:moveTo>
                    <a:pt x="30" y="0"/>
                  </a:moveTo>
                  <a:lnTo>
                    <a:pt x="27" y="7"/>
                  </a:lnTo>
                  <a:lnTo>
                    <a:pt x="22" y="21"/>
                  </a:lnTo>
                  <a:lnTo>
                    <a:pt x="12" y="49"/>
                  </a:lnTo>
                  <a:lnTo>
                    <a:pt x="4" y="78"/>
                  </a:lnTo>
                  <a:lnTo>
                    <a:pt x="4" y="85"/>
                  </a:lnTo>
                  <a:lnTo>
                    <a:pt x="3" y="92"/>
                  </a:lnTo>
                  <a:lnTo>
                    <a:pt x="2" y="106"/>
                  </a:lnTo>
                  <a:lnTo>
                    <a:pt x="0" y="134"/>
                  </a:lnTo>
                  <a:lnTo>
                    <a:pt x="8" y="160"/>
                  </a:lnTo>
                  <a:lnTo>
                    <a:pt x="13" y="165"/>
                  </a:lnTo>
                </a:path>
              </a:pathLst>
            </a:custGeom>
            <a:solidFill>
              <a:srgbClr val="99FF99"/>
            </a:solidFill>
            <a:ln w="6350">
              <a:noFill/>
              <a:prstDash val="solid"/>
              <a:round/>
              <a:headEnd/>
              <a:tailEnd/>
            </a:ln>
          </p:spPr>
          <p:txBody>
            <a:bodyPr/>
            <a:lstStyle/>
            <a:p>
              <a:endParaRPr lang="en-US"/>
            </a:p>
          </p:txBody>
        </p:sp>
        <p:sp>
          <p:nvSpPr>
            <p:cNvPr id="745590" name="Freeform 118"/>
            <p:cNvSpPr>
              <a:spLocks/>
            </p:cNvSpPr>
            <p:nvPr/>
          </p:nvSpPr>
          <p:spPr bwMode="auto">
            <a:xfrm>
              <a:off x="2076" y="389"/>
              <a:ext cx="115" cy="259"/>
            </a:xfrm>
            <a:custGeom>
              <a:avLst/>
              <a:gdLst/>
              <a:ahLst/>
              <a:cxnLst>
                <a:cxn ang="0">
                  <a:pos x="115" y="0"/>
                </a:cxn>
                <a:cxn ang="0">
                  <a:pos x="113" y="2"/>
                </a:cxn>
                <a:cxn ang="0">
                  <a:pos x="110" y="5"/>
                </a:cxn>
                <a:cxn ang="0">
                  <a:pos x="108" y="11"/>
                </a:cxn>
                <a:cxn ang="0">
                  <a:pos x="106" y="16"/>
                </a:cxn>
                <a:cxn ang="0">
                  <a:pos x="106" y="18"/>
                </a:cxn>
                <a:cxn ang="0">
                  <a:pos x="104" y="34"/>
                </a:cxn>
                <a:cxn ang="0">
                  <a:pos x="97" y="65"/>
                </a:cxn>
                <a:cxn ang="0">
                  <a:pos x="73" y="118"/>
                </a:cxn>
                <a:cxn ang="0">
                  <a:pos x="34" y="165"/>
                </a:cxn>
                <a:cxn ang="0">
                  <a:pos x="22" y="175"/>
                </a:cxn>
                <a:cxn ang="0">
                  <a:pos x="16" y="182"/>
                </a:cxn>
                <a:cxn ang="0">
                  <a:pos x="8" y="193"/>
                </a:cxn>
                <a:cxn ang="0">
                  <a:pos x="2" y="207"/>
                </a:cxn>
                <a:cxn ang="0">
                  <a:pos x="0" y="222"/>
                </a:cxn>
                <a:cxn ang="0">
                  <a:pos x="2" y="238"/>
                </a:cxn>
                <a:cxn ang="0">
                  <a:pos x="8" y="253"/>
                </a:cxn>
                <a:cxn ang="0">
                  <a:pos x="14" y="259"/>
                </a:cxn>
              </a:cxnLst>
              <a:rect l="0" t="0" r="r" b="b"/>
              <a:pathLst>
                <a:path w="115" h="259">
                  <a:moveTo>
                    <a:pt x="115" y="0"/>
                  </a:moveTo>
                  <a:lnTo>
                    <a:pt x="113" y="2"/>
                  </a:lnTo>
                  <a:lnTo>
                    <a:pt x="110" y="5"/>
                  </a:lnTo>
                  <a:lnTo>
                    <a:pt x="108" y="11"/>
                  </a:lnTo>
                  <a:lnTo>
                    <a:pt x="106" y="16"/>
                  </a:lnTo>
                  <a:lnTo>
                    <a:pt x="106" y="18"/>
                  </a:lnTo>
                  <a:lnTo>
                    <a:pt x="104" y="34"/>
                  </a:lnTo>
                  <a:lnTo>
                    <a:pt x="97" y="65"/>
                  </a:lnTo>
                  <a:lnTo>
                    <a:pt x="73" y="118"/>
                  </a:lnTo>
                  <a:lnTo>
                    <a:pt x="34" y="165"/>
                  </a:lnTo>
                  <a:lnTo>
                    <a:pt x="22" y="175"/>
                  </a:lnTo>
                  <a:lnTo>
                    <a:pt x="16" y="182"/>
                  </a:lnTo>
                  <a:lnTo>
                    <a:pt x="8" y="193"/>
                  </a:lnTo>
                  <a:lnTo>
                    <a:pt x="2" y="207"/>
                  </a:lnTo>
                  <a:lnTo>
                    <a:pt x="0" y="222"/>
                  </a:lnTo>
                  <a:lnTo>
                    <a:pt x="2" y="238"/>
                  </a:lnTo>
                  <a:lnTo>
                    <a:pt x="8" y="253"/>
                  </a:lnTo>
                  <a:lnTo>
                    <a:pt x="14" y="259"/>
                  </a:lnTo>
                </a:path>
              </a:pathLst>
            </a:custGeom>
            <a:solidFill>
              <a:srgbClr val="99FF99"/>
            </a:solidFill>
            <a:ln w="6350">
              <a:noFill/>
              <a:prstDash val="solid"/>
              <a:round/>
              <a:headEnd/>
              <a:tailEnd/>
            </a:ln>
          </p:spPr>
          <p:txBody>
            <a:bodyPr/>
            <a:lstStyle/>
            <a:p>
              <a:endParaRPr lang="en-US"/>
            </a:p>
          </p:txBody>
        </p:sp>
        <p:sp>
          <p:nvSpPr>
            <p:cNvPr id="745591" name="Freeform 119"/>
            <p:cNvSpPr>
              <a:spLocks/>
            </p:cNvSpPr>
            <p:nvPr/>
          </p:nvSpPr>
          <p:spPr bwMode="auto">
            <a:xfrm>
              <a:off x="2321" y="538"/>
              <a:ext cx="24" cy="1"/>
            </a:xfrm>
            <a:custGeom>
              <a:avLst/>
              <a:gdLst/>
              <a:ahLst/>
              <a:cxnLst>
                <a:cxn ang="0">
                  <a:pos x="0" y="1"/>
                </a:cxn>
                <a:cxn ang="0">
                  <a:pos x="1" y="1"/>
                </a:cxn>
                <a:cxn ang="0">
                  <a:pos x="5" y="0"/>
                </a:cxn>
                <a:cxn ang="0">
                  <a:pos x="13" y="0"/>
                </a:cxn>
                <a:cxn ang="0">
                  <a:pos x="22" y="1"/>
                </a:cxn>
                <a:cxn ang="0">
                  <a:pos x="24" y="1"/>
                </a:cxn>
              </a:cxnLst>
              <a:rect l="0" t="0" r="r" b="b"/>
              <a:pathLst>
                <a:path w="24" h="1">
                  <a:moveTo>
                    <a:pt x="0" y="1"/>
                  </a:moveTo>
                  <a:lnTo>
                    <a:pt x="1" y="1"/>
                  </a:lnTo>
                  <a:lnTo>
                    <a:pt x="5" y="0"/>
                  </a:lnTo>
                  <a:lnTo>
                    <a:pt x="13" y="0"/>
                  </a:lnTo>
                  <a:lnTo>
                    <a:pt x="22" y="1"/>
                  </a:lnTo>
                  <a:lnTo>
                    <a:pt x="24" y="1"/>
                  </a:lnTo>
                </a:path>
              </a:pathLst>
            </a:custGeom>
            <a:solidFill>
              <a:srgbClr val="99FF99"/>
            </a:solidFill>
            <a:ln w="6350">
              <a:noFill/>
              <a:prstDash val="solid"/>
              <a:round/>
              <a:headEnd/>
              <a:tailEnd/>
            </a:ln>
          </p:spPr>
          <p:txBody>
            <a:bodyPr/>
            <a:lstStyle/>
            <a:p>
              <a:endParaRPr lang="en-US"/>
            </a:p>
          </p:txBody>
        </p:sp>
        <p:sp>
          <p:nvSpPr>
            <p:cNvPr id="745592" name="Freeform 120"/>
            <p:cNvSpPr>
              <a:spLocks/>
            </p:cNvSpPr>
            <p:nvPr/>
          </p:nvSpPr>
          <p:spPr bwMode="auto">
            <a:xfrm>
              <a:off x="2313" y="460"/>
              <a:ext cx="6" cy="39"/>
            </a:xfrm>
            <a:custGeom>
              <a:avLst/>
              <a:gdLst/>
              <a:ahLst/>
              <a:cxnLst>
                <a:cxn ang="0">
                  <a:pos x="0" y="0"/>
                </a:cxn>
                <a:cxn ang="0">
                  <a:pos x="0" y="4"/>
                </a:cxn>
                <a:cxn ang="0">
                  <a:pos x="2" y="10"/>
                </a:cxn>
                <a:cxn ang="0">
                  <a:pos x="4" y="23"/>
                </a:cxn>
                <a:cxn ang="0">
                  <a:pos x="4" y="37"/>
                </a:cxn>
                <a:cxn ang="0">
                  <a:pos x="6" y="39"/>
                </a:cxn>
              </a:cxnLst>
              <a:rect l="0" t="0" r="r" b="b"/>
              <a:pathLst>
                <a:path w="6" h="39">
                  <a:moveTo>
                    <a:pt x="0" y="0"/>
                  </a:moveTo>
                  <a:lnTo>
                    <a:pt x="0" y="4"/>
                  </a:lnTo>
                  <a:lnTo>
                    <a:pt x="2" y="10"/>
                  </a:lnTo>
                  <a:lnTo>
                    <a:pt x="4" y="23"/>
                  </a:lnTo>
                  <a:lnTo>
                    <a:pt x="4" y="37"/>
                  </a:lnTo>
                  <a:lnTo>
                    <a:pt x="6" y="39"/>
                  </a:lnTo>
                </a:path>
              </a:pathLst>
            </a:custGeom>
            <a:solidFill>
              <a:srgbClr val="99FF99"/>
            </a:solidFill>
            <a:ln w="6350">
              <a:noFill/>
              <a:prstDash val="solid"/>
              <a:round/>
              <a:headEnd/>
              <a:tailEnd/>
            </a:ln>
          </p:spPr>
          <p:txBody>
            <a:bodyPr/>
            <a:lstStyle/>
            <a:p>
              <a:endParaRPr lang="en-US"/>
            </a:p>
          </p:txBody>
        </p:sp>
        <p:sp>
          <p:nvSpPr>
            <p:cNvPr id="745593" name="Freeform 121"/>
            <p:cNvSpPr>
              <a:spLocks/>
            </p:cNvSpPr>
            <p:nvPr/>
          </p:nvSpPr>
          <p:spPr bwMode="auto">
            <a:xfrm>
              <a:off x="2278" y="620"/>
              <a:ext cx="103" cy="32"/>
            </a:xfrm>
            <a:custGeom>
              <a:avLst/>
              <a:gdLst/>
              <a:ahLst/>
              <a:cxnLst>
                <a:cxn ang="0">
                  <a:pos x="1" y="12"/>
                </a:cxn>
                <a:cxn ang="0">
                  <a:pos x="6" y="10"/>
                </a:cxn>
                <a:cxn ang="0">
                  <a:pos x="14" y="7"/>
                </a:cxn>
                <a:cxn ang="0">
                  <a:pos x="19" y="3"/>
                </a:cxn>
                <a:cxn ang="0">
                  <a:pos x="24" y="0"/>
                </a:cxn>
                <a:cxn ang="0">
                  <a:pos x="30" y="0"/>
                </a:cxn>
                <a:cxn ang="0">
                  <a:pos x="41" y="1"/>
                </a:cxn>
                <a:cxn ang="0">
                  <a:pos x="47" y="3"/>
                </a:cxn>
                <a:cxn ang="0">
                  <a:pos x="51" y="4"/>
                </a:cxn>
                <a:cxn ang="0">
                  <a:pos x="53" y="3"/>
                </a:cxn>
                <a:cxn ang="0">
                  <a:pos x="57" y="3"/>
                </a:cxn>
                <a:cxn ang="0">
                  <a:pos x="66" y="1"/>
                </a:cxn>
                <a:cxn ang="0">
                  <a:pos x="69" y="0"/>
                </a:cxn>
                <a:cxn ang="0">
                  <a:pos x="72" y="1"/>
                </a:cxn>
                <a:cxn ang="0">
                  <a:pos x="79" y="1"/>
                </a:cxn>
                <a:cxn ang="0">
                  <a:pos x="89" y="4"/>
                </a:cxn>
                <a:cxn ang="0">
                  <a:pos x="99" y="8"/>
                </a:cxn>
                <a:cxn ang="0">
                  <a:pos x="103" y="8"/>
                </a:cxn>
                <a:cxn ang="0">
                  <a:pos x="95" y="14"/>
                </a:cxn>
                <a:cxn ang="0">
                  <a:pos x="83" y="23"/>
                </a:cxn>
                <a:cxn ang="0">
                  <a:pos x="57" y="32"/>
                </a:cxn>
                <a:cxn ang="0">
                  <a:pos x="30" y="29"/>
                </a:cxn>
                <a:cxn ang="0">
                  <a:pos x="24" y="27"/>
                </a:cxn>
                <a:cxn ang="0">
                  <a:pos x="20" y="26"/>
                </a:cxn>
                <a:cxn ang="0">
                  <a:pos x="9" y="18"/>
                </a:cxn>
                <a:cxn ang="0">
                  <a:pos x="1" y="13"/>
                </a:cxn>
                <a:cxn ang="0">
                  <a:pos x="1" y="12"/>
                </a:cxn>
                <a:cxn ang="0">
                  <a:pos x="0" y="12"/>
                </a:cxn>
                <a:cxn ang="0">
                  <a:pos x="1" y="12"/>
                </a:cxn>
                <a:cxn ang="0">
                  <a:pos x="0" y="12"/>
                </a:cxn>
                <a:cxn ang="0">
                  <a:pos x="1" y="12"/>
                </a:cxn>
                <a:cxn ang="0">
                  <a:pos x="1" y="12"/>
                </a:cxn>
              </a:cxnLst>
              <a:rect l="0" t="0" r="r" b="b"/>
              <a:pathLst>
                <a:path w="103" h="32">
                  <a:moveTo>
                    <a:pt x="1" y="12"/>
                  </a:moveTo>
                  <a:lnTo>
                    <a:pt x="6" y="10"/>
                  </a:lnTo>
                  <a:lnTo>
                    <a:pt x="14" y="7"/>
                  </a:lnTo>
                  <a:lnTo>
                    <a:pt x="19" y="3"/>
                  </a:lnTo>
                  <a:lnTo>
                    <a:pt x="24" y="0"/>
                  </a:lnTo>
                  <a:lnTo>
                    <a:pt x="30" y="0"/>
                  </a:lnTo>
                  <a:lnTo>
                    <a:pt x="41" y="1"/>
                  </a:lnTo>
                  <a:lnTo>
                    <a:pt x="47" y="3"/>
                  </a:lnTo>
                  <a:lnTo>
                    <a:pt x="51" y="4"/>
                  </a:lnTo>
                  <a:lnTo>
                    <a:pt x="53" y="3"/>
                  </a:lnTo>
                  <a:lnTo>
                    <a:pt x="57" y="3"/>
                  </a:lnTo>
                  <a:lnTo>
                    <a:pt x="66" y="1"/>
                  </a:lnTo>
                  <a:lnTo>
                    <a:pt x="69" y="0"/>
                  </a:lnTo>
                  <a:lnTo>
                    <a:pt x="72" y="1"/>
                  </a:lnTo>
                  <a:lnTo>
                    <a:pt x="79" y="1"/>
                  </a:lnTo>
                  <a:lnTo>
                    <a:pt x="89" y="4"/>
                  </a:lnTo>
                  <a:lnTo>
                    <a:pt x="99" y="8"/>
                  </a:lnTo>
                  <a:lnTo>
                    <a:pt x="103" y="8"/>
                  </a:lnTo>
                  <a:lnTo>
                    <a:pt x="95" y="14"/>
                  </a:lnTo>
                  <a:lnTo>
                    <a:pt x="83" y="23"/>
                  </a:lnTo>
                  <a:lnTo>
                    <a:pt x="57" y="32"/>
                  </a:lnTo>
                  <a:lnTo>
                    <a:pt x="30" y="29"/>
                  </a:lnTo>
                  <a:lnTo>
                    <a:pt x="24" y="27"/>
                  </a:lnTo>
                  <a:lnTo>
                    <a:pt x="20" y="26"/>
                  </a:lnTo>
                  <a:lnTo>
                    <a:pt x="9" y="18"/>
                  </a:lnTo>
                  <a:lnTo>
                    <a:pt x="1" y="13"/>
                  </a:lnTo>
                  <a:lnTo>
                    <a:pt x="1" y="12"/>
                  </a:lnTo>
                  <a:lnTo>
                    <a:pt x="0" y="12"/>
                  </a:lnTo>
                  <a:lnTo>
                    <a:pt x="1" y="12"/>
                  </a:lnTo>
                  <a:lnTo>
                    <a:pt x="0" y="12"/>
                  </a:lnTo>
                  <a:lnTo>
                    <a:pt x="1" y="12"/>
                  </a:lnTo>
                  <a:lnTo>
                    <a:pt x="1" y="12"/>
                  </a:lnTo>
                  <a:close/>
                </a:path>
              </a:pathLst>
            </a:custGeom>
            <a:solidFill>
              <a:srgbClr val="99FF99"/>
            </a:solidFill>
            <a:ln w="9525">
              <a:noFill/>
              <a:round/>
              <a:headEnd/>
              <a:tailEnd/>
            </a:ln>
          </p:spPr>
          <p:txBody>
            <a:bodyPr/>
            <a:lstStyle/>
            <a:p>
              <a:endParaRPr lang="en-US"/>
            </a:p>
          </p:txBody>
        </p:sp>
        <p:sp>
          <p:nvSpPr>
            <p:cNvPr id="745594" name="Freeform 122"/>
            <p:cNvSpPr>
              <a:spLocks/>
            </p:cNvSpPr>
            <p:nvPr/>
          </p:nvSpPr>
          <p:spPr bwMode="auto">
            <a:xfrm>
              <a:off x="2278" y="620"/>
              <a:ext cx="103" cy="32"/>
            </a:xfrm>
            <a:custGeom>
              <a:avLst/>
              <a:gdLst/>
              <a:ahLst/>
              <a:cxnLst>
                <a:cxn ang="0">
                  <a:pos x="1" y="12"/>
                </a:cxn>
                <a:cxn ang="0">
                  <a:pos x="6" y="10"/>
                </a:cxn>
                <a:cxn ang="0">
                  <a:pos x="14" y="7"/>
                </a:cxn>
                <a:cxn ang="0">
                  <a:pos x="19" y="3"/>
                </a:cxn>
                <a:cxn ang="0">
                  <a:pos x="24" y="0"/>
                </a:cxn>
                <a:cxn ang="0">
                  <a:pos x="30" y="0"/>
                </a:cxn>
                <a:cxn ang="0">
                  <a:pos x="41" y="1"/>
                </a:cxn>
                <a:cxn ang="0">
                  <a:pos x="47" y="3"/>
                </a:cxn>
                <a:cxn ang="0">
                  <a:pos x="51" y="4"/>
                </a:cxn>
                <a:cxn ang="0">
                  <a:pos x="53" y="3"/>
                </a:cxn>
                <a:cxn ang="0">
                  <a:pos x="57" y="3"/>
                </a:cxn>
                <a:cxn ang="0">
                  <a:pos x="66" y="1"/>
                </a:cxn>
                <a:cxn ang="0">
                  <a:pos x="69" y="0"/>
                </a:cxn>
                <a:cxn ang="0">
                  <a:pos x="72" y="1"/>
                </a:cxn>
                <a:cxn ang="0">
                  <a:pos x="79" y="1"/>
                </a:cxn>
                <a:cxn ang="0">
                  <a:pos x="89" y="4"/>
                </a:cxn>
                <a:cxn ang="0">
                  <a:pos x="99" y="8"/>
                </a:cxn>
                <a:cxn ang="0">
                  <a:pos x="103" y="8"/>
                </a:cxn>
                <a:cxn ang="0">
                  <a:pos x="95" y="14"/>
                </a:cxn>
                <a:cxn ang="0">
                  <a:pos x="83" y="23"/>
                </a:cxn>
                <a:cxn ang="0">
                  <a:pos x="57" y="32"/>
                </a:cxn>
                <a:cxn ang="0">
                  <a:pos x="30" y="29"/>
                </a:cxn>
                <a:cxn ang="0">
                  <a:pos x="24" y="27"/>
                </a:cxn>
                <a:cxn ang="0">
                  <a:pos x="20" y="26"/>
                </a:cxn>
                <a:cxn ang="0">
                  <a:pos x="9" y="18"/>
                </a:cxn>
                <a:cxn ang="0">
                  <a:pos x="1" y="13"/>
                </a:cxn>
                <a:cxn ang="0">
                  <a:pos x="1" y="12"/>
                </a:cxn>
                <a:cxn ang="0">
                  <a:pos x="0" y="12"/>
                </a:cxn>
                <a:cxn ang="0">
                  <a:pos x="1" y="12"/>
                </a:cxn>
                <a:cxn ang="0">
                  <a:pos x="0" y="12"/>
                </a:cxn>
                <a:cxn ang="0">
                  <a:pos x="1" y="12"/>
                </a:cxn>
              </a:cxnLst>
              <a:rect l="0" t="0" r="r" b="b"/>
              <a:pathLst>
                <a:path w="103" h="32">
                  <a:moveTo>
                    <a:pt x="1" y="12"/>
                  </a:moveTo>
                  <a:lnTo>
                    <a:pt x="6" y="10"/>
                  </a:lnTo>
                  <a:lnTo>
                    <a:pt x="14" y="7"/>
                  </a:lnTo>
                  <a:lnTo>
                    <a:pt x="19" y="3"/>
                  </a:lnTo>
                  <a:lnTo>
                    <a:pt x="24" y="0"/>
                  </a:lnTo>
                  <a:lnTo>
                    <a:pt x="30" y="0"/>
                  </a:lnTo>
                  <a:lnTo>
                    <a:pt x="41" y="1"/>
                  </a:lnTo>
                  <a:lnTo>
                    <a:pt x="47" y="3"/>
                  </a:lnTo>
                  <a:lnTo>
                    <a:pt x="51" y="4"/>
                  </a:lnTo>
                  <a:lnTo>
                    <a:pt x="53" y="3"/>
                  </a:lnTo>
                  <a:lnTo>
                    <a:pt x="57" y="3"/>
                  </a:lnTo>
                  <a:lnTo>
                    <a:pt x="66" y="1"/>
                  </a:lnTo>
                  <a:lnTo>
                    <a:pt x="69" y="0"/>
                  </a:lnTo>
                  <a:lnTo>
                    <a:pt x="72" y="1"/>
                  </a:lnTo>
                  <a:lnTo>
                    <a:pt x="79" y="1"/>
                  </a:lnTo>
                  <a:lnTo>
                    <a:pt x="89" y="4"/>
                  </a:lnTo>
                  <a:lnTo>
                    <a:pt x="99" y="8"/>
                  </a:lnTo>
                  <a:lnTo>
                    <a:pt x="103" y="8"/>
                  </a:lnTo>
                  <a:lnTo>
                    <a:pt x="95" y="14"/>
                  </a:lnTo>
                  <a:lnTo>
                    <a:pt x="83" y="23"/>
                  </a:lnTo>
                  <a:lnTo>
                    <a:pt x="57" y="32"/>
                  </a:lnTo>
                  <a:lnTo>
                    <a:pt x="30" y="29"/>
                  </a:lnTo>
                  <a:lnTo>
                    <a:pt x="24" y="27"/>
                  </a:lnTo>
                  <a:lnTo>
                    <a:pt x="20" y="26"/>
                  </a:lnTo>
                  <a:lnTo>
                    <a:pt x="9" y="18"/>
                  </a:lnTo>
                  <a:lnTo>
                    <a:pt x="1" y="13"/>
                  </a:lnTo>
                  <a:lnTo>
                    <a:pt x="1" y="12"/>
                  </a:lnTo>
                  <a:lnTo>
                    <a:pt x="0" y="12"/>
                  </a:lnTo>
                  <a:lnTo>
                    <a:pt x="1" y="12"/>
                  </a:lnTo>
                  <a:lnTo>
                    <a:pt x="0" y="12"/>
                  </a:lnTo>
                  <a:lnTo>
                    <a:pt x="1" y="12"/>
                  </a:lnTo>
                </a:path>
              </a:pathLst>
            </a:custGeom>
            <a:solidFill>
              <a:srgbClr val="99FF99"/>
            </a:solidFill>
            <a:ln w="6350">
              <a:noFill/>
              <a:prstDash val="solid"/>
              <a:round/>
              <a:headEnd/>
              <a:tailEnd/>
            </a:ln>
          </p:spPr>
          <p:txBody>
            <a:bodyPr/>
            <a:lstStyle/>
            <a:p>
              <a:endParaRPr lang="en-US"/>
            </a:p>
          </p:txBody>
        </p:sp>
        <p:sp>
          <p:nvSpPr>
            <p:cNvPr id="745595" name="Freeform 123"/>
            <p:cNvSpPr>
              <a:spLocks/>
            </p:cNvSpPr>
            <p:nvPr/>
          </p:nvSpPr>
          <p:spPr bwMode="auto">
            <a:xfrm>
              <a:off x="2297" y="633"/>
              <a:ext cx="61" cy="5"/>
            </a:xfrm>
            <a:custGeom>
              <a:avLst/>
              <a:gdLst/>
              <a:ahLst/>
              <a:cxnLst>
                <a:cxn ang="0">
                  <a:pos x="0" y="0"/>
                </a:cxn>
                <a:cxn ang="0">
                  <a:pos x="4" y="1"/>
                </a:cxn>
                <a:cxn ang="0">
                  <a:pos x="10" y="2"/>
                </a:cxn>
                <a:cxn ang="0">
                  <a:pos x="15" y="5"/>
                </a:cxn>
                <a:cxn ang="0">
                  <a:pos x="24" y="4"/>
                </a:cxn>
                <a:cxn ang="0">
                  <a:pos x="29" y="2"/>
                </a:cxn>
                <a:cxn ang="0">
                  <a:pos x="30" y="2"/>
                </a:cxn>
                <a:cxn ang="0">
                  <a:pos x="36" y="2"/>
                </a:cxn>
                <a:cxn ang="0">
                  <a:pos x="48" y="4"/>
                </a:cxn>
                <a:cxn ang="0">
                  <a:pos x="58" y="4"/>
                </a:cxn>
                <a:cxn ang="0">
                  <a:pos x="61" y="2"/>
                </a:cxn>
              </a:cxnLst>
              <a:rect l="0" t="0" r="r" b="b"/>
              <a:pathLst>
                <a:path w="61" h="5">
                  <a:moveTo>
                    <a:pt x="0" y="0"/>
                  </a:moveTo>
                  <a:lnTo>
                    <a:pt x="4" y="1"/>
                  </a:lnTo>
                  <a:lnTo>
                    <a:pt x="10" y="2"/>
                  </a:lnTo>
                  <a:lnTo>
                    <a:pt x="15" y="5"/>
                  </a:lnTo>
                  <a:lnTo>
                    <a:pt x="24" y="4"/>
                  </a:lnTo>
                  <a:lnTo>
                    <a:pt x="29" y="2"/>
                  </a:lnTo>
                  <a:lnTo>
                    <a:pt x="30" y="2"/>
                  </a:lnTo>
                  <a:lnTo>
                    <a:pt x="36" y="2"/>
                  </a:lnTo>
                  <a:lnTo>
                    <a:pt x="48" y="4"/>
                  </a:lnTo>
                  <a:lnTo>
                    <a:pt x="58" y="4"/>
                  </a:lnTo>
                  <a:lnTo>
                    <a:pt x="61" y="2"/>
                  </a:lnTo>
                </a:path>
              </a:pathLst>
            </a:custGeom>
            <a:solidFill>
              <a:srgbClr val="99FF99"/>
            </a:solidFill>
            <a:ln w="6350">
              <a:noFill/>
              <a:prstDash val="solid"/>
              <a:round/>
              <a:headEnd/>
              <a:tailEnd/>
            </a:ln>
          </p:spPr>
          <p:txBody>
            <a:bodyPr/>
            <a:lstStyle/>
            <a:p>
              <a:endParaRPr lang="en-US"/>
            </a:p>
          </p:txBody>
        </p:sp>
        <p:sp>
          <p:nvSpPr>
            <p:cNvPr id="745596" name="Freeform 124"/>
            <p:cNvSpPr>
              <a:spLocks/>
            </p:cNvSpPr>
            <p:nvPr/>
          </p:nvSpPr>
          <p:spPr bwMode="auto">
            <a:xfrm>
              <a:off x="2488" y="375"/>
              <a:ext cx="46" cy="196"/>
            </a:xfrm>
            <a:custGeom>
              <a:avLst/>
              <a:gdLst/>
              <a:ahLst/>
              <a:cxnLst>
                <a:cxn ang="0">
                  <a:pos x="0" y="0"/>
                </a:cxn>
                <a:cxn ang="0">
                  <a:pos x="7" y="15"/>
                </a:cxn>
                <a:cxn ang="0">
                  <a:pos x="21" y="47"/>
                </a:cxn>
                <a:cxn ang="0">
                  <a:pos x="38" y="112"/>
                </a:cxn>
                <a:cxn ang="0">
                  <a:pos x="44" y="179"/>
                </a:cxn>
                <a:cxn ang="0">
                  <a:pos x="46" y="196"/>
                </a:cxn>
              </a:cxnLst>
              <a:rect l="0" t="0" r="r" b="b"/>
              <a:pathLst>
                <a:path w="46" h="196">
                  <a:moveTo>
                    <a:pt x="0" y="0"/>
                  </a:moveTo>
                  <a:lnTo>
                    <a:pt x="7" y="15"/>
                  </a:lnTo>
                  <a:lnTo>
                    <a:pt x="21" y="47"/>
                  </a:lnTo>
                  <a:lnTo>
                    <a:pt x="38" y="112"/>
                  </a:lnTo>
                  <a:lnTo>
                    <a:pt x="44" y="179"/>
                  </a:lnTo>
                  <a:lnTo>
                    <a:pt x="46" y="196"/>
                  </a:lnTo>
                </a:path>
              </a:pathLst>
            </a:custGeom>
            <a:solidFill>
              <a:srgbClr val="99FF99"/>
            </a:solidFill>
            <a:ln w="6350">
              <a:noFill/>
              <a:prstDash val="solid"/>
              <a:round/>
              <a:headEnd/>
              <a:tailEnd/>
            </a:ln>
          </p:spPr>
          <p:txBody>
            <a:bodyPr/>
            <a:lstStyle/>
            <a:p>
              <a:endParaRPr lang="en-US"/>
            </a:p>
          </p:txBody>
        </p:sp>
      </p:grpSp>
      <p:pic>
        <p:nvPicPr>
          <p:cNvPr id="745597" name="Picture 125" descr="pink Adam"/>
          <p:cNvPicPr>
            <a:picLocks noChangeAspect="1" noChangeArrowheads="1"/>
          </p:cNvPicPr>
          <p:nvPr/>
        </p:nvPicPr>
        <p:blipFill>
          <a:blip r:embed="rId3">
            <a:clrChange>
              <a:clrFrom>
                <a:srgbClr val="FFFFFF"/>
              </a:clrFrom>
              <a:clrTo>
                <a:srgbClr val="FFFFFF">
                  <a:alpha val="0"/>
                </a:srgbClr>
              </a:clrTo>
            </a:clrChange>
            <a:lum bright="10000" contrast="-34000"/>
          </a:blip>
          <a:srcRect l="42424" t="31482" r="43182" b="31482"/>
          <a:stretch>
            <a:fillRect/>
          </a:stretch>
        </p:blipFill>
        <p:spPr bwMode="auto">
          <a:xfrm>
            <a:off x="3124200" y="1752600"/>
            <a:ext cx="1447800" cy="3048000"/>
          </a:xfrm>
          <a:prstGeom prst="rect">
            <a:avLst/>
          </a:prstGeom>
          <a:noFill/>
          <a:ln w="9525" algn="ctr">
            <a:noFill/>
            <a:miter lim="800000"/>
            <a:headEnd/>
            <a:tailEnd/>
          </a:ln>
          <a:effectLst/>
        </p:spPr>
      </p:pic>
      <p:pic>
        <p:nvPicPr>
          <p:cNvPr id="745598" name="Picture 126" descr="Angel Lucifer"/>
          <p:cNvPicPr>
            <a:picLocks noChangeAspect="1" noChangeArrowheads="1"/>
          </p:cNvPicPr>
          <p:nvPr/>
        </p:nvPicPr>
        <p:blipFill>
          <a:blip r:embed="rId4">
            <a:clrChange>
              <a:clrFrom>
                <a:srgbClr val="FFFFFF"/>
              </a:clrFrom>
              <a:clrTo>
                <a:srgbClr val="FFFFFF">
                  <a:alpha val="0"/>
                </a:srgbClr>
              </a:clrTo>
            </a:clrChange>
            <a:lum bright="30000" contrast="-24000"/>
          </a:blip>
          <a:srcRect l="32576" t="26852" r="33333" b="26851"/>
          <a:stretch>
            <a:fillRect/>
          </a:stretch>
        </p:blipFill>
        <p:spPr bwMode="auto">
          <a:xfrm>
            <a:off x="0" y="990600"/>
            <a:ext cx="3429000" cy="3810000"/>
          </a:xfrm>
          <a:prstGeom prst="rect">
            <a:avLst/>
          </a:prstGeom>
          <a:noFill/>
          <a:ln w="9525" algn="ctr">
            <a:noFill/>
            <a:miter lim="800000"/>
            <a:headEnd/>
            <a:tailEnd/>
          </a:ln>
          <a:effectLst/>
        </p:spPr>
      </p:pic>
      <p:sp>
        <p:nvSpPr>
          <p:cNvPr id="745599" name="Rectangle 127"/>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45600" name="AutoShape 128"/>
          <p:cNvSpPr>
            <a:spLocks noChangeArrowheads="1"/>
          </p:cNvSpPr>
          <p:nvPr/>
        </p:nvSpPr>
        <p:spPr bwMode="auto">
          <a:xfrm>
            <a:off x="3425825" y="3200400"/>
            <a:ext cx="2197100" cy="1239838"/>
          </a:xfrm>
          <a:prstGeom prst="roundRect">
            <a:avLst>
              <a:gd name="adj" fmla="val 16667"/>
            </a:avLst>
          </a:prstGeom>
          <a:gradFill rotWithShape="0">
            <a:gsLst>
              <a:gs pos="0">
                <a:srgbClr val="EDDBC9"/>
              </a:gs>
              <a:gs pos="100000">
                <a:srgbClr val="F2E4D6"/>
              </a:gs>
            </a:gsLst>
            <a:lin ang="5400000" scaled="1"/>
          </a:gradFill>
          <a:ln w="9525">
            <a:solidFill>
              <a:srgbClr val="DDBA97"/>
            </a:solidFill>
            <a:round/>
            <a:headEnd/>
            <a:tailEnd/>
          </a:ln>
          <a:effectLst/>
        </p:spPr>
        <p:txBody>
          <a:bodyPr wrap="none" anchor="ctr"/>
          <a:lstStyle/>
          <a:p>
            <a:pPr algn="ctr">
              <a:lnSpc>
                <a:spcPct val="100000"/>
              </a:lnSpc>
            </a:pPr>
            <a:endParaRPr lang="en-US" sz="2400">
              <a:solidFill>
                <a:schemeClr val="tx1"/>
              </a:solidFill>
              <a:effectLst>
                <a:outerShdw blurRad="38100" dist="38100" dir="2700000" algn="tl">
                  <a:srgbClr val="FFFFFF"/>
                </a:outerShdw>
              </a:effectLst>
              <a:latin typeface="Fette Engschrift" pitchFamily="2" charset="0"/>
            </a:endParaRPr>
          </a:p>
        </p:txBody>
      </p:sp>
      <p:sp>
        <p:nvSpPr>
          <p:cNvPr id="745601" name="Text Box 129"/>
          <p:cNvSpPr txBox="1">
            <a:spLocks noChangeArrowheads="1"/>
          </p:cNvSpPr>
          <p:nvPr/>
        </p:nvSpPr>
        <p:spPr bwMode="auto">
          <a:xfrm>
            <a:off x="3748088" y="3384550"/>
            <a:ext cx="1552575" cy="873125"/>
          </a:xfrm>
          <a:prstGeom prst="rect">
            <a:avLst/>
          </a:prstGeom>
          <a:noFill/>
          <a:ln w="9525">
            <a:noFill/>
            <a:miter lim="800000"/>
            <a:headEnd/>
            <a:tailEnd/>
          </a:ln>
          <a:effectLst/>
        </p:spPr>
        <p:txBody>
          <a:bodyPr>
            <a:spAutoFit/>
          </a:bodyPr>
          <a:lstStyle/>
          <a:p>
            <a:pPr algn="ctr">
              <a:lnSpc>
                <a:spcPct val="80000"/>
              </a:lnSpc>
            </a:pPr>
            <a:r>
              <a:rPr lang="en-US" sz="3200" b="0">
                <a:solidFill>
                  <a:schemeClr val="tx1"/>
                </a:solidFill>
                <a:latin typeface="Impact" pitchFamily="34" charset="0"/>
              </a:rPr>
              <a:t>Sexual</a:t>
            </a:r>
          </a:p>
          <a:p>
            <a:pPr algn="ctr">
              <a:lnSpc>
                <a:spcPct val="80000"/>
              </a:lnSpc>
            </a:pPr>
            <a:r>
              <a:rPr lang="en-US" sz="3200" b="0">
                <a:solidFill>
                  <a:schemeClr val="tx1"/>
                </a:solidFill>
                <a:latin typeface="Impact" pitchFamily="34" charset="0"/>
              </a:rPr>
              <a:t>parts</a:t>
            </a:r>
          </a:p>
        </p:txBody>
      </p:sp>
      <p:sp>
        <p:nvSpPr>
          <p:cNvPr id="745602" name="Text Box 130"/>
          <p:cNvSpPr txBox="1">
            <a:spLocks noChangeArrowheads="1"/>
          </p:cNvSpPr>
          <p:nvPr/>
        </p:nvSpPr>
        <p:spPr bwMode="auto">
          <a:xfrm>
            <a:off x="3381375" y="4572000"/>
            <a:ext cx="2286000" cy="64135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pPr>
            <a:r>
              <a:rPr lang="en-US" sz="3600">
                <a:solidFill>
                  <a:srgbClr val="4D4D4D"/>
                </a:solidFill>
                <a:latin typeface="Arial Black" pitchFamily="34" charset="0"/>
              </a:rPr>
              <a:t>Gen. 3:7</a:t>
            </a:r>
          </a:p>
        </p:txBody>
      </p:sp>
      <p:sp>
        <p:nvSpPr>
          <p:cNvPr id="745604" name="WordArt 132"/>
          <p:cNvSpPr>
            <a:spLocks noChangeArrowheads="1" noChangeShapeType="1" noTextEdit="1"/>
          </p:cNvSpPr>
          <p:nvPr/>
        </p:nvSpPr>
        <p:spPr bwMode="auto">
          <a:xfrm rot="16199246" flipV="1">
            <a:off x="823913" y="2501900"/>
            <a:ext cx="1168400" cy="762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C0C0C0"/>
                </a:solidFill>
                <a:effectLst>
                  <a:outerShdw dist="35921" dir="2700000" algn="ctr" rotWithShape="0">
                    <a:srgbClr val="C0C0C0"/>
                  </a:outerShdw>
                </a:effectLst>
                <a:latin typeface="Impact"/>
              </a:rPr>
              <a:t>----------</a:t>
            </a:r>
          </a:p>
        </p:txBody>
      </p:sp>
      <p:sp>
        <p:nvSpPr>
          <p:cNvPr id="745605" name="Rectangle 133"/>
          <p:cNvSpPr>
            <a:spLocks noChangeArrowheads="1"/>
          </p:cNvSpPr>
          <p:nvPr/>
        </p:nvSpPr>
        <p:spPr bwMode="auto">
          <a:xfrm>
            <a:off x="309563" y="1295400"/>
            <a:ext cx="2200275" cy="585788"/>
          </a:xfrm>
          <a:prstGeom prst="rect">
            <a:avLst/>
          </a:prstGeom>
          <a:gradFill rotWithShape="0">
            <a:gsLst>
              <a:gs pos="0">
                <a:schemeClr val="bg1">
                  <a:alpha val="70000"/>
                </a:schemeClr>
              </a:gs>
              <a:gs pos="100000">
                <a:srgbClr val="D1D1D1">
                  <a:alpha val="70000"/>
                </a:srgbClr>
              </a:gs>
            </a:gsLst>
            <a:path path="shape">
              <a:fillToRect l="50000" t="50000" r="50000" b="50000"/>
            </a:path>
          </a:gradFill>
          <a:ln w="9525">
            <a:solidFill>
              <a:schemeClr val="bg2"/>
            </a:solidFill>
            <a:miter lim="800000"/>
            <a:headEnd/>
            <a:tailEnd/>
          </a:ln>
          <a:effectLst/>
        </p:spPr>
        <p:txBody>
          <a:bodyPr wrap="none" anchor="ctr"/>
          <a:lstStyle/>
          <a:p>
            <a:pPr algn="ctr">
              <a:lnSpc>
                <a:spcPct val="100000"/>
              </a:lnSpc>
            </a:pPr>
            <a:r>
              <a:rPr lang="en-US" sz="2800" b="0">
                <a:solidFill>
                  <a:schemeClr val="tx1"/>
                </a:solidFill>
                <a:effectLst>
                  <a:outerShdw blurRad="38100" dist="38100" dir="2700000" algn="tl">
                    <a:srgbClr val="FFFFFF"/>
                  </a:outerShdw>
                </a:effectLst>
                <a:latin typeface="Impact" pitchFamily="34" charset="0"/>
              </a:rPr>
              <a:t>Angel’s sin</a:t>
            </a:r>
          </a:p>
        </p:txBody>
      </p:sp>
      <p:sp>
        <p:nvSpPr>
          <p:cNvPr id="745606" name="Text Box 134"/>
          <p:cNvSpPr txBox="1">
            <a:spLocks noChangeArrowheads="1"/>
          </p:cNvSpPr>
          <p:nvPr/>
        </p:nvSpPr>
        <p:spPr bwMode="auto">
          <a:xfrm>
            <a:off x="228600" y="4572000"/>
            <a:ext cx="2362200" cy="64135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pPr>
            <a:r>
              <a:rPr lang="en-US" sz="3600">
                <a:solidFill>
                  <a:srgbClr val="4D4D4D"/>
                </a:solidFill>
                <a:latin typeface="Arial Black" pitchFamily="34" charset="0"/>
              </a:rPr>
              <a:t>Jude 6-7</a:t>
            </a:r>
          </a:p>
        </p:txBody>
      </p:sp>
      <p:sp>
        <p:nvSpPr>
          <p:cNvPr id="745607" name="WordArt 135"/>
          <p:cNvSpPr>
            <a:spLocks noChangeArrowheads="1" noChangeShapeType="1" noTextEdit="1"/>
          </p:cNvSpPr>
          <p:nvPr/>
        </p:nvSpPr>
        <p:spPr bwMode="auto">
          <a:xfrm rot="16199246" flipV="1">
            <a:off x="3940175" y="2501900"/>
            <a:ext cx="1168400" cy="762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C0C0C0"/>
                </a:solidFill>
                <a:effectLst>
                  <a:outerShdw dist="35921" dir="2700000" algn="ctr" rotWithShape="0">
                    <a:srgbClr val="C0C0C0"/>
                  </a:outerShdw>
                </a:effectLst>
                <a:latin typeface="Impact"/>
              </a:rPr>
              <a:t>----------</a:t>
            </a:r>
          </a:p>
        </p:txBody>
      </p:sp>
      <p:sp>
        <p:nvSpPr>
          <p:cNvPr id="745608" name="Rectangle 136"/>
          <p:cNvSpPr>
            <a:spLocks noChangeArrowheads="1"/>
          </p:cNvSpPr>
          <p:nvPr/>
        </p:nvSpPr>
        <p:spPr bwMode="auto">
          <a:xfrm>
            <a:off x="3424238" y="1295400"/>
            <a:ext cx="2200275" cy="585788"/>
          </a:xfrm>
          <a:prstGeom prst="rect">
            <a:avLst/>
          </a:prstGeom>
          <a:gradFill rotWithShape="0">
            <a:gsLst>
              <a:gs pos="0">
                <a:schemeClr val="bg1">
                  <a:alpha val="70000"/>
                </a:schemeClr>
              </a:gs>
              <a:gs pos="100000">
                <a:srgbClr val="D1D1D1">
                  <a:alpha val="70000"/>
                </a:srgbClr>
              </a:gs>
            </a:gsLst>
            <a:path path="shape">
              <a:fillToRect l="50000" t="50000" r="50000" b="50000"/>
            </a:path>
          </a:gradFill>
          <a:ln w="9525">
            <a:solidFill>
              <a:schemeClr val="bg2"/>
            </a:solidFill>
            <a:miter lim="800000"/>
            <a:headEnd/>
            <a:tailEnd/>
          </a:ln>
          <a:effectLst/>
        </p:spPr>
        <p:txBody>
          <a:bodyPr wrap="none" anchor="ctr"/>
          <a:lstStyle/>
          <a:p>
            <a:pPr algn="ctr">
              <a:lnSpc>
                <a:spcPct val="100000"/>
              </a:lnSpc>
            </a:pPr>
            <a:r>
              <a:rPr lang="en-US" sz="2800" b="0">
                <a:solidFill>
                  <a:schemeClr val="tx1"/>
                </a:solidFill>
                <a:effectLst>
                  <a:outerShdw blurRad="38100" dist="38100" dir="2700000" algn="tl">
                    <a:srgbClr val="FFFFFF"/>
                  </a:outerShdw>
                </a:effectLst>
                <a:latin typeface="Impact" pitchFamily="34" charset="0"/>
              </a:rPr>
              <a:t>Human sin</a:t>
            </a:r>
          </a:p>
        </p:txBody>
      </p:sp>
      <p:sp>
        <p:nvSpPr>
          <p:cNvPr id="745612" name="AutoShape 140"/>
          <p:cNvSpPr>
            <a:spLocks noChangeArrowheads="1"/>
          </p:cNvSpPr>
          <p:nvPr/>
        </p:nvSpPr>
        <p:spPr bwMode="auto">
          <a:xfrm>
            <a:off x="311150" y="3200400"/>
            <a:ext cx="2197100" cy="1239838"/>
          </a:xfrm>
          <a:prstGeom prst="roundRect">
            <a:avLst>
              <a:gd name="adj" fmla="val 16667"/>
            </a:avLst>
          </a:prstGeom>
          <a:gradFill rotWithShape="0">
            <a:gsLst>
              <a:gs pos="0">
                <a:srgbClr val="EDDBC9"/>
              </a:gs>
              <a:gs pos="100000">
                <a:srgbClr val="F2E4D6"/>
              </a:gs>
            </a:gsLst>
            <a:lin ang="5400000" scaled="1"/>
          </a:gradFill>
          <a:ln w="9525">
            <a:solidFill>
              <a:srgbClr val="DDBA97"/>
            </a:solidFill>
            <a:round/>
            <a:headEnd/>
            <a:tailEnd/>
          </a:ln>
          <a:effectLst/>
        </p:spPr>
        <p:txBody>
          <a:bodyPr wrap="none" anchor="ctr"/>
          <a:lstStyle/>
          <a:p>
            <a:pPr algn="ctr">
              <a:lnSpc>
                <a:spcPct val="100000"/>
              </a:lnSpc>
            </a:pPr>
            <a:endParaRPr lang="en-US" sz="2400">
              <a:solidFill>
                <a:schemeClr val="tx1"/>
              </a:solidFill>
              <a:effectLst>
                <a:outerShdw blurRad="38100" dist="38100" dir="2700000" algn="tl">
                  <a:srgbClr val="FFFFFF"/>
                </a:outerShdw>
              </a:effectLst>
              <a:latin typeface="Fette Engschrift" pitchFamily="2" charset="0"/>
            </a:endParaRPr>
          </a:p>
        </p:txBody>
      </p:sp>
      <p:sp>
        <p:nvSpPr>
          <p:cNvPr id="745613" name="Text Box 141"/>
          <p:cNvSpPr txBox="1">
            <a:spLocks noChangeArrowheads="1"/>
          </p:cNvSpPr>
          <p:nvPr/>
        </p:nvSpPr>
        <p:spPr bwMode="auto">
          <a:xfrm>
            <a:off x="400050" y="3270250"/>
            <a:ext cx="2046288" cy="1116013"/>
          </a:xfrm>
          <a:prstGeom prst="rect">
            <a:avLst/>
          </a:prstGeom>
          <a:noFill/>
          <a:ln w="9525">
            <a:noFill/>
            <a:miter lim="800000"/>
            <a:headEnd/>
            <a:tailEnd/>
          </a:ln>
          <a:effectLst/>
        </p:spPr>
        <p:txBody>
          <a:bodyPr>
            <a:spAutoFit/>
          </a:bodyPr>
          <a:lstStyle/>
          <a:p>
            <a:pPr algn="ctr">
              <a:lnSpc>
                <a:spcPct val="80000"/>
              </a:lnSpc>
            </a:pPr>
            <a:r>
              <a:rPr lang="en-US" sz="2800" b="0">
                <a:solidFill>
                  <a:schemeClr val="tx1"/>
                </a:solidFill>
                <a:latin typeface="Impact" pitchFamily="34" charset="0"/>
              </a:rPr>
              <a:t>Illicit</a:t>
            </a:r>
          </a:p>
          <a:p>
            <a:pPr algn="ctr">
              <a:lnSpc>
                <a:spcPct val="80000"/>
              </a:lnSpc>
            </a:pPr>
            <a:r>
              <a:rPr lang="en-US" sz="2800" b="0">
                <a:solidFill>
                  <a:schemeClr val="tx1"/>
                </a:solidFill>
                <a:latin typeface="Impact" pitchFamily="34" charset="0"/>
              </a:rPr>
              <a:t>sexual</a:t>
            </a:r>
          </a:p>
          <a:p>
            <a:pPr algn="ctr">
              <a:lnSpc>
                <a:spcPct val="80000"/>
              </a:lnSpc>
            </a:pPr>
            <a:r>
              <a:rPr lang="en-US" sz="2800" b="0">
                <a:solidFill>
                  <a:schemeClr val="tx1"/>
                </a:solidFill>
                <a:latin typeface="Impact" pitchFamily="34" charset="0"/>
              </a:rPr>
              <a:t>relationship</a:t>
            </a:r>
          </a:p>
        </p:txBody>
      </p:sp>
      <p:grpSp>
        <p:nvGrpSpPr>
          <p:cNvPr id="745630" name="Group 158"/>
          <p:cNvGrpSpPr>
            <a:grpSpLocks/>
          </p:cNvGrpSpPr>
          <p:nvPr/>
        </p:nvGrpSpPr>
        <p:grpSpPr bwMode="auto">
          <a:xfrm>
            <a:off x="682625" y="5668963"/>
            <a:ext cx="8004175" cy="766762"/>
            <a:chOff x="430" y="3571"/>
            <a:chExt cx="5042" cy="483"/>
          </a:xfrm>
        </p:grpSpPr>
        <p:sp>
          <p:nvSpPr>
            <p:cNvPr id="745615" name="Text Box 143"/>
            <p:cNvSpPr txBox="1">
              <a:spLocks noChangeArrowheads="1"/>
            </p:cNvSpPr>
            <p:nvPr/>
          </p:nvSpPr>
          <p:spPr bwMode="auto">
            <a:xfrm>
              <a:off x="626" y="3582"/>
              <a:ext cx="4846" cy="472"/>
            </a:xfrm>
            <a:prstGeom prst="rect">
              <a:avLst/>
            </a:prstGeom>
            <a:noFill/>
            <a:ln w="9525">
              <a:noFill/>
              <a:miter lim="800000"/>
              <a:headEnd/>
              <a:tailEnd/>
            </a:ln>
            <a:effectLst/>
          </p:spPr>
          <p:txBody>
            <a:bodyPr>
              <a:spAutoFit/>
            </a:bodyPr>
            <a:lstStyle/>
            <a:p>
              <a:pPr>
                <a:lnSpc>
                  <a:spcPct val="90000"/>
                </a:lnSpc>
              </a:pPr>
              <a:r>
                <a:rPr lang="en-US" sz="2400"/>
                <a:t>From </a:t>
              </a:r>
              <a:r>
                <a:rPr lang="en-US" sz="2400" u="sng"/>
                <a:t>Gen. 3:7</a:t>
              </a:r>
              <a:r>
                <a:rPr lang="en-US" sz="2400"/>
                <a:t>, we can infer that </a:t>
              </a:r>
              <a:r>
                <a:rPr lang="en-US" sz="2400" u="sng"/>
                <a:t>Adam and Eve’s sexual parts</a:t>
              </a:r>
              <a:r>
                <a:rPr lang="en-US" sz="2400"/>
                <a:t> were the instruments of their sinful deed.</a:t>
              </a:r>
              <a:endParaRPr lang="en-US" sz="2400" u="sng"/>
            </a:p>
          </p:txBody>
        </p:sp>
        <p:sp>
          <p:nvSpPr>
            <p:cNvPr id="745616" name="Text Box 144"/>
            <p:cNvSpPr txBox="1">
              <a:spLocks noChangeArrowheads="1"/>
            </p:cNvSpPr>
            <p:nvPr/>
          </p:nvSpPr>
          <p:spPr bwMode="auto">
            <a:xfrm>
              <a:off x="430" y="3571"/>
              <a:ext cx="242" cy="269"/>
            </a:xfrm>
            <a:prstGeom prst="rect">
              <a:avLst/>
            </a:prstGeom>
            <a:noFill/>
            <a:ln w="9525">
              <a:noFill/>
              <a:miter lim="800000"/>
              <a:headEnd/>
              <a:tailEnd/>
            </a:ln>
            <a:effectLst/>
          </p:spPr>
          <p:txBody>
            <a:bodyPr>
              <a:spAutoFit/>
            </a:bodyPr>
            <a:lstStyle/>
            <a:p>
              <a:pPr>
                <a:lnSpc>
                  <a:spcPct val="55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nvGrpSpPr>
          <p:cNvPr id="745627" name="Group 155"/>
          <p:cNvGrpSpPr>
            <a:grpSpLocks/>
          </p:cNvGrpSpPr>
          <p:nvPr/>
        </p:nvGrpSpPr>
        <p:grpSpPr bwMode="auto">
          <a:xfrm>
            <a:off x="457200" y="685800"/>
            <a:ext cx="8229600" cy="4953000"/>
            <a:chOff x="288" y="432"/>
            <a:chExt cx="5184" cy="3120"/>
          </a:xfrm>
        </p:grpSpPr>
        <p:sp>
          <p:nvSpPr>
            <p:cNvPr id="745624" name="AutoShape 152"/>
            <p:cNvSpPr>
              <a:spLocks noChangeArrowheads="1"/>
            </p:cNvSpPr>
            <p:nvPr/>
          </p:nvSpPr>
          <p:spPr bwMode="auto">
            <a:xfrm>
              <a:off x="288" y="432"/>
              <a:ext cx="5184" cy="3120"/>
            </a:xfrm>
            <a:prstGeom prst="horizontalScroll">
              <a:avLst>
                <a:gd name="adj" fmla="val 12500"/>
              </a:avLst>
            </a:prstGeom>
            <a:gradFill rotWithShape="0">
              <a:gsLst>
                <a:gs pos="0">
                  <a:srgbClr val="FFFFFF"/>
                </a:gs>
                <a:gs pos="100000">
                  <a:srgbClr val="FFCC99"/>
                </a:gs>
              </a:gsLst>
              <a:path path="rect">
                <a:fillToRect l="50000" t="50000" r="50000" b="50000"/>
              </a:path>
            </a:gradFill>
            <a:ln w="76200">
              <a:solidFill>
                <a:srgbClr val="663300"/>
              </a:solidFill>
              <a:round/>
              <a:headEnd/>
              <a:tailEnd/>
            </a:ln>
            <a:effectLst/>
          </p:spPr>
          <p:txBody>
            <a:bodyPr wrap="none" anchor="ctr"/>
            <a:lstStyle/>
            <a:p>
              <a:pPr>
                <a:lnSpc>
                  <a:spcPct val="80000"/>
                </a:lnSpc>
                <a:spcBef>
                  <a:spcPct val="40000"/>
                </a:spcBef>
              </a:pPr>
              <a:endParaRPr lang="en-US" sz="800">
                <a:solidFill>
                  <a:srgbClr val="0000FF"/>
                </a:solidFill>
                <a:effectLst>
                  <a:outerShdw blurRad="38100" dist="38100" dir="2700000" algn="tl">
                    <a:srgbClr val="000000"/>
                  </a:outerShdw>
                </a:effectLst>
                <a:latin typeface="Arial Black" pitchFamily="34" charset="0"/>
              </a:endParaRPr>
            </a:p>
            <a:p>
              <a:endParaRPr lang="en-US" sz="1200">
                <a:solidFill>
                  <a:srgbClr val="CC0099"/>
                </a:solidFill>
                <a:effectLst>
                  <a:outerShdw blurRad="38100" dist="38100" dir="2700000" algn="tl">
                    <a:srgbClr val="000000"/>
                  </a:outerShdw>
                </a:effectLst>
                <a:latin typeface="Times New Roman" pitchFamily="18" charset="0"/>
              </a:endParaRPr>
            </a:p>
            <a:p>
              <a:r>
                <a:rPr lang="en-US" sz="2800">
                  <a:solidFill>
                    <a:srgbClr val="CC0099"/>
                  </a:solidFill>
                  <a:effectLst>
                    <a:outerShdw blurRad="38100" dist="38100" dir="2700000" algn="tl">
                      <a:srgbClr val="000000"/>
                    </a:outerShdw>
                  </a:effectLst>
                  <a:latin typeface="Times New Roman" pitchFamily="18" charset="0"/>
                </a:rPr>
                <a:t>					</a:t>
              </a:r>
              <a:endParaRPr lang="en-US" sz="2800" b="0">
                <a:solidFill>
                  <a:srgbClr val="0000FF"/>
                </a:solidFill>
                <a:latin typeface="Times New Roman" pitchFamily="18" charset="0"/>
              </a:endParaRPr>
            </a:p>
            <a:p>
              <a:pPr>
                <a:lnSpc>
                  <a:spcPct val="80000"/>
                </a:lnSpc>
              </a:pPr>
              <a:endParaRPr lang="en-US" sz="1400">
                <a:solidFill>
                  <a:srgbClr val="CC0099"/>
                </a:solidFill>
                <a:effectLst>
                  <a:outerShdw blurRad="38100" dist="38100" dir="2700000" algn="tl">
                    <a:srgbClr val="000000"/>
                  </a:outerShdw>
                </a:effectLst>
                <a:latin typeface="Times New Roman" pitchFamily="18" charset="0"/>
              </a:endParaRPr>
            </a:p>
          </p:txBody>
        </p:sp>
        <p:sp>
          <p:nvSpPr>
            <p:cNvPr id="745625" name="Text Box 153"/>
            <p:cNvSpPr txBox="1">
              <a:spLocks noChangeArrowheads="1"/>
            </p:cNvSpPr>
            <p:nvPr/>
          </p:nvSpPr>
          <p:spPr bwMode="auto">
            <a:xfrm>
              <a:off x="816" y="1025"/>
              <a:ext cx="4512" cy="1822"/>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3600" b="0" dirty="0">
                  <a:solidFill>
                    <a:srgbClr val="522900"/>
                  </a:solidFill>
                  <a:latin typeface="Arial Black" pitchFamily="34" charset="0"/>
                </a:rPr>
                <a:t>Then the eyes of both were opened, and they knew that they were naked; and they sewed fig leaves together and made themselves aprons.</a:t>
              </a:r>
            </a:p>
          </p:txBody>
        </p:sp>
        <p:sp>
          <p:nvSpPr>
            <p:cNvPr id="745626" name="Text Box 154"/>
            <p:cNvSpPr txBox="1">
              <a:spLocks noChangeArrowheads="1"/>
            </p:cNvSpPr>
            <p:nvPr/>
          </p:nvSpPr>
          <p:spPr bwMode="auto">
            <a:xfrm>
              <a:off x="3888" y="2736"/>
              <a:ext cx="1104" cy="365"/>
            </a:xfrm>
            <a:prstGeom prst="rect">
              <a:avLst/>
            </a:prstGeom>
            <a:noFill/>
            <a:ln w="9525">
              <a:noFill/>
              <a:miter lim="800000"/>
              <a:headEnd/>
              <a:tailEnd/>
            </a:ln>
            <a:effectLst/>
          </p:spPr>
          <p:txBody>
            <a:bodyPr>
              <a:spAutoFit/>
            </a:bodyPr>
            <a:lstStyle/>
            <a:p>
              <a:pPr algn="ctr">
                <a:lnSpc>
                  <a:spcPct val="100000"/>
                </a:lnSpc>
                <a:spcBef>
                  <a:spcPct val="50000"/>
                </a:spcBef>
              </a:pPr>
              <a:r>
                <a:rPr lang="en-US" sz="3200" dirty="0">
                  <a:solidFill>
                    <a:srgbClr val="663300"/>
                  </a:solidFill>
                  <a:effectLst>
                    <a:outerShdw dist="12700" dir="6000000" algn="tl">
                      <a:srgbClr val="000000"/>
                    </a:outerShdw>
                  </a:effectLst>
                  <a:latin typeface="Times New Roman" pitchFamily="18" charset="0"/>
                </a:rPr>
                <a:t>Gen. 3:7</a:t>
              </a:r>
            </a:p>
          </p:txBody>
        </p:sp>
      </p:grpSp>
      <p:grpSp>
        <p:nvGrpSpPr>
          <p:cNvPr id="148" name="Group 6"/>
          <p:cNvGrpSpPr>
            <a:grpSpLocks/>
          </p:cNvGrpSpPr>
          <p:nvPr/>
        </p:nvGrpSpPr>
        <p:grpSpPr bwMode="auto">
          <a:xfrm>
            <a:off x="206375" y="111125"/>
            <a:ext cx="4975225" cy="860425"/>
            <a:chOff x="130" y="70"/>
            <a:chExt cx="3134" cy="542"/>
          </a:xfrm>
        </p:grpSpPr>
        <p:sp>
          <p:nvSpPr>
            <p:cNvPr id="149" name="Text Box 7"/>
            <p:cNvSpPr txBox="1">
              <a:spLocks noChangeArrowheads="1"/>
            </p:cNvSpPr>
            <p:nvPr/>
          </p:nvSpPr>
          <p:spPr bwMode="auto">
            <a:xfrm>
              <a:off x="465" y="96"/>
              <a:ext cx="2799" cy="516"/>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The Fall of the Angel</a:t>
              </a:r>
            </a:p>
            <a:p>
              <a:r>
                <a:rPr lang="en-US" sz="2800" b="0" dirty="0">
                  <a:solidFill>
                    <a:srgbClr val="000099"/>
                  </a:solidFill>
                  <a:latin typeface="Impact" pitchFamily="34" charset="0"/>
                </a:rPr>
                <a:t>and the Fall of Human Beings</a:t>
              </a:r>
            </a:p>
          </p:txBody>
        </p:sp>
        <p:sp>
          <p:nvSpPr>
            <p:cNvPr id="150" name="Text Box 8"/>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1.3</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5630"/>
                                        </p:tgtEl>
                                        <p:attrNameLst>
                                          <p:attrName>style.visibility</p:attrName>
                                        </p:attrNameLst>
                                      </p:cBhvr>
                                      <p:to>
                                        <p:strVal val="visible"/>
                                      </p:to>
                                    </p:set>
                                    <p:animEffect transition="in" filter="barn(outVertical)">
                                      <p:cBhvr>
                                        <p:cTn id="7" dur="500"/>
                                        <p:tgtEl>
                                          <p:spTgt spid="74563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45602"/>
                                        </p:tgtEl>
                                        <p:attrNameLst>
                                          <p:attrName>style.visibility</p:attrName>
                                        </p:attrNameLst>
                                      </p:cBhvr>
                                      <p:to>
                                        <p:strVal val="visible"/>
                                      </p:to>
                                    </p:set>
                                    <p:anim calcmode="lin" valueType="num">
                                      <p:cBhvr>
                                        <p:cTn id="12" dur="2000" fill="hold"/>
                                        <p:tgtEl>
                                          <p:spTgt spid="745602"/>
                                        </p:tgtEl>
                                        <p:attrNameLst>
                                          <p:attrName>ppt_w</p:attrName>
                                        </p:attrNameLst>
                                      </p:cBhvr>
                                      <p:tavLst>
                                        <p:tav tm="0">
                                          <p:val>
                                            <p:strVal val="#ppt_w*0.70"/>
                                          </p:val>
                                        </p:tav>
                                        <p:tav tm="100000">
                                          <p:val>
                                            <p:strVal val="#ppt_w"/>
                                          </p:val>
                                        </p:tav>
                                      </p:tavLst>
                                    </p:anim>
                                    <p:anim calcmode="lin" valueType="num">
                                      <p:cBhvr>
                                        <p:cTn id="13" dur="2000" fill="hold"/>
                                        <p:tgtEl>
                                          <p:spTgt spid="745602"/>
                                        </p:tgtEl>
                                        <p:attrNameLst>
                                          <p:attrName>ppt_h</p:attrName>
                                        </p:attrNameLst>
                                      </p:cBhvr>
                                      <p:tavLst>
                                        <p:tav tm="0">
                                          <p:val>
                                            <p:strVal val="#ppt_h"/>
                                          </p:val>
                                        </p:tav>
                                        <p:tav tm="100000">
                                          <p:val>
                                            <p:strVal val="#ppt_h"/>
                                          </p:val>
                                        </p:tav>
                                      </p:tavLst>
                                    </p:anim>
                                    <p:animEffect transition="in" filter="fade">
                                      <p:cBhvr>
                                        <p:cTn id="14" dur="2000"/>
                                        <p:tgtEl>
                                          <p:spTgt spid="745602"/>
                                        </p:tgtEl>
                                      </p:cBhvr>
                                    </p:animEffect>
                                  </p:childTnLst>
                                </p:cTn>
                              </p:par>
                              <p:par>
                                <p:cTn id="15" presetID="10" presetClass="entr" presetSubtype="0" fill="hold" nodeType="withEffect">
                                  <p:stCondLst>
                                    <p:cond delay="0"/>
                                  </p:stCondLst>
                                  <p:childTnLst>
                                    <p:set>
                                      <p:cBhvr>
                                        <p:cTn id="16" dur="1" fill="hold">
                                          <p:stCondLst>
                                            <p:cond delay="0"/>
                                          </p:stCondLst>
                                        </p:cTn>
                                        <p:tgtEl>
                                          <p:spTgt spid="745597"/>
                                        </p:tgtEl>
                                        <p:attrNameLst>
                                          <p:attrName>style.visibility</p:attrName>
                                        </p:attrNameLst>
                                      </p:cBhvr>
                                      <p:to>
                                        <p:strVal val="visible"/>
                                      </p:to>
                                    </p:set>
                                    <p:animEffect transition="in" filter="fade">
                                      <p:cBhvr>
                                        <p:cTn id="17" dur="2000"/>
                                        <p:tgtEl>
                                          <p:spTgt spid="745597"/>
                                        </p:tgtEl>
                                      </p:cBhvr>
                                    </p:animEffect>
                                  </p:childTnLst>
                                </p:cTn>
                              </p:par>
                              <p:par>
                                <p:cTn id="18" presetID="10" presetClass="entr" presetSubtype="0" fill="hold" nodeType="withEffect">
                                  <p:stCondLst>
                                    <p:cond delay="0"/>
                                  </p:stCondLst>
                                  <p:childTnLst>
                                    <p:set>
                                      <p:cBhvr>
                                        <p:cTn id="19" dur="1" fill="hold">
                                          <p:stCondLst>
                                            <p:cond delay="0"/>
                                          </p:stCondLst>
                                        </p:cTn>
                                        <p:tgtEl>
                                          <p:spTgt spid="745474"/>
                                        </p:tgtEl>
                                        <p:attrNameLst>
                                          <p:attrName>style.visibility</p:attrName>
                                        </p:attrNameLst>
                                      </p:cBhvr>
                                      <p:to>
                                        <p:strVal val="visible"/>
                                      </p:to>
                                    </p:set>
                                    <p:animEffect transition="in" filter="fade">
                                      <p:cBhvr>
                                        <p:cTn id="20" dur="2000"/>
                                        <p:tgtEl>
                                          <p:spTgt spid="7454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45600"/>
                                        </p:tgtEl>
                                        <p:attrNameLst>
                                          <p:attrName>style.visibility</p:attrName>
                                        </p:attrNameLst>
                                      </p:cBhvr>
                                      <p:to>
                                        <p:strVal val="visible"/>
                                      </p:to>
                                    </p:set>
                                    <p:animEffect transition="in" filter="fade">
                                      <p:cBhvr>
                                        <p:cTn id="25" dur="500"/>
                                        <p:tgtEl>
                                          <p:spTgt spid="745600"/>
                                        </p:tgtEl>
                                      </p:cBhvr>
                                    </p:animEffect>
                                  </p:childTnLst>
                                </p:cTn>
                              </p:par>
                              <p:par>
                                <p:cTn id="26" presetID="17" presetClass="entr" presetSubtype="10" fill="hold" grpId="0" nodeType="withEffect">
                                  <p:stCondLst>
                                    <p:cond delay="0"/>
                                  </p:stCondLst>
                                  <p:iterate type="wd">
                                    <p:tmPct val="30000"/>
                                  </p:iterate>
                                  <p:childTnLst>
                                    <p:set>
                                      <p:cBhvr>
                                        <p:cTn id="27" dur="1" fill="hold">
                                          <p:stCondLst>
                                            <p:cond delay="0"/>
                                          </p:stCondLst>
                                        </p:cTn>
                                        <p:tgtEl>
                                          <p:spTgt spid="745601"/>
                                        </p:tgtEl>
                                        <p:attrNameLst>
                                          <p:attrName>style.visibility</p:attrName>
                                        </p:attrNameLst>
                                      </p:cBhvr>
                                      <p:to>
                                        <p:strVal val="visible"/>
                                      </p:to>
                                    </p:set>
                                    <p:anim calcmode="lin" valueType="num">
                                      <p:cBhvr>
                                        <p:cTn id="28" dur="1000" fill="hold"/>
                                        <p:tgtEl>
                                          <p:spTgt spid="745601"/>
                                        </p:tgtEl>
                                        <p:attrNameLst>
                                          <p:attrName>ppt_w</p:attrName>
                                        </p:attrNameLst>
                                      </p:cBhvr>
                                      <p:tavLst>
                                        <p:tav tm="0">
                                          <p:val>
                                            <p:fltVal val="0"/>
                                          </p:val>
                                        </p:tav>
                                        <p:tav tm="100000">
                                          <p:val>
                                            <p:strVal val="#ppt_w"/>
                                          </p:val>
                                        </p:tav>
                                      </p:tavLst>
                                    </p:anim>
                                    <p:anim calcmode="lin" valueType="num">
                                      <p:cBhvr>
                                        <p:cTn id="29" dur="1000" fill="hold"/>
                                        <p:tgtEl>
                                          <p:spTgt spid="745601"/>
                                        </p:tgtEl>
                                        <p:attrNameLst>
                                          <p:attrName>ppt_h</p:attrName>
                                        </p:attrNameLst>
                                      </p:cBhvr>
                                      <p:tavLst>
                                        <p:tav tm="0">
                                          <p:val>
                                            <p:strVal val="#ppt_h"/>
                                          </p:val>
                                        </p:tav>
                                        <p:tav tm="100000">
                                          <p:val>
                                            <p:strVal val="#ppt_h"/>
                                          </p:val>
                                        </p:tav>
                                      </p:tavLst>
                                    </p:anim>
                                  </p:childTnLst>
                                </p:cTn>
                              </p:par>
                            </p:childTnLst>
                          </p:cTn>
                        </p:par>
                        <p:par>
                          <p:cTn id="30" fill="hold">
                            <p:stCondLst>
                              <p:cond delay="1300"/>
                            </p:stCondLst>
                            <p:childTnLst>
                              <p:par>
                                <p:cTn id="31" presetID="10" presetClass="entr" presetSubtype="0" fill="hold" grpId="1" nodeType="afterEffect">
                                  <p:stCondLst>
                                    <p:cond delay="0"/>
                                  </p:stCondLst>
                                  <p:childTnLst>
                                    <p:set>
                                      <p:cBhvr>
                                        <p:cTn id="32" dur="1" fill="hold">
                                          <p:stCondLst>
                                            <p:cond delay="0"/>
                                          </p:stCondLst>
                                        </p:cTn>
                                        <p:tgtEl>
                                          <p:spTgt spid="745608"/>
                                        </p:tgtEl>
                                        <p:attrNameLst>
                                          <p:attrName>style.visibility</p:attrName>
                                        </p:attrNameLst>
                                      </p:cBhvr>
                                      <p:to>
                                        <p:strVal val="visible"/>
                                      </p:to>
                                    </p:set>
                                    <p:animEffect transition="in" filter="fade">
                                      <p:cBhvr>
                                        <p:cTn id="33" dur="2000"/>
                                        <p:tgtEl>
                                          <p:spTgt spid="74560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45607"/>
                                        </p:tgtEl>
                                        <p:attrNameLst>
                                          <p:attrName>style.visibility</p:attrName>
                                        </p:attrNameLst>
                                      </p:cBhvr>
                                      <p:to>
                                        <p:strVal val="visible"/>
                                      </p:to>
                                    </p:set>
                                    <p:animEffect transition="in" filter="fade">
                                      <p:cBhvr>
                                        <p:cTn id="36" dur="2000"/>
                                        <p:tgtEl>
                                          <p:spTgt spid="74560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nodeType="clickEffect">
                                  <p:stCondLst>
                                    <p:cond delay="0"/>
                                  </p:stCondLst>
                                  <p:childTnLst>
                                    <p:set>
                                      <p:cBhvr>
                                        <p:cTn id="40" dur="1" fill="hold">
                                          <p:stCondLst>
                                            <p:cond delay="0"/>
                                          </p:stCondLst>
                                        </p:cTn>
                                        <p:tgtEl>
                                          <p:spTgt spid="745627"/>
                                        </p:tgtEl>
                                        <p:attrNameLst>
                                          <p:attrName>style.visibility</p:attrName>
                                        </p:attrNameLst>
                                      </p:cBhvr>
                                      <p:to>
                                        <p:strVal val="visible"/>
                                      </p:to>
                                    </p:set>
                                    <p:animEffect transition="in" filter="barn(outVertical)">
                                      <p:cBhvr>
                                        <p:cTn id="41" dur="500"/>
                                        <p:tgtEl>
                                          <p:spTgt spid="74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600" grpId="1" animBg="1"/>
      <p:bldP spid="745601" grpId="0" autoUpdateAnimBg="0"/>
      <p:bldP spid="745602" grpId="0" autoUpdateAnimBg="0"/>
      <p:bldP spid="745607" grpId="0" animBg="1"/>
      <p:bldP spid="74560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330935" name="AutoShape 183"/>
          <p:cNvSpPr>
            <a:spLocks noChangeArrowheads="1"/>
          </p:cNvSpPr>
          <p:nvPr/>
        </p:nvSpPr>
        <p:spPr bwMode="auto">
          <a:xfrm>
            <a:off x="6669088" y="3200400"/>
            <a:ext cx="2197100" cy="1239838"/>
          </a:xfrm>
          <a:prstGeom prst="roundRect">
            <a:avLst>
              <a:gd name="adj" fmla="val 16667"/>
            </a:avLst>
          </a:prstGeom>
          <a:solidFill>
            <a:srgbClr val="663300"/>
          </a:solidFill>
          <a:ln w="9525">
            <a:noFill/>
            <a:round/>
            <a:headEnd/>
            <a:tailEnd/>
          </a:ln>
          <a:effectLst/>
        </p:spPr>
        <p:txBody>
          <a:bodyPr wrap="none" anchor="ctr"/>
          <a:lstStyle/>
          <a:p>
            <a:pPr algn="ctr">
              <a:lnSpc>
                <a:spcPct val="100000"/>
              </a:lnSpc>
            </a:pPr>
            <a:endParaRPr lang="en-US" sz="2400">
              <a:solidFill>
                <a:schemeClr val="tx1"/>
              </a:solidFill>
              <a:effectLst>
                <a:outerShdw blurRad="38100" dist="38100" dir="2700000" algn="tl">
                  <a:srgbClr val="FFFFFF"/>
                </a:outerShdw>
              </a:effectLst>
              <a:latin typeface="Fette Engschrift" pitchFamily="2" charset="0"/>
            </a:endParaRPr>
          </a:p>
        </p:txBody>
      </p:sp>
      <p:sp>
        <p:nvSpPr>
          <p:cNvPr id="330936" name="Text Box 184"/>
          <p:cNvSpPr txBox="1">
            <a:spLocks noChangeArrowheads="1"/>
          </p:cNvSpPr>
          <p:nvPr/>
        </p:nvSpPr>
        <p:spPr bwMode="auto">
          <a:xfrm>
            <a:off x="6757988" y="3270250"/>
            <a:ext cx="2046287" cy="1116013"/>
          </a:xfrm>
          <a:prstGeom prst="rect">
            <a:avLst/>
          </a:prstGeom>
          <a:noFill/>
          <a:ln w="9525">
            <a:noFill/>
            <a:miter lim="800000"/>
            <a:headEnd/>
            <a:tailEnd/>
          </a:ln>
          <a:effectLst/>
        </p:spPr>
        <p:txBody>
          <a:bodyPr>
            <a:spAutoFit/>
          </a:bodyPr>
          <a:lstStyle/>
          <a:p>
            <a:pPr algn="ctr">
              <a:lnSpc>
                <a:spcPct val="80000"/>
              </a:lnSpc>
            </a:pPr>
            <a:r>
              <a:rPr lang="en-US" sz="2800" b="0">
                <a:latin typeface="Impact" pitchFamily="34" charset="0"/>
              </a:rPr>
              <a:t>Illicit</a:t>
            </a:r>
          </a:p>
          <a:p>
            <a:pPr algn="ctr">
              <a:lnSpc>
                <a:spcPct val="80000"/>
              </a:lnSpc>
            </a:pPr>
            <a:r>
              <a:rPr lang="en-US" sz="2800" b="0">
                <a:latin typeface="Impact" pitchFamily="34" charset="0"/>
              </a:rPr>
              <a:t>sexual</a:t>
            </a:r>
          </a:p>
          <a:p>
            <a:pPr algn="ctr">
              <a:lnSpc>
                <a:spcPct val="80000"/>
              </a:lnSpc>
            </a:pPr>
            <a:r>
              <a:rPr lang="en-US" sz="2800" b="0">
                <a:latin typeface="Impact" pitchFamily="34" charset="0"/>
              </a:rPr>
              <a:t>relationship</a:t>
            </a:r>
          </a:p>
        </p:txBody>
      </p:sp>
      <p:grpSp>
        <p:nvGrpSpPr>
          <p:cNvPr id="330809" name="Group 57"/>
          <p:cNvGrpSpPr>
            <a:grpSpLocks/>
          </p:cNvGrpSpPr>
          <p:nvPr/>
        </p:nvGrpSpPr>
        <p:grpSpPr bwMode="auto">
          <a:xfrm>
            <a:off x="4575175" y="1752600"/>
            <a:ext cx="1216025" cy="2971800"/>
            <a:chOff x="1536" y="192"/>
            <a:chExt cx="1561" cy="3810"/>
          </a:xfrm>
        </p:grpSpPr>
        <p:sp>
          <p:nvSpPr>
            <p:cNvPr id="330810" name="Freeform 58"/>
            <p:cNvSpPr>
              <a:spLocks/>
            </p:cNvSpPr>
            <p:nvPr/>
          </p:nvSpPr>
          <p:spPr bwMode="auto">
            <a:xfrm>
              <a:off x="2629" y="1449"/>
              <a:ext cx="468" cy="968"/>
            </a:xfrm>
            <a:custGeom>
              <a:avLst/>
              <a:gdLst/>
              <a:ahLst/>
              <a:cxnLst>
                <a:cxn ang="0">
                  <a:pos x="8" y="71"/>
                </a:cxn>
                <a:cxn ang="0">
                  <a:pos x="14" y="118"/>
                </a:cxn>
                <a:cxn ang="0">
                  <a:pos x="22" y="183"/>
                </a:cxn>
                <a:cxn ang="0">
                  <a:pos x="85" y="335"/>
                </a:cxn>
                <a:cxn ang="0">
                  <a:pos x="155" y="493"/>
                </a:cxn>
                <a:cxn ang="0">
                  <a:pos x="163" y="509"/>
                </a:cxn>
                <a:cxn ang="0">
                  <a:pos x="171" y="531"/>
                </a:cxn>
                <a:cxn ang="0">
                  <a:pos x="209" y="642"/>
                </a:cxn>
                <a:cxn ang="0">
                  <a:pos x="220" y="762"/>
                </a:cxn>
                <a:cxn ang="0">
                  <a:pos x="266" y="872"/>
                </a:cxn>
                <a:cxn ang="0">
                  <a:pos x="300" y="940"/>
                </a:cxn>
                <a:cxn ang="0">
                  <a:pos x="314" y="929"/>
                </a:cxn>
                <a:cxn ang="0">
                  <a:pos x="289" y="836"/>
                </a:cxn>
                <a:cxn ang="0">
                  <a:pos x="321" y="923"/>
                </a:cxn>
                <a:cxn ang="0">
                  <a:pos x="342" y="964"/>
                </a:cxn>
                <a:cxn ang="0">
                  <a:pos x="354" y="964"/>
                </a:cxn>
                <a:cxn ang="0">
                  <a:pos x="358" y="956"/>
                </a:cxn>
                <a:cxn ang="0">
                  <a:pos x="345" y="891"/>
                </a:cxn>
                <a:cxn ang="0">
                  <a:pos x="335" y="841"/>
                </a:cxn>
                <a:cxn ang="0">
                  <a:pos x="341" y="863"/>
                </a:cxn>
                <a:cxn ang="0">
                  <a:pos x="389" y="968"/>
                </a:cxn>
                <a:cxn ang="0">
                  <a:pos x="406" y="963"/>
                </a:cxn>
                <a:cxn ang="0">
                  <a:pos x="406" y="945"/>
                </a:cxn>
                <a:cxn ang="0">
                  <a:pos x="372" y="820"/>
                </a:cxn>
                <a:cxn ang="0">
                  <a:pos x="429" y="934"/>
                </a:cxn>
                <a:cxn ang="0">
                  <a:pos x="442" y="933"/>
                </a:cxn>
                <a:cxn ang="0">
                  <a:pos x="445" y="917"/>
                </a:cxn>
                <a:cxn ang="0">
                  <a:pos x="421" y="818"/>
                </a:cxn>
                <a:cxn ang="0">
                  <a:pos x="388" y="750"/>
                </a:cxn>
                <a:cxn ang="0">
                  <a:pos x="387" y="743"/>
                </a:cxn>
                <a:cxn ang="0">
                  <a:pos x="388" y="736"/>
                </a:cxn>
                <a:cxn ang="0">
                  <a:pos x="406" y="756"/>
                </a:cxn>
                <a:cxn ang="0">
                  <a:pos x="431" y="792"/>
                </a:cxn>
                <a:cxn ang="0">
                  <a:pos x="458" y="814"/>
                </a:cxn>
                <a:cxn ang="0">
                  <a:pos x="467" y="806"/>
                </a:cxn>
                <a:cxn ang="0">
                  <a:pos x="459" y="760"/>
                </a:cxn>
                <a:cxn ang="0">
                  <a:pos x="410" y="679"/>
                </a:cxn>
                <a:cxn ang="0">
                  <a:pos x="392" y="657"/>
                </a:cxn>
                <a:cxn ang="0">
                  <a:pos x="373" y="640"/>
                </a:cxn>
                <a:cxn ang="0">
                  <a:pos x="352" y="619"/>
                </a:cxn>
                <a:cxn ang="0">
                  <a:pos x="314" y="595"/>
                </a:cxn>
                <a:cxn ang="0">
                  <a:pos x="304" y="559"/>
                </a:cxn>
                <a:cxn ang="0">
                  <a:pos x="279" y="428"/>
                </a:cxn>
                <a:cxn ang="0">
                  <a:pos x="269" y="349"/>
                </a:cxn>
                <a:cxn ang="0">
                  <a:pos x="265" y="292"/>
                </a:cxn>
                <a:cxn ang="0">
                  <a:pos x="218" y="129"/>
                </a:cxn>
                <a:cxn ang="0">
                  <a:pos x="195" y="47"/>
                </a:cxn>
                <a:cxn ang="0">
                  <a:pos x="154" y="4"/>
                </a:cxn>
                <a:cxn ang="0">
                  <a:pos x="0" y="23"/>
                </a:cxn>
                <a:cxn ang="0">
                  <a:pos x="1" y="23"/>
                </a:cxn>
              </a:cxnLst>
              <a:rect l="0" t="0" r="r" b="b"/>
              <a:pathLst>
                <a:path w="468" h="968">
                  <a:moveTo>
                    <a:pt x="1" y="23"/>
                  </a:moveTo>
                  <a:lnTo>
                    <a:pt x="1" y="29"/>
                  </a:lnTo>
                  <a:lnTo>
                    <a:pt x="4" y="42"/>
                  </a:lnTo>
                  <a:lnTo>
                    <a:pt x="8" y="71"/>
                  </a:lnTo>
                  <a:lnTo>
                    <a:pt x="10" y="96"/>
                  </a:lnTo>
                  <a:lnTo>
                    <a:pt x="11" y="100"/>
                  </a:lnTo>
                  <a:lnTo>
                    <a:pt x="11" y="107"/>
                  </a:lnTo>
                  <a:lnTo>
                    <a:pt x="14" y="118"/>
                  </a:lnTo>
                  <a:lnTo>
                    <a:pt x="15" y="141"/>
                  </a:lnTo>
                  <a:lnTo>
                    <a:pt x="18" y="163"/>
                  </a:lnTo>
                  <a:lnTo>
                    <a:pt x="19" y="168"/>
                  </a:lnTo>
                  <a:lnTo>
                    <a:pt x="22" y="183"/>
                  </a:lnTo>
                  <a:lnTo>
                    <a:pt x="31" y="213"/>
                  </a:lnTo>
                  <a:lnTo>
                    <a:pt x="50" y="269"/>
                  </a:lnTo>
                  <a:lnTo>
                    <a:pt x="76" y="323"/>
                  </a:lnTo>
                  <a:lnTo>
                    <a:pt x="85" y="335"/>
                  </a:lnTo>
                  <a:lnTo>
                    <a:pt x="87" y="339"/>
                  </a:lnTo>
                  <a:lnTo>
                    <a:pt x="95" y="361"/>
                  </a:lnTo>
                  <a:lnTo>
                    <a:pt x="130" y="436"/>
                  </a:lnTo>
                  <a:lnTo>
                    <a:pt x="155" y="493"/>
                  </a:lnTo>
                  <a:lnTo>
                    <a:pt x="158" y="495"/>
                  </a:lnTo>
                  <a:lnTo>
                    <a:pt x="159" y="502"/>
                  </a:lnTo>
                  <a:lnTo>
                    <a:pt x="162" y="508"/>
                  </a:lnTo>
                  <a:lnTo>
                    <a:pt x="163" y="509"/>
                  </a:lnTo>
                  <a:lnTo>
                    <a:pt x="165" y="512"/>
                  </a:lnTo>
                  <a:lnTo>
                    <a:pt x="167" y="518"/>
                  </a:lnTo>
                  <a:lnTo>
                    <a:pt x="169" y="523"/>
                  </a:lnTo>
                  <a:lnTo>
                    <a:pt x="171" y="531"/>
                  </a:lnTo>
                  <a:lnTo>
                    <a:pt x="178" y="550"/>
                  </a:lnTo>
                  <a:lnTo>
                    <a:pt x="196" y="595"/>
                  </a:lnTo>
                  <a:lnTo>
                    <a:pt x="207" y="635"/>
                  </a:lnTo>
                  <a:lnTo>
                    <a:pt x="209" y="642"/>
                  </a:lnTo>
                  <a:lnTo>
                    <a:pt x="207" y="656"/>
                  </a:lnTo>
                  <a:lnTo>
                    <a:pt x="205" y="679"/>
                  </a:lnTo>
                  <a:lnTo>
                    <a:pt x="206" y="719"/>
                  </a:lnTo>
                  <a:lnTo>
                    <a:pt x="220" y="762"/>
                  </a:lnTo>
                  <a:lnTo>
                    <a:pt x="228" y="774"/>
                  </a:lnTo>
                  <a:lnTo>
                    <a:pt x="234" y="787"/>
                  </a:lnTo>
                  <a:lnTo>
                    <a:pt x="246" y="813"/>
                  </a:lnTo>
                  <a:lnTo>
                    <a:pt x="266" y="872"/>
                  </a:lnTo>
                  <a:lnTo>
                    <a:pt x="289" y="926"/>
                  </a:lnTo>
                  <a:lnTo>
                    <a:pt x="297" y="936"/>
                  </a:lnTo>
                  <a:lnTo>
                    <a:pt x="298" y="938"/>
                  </a:lnTo>
                  <a:lnTo>
                    <a:pt x="300" y="940"/>
                  </a:lnTo>
                  <a:lnTo>
                    <a:pt x="308" y="940"/>
                  </a:lnTo>
                  <a:lnTo>
                    <a:pt x="311" y="939"/>
                  </a:lnTo>
                  <a:lnTo>
                    <a:pt x="313" y="935"/>
                  </a:lnTo>
                  <a:lnTo>
                    <a:pt x="314" y="929"/>
                  </a:lnTo>
                  <a:lnTo>
                    <a:pt x="313" y="920"/>
                  </a:lnTo>
                  <a:lnTo>
                    <a:pt x="311" y="910"/>
                  </a:lnTo>
                  <a:lnTo>
                    <a:pt x="304" y="886"/>
                  </a:lnTo>
                  <a:lnTo>
                    <a:pt x="289" y="836"/>
                  </a:lnTo>
                  <a:lnTo>
                    <a:pt x="288" y="816"/>
                  </a:lnTo>
                  <a:lnTo>
                    <a:pt x="291" y="830"/>
                  </a:lnTo>
                  <a:lnTo>
                    <a:pt x="302" y="859"/>
                  </a:lnTo>
                  <a:lnTo>
                    <a:pt x="321" y="923"/>
                  </a:lnTo>
                  <a:lnTo>
                    <a:pt x="330" y="948"/>
                  </a:lnTo>
                  <a:lnTo>
                    <a:pt x="335" y="957"/>
                  </a:lnTo>
                  <a:lnTo>
                    <a:pt x="340" y="962"/>
                  </a:lnTo>
                  <a:lnTo>
                    <a:pt x="342" y="964"/>
                  </a:lnTo>
                  <a:lnTo>
                    <a:pt x="345" y="964"/>
                  </a:lnTo>
                  <a:lnTo>
                    <a:pt x="346" y="964"/>
                  </a:lnTo>
                  <a:lnTo>
                    <a:pt x="351" y="966"/>
                  </a:lnTo>
                  <a:lnTo>
                    <a:pt x="354" y="964"/>
                  </a:lnTo>
                  <a:lnTo>
                    <a:pt x="355" y="963"/>
                  </a:lnTo>
                  <a:lnTo>
                    <a:pt x="356" y="961"/>
                  </a:lnTo>
                  <a:lnTo>
                    <a:pt x="358" y="958"/>
                  </a:lnTo>
                  <a:lnTo>
                    <a:pt x="358" y="956"/>
                  </a:lnTo>
                  <a:lnTo>
                    <a:pt x="358" y="949"/>
                  </a:lnTo>
                  <a:lnTo>
                    <a:pt x="358" y="942"/>
                  </a:lnTo>
                  <a:lnTo>
                    <a:pt x="354" y="925"/>
                  </a:lnTo>
                  <a:lnTo>
                    <a:pt x="345" y="891"/>
                  </a:lnTo>
                  <a:lnTo>
                    <a:pt x="345" y="887"/>
                  </a:lnTo>
                  <a:lnTo>
                    <a:pt x="342" y="879"/>
                  </a:lnTo>
                  <a:lnTo>
                    <a:pt x="340" y="865"/>
                  </a:lnTo>
                  <a:lnTo>
                    <a:pt x="335" y="841"/>
                  </a:lnTo>
                  <a:lnTo>
                    <a:pt x="327" y="820"/>
                  </a:lnTo>
                  <a:lnTo>
                    <a:pt x="325" y="813"/>
                  </a:lnTo>
                  <a:lnTo>
                    <a:pt x="330" y="827"/>
                  </a:lnTo>
                  <a:lnTo>
                    <a:pt x="341" y="863"/>
                  </a:lnTo>
                  <a:lnTo>
                    <a:pt x="363" y="936"/>
                  </a:lnTo>
                  <a:lnTo>
                    <a:pt x="377" y="961"/>
                  </a:lnTo>
                  <a:lnTo>
                    <a:pt x="386" y="967"/>
                  </a:lnTo>
                  <a:lnTo>
                    <a:pt x="389" y="968"/>
                  </a:lnTo>
                  <a:lnTo>
                    <a:pt x="394" y="968"/>
                  </a:lnTo>
                  <a:lnTo>
                    <a:pt x="400" y="967"/>
                  </a:lnTo>
                  <a:lnTo>
                    <a:pt x="405" y="963"/>
                  </a:lnTo>
                  <a:lnTo>
                    <a:pt x="406" y="963"/>
                  </a:lnTo>
                  <a:lnTo>
                    <a:pt x="407" y="961"/>
                  </a:lnTo>
                  <a:lnTo>
                    <a:pt x="407" y="958"/>
                  </a:lnTo>
                  <a:lnTo>
                    <a:pt x="407" y="954"/>
                  </a:lnTo>
                  <a:lnTo>
                    <a:pt x="406" y="945"/>
                  </a:lnTo>
                  <a:lnTo>
                    <a:pt x="400" y="920"/>
                  </a:lnTo>
                  <a:lnTo>
                    <a:pt x="380" y="855"/>
                  </a:lnTo>
                  <a:lnTo>
                    <a:pt x="369" y="808"/>
                  </a:lnTo>
                  <a:lnTo>
                    <a:pt x="372" y="820"/>
                  </a:lnTo>
                  <a:lnTo>
                    <a:pt x="382" y="846"/>
                  </a:lnTo>
                  <a:lnTo>
                    <a:pt x="407" y="901"/>
                  </a:lnTo>
                  <a:lnTo>
                    <a:pt x="419" y="923"/>
                  </a:lnTo>
                  <a:lnTo>
                    <a:pt x="429" y="934"/>
                  </a:lnTo>
                  <a:lnTo>
                    <a:pt x="433" y="934"/>
                  </a:lnTo>
                  <a:lnTo>
                    <a:pt x="438" y="935"/>
                  </a:lnTo>
                  <a:lnTo>
                    <a:pt x="440" y="934"/>
                  </a:lnTo>
                  <a:lnTo>
                    <a:pt x="442" y="933"/>
                  </a:lnTo>
                  <a:lnTo>
                    <a:pt x="443" y="930"/>
                  </a:lnTo>
                  <a:lnTo>
                    <a:pt x="444" y="928"/>
                  </a:lnTo>
                  <a:lnTo>
                    <a:pt x="445" y="925"/>
                  </a:lnTo>
                  <a:lnTo>
                    <a:pt x="445" y="917"/>
                  </a:lnTo>
                  <a:lnTo>
                    <a:pt x="444" y="907"/>
                  </a:lnTo>
                  <a:lnTo>
                    <a:pt x="440" y="884"/>
                  </a:lnTo>
                  <a:lnTo>
                    <a:pt x="422" y="827"/>
                  </a:lnTo>
                  <a:lnTo>
                    <a:pt x="421" y="818"/>
                  </a:lnTo>
                  <a:lnTo>
                    <a:pt x="417" y="809"/>
                  </a:lnTo>
                  <a:lnTo>
                    <a:pt x="411" y="794"/>
                  </a:lnTo>
                  <a:lnTo>
                    <a:pt x="401" y="770"/>
                  </a:lnTo>
                  <a:lnTo>
                    <a:pt x="388" y="750"/>
                  </a:lnTo>
                  <a:lnTo>
                    <a:pt x="386" y="743"/>
                  </a:lnTo>
                  <a:lnTo>
                    <a:pt x="387" y="746"/>
                  </a:lnTo>
                  <a:lnTo>
                    <a:pt x="387" y="745"/>
                  </a:lnTo>
                  <a:lnTo>
                    <a:pt x="387" y="743"/>
                  </a:lnTo>
                  <a:lnTo>
                    <a:pt x="387" y="741"/>
                  </a:lnTo>
                  <a:lnTo>
                    <a:pt x="386" y="738"/>
                  </a:lnTo>
                  <a:lnTo>
                    <a:pt x="387" y="736"/>
                  </a:lnTo>
                  <a:lnTo>
                    <a:pt x="388" y="736"/>
                  </a:lnTo>
                  <a:lnTo>
                    <a:pt x="391" y="737"/>
                  </a:lnTo>
                  <a:lnTo>
                    <a:pt x="393" y="740"/>
                  </a:lnTo>
                  <a:lnTo>
                    <a:pt x="398" y="746"/>
                  </a:lnTo>
                  <a:lnTo>
                    <a:pt x="406" y="756"/>
                  </a:lnTo>
                  <a:lnTo>
                    <a:pt x="411" y="762"/>
                  </a:lnTo>
                  <a:lnTo>
                    <a:pt x="414" y="767"/>
                  </a:lnTo>
                  <a:lnTo>
                    <a:pt x="419" y="776"/>
                  </a:lnTo>
                  <a:lnTo>
                    <a:pt x="431" y="792"/>
                  </a:lnTo>
                  <a:lnTo>
                    <a:pt x="445" y="807"/>
                  </a:lnTo>
                  <a:lnTo>
                    <a:pt x="449" y="811"/>
                  </a:lnTo>
                  <a:lnTo>
                    <a:pt x="454" y="813"/>
                  </a:lnTo>
                  <a:lnTo>
                    <a:pt x="458" y="814"/>
                  </a:lnTo>
                  <a:lnTo>
                    <a:pt x="462" y="814"/>
                  </a:lnTo>
                  <a:lnTo>
                    <a:pt x="464" y="812"/>
                  </a:lnTo>
                  <a:lnTo>
                    <a:pt x="467" y="809"/>
                  </a:lnTo>
                  <a:lnTo>
                    <a:pt x="467" y="806"/>
                  </a:lnTo>
                  <a:lnTo>
                    <a:pt x="468" y="801"/>
                  </a:lnTo>
                  <a:lnTo>
                    <a:pt x="466" y="788"/>
                  </a:lnTo>
                  <a:lnTo>
                    <a:pt x="462" y="770"/>
                  </a:lnTo>
                  <a:lnTo>
                    <a:pt x="459" y="760"/>
                  </a:lnTo>
                  <a:lnTo>
                    <a:pt x="456" y="752"/>
                  </a:lnTo>
                  <a:lnTo>
                    <a:pt x="448" y="736"/>
                  </a:lnTo>
                  <a:lnTo>
                    <a:pt x="430" y="706"/>
                  </a:lnTo>
                  <a:lnTo>
                    <a:pt x="410" y="679"/>
                  </a:lnTo>
                  <a:lnTo>
                    <a:pt x="406" y="672"/>
                  </a:lnTo>
                  <a:lnTo>
                    <a:pt x="401" y="667"/>
                  </a:lnTo>
                  <a:lnTo>
                    <a:pt x="397" y="662"/>
                  </a:lnTo>
                  <a:lnTo>
                    <a:pt x="392" y="657"/>
                  </a:lnTo>
                  <a:lnTo>
                    <a:pt x="392" y="656"/>
                  </a:lnTo>
                  <a:lnTo>
                    <a:pt x="388" y="654"/>
                  </a:lnTo>
                  <a:lnTo>
                    <a:pt x="383" y="649"/>
                  </a:lnTo>
                  <a:lnTo>
                    <a:pt x="373" y="640"/>
                  </a:lnTo>
                  <a:lnTo>
                    <a:pt x="364" y="630"/>
                  </a:lnTo>
                  <a:lnTo>
                    <a:pt x="363" y="628"/>
                  </a:lnTo>
                  <a:lnTo>
                    <a:pt x="359" y="625"/>
                  </a:lnTo>
                  <a:lnTo>
                    <a:pt x="352" y="619"/>
                  </a:lnTo>
                  <a:lnTo>
                    <a:pt x="337" y="607"/>
                  </a:lnTo>
                  <a:lnTo>
                    <a:pt x="319" y="600"/>
                  </a:lnTo>
                  <a:lnTo>
                    <a:pt x="316" y="597"/>
                  </a:lnTo>
                  <a:lnTo>
                    <a:pt x="314" y="595"/>
                  </a:lnTo>
                  <a:lnTo>
                    <a:pt x="311" y="586"/>
                  </a:lnTo>
                  <a:lnTo>
                    <a:pt x="309" y="578"/>
                  </a:lnTo>
                  <a:lnTo>
                    <a:pt x="309" y="577"/>
                  </a:lnTo>
                  <a:lnTo>
                    <a:pt x="304" y="559"/>
                  </a:lnTo>
                  <a:lnTo>
                    <a:pt x="299" y="531"/>
                  </a:lnTo>
                  <a:lnTo>
                    <a:pt x="290" y="495"/>
                  </a:lnTo>
                  <a:lnTo>
                    <a:pt x="281" y="447"/>
                  </a:lnTo>
                  <a:lnTo>
                    <a:pt x="279" y="428"/>
                  </a:lnTo>
                  <a:lnTo>
                    <a:pt x="276" y="417"/>
                  </a:lnTo>
                  <a:lnTo>
                    <a:pt x="272" y="380"/>
                  </a:lnTo>
                  <a:lnTo>
                    <a:pt x="269" y="352"/>
                  </a:lnTo>
                  <a:lnTo>
                    <a:pt x="269" y="349"/>
                  </a:lnTo>
                  <a:lnTo>
                    <a:pt x="267" y="340"/>
                  </a:lnTo>
                  <a:lnTo>
                    <a:pt x="266" y="315"/>
                  </a:lnTo>
                  <a:lnTo>
                    <a:pt x="265" y="295"/>
                  </a:lnTo>
                  <a:lnTo>
                    <a:pt x="265" y="292"/>
                  </a:lnTo>
                  <a:lnTo>
                    <a:pt x="262" y="277"/>
                  </a:lnTo>
                  <a:lnTo>
                    <a:pt x="256" y="248"/>
                  </a:lnTo>
                  <a:lnTo>
                    <a:pt x="238" y="188"/>
                  </a:lnTo>
                  <a:lnTo>
                    <a:pt x="218" y="129"/>
                  </a:lnTo>
                  <a:lnTo>
                    <a:pt x="213" y="114"/>
                  </a:lnTo>
                  <a:lnTo>
                    <a:pt x="210" y="108"/>
                  </a:lnTo>
                  <a:lnTo>
                    <a:pt x="205" y="90"/>
                  </a:lnTo>
                  <a:lnTo>
                    <a:pt x="195" y="47"/>
                  </a:lnTo>
                  <a:lnTo>
                    <a:pt x="185" y="7"/>
                  </a:lnTo>
                  <a:lnTo>
                    <a:pt x="183" y="0"/>
                  </a:lnTo>
                  <a:lnTo>
                    <a:pt x="179" y="1"/>
                  </a:lnTo>
                  <a:lnTo>
                    <a:pt x="154" y="4"/>
                  </a:lnTo>
                  <a:lnTo>
                    <a:pt x="69" y="15"/>
                  </a:lnTo>
                  <a:lnTo>
                    <a:pt x="4" y="23"/>
                  </a:lnTo>
                  <a:lnTo>
                    <a:pt x="1" y="23"/>
                  </a:lnTo>
                  <a:lnTo>
                    <a:pt x="0" y="23"/>
                  </a:lnTo>
                  <a:lnTo>
                    <a:pt x="1" y="23"/>
                  </a:lnTo>
                  <a:lnTo>
                    <a:pt x="0" y="23"/>
                  </a:lnTo>
                  <a:lnTo>
                    <a:pt x="1" y="23"/>
                  </a:lnTo>
                  <a:lnTo>
                    <a:pt x="1" y="23"/>
                  </a:lnTo>
                  <a:close/>
                </a:path>
              </a:pathLst>
            </a:custGeom>
            <a:solidFill>
              <a:srgbClr val="99FF99"/>
            </a:solidFill>
            <a:ln w="9525">
              <a:noFill/>
              <a:round/>
              <a:headEnd/>
              <a:tailEnd/>
            </a:ln>
          </p:spPr>
          <p:txBody>
            <a:bodyPr/>
            <a:lstStyle/>
            <a:p>
              <a:endParaRPr lang="en-US"/>
            </a:p>
          </p:txBody>
        </p:sp>
        <p:sp>
          <p:nvSpPr>
            <p:cNvPr id="330811" name="Freeform 59"/>
            <p:cNvSpPr>
              <a:spLocks/>
            </p:cNvSpPr>
            <p:nvPr/>
          </p:nvSpPr>
          <p:spPr bwMode="auto">
            <a:xfrm>
              <a:off x="2847" y="2061"/>
              <a:ext cx="34" cy="25"/>
            </a:xfrm>
            <a:custGeom>
              <a:avLst/>
              <a:gdLst/>
              <a:ahLst/>
              <a:cxnLst>
                <a:cxn ang="0">
                  <a:pos x="34" y="0"/>
                </a:cxn>
                <a:cxn ang="0">
                  <a:pos x="28" y="2"/>
                </a:cxn>
                <a:cxn ang="0">
                  <a:pos x="17" y="4"/>
                </a:cxn>
                <a:cxn ang="0">
                  <a:pos x="11" y="9"/>
                </a:cxn>
                <a:cxn ang="0">
                  <a:pos x="6" y="13"/>
                </a:cxn>
                <a:cxn ang="0">
                  <a:pos x="3" y="18"/>
                </a:cxn>
                <a:cxn ang="0">
                  <a:pos x="0" y="23"/>
                </a:cxn>
                <a:cxn ang="0">
                  <a:pos x="0" y="25"/>
                </a:cxn>
              </a:cxnLst>
              <a:rect l="0" t="0" r="r" b="b"/>
              <a:pathLst>
                <a:path w="34" h="25">
                  <a:moveTo>
                    <a:pt x="34" y="0"/>
                  </a:moveTo>
                  <a:lnTo>
                    <a:pt x="28" y="2"/>
                  </a:lnTo>
                  <a:lnTo>
                    <a:pt x="17" y="4"/>
                  </a:lnTo>
                  <a:lnTo>
                    <a:pt x="11" y="9"/>
                  </a:lnTo>
                  <a:lnTo>
                    <a:pt x="6" y="13"/>
                  </a:lnTo>
                  <a:lnTo>
                    <a:pt x="3" y="18"/>
                  </a:lnTo>
                  <a:lnTo>
                    <a:pt x="0" y="23"/>
                  </a:lnTo>
                  <a:lnTo>
                    <a:pt x="0" y="25"/>
                  </a:lnTo>
                </a:path>
              </a:pathLst>
            </a:custGeom>
            <a:solidFill>
              <a:srgbClr val="99FF99"/>
            </a:solidFill>
            <a:ln w="6350">
              <a:noFill/>
              <a:prstDash val="solid"/>
              <a:round/>
              <a:headEnd/>
              <a:tailEnd/>
            </a:ln>
          </p:spPr>
          <p:txBody>
            <a:bodyPr/>
            <a:lstStyle/>
            <a:p>
              <a:endParaRPr lang="en-US"/>
            </a:p>
          </p:txBody>
        </p:sp>
        <p:sp>
          <p:nvSpPr>
            <p:cNvPr id="330812" name="Freeform 60"/>
            <p:cNvSpPr>
              <a:spLocks/>
            </p:cNvSpPr>
            <p:nvPr/>
          </p:nvSpPr>
          <p:spPr bwMode="auto">
            <a:xfrm>
              <a:off x="2918" y="2098"/>
              <a:ext cx="91" cy="89"/>
            </a:xfrm>
            <a:custGeom>
              <a:avLst/>
              <a:gdLst/>
              <a:ahLst/>
              <a:cxnLst>
                <a:cxn ang="0">
                  <a:pos x="66" y="85"/>
                </a:cxn>
                <a:cxn ang="0">
                  <a:pos x="53" y="84"/>
                </a:cxn>
                <a:cxn ang="0">
                  <a:pos x="34" y="75"/>
                </a:cxn>
                <a:cxn ang="0">
                  <a:pos x="19" y="63"/>
                </a:cxn>
                <a:cxn ang="0">
                  <a:pos x="9" y="47"/>
                </a:cxn>
                <a:cxn ang="0">
                  <a:pos x="2" y="31"/>
                </a:cxn>
                <a:cxn ang="0">
                  <a:pos x="0" y="10"/>
                </a:cxn>
                <a:cxn ang="0">
                  <a:pos x="1" y="0"/>
                </a:cxn>
                <a:cxn ang="0">
                  <a:pos x="0" y="13"/>
                </a:cxn>
                <a:cxn ang="0">
                  <a:pos x="6" y="36"/>
                </a:cxn>
                <a:cxn ang="0">
                  <a:pos x="18" y="56"/>
                </a:cxn>
                <a:cxn ang="0">
                  <a:pos x="34" y="71"/>
                </a:cxn>
                <a:cxn ang="0">
                  <a:pos x="56" y="83"/>
                </a:cxn>
                <a:cxn ang="0">
                  <a:pos x="79" y="89"/>
                </a:cxn>
                <a:cxn ang="0">
                  <a:pos x="91" y="89"/>
                </a:cxn>
              </a:cxnLst>
              <a:rect l="0" t="0" r="r" b="b"/>
              <a:pathLst>
                <a:path w="91" h="89">
                  <a:moveTo>
                    <a:pt x="66" y="85"/>
                  </a:moveTo>
                  <a:lnTo>
                    <a:pt x="53" y="84"/>
                  </a:lnTo>
                  <a:lnTo>
                    <a:pt x="34" y="75"/>
                  </a:lnTo>
                  <a:lnTo>
                    <a:pt x="19" y="63"/>
                  </a:lnTo>
                  <a:lnTo>
                    <a:pt x="9" y="47"/>
                  </a:lnTo>
                  <a:lnTo>
                    <a:pt x="2" y="31"/>
                  </a:lnTo>
                  <a:lnTo>
                    <a:pt x="0" y="10"/>
                  </a:lnTo>
                  <a:lnTo>
                    <a:pt x="1" y="0"/>
                  </a:lnTo>
                  <a:lnTo>
                    <a:pt x="0" y="13"/>
                  </a:lnTo>
                  <a:lnTo>
                    <a:pt x="6" y="36"/>
                  </a:lnTo>
                  <a:lnTo>
                    <a:pt x="18" y="56"/>
                  </a:lnTo>
                  <a:lnTo>
                    <a:pt x="34" y="71"/>
                  </a:lnTo>
                  <a:lnTo>
                    <a:pt x="56" y="83"/>
                  </a:lnTo>
                  <a:lnTo>
                    <a:pt x="79" y="89"/>
                  </a:lnTo>
                  <a:lnTo>
                    <a:pt x="91" y="89"/>
                  </a:lnTo>
                </a:path>
              </a:pathLst>
            </a:custGeom>
            <a:solidFill>
              <a:srgbClr val="99FF99"/>
            </a:solidFill>
            <a:ln w="6350">
              <a:noFill/>
              <a:prstDash val="solid"/>
              <a:round/>
              <a:headEnd/>
              <a:tailEnd/>
            </a:ln>
          </p:spPr>
          <p:txBody>
            <a:bodyPr/>
            <a:lstStyle/>
            <a:p>
              <a:endParaRPr lang="en-US"/>
            </a:p>
          </p:txBody>
        </p:sp>
        <p:sp>
          <p:nvSpPr>
            <p:cNvPr id="330813" name="Freeform 61"/>
            <p:cNvSpPr>
              <a:spLocks/>
            </p:cNvSpPr>
            <p:nvPr/>
          </p:nvSpPr>
          <p:spPr bwMode="auto">
            <a:xfrm>
              <a:off x="2896" y="1872"/>
              <a:ext cx="13" cy="118"/>
            </a:xfrm>
            <a:custGeom>
              <a:avLst/>
              <a:gdLst/>
              <a:ahLst/>
              <a:cxnLst>
                <a:cxn ang="0">
                  <a:pos x="2" y="0"/>
                </a:cxn>
                <a:cxn ang="0">
                  <a:pos x="0" y="10"/>
                </a:cxn>
                <a:cxn ang="0">
                  <a:pos x="2" y="31"/>
                </a:cxn>
                <a:cxn ang="0">
                  <a:pos x="4" y="70"/>
                </a:cxn>
                <a:cxn ang="0">
                  <a:pos x="10" y="109"/>
                </a:cxn>
                <a:cxn ang="0">
                  <a:pos x="13" y="118"/>
                </a:cxn>
              </a:cxnLst>
              <a:rect l="0" t="0" r="r" b="b"/>
              <a:pathLst>
                <a:path w="13" h="118">
                  <a:moveTo>
                    <a:pt x="2" y="0"/>
                  </a:moveTo>
                  <a:lnTo>
                    <a:pt x="0" y="10"/>
                  </a:lnTo>
                  <a:lnTo>
                    <a:pt x="2" y="31"/>
                  </a:lnTo>
                  <a:lnTo>
                    <a:pt x="4" y="70"/>
                  </a:lnTo>
                  <a:lnTo>
                    <a:pt x="10" y="109"/>
                  </a:lnTo>
                  <a:lnTo>
                    <a:pt x="13" y="118"/>
                  </a:lnTo>
                </a:path>
              </a:pathLst>
            </a:custGeom>
            <a:solidFill>
              <a:srgbClr val="99FF99"/>
            </a:solidFill>
            <a:ln w="6350">
              <a:noFill/>
              <a:prstDash val="solid"/>
              <a:round/>
              <a:headEnd/>
              <a:tailEnd/>
            </a:ln>
          </p:spPr>
          <p:txBody>
            <a:bodyPr/>
            <a:lstStyle/>
            <a:p>
              <a:endParaRPr lang="en-US"/>
            </a:p>
          </p:txBody>
        </p:sp>
        <p:sp>
          <p:nvSpPr>
            <p:cNvPr id="330814" name="Freeform 62"/>
            <p:cNvSpPr>
              <a:spLocks/>
            </p:cNvSpPr>
            <p:nvPr/>
          </p:nvSpPr>
          <p:spPr bwMode="auto">
            <a:xfrm>
              <a:off x="2892" y="2100"/>
              <a:ext cx="107" cy="111"/>
            </a:xfrm>
            <a:custGeom>
              <a:avLst/>
              <a:gdLst/>
              <a:ahLst/>
              <a:cxnLst>
                <a:cxn ang="0">
                  <a:pos x="107" y="102"/>
                </a:cxn>
                <a:cxn ang="0">
                  <a:pos x="100" y="104"/>
                </a:cxn>
                <a:cxn ang="0">
                  <a:pos x="89" y="106"/>
                </a:cxn>
                <a:cxn ang="0">
                  <a:pos x="81" y="109"/>
                </a:cxn>
                <a:cxn ang="0">
                  <a:pos x="79" y="109"/>
                </a:cxn>
                <a:cxn ang="0">
                  <a:pos x="73" y="110"/>
                </a:cxn>
                <a:cxn ang="0">
                  <a:pos x="60" y="111"/>
                </a:cxn>
                <a:cxn ang="0">
                  <a:pos x="36" y="108"/>
                </a:cxn>
                <a:cxn ang="0">
                  <a:pos x="13" y="102"/>
                </a:cxn>
                <a:cxn ang="0">
                  <a:pos x="8" y="100"/>
                </a:cxn>
                <a:cxn ang="0">
                  <a:pos x="9" y="99"/>
                </a:cxn>
                <a:cxn ang="0">
                  <a:pos x="7" y="99"/>
                </a:cxn>
                <a:cxn ang="0">
                  <a:pos x="4" y="97"/>
                </a:cxn>
                <a:cxn ang="0">
                  <a:pos x="0" y="97"/>
                </a:cxn>
                <a:cxn ang="0">
                  <a:pos x="6" y="92"/>
                </a:cxn>
                <a:cxn ang="0">
                  <a:pos x="12" y="90"/>
                </a:cxn>
                <a:cxn ang="0">
                  <a:pos x="12" y="83"/>
                </a:cxn>
                <a:cxn ang="0">
                  <a:pos x="12" y="68"/>
                </a:cxn>
                <a:cxn ang="0">
                  <a:pos x="14" y="38"/>
                </a:cxn>
                <a:cxn ang="0">
                  <a:pos x="14" y="7"/>
                </a:cxn>
                <a:cxn ang="0">
                  <a:pos x="14" y="0"/>
                </a:cxn>
                <a:cxn ang="0">
                  <a:pos x="17" y="1"/>
                </a:cxn>
                <a:cxn ang="0">
                  <a:pos x="18" y="1"/>
                </a:cxn>
                <a:cxn ang="0">
                  <a:pos x="22" y="1"/>
                </a:cxn>
                <a:cxn ang="0">
                  <a:pos x="23" y="1"/>
                </a:cxn>
                <a:cxn ang="0">
                  <a:pos x="23" y="12"/>
                </a:cxn>
                <a:cxn ang="0">
                  <a:pos x="30" y="33"/>
                </a:cxn>
                <a:cxn ang="0">
                  <a:pos x="40" y="52"/>
                </a:cxn>
                <a:cxn ang="0">
                  <a:pos x="54" y="67"/>
                </a:cxn>
                <a:cxn ang="0">
                  <a:pos x="72" y="78"/>
                </a:cxn>
                <a:cxn ang="0">
                  <a:pos x="92" y="86"/>
                </a:cxn>
                <a:cxn ang="0">
                  <a:pos x="103" y="87"/>
                </a:cxn>
                <a:cxn ang="0">
                  <a:pos x="105" y="89"/>
                </a:cxn>
                <a:cxn ang="0">
                  <a:pos x="106" y="90"/>
                </a:cxn>
                <a:cxn ang="0">
                  <a:pos x="106" y="91"/>
                </a:cxn>
                <a:cxn ang="0">
                  <a:pos x="106" y="92"/>
                </a:cxn>
                <a:cxn ang="0">
                  <a:pos x="106" y="96"/>
                </a:cxn>
                <a:cxn ang="0">
                  <a:pos x="106" y="104"/>
                </a:cxn>
                <a:cxn ang="0">
                  <a:pos x="106" y="105"/>
                </a:cxn>
                <a:cxn ang="0">
                  <a:pos x="107" y="102"/>
                </a:cxn>
                <a:cxn ang="0">
                  <a:pos x="106" y="102"/>
                </a:cxn>
                <a:cxn ang="0">
                  <a:pos x="107" y="102"/>
                </a:cxn>
                <a:cxn ang="0">
                  <a:pos x="106" y="102"/>
                </a:cxn>
                <a:cxn ang="0">
                  <a:pos x="107" y="102"/>
                </a:cxn>
                <a:cxn ang="0">
                  <a:pos x="107" y="102"/>
                </a:cxn>
              </a:cxnLst>
              <a:rect l="0" t="0" r="r" b="b"/>
              <a:pathLst>
                <a:path w="107" h="111">
                  <a:moveTo>
                    <a:pt x="107" y="102"/>
                  </a:moveTo>
                  <a:lnTo>
                    <a:pt x="100" y="104"/>
                  </a:lnTo>
                  <a:lnTo>
                    <a:pt x="89" y="106"/>
                  </a:lnTo>
                  <a:lnTo>
                    <a:pt x="81" y="109"/>
                  </a:lnTo>
                  <a:lnTo>
                    <a:pt x="79" y="109"/>
                  </a:lnTo>
                  <a:lnTo>
                    <a:pt x="73" y="110"/>
                  </a:lnTo>
                  <a:lnTo>
                    <a:pt x="60" y="111"/>
                  </a:lnTo>
                  <a:lnTo>
                    <a:pt x="36" y="108"/>
                  </a:lnTo>
                  <a:lnTo>
                    <a:pt x="13" y="102"/>
                  </a:lnTo>
                  <a:lnTo>
                    <a:pt x="8" y="100"/>
                  </a:lnTo>
                  <a:lnTo>
                    <a:pt x="9" y="99"/>
                  </a:lnTo>
                  <a:lnTo>
                    <a:pt x="7" y="99"/>
                  </a:lnTo>
                  <a:lnTo>
                    <a:pt x="4" y="97"/>
                  </a:lnTo>
                  <a:lnTo>
                    <a:pt x="0" y="97"/>
                  </a:lnTo>
                  <a:lnTo>
                    <a:pt x="6" y="92"/>
                  </a:lnTo>
                  <a:lnTo>
                    <a:pt x="12" y="90"/>
                  </a:lnTo>
                  <a:lnTo>
                    <a:pt x="12" y="83"/>
                  </a:lnTo>
                  <a:lnTo>
                    <a:pt x="12" y="68"/>
                  </a:lnTo>
                  <a:lnTo>
                    <a:pt x="14" y="38"/>
                  </a:lnTo>
                  <a:lnTo>
                    <a:pt x="14" y="7"/>
                  </a:lnTo>
                  <a:lnTo>
                    <a:pt x="14" y="0"/>
                  </a:lnTo>
                  <a:lnTo>
                    <a:pt x="17" y="1"/>
                  </a:lnTo>
                  <a:lnTo>
                    <a:pt x="18" y="1"/>
                  </a:lnTo>
                  <a:lnTo>
                    <a:pt x="22" y="1"/>
                  </a:lnTo>
                  <a:lnTo>
                    <a:pt x="23" y="1"/>
                  </a:lnTo>
                  <a:lnTo>
                    <a:pt x="23" y="12"/>
                  </a:lnTo>
                  <a:lnTo>
                    <a:pt x="30" y="33"/>
                  </a:lnTo>
                  <a:lnTo>
                    <a:pt x="40" y="52"/>
                  </a:lnTo>
                  <a:lnTo>
                    <a:pt x="54" y="67"/>
                  </a:lnTo>
                  <a:lnTo>
                    <a:pt x="72" y="78"/>
                  </a:lnTo>
                  <a:lnTo>
                    <a:pt x="92" y="86"/>
                  </a:lnTo>
                  <a:lnTo>
                    <a:pt x="103" y="87"/>
                  </a:lnTo>
                  <a:lnTo>
                    <a:pt x="105" y="89"/>
                  </a:lnTo>
                  <a:lnTo>
                    <a:pt x="106" y="90"/>
                  </a:lnTo>
                  <a:lnTo>
                    <a:pt x="106" y="91"/>
                  </a:lnTo>
                  <a:lnTo>
                    <a:pt x="106" y="92"/>
                  </a:lnTo>
                  <a:lnTo>
                    <a:pt x="106" y="96"/>
                  </a:lnTo>
                  <a:lnTo>
                    <a:pt x="106" y="104"/>
                  </a:lnTo>
                  <a:lnTo>
                    <a:pt x="106" y="105"/>
                  </a:lnTo>
                  <a:lnTo>
                    <a:pt x="107" y="102"/>
                  </a:lnTo>
                  <a:lnTo>
                    <a:pt x="106" y="102"/>
                  </a:lnTo>
                  <a:lnTo>
                    <a:pt x="107" y="102"/>
                  </a:lnTo>
                  <a:lnTo>
                    <a:pt x="106" y="102"/>
                  </a:lnTo>
                  <a:lnTo>
                    <a:pt x="107" y="102"/>
                  </a:lnTo>
                  <a:lnTo>
                    <a:pt x="107" y="102"/>
                  </a:lnTo>
                  <a:close/>
                </a:path>
              </a:pathLst>
            </a:custGeom>
            <a:solidFill>
              <a:srgbClr val="99FF99"/>
            </a:solidFill>
            <a:ln w="9525">
              <a:noFill/>
              <a:round/>
              <a:headEnd/>
              <a:tailEnd/>
            </a:ln>
          </p:spPr>
          <p:txBody>
            <a:bodyPr/>
            <a:lstStyle/>
            <a:p>
              <a:endParaRPr lang="en-US"/>
            </a:p>
          </p:txBody>
        </p:sp>
        <p:sp>
          <p:nvSpPr>
            <p:cNvPr id="330815" name="Freeform 63"/>
            <p:cNvSpPr>
              <a:spLocks/>
            </p:cNvSpPr>
            <p:nvPr/>
          </p:nvSpPr>
          <p:spPr bwMode="auto">
            <a:xfrm>
              <a:off x="2892" y="2100"/>
              <a:ext cx="107" cy="111"/>
            </a:xfrm>
            <a:custGeom>
              <a:avLst/>
              <a:gdLst/>
              <a:ahLst/>
              <a:cxnLst>
                <a:cxn ang="0">
                  <a:pos x="107" y="102"/>
                </a:cxn>
                <a:cxn ang="0">
                  <a:pos x="100" y="104"/>
                </a:cxn>
                <a:cxn ang="0">
                  <a:pos x="89" y="106"/>
                </a:cxn>
                <a:cxn ang="0">
                  <a:pos x="81" y="109"/>
                </a:cxn>
                <a:cxn ang="0">
                  <a:pos x="79" y="109"/>
                </a:cxn>
                <a:cxn ang="0">
                  <a:pos x="73" y="110"/>
                </a:cxn>
                <a:cxn ang="0">
                  <a:pos x="60" y="111"/>
                </a:cxn>
                <a:cxn ang="0">
                  <a:pos x="36" y="108"/>
                </a:cxn>
                <a:cxn ang="0">
                  <a:pos x="13" y="102"/>
                </a:cxn>
                <a:cxn ang="0">
                  <a:pos x="8" y="100"/>
                </a:cxn>
                <a:cxn ang="0">
                  <a:pos x="9" y="99"/>
                </a:cxn>
                <a:cxn ang="0">
                  <a:pos x="7" y="99"/>
                </a:cxn>
                <a:cxn ang="0">
                  <a:pos x="4" y="97"/>
                </a:cxn>
                <a:cxn ang="0">
                  <a:pos x="0" y="97"/>
                </a:cxn>
                <a:cxn ang="0">
                  <a:pos x="6" y="92"/>
                </a:cxn>
                <a:cxn ang="0">
                  <a:pos x="12" y="90"/>
                </a:cxn>
                <a:cxn ang="0">
                  <a:pos x="12" y="83"/>
                </a:cxn>
                <a:cxn ang="0">
                  <a:pos x="12" y="68"/>
                </a:cxn>
                <a:cxn ang="0">
                  <a:pos x="14" y="38"/>
                </a:cxn>
                <a:cxn ang="0">
                  <a:pos x="14" y="7"/>
                </a:cxn>
                <a:cxn ang="0">
                  <a:pos x="14" y="0"/>
                </a:cxn>
                <a:cxn ang="0">
                  <a:pos x="17" y="1"/>
                </a:cxn>
                <a:cxn ang="0">
                  <a:pos x="18" y="1"/>
                </a:cxn>
                <a:cxn ang="0">
                  <a:pos x="22" y="1"/>
                </a:cxn>
                <a:cxn ang="0">
                  <a:pos x="23" y="1"/>
                </a:cxn>
                <a:cxn ang="0">
                  <a:pos x="23" y="12"/>
                </a:cxn>
                <a:cxn ang="0">
                  <a:pos x="30" y="33"/>
                </a:cxn>
                <a:cxn ang="0">
                  <a:pos x="40" y="52"/>
                </a:cxn>
                <a:cxn ang="0">
                  <a:pos x="54" y="67"/>
                </a:cxn>
                <a:cxn ang="0">
                  <a:pos x="72" y="78"/>
                </a:cxn>
                <a:cxn ang="0">
                  <a:pos x="92" y="86"/>
                </a:cxn>
                <a:cxn ang="0">
                  <a:pos x="103" y="87"/>
                </a:cxn>
                <a:cxn ang="0">
                  <a:pos x="105" y="89"/>
                </a:cxn>
                <a:cxn ang="0">
                  <a:pos x="106" y="90"/>
                </a:cxn>
                <a:cxn ang="0">
                  <a:pos x="106" y="91"/>
                </a:cxn>
                <a:cxn ang="0">
                  <a:pos x="106" y="92"/>
                </a:cxn>
                <a:cxn ang="0">
                  <a:pos x="106" y="96"/>
                </a:cxn>
                <a:cxn ang="0">
                  <a:pos x="106" y="104"/>
                </a:cxn>
                <a:cxn ang="0">
                  <a:pos x="106" y="105"/>
                </a:cxn>
                <a:cxn ang="0">
                  <a:pos x="107" y="102"/>
                </a:cxn>
                <a:cxn ang="0">
                  <a:pos x="106" y="102"/>
                </a:cxn>
                <a:cxn ang="0">
                  <a:pos x="107" y="102"/>
                </a:cxn>
                <a:cxn ang="0">
                  <a:pos x="106" y="102"/>
                </a:cxn>
                <a:cxn ang="0">
                  <a:pos x="107" y="102"/>
                </a:cxn>
              </a:cxnLst>
              <a:rect l="0" t="0" r="r" b="b"/>
              <a:pathLst>
                <a:path w="107" h="111">
                  <a:moveTo>
                    <a:pt x="107" y="102"/>
                  </a:moveTo>
                  <a:lnTo>
                    <a:pt x="100" y="104"/>
                  </a:lnTo>
                  <a:lnTo>
                    <a:pt x="89" y="106"/>
                  </a:lnTo>
                  <a:lnTo>
                    <a:pt x="81" y="109"/>
                  </a:lnTo>
                  <a:lnTo>
                    <a:pt x="79" y="109"/>
                  </a:lnTo>
                  <a:lnTo>
                    <a:pt x="73" y="110"/>
                  </a:lnTo>
                  <a:lnTo>
                    <a:pt x="60" y="111"/>
                  </a:lnTo>
                  <a:lnTo>
                    <a:pt x="36" y="108"/>
                  </a:lnTo>
                  <a:lnTo>
                    <a:pt x="13" y="102"/>
                  </a:lnTo>
                  <a:lnTo>
                    <a:pt x="8" y="100"/>
                  </a:lnTo>
                  <a:lnTo>
                    <a:pt x="9" y="99"/>
                  </a:lnTo>
                  <a:lnTo>
                    <a:pt x="7" y="99"/>
                  </a:lnTo>
                  <a:lnTo>
                    <a:pt x="4" y="97"/>
                  </a:lnTo>
                  <a:lnTo>
                    <a:pt x="0" y="97"/>
                  </a:lnTo>
                  <a:lnTo>
                    <a:pt x="6" y="92"/>
                  </a:lnTo>
                  <a:lnTo>
                    <a:pt x="12" y="90"/>
                  </a:lnTo>
                  <a:lnTo>
                    <a:pt x="12" y="83"/>
                  </a:lnTo>
                  <a:lnTo>
                    <a:pt x="12" y="68"/>
                  </a:lnTo>
                  <a:lnTo>
                    <a:pt x="14" y="38"/>
                  </a:lnTo>
                  <a:lnTo>
                    <a:pt x="14" y="7"/>
                  </a:lnTo>
                  <a:lnTo>
                    <a:pt x="14" y="0"/>
                  </a:lnTo>
                  <a:lnTo>
                    <a:pt x="17" y="1"/>
                  </a:lnTo>
                  <a:lnTo>
                    <a:pt x="18" y="1"/>
                  </a:lnTo>
                  <a:lnTo>
                    <a:pt x="22" y="1"/>
                  </a:lnTo>
                  <a:lnTo>
                    <a:pt x="23" y="1"/>
                  </a:lnTo>
                  <a:lnTo>
                    <a:pt x="23" y="12"/>
                  </a:lnTo>
                  <a:lnTo>
                    <a:pt x="30" y="33"/>
                  </a:lnTo>
                  <a:lnTo>
                    <a:pt x="40" y="52"/>
                  </a:lnTo>
                  <a:lnTo>
                    <a:pt x="54" y="67"/>
                  </a:lnTo>
                  <a:lnTo>
                    <a:pt x="72" y="78"/>
                  </a:lnTo>
                  <a:lnTo>
                    <a:pt x="92" y="86"/>
                  </a:lnTo>
                  <a:lnTo>
                    <a:pt x="103" y="87"/>
                  </a:lnTo>
                  <a:lnTo>
                    <a:pt x="105" y="89"/>
                  </a:lnTo>
                  <a:lnTo>
                    <a:pt x="106" y="90"/>
                  </a:lnTo>
                  <a:lnTo>
                    <a:pt x="106" y="91"/>
                  </a:lnTo>
                  <a:lnTo>
                    <a:pt x="106" y="92"/>
                  </a:lnTo>
                  <a:lnTo>
                    <a:pt x="106" y="96"/>
                  </a:lnTo>
                  <a:lnTo>
                    <a:pt x="106" y="104"/>
                  </a:lnTo>
                  <a:lnTo>
                    <a:pt x="106" y="105"/>
                  </a:lnTo>
                  <a:lnTo>
                    <a:pt x="107" y="102"/>
                  </a:lnTo>
                  <a:lnTo>
                    <a:pt x="106" y="102"/>
                  </a:lnTo>
                  <a:lnTo>
                    <a:pt x="107" y="102"/>
                  </a:lnTo>
                  <a:lnTo>
                    <a:pt x="106" y="102"/>
                  </a:lnTo>
                  <a:lnTo>
                    <a:pt x="107" y="102"/>
                  </a:lnTo>
                </a:path>
              </a:pathLst>
            </a:custGeom>
            <a:solidFill>
              <a:srgbClr val="99FF99"/>
            </a:solidFill>
            <a:ln w="6350">
              <a:noFill/>
              <a:prstDash val="solid"/>
              <a:round/>
              <a:headEnd/>
              <a:tailEnd/>
            </a:ln>
          </p:spPr>
          <p:txBody>
            <a:bodyPr/>
            <a:lstStyle/>
            <a:p>
              <a:endParaRPr lang="en-US"/>
            </a:p>
          </p:txBody>
        </p:sp>
        <p:sp>
          <p:nvSpPr>
            <p:cNvPr id="330816" name="Freeform 64"/>
            <p:cNvSpPr>
              <a:spLocks/>
            </p:cNvSpPr>
            <p:nvPr/>
          </p:nvSpPr>
          <p:spPr bwMode="auto">
            <a:xfrm>
              <a:off x="2989" y="2257"/>
              <a:ext cx="14" cy="5"/>
            </a:xfrm>
            <a:custGeom>
              <a:avLst/>
              <a:gdLst/>
              <a:ahLst/>
              <a:cxnLst>
                <a:cxn ang="0">
                  <a:pos x="14" y="1"/>
                </a:cxn>
                <a:cxn ang="0">
                  <a:pos x="12" y="0"/>
                </a:cxn>
                <a:cxn ang="0">
                  <a:pos x="10" y="0"/>
                </a:cxn>
                <a:cxn ang="0">
                  <a:pos x="10" y="0"/>
                </a:cxn>
                <a:cxn ang="0">
                  <a:pos x="9" y="1"/>
                </a:cxn>
                <a:cxn ang="0">
                  <a:pos x="8" y="3"/>
                </a:cxn>
                <a:cxn ang="0">
                  <a:pos x="5" y="4"/>
                </a:cxn>
                <a:cxn ang="0">
                  <a:pos x="1" y="5"/>
                </a:cxn>
                <a:cxn ang="0">
                  <a:pos x="0" y="4"/>
                </a:cxn>
              </a:cxnLst>
              <a:rect l="0" t="0" r="r" b="b"/>
              <a:pathLst>
                <a:path w="14" h="5">
                  <a:moveTo>
                    <a:pt x="14" y="1"/>
                  </a:moveTo>
                  <a:lnTo>
                    <a:pt x="12" y="0"/>
                  </a:lnTo>
                  <a:lnTo>
                    <a:pt x="10" y="0"/>
                  </a:lnTo>
                  <a:lnTo>
                    <a:pt x="10" y="0"/>
                  </a:lnTo>
                  <a:lnTo>
                    <a:pt x="9" y="1"/>
                  </a:lnTo>
                  <a:lnTo>
                    <a:pt x="8" y="3"/>
                  </a:lnTo>
                  <a:lnTo>
                    <a:pt x="5" y="4"/>
                  </a:lnTo>
                  <a:lnTo>
                    <a:pt x="1" y="5"/>
                  </a:lnTo>
                  <a:lnTo>
                    <a:pt x="0" y="4"/>
                  </a:lnTo>
                </a:path>
              </a:pathLst>
            </a:custGeom>
            <a:solidFill>
              <a:srgbClr val="99FF99"/>
            </a:solidFill>
            <a:ln w="6350">
              <a:noFill/>
              <a:prstDash val="solid"/>
              <a:round/>
              <a:headEnd/>
              <a:tailEnd/>
            </a:ln>
          </p:spPr>
          <p:txBody>
            <a:bodyPr/>
            <a:lstStyle/>
            <a:p>
              <a:endParaRPr lang="en-US"/>
            </a:p>
          </p:txBody>
        </p:sp>
        <p:sp>
          <p:nvSpPr>
            <p:cNvPr id="330817" name="Freeform 65"/>
            <p:cNvSpPr>
              <a:spLocks/>
            </p:cNvSpPr>
            <p:nvPr/>
          </p:nvSpPr>
          <p:spPr bwMode="auto">
            <a:xfrm>
              <a:off x="2941" y="2263"/>
              <a:ext cx="28" cy="4"/>
            </a:xfrm>
            <a:custGeom>
              <a:avLst/>
              <a:gdLst/>
              <a:ahLst/>
              <a:cxnLst>
                <a:cxn ang="0">
                  <a:pos x="28" y="0"/>
                </a:cxn>
                <a:cxn ang="0">
                  <a:pos x="25" y="2"/>
                </a:cxn>
                <a:cxn ang="0">
                  <a:pos x="20" y="3"/>
                </a:cxn>
                <a:cxn ang="0">
                  <a:pos x="15" y="3"/>
                </a:cxn>
                <a:cxn ang="0">
                  <a:pos x="6" y="3"/>
                </a:cxn>
                <a:cxn ang="0">
                  <a:pos x="0" y="4"/>
                </a:cxn>
              </a:cxnLst>
              <a:rect l="0" t="0" r="r" b="b"/>
              <a:pathLst>
                <a:path w="28" h="4">
                  <a:moveTo>
                    <a:pt x="28" y="0"/>
                  </a:moveTo>
                  <a:lnTo>
                    <a:pt x="25" y="2"/>
                  </a:lnTo>
                  <a:lnTo>
                    <a:pt x="20" y="3"/>
                  </a:lnTo>
                  <a:lnTo>
                    <a:pt x="15" y="3"/>
                  </a:lnTo>
                  <a:lnTo>
                    <a:pt x="6" y="3"/>
                  </a:lnTo>
                  <a:lnTo>
                    <a:pt x="0" y="4"/>
                  </a:lnTo>
                </a:path>
              </a:pathLst>
            </a:custGeom>
            <a:solidFill>
              <a:srgbClr val="99FF99"/>
            </a:solidFill>
            <a:ln w="6350">
              <a:noFill/>
              <a:prstDash val="solid"/>
              <a:round/>
              <a:headEnd/>
              <a:tailEnd/>
            </a:ln>
          </p:spPr>
          <p:txBody>
            <a:bodyPr/>
            <a:lstStyle/>
            <a:p>
              <a:endParaRPr lang="en-US"/>
            </a:p>
          </p:txBody>
        </p:sp>
        <p:sp>
          <p:nvSpPr>
            <p:cNvPr id="330818" name="Freeform 66"/>
            <p:cNvSpPr>
              <a:spLocks/>
            </p:cNvSpPr>
            <p:nvPr/>
          </p:nvSpPr>
          <p:spPr bwMode="auto">
            <a:xfrm>
              <a:off x="2886" y="2270"/>
              <a:ext cx="42" cy="4"/>
            </a:xfrm>
            <a:custGeom>
              <a:avLst/>
              <a:gdLst/>
              <a:ahLst/>
              <a:cxnLst>
                <a:cxn ang="0">
                  <a:pos x="42" y="0"/>
                </a:cxn>
                <a:cxn ang="0">
                  <a:pos x="38" y="1"/>
                </a:cxn>
                <a:cxn ang="0">
                  <a:pos x="31" y="1"/>
                </a:cxn>
                <a:cxn ang="0">
                  <a:pos x="17" y="4"/>
                </a:cxn>
                <a:cxn ang="0">
                  <a:pos x="3" y="1"/>
                </a:cxn>
                <a:cxn ang="0">
                  <a:pos x="0" y="0"/>
                </a:cxn>
              </a:cxnLst>
              <a:rect l="0" t="0" r="r" b="b"/>
              <a:pathLst>
                <a:path w="42" h="4">
                  <a:moveTo>
                    <a:pt x="42" y="0"/>
                  </a:moveTo>
                  <a:lnTo>
                    <a:pt x="38" y="1"/>
                  </a:lnTo>
                  <a:lnTo>
                    <a:pt x="31" y="1"/>
                  </a:lnTo>
                  <a:lnTo>
                    <a:pt x="17" y="4"/>
                  </a:lnTo>
                  <a:lnTo>
                    <a:pt x="3" y="1"/>
                  </a:lnTo>
                  <a:lnTo>
                    <a:pt x="0" y="0"/>
                  </a:lnTo>
                </a:path>
              </a:pathLst>
            </a:custGeom>
            <a:solidFill>
              <a:srgbClr val="99FF99"/>
            </a:solidFill>
            <a:ln w="6350">
              <a:noFill/>
              <a:prstDash val="solid"/>
              <a:round/>
              <a:headEnd/>
              <a:tailEnd/>
            </a:ln>
          </p:spPr>
          <p:txBody>
            <a:bodyPr/>
            <a:lstStyle/>
            <a:p>
              <a:endParaRPr lang="en-US"/>
            </a:p>
          </p:txBody>
        </p:sp>
        <p:sp>
          <p:nvSpPr>
            <p:cNvPr id="330819" name="Freeform 67"/>
            <p:cNvSpPr>
              <a:spLocks/>
            </p:cNvSpPr>
            <p:nvPr/>
          </p:nvSpPr>
          <p:spPr bwMode="auto">
            <a:xfrm>
              <a:off x="2876" y="2201"/>
              <a:ext cx="94" cy="12"/>
            </a:xfrm>
            <a:custGeom>
              <a:avLst/>
              <a:gdLst/>
              <a:ahLst/>
              <a:cxnLst>
                <a:cxn ang="0">
                  <a:pos x="94" y="10"/>
                </a:cxn>
                <a:cxn ang="0">
                  <a:pos x="88" y="12"/>
                </a:cxn>
                <a:cxn ang="0">
                  <a:pos x="76" y="12"/>
                </a:cxn>
                <a:cxn ang="0">
                  <a:pos x="55" y="9"/>
                </a:cxn>
                <a:cxn ang="0">
                  <a:pos x="34" y="4"/>
                </a:cxn>
                <a:cxn ang="0">
                  <a:pos x="30" y="1"/>
                </a:cxn>
                <a:cxn ang="0">
                  <a:pos x="27" y="1"/>
                </a:cxn>
                <a:cxn ang="0">
                  <a:pos x="22" y="0"/>
                </a:cxn>
                <a:cxn ang="0">
                  <a:pos x="16" y="1"/>
                </a:cxn>
                <a:cxn ang="0">
                  <a:pos x="10" y="3"/>
                </a:cxn>
                <a:cxn ang="0">
                  <a:pos x="5" y="5"/>
                </a:cxn>
                <a:cxn ang="0">
                  <a:pos x="1" y="10"/>
                </a:cxn>
                <a:cxn ang="0">
                  <a:pos x="0" y="12"/>
                </a:cxn>
              </a:cxnLst>
              <a:rect l="0" t="0" r="r" b="b"/>
              <a:pathLst>
                <a:path w="94" h="12">
                  <a:moveTo>
                    <a:pt x="94" y="10"/>
                  </a:moveTo>
                  <a:lnTo>
                    <a:pt x="88" y="12"/>
                  </a:lnTo>
                  <a:lnTo>
                    <a:pt x="76" y="12"/>
                  </a:lnTo>
                  <a:lnTo>
                    <a:pt x="55" y="9"/>
                  </a:lnTo>
                  <a:lnTo>
                    <a:pt x="34" y="4"/>
                  </a:lnTo>
                  <a:lnTo>
                    <a:pt x="30" y="1"/>
                  </a:lnTo>
                  <a:lnTo>
                    <a:pt x="27" y="1"/>
                  </a:lnTo>
                  <a:lnTo>
                    <a:pt x="22" y="0"/>
                  </a:lnTo>
                  <a:lnTo>
                    <a:pt x="16" y="1"/>
                  </a:lnTo>
                  <a:lnTo>
                    <a:pt x="10" y="3"/>
                  </a:lnTo>
                  <a:lnTo>
                    <a:pt x="5" y="5"/>
                  </a:lnTo>
                  <a:lnTo>
                    <a:pt x="1" y="10"/>
                  </a:lnTo>
                  <a:lnTo>
                    <a:pt x="0" y="12"/>
                  </a:lnTo>
                </a:path>
              </a:pathLst>
            </a:custGeom>
            <a:solidFill>
              <a:srgbClr val="99FF99"/>
            </a:solidFill>
            <a:ln w="6350">
              <a:noFill/>
              <a:prstDash val="solid"/>
              <a:round/>
              <a:headEnd/>
              <a:tailEnd/>
            </a:ln>
          </p:spPr>
          <p:txBody>
            <a:bodyPr/>
            <a:lstStyle/>
            <a:p>
              <a:endParaRPr lang="en-US"/>
            </a:p>
          </p:txBody>
        </p:sp>
        <p:sp>
          <p:nvSpPr>
            <p:cNvPr id="330820" name="Freeform 68"/>
            <p:cNvSpPr>
              <a:spLocks/>
            </p:cNvSpPr>
            <p:nvPr/>
          </p:nvSpPr>
          <p:spPr bwMode="auto">
            <a:xfrm>
              <a:off x="2853" y="2194"/>
              <a:ext cx="33" cy="7"/>
            </a:xfrm>
            <a:custGeom>
              <a:avLst/>
              <a:gdLst/>
              <a:ahLst/>
              <a:cxnLst>
                <a:cxn ang="0">
                  <a:pos x="33" y="6"/>
                </a:cxn>
                <a:cxn ang="0">
                  <a:pos x="29" y="7"/>
                </a:cxn>
                <a:cxn ang="0">
                  <a:pos x="24" y="6"/>
                </a:cxn>
                <a:cxn ang="0">
                  <a:pos x="13" y="5"/>
                </a:cxn>
                <a:cxn ang="0">
                  <a:pos x="3" y="1"/>
                </a:cxn>
                <a:cxn ang="0">
                  <a:pos x="0" y="0"/>
                </a:cxn>
              </a:cxnLst>
              <a:rect l="0" t="0" r="r" b="b"/>
              <a:pathLst>
                <a:path w="33" h="7">
                  <a:moveTo>
                    <a:pt x="33" y="6"/>
                  </a:moveTo>
                  <a:lnTo>
                    <a:pt x="29" y="7"/>
                  </a:lnTo>
                  <a:lnTo>
                    <a:pt x="24" y="6"/>
                  </a:lnTo>
                  <a:lnTo>
                    <a:pt x="13" y="5"/>
                  </a:lnTo>
                  <a:lnTo>
                    <a:pt x="3" y="1"/>
                  </a:lnTo>
                  <a:lnTo>
                    <a:pt x="0" y="0"/>
                  </a:lnTo>
                </a:path>
              </a:pathLst>
            </a:custGeom>
            <a:solidFill>
              <a:srgbClr val="99FF99"/>
            </a:solidFill>
            <a:ln w="6350">
              <a:noFill/>
              <a:prstDash val="solid"/>
              <a:round/>
              <a:headEnd/>
              <a:tailEnd/>
            </a:ln>
          </p:spPr>
          <p:txBody>
            <a:bodyPr/>
            <a:lstStyle/>
            <a:p>
              <a:endParaRPr lang="en-US"/>
            </a:p>
          </p:txBody>
        </p:sp>
        <p:sp>
          <p:nvSpPr>
            <p:cNvPr id="330821" name="Freeform 69"/>
            <p:cNvSpPr>
              <a:spLocks/>
            </p:cNvSpPr>
            <p:nvPr/>
          </p:nvSpPr>
          <p:spPr bwMode="auto">
            <a:xfrm>
              <a:off x="2861" y="2202"/>
              <a:ext cx="12" cy="7"/>
            </a:xfrm>
            <a:custGeom>
              <a:avLst/>
              <a:gdLst/>
              <a:ahLst/>
              <a:cxnLst>
                <a:cxn ang="0">
                  <a:pos x="12" y="0"/>
                </a:cxn>
                <a:cxn ang="0">
                  <a:pos x="11" y="2"/>
                </a:cxn>
                <a:cxn ang="0">
                  <a:pos x="9" y="3"/>
                </a:cxn>
                <a:cxn ang="0">
                  <a:pos x="6" y="4"/>
                </a:cxn>
                <a:cxn ang="0">
                  <a:pos x="1" y="6"/>
                </a:cxn>
                <a:cxn ang="0">
                  <a:pos x="0" y="7"/>
                </a:cxn>
              </a:cxnLst>
              <a:rect l="0" t="0" r="r" b="b"/>
              <a:pathLst>
                <a:path w="12" h="7">
                  <a:moveTo>
                    <a:pt x="12" y="0"/>
                  </a:moveTo>
                  <a:lnTo>
                    <a:pt x="11" y="2"/>
                  </a:lnTo>
                  <a:lnTo>
                    <a:pt x="9" y="3"/>
                  </a:lnTo>
                  <a:lnTo>
                    <a:pt x="6" y="4"/>
                  </a:lnTo>
                  <a:lnTo>
                    <a:pt x="1" y="6"/>
                  </a:lnTo>
                  <a:lnTo>
                    <a:pt x="0" y="7"/>
                  </a:lnTo>
                </a:path>
              </a:pathLst>
            </a:custGeom>
            <a:solidFill>
              <a:srgbClr val="99FF99"/>
            </a:solidFill>
            <a:ln w="6350">
              <a:noFill/>
              <a:prstDash val="solid"/>
              <a:round/>
              <a:headEnd/>
              <a:tailEnd/>
            </a:ln>
          </p:spPr>
          <p:txBody>
            <a:bodyPr/>
            <a:lstStyle/>
            <a:p>
              <a:endParaRPr lang="en-US"/>
            </a:p>
          </p:txBody>
        </p:sp>
        <p:sp>
          <p:nvSpPr>
            <p:cNvPr id="330822" name="Freeform 70"/>
            <p:cNvSpPr>
              <a:spLocks/>
            </p:cNvSpPr>
            <p:nvPr/>
          </p:nvSpPr>
          <p:spPr bwMode="auto">
            <a:xfrm>
              <a:off x="3008" y="2166"/>
              <a:ext cx="23" cy="30"/>
            </a:xfrm>
            <a:custGeom>
              <a:avLst/>
              <a:gdLst/>
              <a:ahLst/>
              <a:cxnLst>
                <a:cxn ang="0">
                  <a:pos x="7" y="30"/>
                </a:cxn>
                <a:cxn ang="0">
                  <a:pos x="5" y="28"/>
                </a:cxn>
                <a:cxn ang="0">
                  <a:pos x="5" y="23"/>
                </a:cxn>
                <a:cxn ang="0">
                  <a:pos x="7" y="17"/>
                </a:cxn>
                <a:cxn ang="0">
                  <a:pos x="8" y="12"/>
                </a:cxn>
                <a:cxn ang="0">
                  <a:pos x="12" y="2"/>
                </a:cxn>
                <a:cxn ang="0">
                  <a:pos x="13" y="0"/>
                </a:cxn>
                <a:cxn ang="0">
                  <a:pos x="10" y="2"/>
                </a:cxn>
                <a:cxn ang="0">
                  <a:pos x="9" y="9"/>
                </a:cxn>
                <a:cxn ang="0">
                  <a:pos x="8" y="14"/>
                </a:cxn>
                <a:cxn ang="0">
                  <a:pos x="4" y="20"/>
                </a:cxn>
                <a:cxn ang="0">
                  <a:pos x="0" y="21"/>
                </a:cxn>
                <a:cxn ang="0">
                  <a:pos x="5" y="23"/>
                </a:cxn>
                <a:cxn ang="0">
                  <a:pos x="9" y="21"/>
                </a:cxn>
                <a:cxn ang="0">
                  <a:pos x="13" y="20"/>
                </a:cxn>
                <a:cxn ang="0">
                  <a:pos x="17" y="17"/>
                </a:cxn>
                <a:cxn ang="0">
                  <a:pos x="21" y="14"/>
                </a:cxn>
                <a:cxn ang="0">
                  <a:pos x="23" y="11"/>
                </a:cxn>
              </a:cxnLst>
              <a:rect l="0" t="0" r="r" b="b"/>
              <a:pathLst>
                <a:path w="23" h="30">
                  <a:moveTo>
                    <a:pt x="7" y="30"/>
                  </a:moveTo>
                  <a:lnTo>
                    <a:pt x="5" y="28"/>
                  </a:lnTo>
                  <a:lnTo>
                    <a:pt x="5" y="23"/>
                  </a:lnTo>
                  <a:lnTo>
                    <a:pt x="7" y="17"/>
                  </a:lnTo>
                  <a:lnTo>
                    <a:pt x="8" y="12"/>
                  </a:lnTo>
                  <a:lnTo>
                    <a:pt x="12" y="2"/>
                  </a:lnTo>
                  <a:lnTo>
                    <a:pt x="13" y="0"/>
                  </a:lnTo>
                  <a:lnTo>
                    <a:pt x="10" y="2"/>
                  </a:lnTo>
                  <a:lnTo>
                    <a:pt x="9" y="9"/>
                  </a:lnTo>
                  <a:lnTo>
                    <a:pt x="8" y="14"/>
                  </a:lnTo>
                  <a:lnTo>
                    <a:pt x="4" y="20"/>
                  </a:lnTo>
                  <a:lnTo>
                    <a:pt x="0" y="21"/>
                  </a:lnTo>
                  <a:lnTo>
                    <a:pt x="5" y="23"/>
                  </a:lnTo>
                  <a:lnTo>
                    <a:pt x="9" y="21"/>
                  </a:lnTo>
                  <a:lnTo>
                    <a:pt x="13" y="20"/>
                  </a:lnTo>
                  <a:lnTo>
                    <a:pt x="17" y="17"/>
                  </a:lnTo>
                  <a:lnTo>
                    <a:pt x="21" y="14"/>
                  </a:lnTo>
                  <a:lnTo>
                    <a:pt x="23" y="11"/>
                  </a:lnTo>
                </a:path>
              </a:pathLst>
            </a:custGeom>
            <a:solidFill>
              <a:srgbClr val="99FF99"/>
            </a:solidFill>
            <a:ln w="6350">
              <a:noFill/>
              <a:prstDash val="solid"/>
              <a:round/>
              <a:headEnd/>
              <a:tailEnd/>
            </a:ln>
          </p:spPr>
          <p:txBody>
            <a:bodyPr/>
            <a:lstStyle/>
            <a:p>
              <a:endParaRPr lang="en-US"/>
            </a:p>
          </p:txBody>
        </p:sp>
        <p:sp>
          <p:nvSpPr>
            <p:cNvPr id="330823" name="Freeform 71"/>
            <p:cNvSpPr>
              <a:spLocks/>
            </p:cNvSpPr>
            <p:nvPr/>
          </p:nvSpPr>
          <p:spPr bwMode="auto">
            <a:xfrm>
              <a:off x="3018" y="2233"/>
              <a:ext cx="11" cy="15"/>
            </a:xfrm>
            <a:custGeom>
              <a:avLst/>
              <a:gdLst/>
              <a:ahLst/>
              <a:cxnLst>
                <a:cxn ang="0">
                  <a:pos x="11" y="0"/>
                </a:cxn>
                <a:cxn ang="0">
                  <a:pos x="9" y="3"/>
                </a:cxn>
                <a:cxn ang="0">
                  <a:pos x="8" y="5"/>
                </a:cxn>
                <a:cxn ang="0">
                  <a:pos x="5" y="11"/>
                </a:cxn>
                <a:cxn ang="0">
                  <a:pos x="2" y="15"/>
                </a:cxn>
                <a:cxn ang="0">
                  <a:pos x="0" y="15"/>
                </a:cxn>
              </a:cxnLst>
              <a:rect l="0" t="0" r="r" b="b"/>
              <a:pathLst>
                <a:path w="11" h="15">
                  <a:moveTo>
                    <a:pt x="11" y="0"/>
                  </a:moveTo>
                  <a:lnTo>
                    <a:pt x="9" y="3"/>
                  </a:lnTo>
                  <a:lnTo>
                    <a:pt x="8" y="5"/>
                  </a:lnTo>
                  <a:lnTo>
                    <a:pt x="5" y="11"/>
                  </a:lnTo>
                  <a:lnTo>
                    <a:pt x="2" y="15"/>
                  </a:lnTo>
                  <a:lnTo>
                    <a:pt x="0" y="15"/>
                  </a:lnTo>
                </a:path>
              </a:pathLst>
            </a:custGeom>
            <a:solidFill>
              <a:srgbClr val="99FF99"/>
            </a:solidFill>
            <a:ln w="6350">
              <a:noFill/>
              <a:prstDash val="solid"/>
              <a:round/>
              <a:headEnd/>
              <a:tailEnd/>
            </a:ln>
          </p:spPr>
          <p:txBody>
            <a:bodyPr/>
            <a:lstStyle/>
            <a:p>
              <a:endParaRPr lang="en-US"/>
            </a:p>
          </p:txBody>
        </p:sp>
        <p:sp>
          <p:nvSpPr>
            <p:cNvPr id="330824" name="Freeform 72"/>
            <p:cNvSpPr>
              <a:spLocks/>
            </p:cNvSpPr>
            <p:nvPr/>
          </p:nvSpPr>
          <p:spPr bwMode="auto">
            <a:xfrm>
              <a:off x="2630" y="1449"/>
              <a:ext cx="466" cy="968"/>
            </a:xfrm>
            <a:custGeom>
              <a:avLst/>
              <a:gdLst/>
              <a:ahLst/>
              <a:cxnLst>
                <a:cxn ang="0">
                  <a:pos x="7" y="70"/>
                </a:cxn>
                <a:cxn ang="0">
                  <a:pos x="13" y="117"/>
                </a:cxn>
                <a:cxn ang="0">
                  <a:pos x="21" y="183"/>
                </a:cxn>
                <a:cxn ang="0">
                  <a:pos x="84" y="334"/>
                </a:cxn>
                <a:cxn ang="0">
                  <a:pos x="154" y="490"/>
                </a:cxn>
                <a:cxn ang="0">
                  <a:pos x="162" y="509"/>
                </a:cxn>
                <a:cxn ang="0">
                  <a:pos x="177" y="549"/>
                </a:cxn>
                <a:cxn ang="0">
                  <a:pos x="205" y="654"/>
                </a:cxn>
                <a:cxn ang="0">
                  <a:pos x="227" y="774"/>
                </a:cxn>
                <a:cxn ang="0">
                  <a:pos x="287" y="925"/>
                </a:cxn>
                <a:cxn ang="0">
                  <a:pos x="299" y="939"/>
                </a:cxn>
                <a:cxn ang="0">
                  <a:pos x="312" y="929"/>
                </a:cxn>
                <a:cxn ang="0">
                  <a:pos x="288" y="836"/>
                </a:cxn>
                <a:cxn ang="0">
                  <a:pos x="318" y="921"/>
                </a:cxn>
                <a:cxn ang="0">
                  <a:pos x="341" y="964"/>
                </a:cxn>
                <a:cxn ang="0">
                  <a:pos x="353" y="964"/>
                </a:cxn>
                <a:cxn ang="0">
                  <a:pos x="357" y="956"/>
                </a:cxn>
                <a:cxn ang="0">
                  <a:pos x="344" y="889"/>
                </a:cxn>
                <a:cxn ang="0">
                  <a:pos x="334" y="840"/>
                </a:cxn>
                <a:cxn ang="0">
                  <a:pos x="340" y="863"/>
                </a:cxn>
                <a:cxn ang="0">
                  <a:pos x="388" y="968"/>
                </a:cxn>
                <a:cxn ang="0">
                  <a:pos x="405" y="962"/>
                </a:cxn>
                <a:cxn ang="0">
                  <a:pos x="405" y="945"/>
                </a:cxn>
                <a:cxn ang="0">
                  <a:pos x="371" y="818"/>
                </a:cxn>
                <a:cxn ang="0">
                  <a:pos x="423" y="928"/>
                </a:cxn>
                <a:cxn ang="0">
                  <a:pos x="434" y="934"/>
                </a:cxn>
                <a:cxn ang="0">
                  <a:pos x="443" y="926"/>
                </a:cxn>
                <a:cxn ang="0">
                  <a:pos x="438" y="883"/>
                </a:cxn>
                <a:cxn ang="0">
                  <a:pos x="410" y="793"/>
                </a:cxn>
                <a:cxn ang="0">
                  <a:pos x="386" y="746"/>
                </a:cxn>
                <a:cxn ang="0">
                  <a:pos x="385" y="738"/>
                </a:cxn>
                <a:cxn ang="0">
                  <a:pos x="390" y="737"/>
                </a:cxn>
                <a:cxn ang="0">
                  <a:pos x="411" y="767"/>
                </a:cxn>
                <a:cxn ang="0">
                  <a:pos x="448" y="809"/>
                </a:cxn>
                <a:cxn ang="0">
                  <a:pos x="463" y="812"/>
                </a:cxn>
                <a:cxn ang="0">
                  <a:pos x="466" y="794"/>
                </a:cxn>
                <a:cxn ang="0">
                  <a:pos x="453" y="751"/>
                </a:cxn>
                <a:cxn ang="0">
                  <a:pos x="405" y="671"/>
                </a:cxn>
                <a:cxn ang="0">
                  <a:pos x="390" y="653"/>
                </a:cxn>
                <a:cxn ang="0">
                  <a:pos x="363" y="630"/>
                </a:cxn>
                <a:cxn ang="0">
                  <a:pos x="336" y="607"/>
                </a:cxn>
                <a:cxn ang="0">
                  <a:pos x="310" y="584"/>
                </a:cxn>
                <a:cxn ang="0">
                  <a:pos x="297" y="531"/>
                </a:cxn>
                <a:cxn ang="0">
                  <a:pos x="275" y="415"/>
                </a:cxn>
                <a:cxn ang="0">
                  <a:pos x="266" y="340"/>
                </a:cxn>
                <a:cxn ang="0">
                  <a:pos x="261" y="277"/>
                </a:cxn>
                <a:cxn ang="0">
                  <a:pos x="212" y="113"/>
                </a:cxn>
                <a:cxn ang="0">
                  <a:pos x="184" y="7"/>
                </a:cxn>
              </a:cxnLst>
              <a:rect l="0" t="0" r="r" b="b"/>
              <a:pathLst>
                <a:path w="466" h="968">
                  <a:moveTo>
                    <a:pt x="0" y="23"/>
                  </a:moveTo>
                  <a:lnTo>
                    <a:pt x="0" y="28"/>
                  </a:lnTo>
                  <a:lnTo>
                    <a:pt x="3" y="41"/>
                  </a:lnTo>
                  <a:lnTo>
                    <a:pt x="7" y="70"/>
                  </a:lnTo>
                  <a:lnTo>
                    <a:pt x="9" y="95"/>
                  </a:lnTo>
                  <a:lnTo>
                    <a:pt x="10" y="99"/>
                  </a:lnTo>
                  <a:lnTo>
                    <a:pt x="10" y="105"/>
                  </a:lnTo>
                  <a:lnTo>
                    <a:pt x="13" y="117"/>
                  </a:lnTo>
                  <a:lnTo>
                    <a:pt x="14" y="141"/>
                  </a:lnTo>
                  <a:lnTo>
                    <a:pt x="17" y="163"/>
                  </a:lnTo>
                  <a:lnTo>
                    <a:pt x="18" y="168"/>
                  </a:lnTo>
                  <a:lnTo>
                    <a:pt x="21" y="183"/>
                  </a:lnTo>
                  <a:lnTo>
                    <a:pt x="30" y="212"/>
                  </a:lnTo>
                  <a:lnTo>
                    <a:pt x="49" y="268"/>
                  </a:lnTo>
                  <a:lnTo>
                    <a:pt x="75" y="321"/>
                  </a:lnTo>
                  <a:lnTo>
                    <a:pt x="84" y="334"/>
                  </a:lnTo>
                  <a:lnTo>
                    <a:pt x="86" y="338"/>
                  </a:lnTo>
                  <a:lnTo>
                    <a:pt x="94" y="360"/>
                  </a:lnTo>
                  <a:lnTo>
                    <a:pt x="129" y="433"/>
                  </a:lnTo>
                  <a:lnTo>
                    <a:pt x="154" y="490"/>
                  </a:lnTo>
                  <a:lnTo>
                    <a:pt x="157" y="493"/>
                  </a:lnTo>
                  <a:lnTo>
                    <a:pt x="158" y="499"/>
                  </a:lnTo>
                  <a:lnTo>
                    <a:pt x="161" y="507"/>
                  </a:lnTo>
                  <a:lnTo>
                    <a:pt x="162" y="509"/>
                  </a:lnTo>
                  <a:lnTo>
                    <a:pt x="166" y="517"/>
                  </a:lnTo>
                  <a:lnTo>
                    <a:pt x="168" y="522"/>
                  </a:lnTo>
                  <a:lnTo>
                    <a:pt x="170" y="531"/>
                  </a:lnTo>
                  <a:lnTo>
                    <a:pt x="177" y="549"/>
                  </a:lnTo>
                  <a:lnTo>
                    <a:pt x="195" y="595"/>
                  </a:lnTo>
                  <a:lnTo>
                    <a:pt x="205" y="634"/>
                  </a:lnTo>
                  <a:lnTo>
                    <a:pt x="206" y="640"/>
                  </a:lnTo>
                  <a:lnTo>
                    <a:pt x="205" y="654"/>
                  </a:lnTo>
                  <a:lnTo>
                    <a:pt x="203" y="677"/>
                  </a:lnTo>
                  <a:lnTo>
                    <a:pt x="204" y="719"/>
                  </a:lnTo>
                  <a:lnTo>
                    <a:pt x="219" y="762"/>
                  </a:lnTo>
                  <a:lnTo>
                    <a:pt x="227" y="774"/>
                  </a:lnTo>
                  <a:lnTo>
                    <a:pt x="233" y="787"/>
                  </a:lnTo>
                  <a:lnTo>
                    <a:pt x="245" y="813"/>
                  </a:lnTo>
                  <a:lnTo>
                    <a:pt x="265" y="870"/>
                  </a:lnTo>
                  <a:lnTo>
                    <a:pt x="287" y="925"/>
                  </a:lnTo>
                  <a:lnTo>
                    <a:pt x="294" y="936"/>
                  </a:lnTo>
                  <a:lnTo>
                    <a:pt x="296" y="936"/>
                  </a:lnTo>
                  <a:lnTo>
                    <a:pt x="297" y="938"/>
                  </a:lnTo>
                  <a:lnTo>
                    <a:pt x="299" y="939"/>
                  </a:lnTo>
                  <a:lnTo>
                    <a:pt x="307" y="940"/>
                  </a:lnTo>
                  <a:lnTo>
                    <a:pt x="310" y="939"/>
                  </a:lnTo>
                  <a:lnTo>
                    <a:pt x="312" y="935"/>
                  </a:lnTo>
                  <a:lnTo>
                    <a:pt x="312" y="929"/>
                  </a:lnTo>
                  <a:lnTo>
                    <a:pt x="312" y="920"/>
                  </a:lnTo>
                  <a:lnTo>
                    <a:pt x="310" y="910"/>
                  </a:lnTo>
                  <a:lnTo>
                    <a:pt x="302" y="886"/>
                  </a:lnTo>
                  <a:lnTo>
                    <a:pt x="288" y="836"/>
                  </a:lnTo>
                  <a:lnTo>
                    <a:pt x="287" y="816"/>
                  </a:lnTo>
                  <a:lnTo>
                    <a:pt x="290" y="830"/>
                  </a:lnTo>
                  <a:lnTo>
                    <a:pt x="301" y="859"/>
                  </a:lnTo>
                  <a:lnTo>
                    <a:pt x="318" y="921"/>
                  </a:lnTo>
                  <a:lnTo>
                    <a:pt x="329" y="947"/>
                  </a:lnTo>
                  <a:lnTo>
                    <a:pt x="334" y="956"/>
                  </a:lnTo>
                  <a:lnTo>
                    <a:pt x="339" y="962"/>
                  </a:lnTo>
                  <a:lnTo>
                    <a:pt x="341" y="964"/>
                  </a:lnTo>
                  <a:lnTo>
                    <a:pt x="344" y="964"/>
                  </a:lnTo>
                  <a:lnTo>
                    <a:pt x="345" y="964"/>
                  </a:lnTo>
                  <a:lnTo>
                    <a:pt x="350" y="966"/>
                  </a:lnTo>
                  <a:lnTo>
                    <a:pt x="353" y="964"/>
                  </a:lnTo>
                  <a:lnTo>
                    <a:pt x="354" y="963"/>
                  </a:lnTo>
                  <a:lnTo>
                    <a:pt x="355" y="961"/>
                  </a:lnTo>
                  <a:lnTo>
                    <a:pt x="357" y="958"/>
                  </a:lnTo>
                  <a:lnTo>
                    <a:pt x="357" y="956"/>
                  </a:lnTo>
                  <a:lnTo>
                    <a:pt x="357" y="949"/>
                  </a:lnTo>
                  <a:lnTo>
                    <a:pt x="357" y="942"/>
                  </a:lnTo>
                  <a:lnTo>
                    <a:pt x="353" y="924"/>
                  </a:lnTo>
                  <a:lnTo>
                    <a:pt x="344" y="889"/>
                  </a:lnTo>
                  <a:lnTo>
                    <a:pt x="344" y="886"/>
                  </a:lnTo>
                  <a:lnTo>
                    <a:pt x="341" y="878"/>
                  </a:lnTo>
                  <a:lnTo>
                    <a:pt x="339" y="864"/>
                  </a:lnTo>
                  <a:lnTo>
                    <a:pt x="334" y="840"/>
                  </a:lnTo>
                  <a:lnTo>
                    <a:pt x="326" y="820"/>
                  </a:lnTo>
                  <a:lnTo>
                    <a:pt x="324" y="813"/>
                  </a:lnTo>
                  <a:lnTo>
                    <a:pt x="329" y="827"/>
                  </a:lnTo>
                  <a:lnTo>
                    <a:pt x="340" y="863"/>
                  </a:lnTo>
                  <a:lnTo>
                    <a:pt x="362" y="935"/>
                  </a:lnTo>
                  <a:lnTo>
                    <a:pt x="376" y="961"/>
                  </a:lnTo>
                  <a:lnTo>
                    <a:pt x="385" y="967"/>
                  </a:lnTo>
                  <a:lnTo>
                    <a:pt x="388" y="968"/>
                  </a:lnTo>
                  <a:lnTo>
                    <a:pt x="393" y="967"/>
                  </a:lnTo>
                  <a:lnTo>
                    <a:pt x="399" y="966"/>
                  </a:lnTo>
                  <a:lnTo>
                    <a:pt x="404" y="962"/>
                  </a:lnTo>
                  <a:lnTo>
                    <a:pt x="405" y="962"/>
                  </a:lnTo>
                  <a:lnTo>
                    <a:pt x="406" y="961"/>
                  </a:lnTo>
                  <a:lnTo>
                    <a:pt x="406" y="958"/>
                  </a:lnTo>
                  <a:lnTo>
                    <a:pt x="406" y="954"/>
                  </a:lnTo>
                  <a:lnTo>
                    <a:pt x="405" y="945"/>
                  </a:lnTo>
                  <a:lnTo>
                    <a:pt x="399" y="921"/>
                  </a:lnTo>
                  <a:lnTo>
                    <a:pt x="379" y="855"/>
                  </a:lnTo>
                  <a:lnTo>
                    <a:pt x="367" y="807"/>
                  </a:lnTo>
                  <a:lnTo>
                    <a:pt x="371" y="818"/>
                  </a:lnTo>
                  <a:lnTo>
                    <a:pt x="381" y="845"/>
                  </a:lnTo>
                  <a:lnTo>
                    <a:pt x="406" y="901"/>
                  </a:lnTo>
                  <a:lnTo>
                    <a:pt x="418" y="921"/>
                  </a:lnTo>
                  <a:lnTo>
                    <a:pt x="423" y="928"/>
                  </a:lnTo>
                  <a:lnTo>
                    <a:pt x="428" y="933"/>
                  </a:lnTo>
                  <a:lnTo>
                    <a:pt x="429" y="934"/>
                  </a:lnTo>
                  <a:lnTo>
                    <a:pt x="432" y="933"/>
                  </a:lnTo>
                  <a:lnTo>
                    <a:pt x="434" y="934"/>
                  </a:lnTo>
                  <a:lnTo>
                    <a:pt x="437" y="934"/>
                  </a:lnTo>
                  <a:lnTo>
                    <a:pt x="441" y="931"/>
                  </a:lnTo>
                  <a:lnTo>
                    <a:pt x="442" y="929"/>
                  </a:lnTo>
                  <a:lnTo>
                    <a:pt x="443" y="926"/>
                  </a:lnTo>
                  <a:lnTo>
                    <a:pt x="443" y="924"/>
                  </a:lnTo>
                  <a:lnTo>
                    <a:pt x="443" y="916"/>
                  </a:lnTo>
                  <a:lnTo>
                    <a:pt x="443" y="907"/>
                  </a:lnTo>
                  <a:lnTo>
                    <a:pt x="438" y="883"/>
                  </a:lnTo>
                  <a:lnTo>
                    <a:pt x="421" y="825"/>
                  </a:lnTo>
                  <a:lnTo>
                    <a:pt x="420" y="816"/>
                  </a:lnTo>
                  <a:lnTo>
                    <a:pt x="416" y="808"/>
                  </a:lnTo>
                  <a:lnTo>
                    <a:pt x="410" y="793"/>
                  </a:lnTo>
                  <a:lnTo>
                    <a:pt x="399" y="769"/>
                  </a:lnTo>
                  <a:lnTo>
                    <a:pt x="387" y="750"/>
                  </a:lnTo>
                  <a:lnTo>
                    <a:pt x="385" y="743"/>
                  </a:lnTo>
                  <a:lnTo>
                    <a:pt x="386" y="746"/>
                  </a:lnTo>
                  <a:lnTo>
                    <a:pt x="386" y="745"/>
                  </a:lnTo>
                  <a:lnTo>
                    <a:pt x="386" y="743"/>
                  </a:lnTo>
                  <a:lnTo>
                    <a:pt x="386" y="741"/>
                  </a:lnTo>
                  <a:lnTo>
                    <a:pt x="385" y="738"/>
                  </a:lnTo>
                  <a:lnTo>
                    <a:pt x="385" y="736"/>
                  </a:lnTo>
                  <a:lnTo>
                    <a:pt x="386" y="734"/>
                  </a:lnTo>
                  <a:lnTo>
                    <a:pt x="388" y="736"/>
                  </a:lnTo>
                  <a:lnTo>
                    <a:pt x="390" y="737"/>
                  </a:lnTo>
                  <a:lnTo>
                    <a:pt x="393" y="742"/>
                  </a:lnTo>
                  <a:lnTo>
                    <a:pt x="407" y="762"/>
                  </a:lnTo>
                  <a:lnTo>
                    <a:pt x="409" y="762"/>
                  </a:lnTo>
                  <a:lnTo>
                    <a:pt x="411" y="767"/>
                  </a:lnTo>
                  <a:lnTo>
                    <a:pt x="418" y="776"/>
                  </a:lnTo>
                  <a:lnTo>
                    <a:pt x="430" y="792"/>
                  </a:lnTo>
                  <a:lnTo>
                    <a:pt x="444" y="807"/>
                  </a:lnTo>
                  <a:lnTo>
                    <a:pt x="448" y="809"/>
                  </a:lnTo>
                  <a:lnTo>
                    <a:pt x="453" y="812"/>
                  </a:lnTo>
                  <a:lnTo>
                    <a:pt x="457" y="813"/>
                  </a:lnTo>
                  <a:lnTo>
                    <a:pt x="461" y="813"/>
                  </a:lnTo>
                  <a:lnTo>
                    <a:pt x="463" y="812"/>
                  </a:lnTo>
                  <a:lnTo>
                    <a:pt x="466" y="809"/>
                  </a:lnTo>
                  <a:lnTo>
                    <a:pt x="466" y="806"/>
                  </a:lnTo>
                  <a:lnTo>
                    <a:pt x="466" y="801"/>
                  </a:lnTo>
                  <a:lnTo>
                    <a:pt x="466" y="794"/>
                  </a:lnTo>
                  <a:lnTo>
                    <a:pt x="462" y="779"/>
                  </a:lnTo>
                  <a:lnTo>
                    <a:pt x="457" y="759"/>
                  </a:lnTo>
                  <a:lnTo>
                    <a:pt x="457" y="759"/>
                  </a:lnTo>
                  <a:lnTo>
                    <a:pt x="453" y="751"/>
                  </a:lnTo>
                  <a:lnTo>
                    <a:pt x="447" y="736"/>
                  </a:lnTo>
                  <a:lnTo>
                    <a:pt x="428" y="705"/>
                  </a:lnTo>
                  <a:lnTo>
                    <a:pt x="409" y="679"/>
                  </a:lnTo>
                  <a:lnTo>
                    <a:pt x="405" y="671"/>
                  </a:lnTo>
                  <a:lnTo>
                    <a:pt x="400" y="666"/>
                  </a:lnTo>
                  <a:lnTo>
                    <a:pt x="395" y="661"/>
                  </a:lnTo>
                  <a:lnTo>
                    <a:pt x="390" y="656"/>
                  </a:lnTo>
                  <a:lnTo>
                    <a:pt x="390" y="653"/>
                  </a:lnTo>
                  <a:lnTo>
                    <a:pt x="387" y="652"/>
                  </a:lnTo>
                  <a:lnTo>
                    <a:pt x="382" y="648"/>
                  </a:lnTo>
                  <a:lnTo>
                    <a:pt x="372" y="639"/>
                  </a:lnTo>
                  <a:lnTo>
                    <a:pt x="363" y="630"/>
                  </a:lnTo>
                  <a:lnTo>
                    <a:pt x="362" y="628"/>
                  </a:lnTo>
                  <a:lnTo>
                    <a:pt x="358" y="625"/>
                  </a:lnTo>
                  <a:lnTo>
                    <a:pt x="351" y="619"/>
                  </a:lnTo>
                  <a:lnTo>
                    <a:pt x="336" y="607"/>
                  </a:lnTo>
                  <a:lnTo>
                    <a:pt x="318" y="598"/>
                  </a:lnTo>
                  <a:lnTo>
                    <a:pt x="315" y="596"/>
                  </a:lnTo>
                  <a:lnTo>
                    <a:pt x="313" y="593"/>
                  </a:lnTo>
                  <a:lnTo>
                    <a:pt x="310" y="584"/>
                  </a:lnTo>
                  <a:lnTo>
                    <a:pt x="307" y="578"/>
                  </a:lnTo>
                  <a:lnTo>
                    <a:pt x="307" y="577"/>
                  </a:lnTo>
                  <a:lnTo>
                    <a:pt x="303" y="559"/>
                  </a:lnTo>
                  <a:lnTo>
                    <a:pt x="297" y="531"/>
                  </a:lnTo>
                  <a:lnTo>
                    <a:pt x="289" y="495"/>
                  </a:lnTo>
                  <a:lnTo>
                    <a:pt x="280" y="446"/>
                  </a:lnTo>
                  <a:lnTo>
                    <a:pt x="278" y="427"/>
                  </a:lnTo>
                  <a:lnTo>
                    <a:pt x="275" y="415"/>
                  </a:lnTo>
                  <a:lnTo>
                    <a:pt x="271" y="379"/>
                  </a:lnTo>
                  <a:lnTo>
                    <a:pt x="268" y="352"/>
                  </a:lnTo>
                  <a:lnTo>
                    <a:pt x="268" y="349"/>
                  </a:lnTo>
                  <a:lnTo>
                    <a:pt x="266" y="340"/>
                  </a:lnTo>
                  <a:lnTo>
                    <a:pt x="265" y="315"/>
                  </a:lnTo>
                  <a:lnTo>
                    <a:pt x="264" y="295"/>
                  </a:lnTo>
                  <a:lnTo>
                    <a:pt x="264" y="292"/>
                  </a:lnTo>
                  <a:lnTo>
                    <a:pt x="261" y="277"/>
                  </a:lnTo>
                  <a:lnTo>
                    <a:pt x="255" y="246"/>
                  </a:lnTo>
                  <a:lnTo>
                    <a:pt x="237" y="187"/>
                  </a:lnTo>
                  <a:lnTo>
                    <a:pt x="217" y="128"/>
                  </a:lnTo>
                  <a:lnTo>
                    <a:pt x="212" y="113"/>
                  </a:lnTo>
                  <a:lnTo>
                    <a:pt x="209" y="107"/>
                  </a:lnTo>
                  <a:lnTo>
                    <a:pt x="204" y="89"/>
                  </a:lnTo>
                  <a:lnTo>
                    <a:pt x="194" y="46"/>
                  </a:lnTo>
                  <a:lnTo>
                    <a:pt x="184" y="7"/>
                  </a:lnTo>
                  <a:lnTo>
                    <a:pt x="182" y="0"/>
                  </a:lnTo>
                </a:path>
              </a:pathLst>
            </a:custGeom>
            <a:solidFill>
              <a:srgbClr val="99FF99"/>
            </a:solidFill>
            <a:ln w="15875">
              <a:noFill/>
              <a:prstDash val="solid"/>
              <a:round/>
              <a:headEnd/>
              <a:tailEnd/>
            </a:ln>
          </p:spPr>
          <p:txBody>
            <a:bodyPr/>
            <a:lstStyle/>
            <a:p>
              <a:endParaRPr lang="en-US"/>
            </a:p>
          </p:txBody>
        </p:sp>
        <p:sp>
          <p:nvSpPr>
            <p:cNvPr id="330825" name="Freeform 73"/>
            <p:cNvSpPr>
              <a:spLocks/>
            </p:cNvSpPr>
            <p:nvPr/>
          </p:nvSpPr>
          <p:spPr bwMode="auto">
            <a:xfrm>
              <a:off x="1536" y="1465"/>
              <a:ext cx="476" cy="969"/>
            </a:xfrm>
            <a:custGeom>
              <a:avLst/>
              <a:gdLst/>
              <a:ahLst/>
              <a:cxnLst>
                <a:cxn ang="0">
                  <a:pos x="464" y="72"/>
                </a:cxn>
                <a:cxn ang="0">
                  <a:pos x="456" y="119"/>
                </a:cxn>
                <a:cxn ang="0">
                  <a:pos x="448" y="185"/>
                </a:cxn>
                <a:cxn ang="0">
                  <a:pos x="386" y="336"/>
                </a:cxn>
                <a:cxn ang="0">
                  <a:pos x="314" y="493"/>
                </a:cxn>
                <a:cxn ang="0">
                  <a:pos x="307" y="510"/>
                </a:cxn>
                <a:cxn ang="0">
                  <a:pos x="302" y="524"/>
                </a:cxn>
                <a:cxn ang="0">
                  <a:pos x="262" y="636"/>
                </a:cxn>
                <a:cxn ang="0">
                  <a:pos x="263" y="720"/>
                </a:cxn>
                <a:cxn ang="0">
                  <a:pos x="224" y="814"/>
                </a:cxn>
                <a:cxn ang="0">
                  <a:pos x="170" y="938"/>
                </a:cxn>
                <a:cxn ang="0">
                  <a:pos x="155" y="937"/>
                </a:cxn>
                <a:cxn ang="0">
                  <a:pos x="164" y="887"/>
                </a:cxn>
                <a:cxn ang="0">
                  <a:pos x="167" y="861"/>
                </a:cxn>
                <a:cxn ang="0">
                  <a:pos x="129" y="964"/>
                </a:cxn>
                <a:cxn ang="0">
                  <a:pos x="117" y="966"/>
                </a:cxn>
                <a:cxn ang="0">
                  <a:pos x="109" y="957"/>
                </a:cxn>
                <a:cxn ang="0">
                  <a:pos x="122" y="891"/>
                </a:cxn>
                <a:cxn ang="0">
                  <a:pos x="134" y="842"/>
                </a:cxn>
                <a:cxn ang="0">
                  <a:pos x="127" y="865"/>
                </a:cxn>
                <a:cxn ang="0">
                  <a:pos x="79" y="969"/>
                </a:cxn>
                <a:cxn ang="0">
                  <a:pos x="64" y="962"/>
                </a:cxn>
                <a:cxn ang="0">
                  <a:pos x="61" y="956"/>
                </a:cxn>
                <a:cxn ang="0">
                  <a:pos x="101" y="809"/>
                </a:cxn>
                <a:cxn ang="0">
                  <a:pos x="50" y="922"/>
                </a:cxn>
                <a:cxn ang="0">
                  <a:pos x="28" y="934"/>
                </a:cxn>
                <a:cxn ang="0">
                  <a:pos x="23" y="926"/>
                </a:cxn>
                <a:cxn ang="0">
                  <a:pos x="46" y="828"/>
                </a:cxn>
                <a:cxn ang="0">
                  <a:pos x="67" y="772"/>
                </a:cxn>
                <a:cxn ang="0">
                  <a:pos x="81" y="744"/>
                </a:cxn>
                <a:cxn ang="0">
                  <a:pos x="81" y="736"/>
                </a:cxn>
                <a:cxn ang="0">
                  <a:pos x="75" y="740"/>
                </a:cxn>
                <a:cxn ang="0">
                  <a:pos x="55" y="768"/>
                </a:cxn>
                <a:cxn ang="0">
                  <a:pos x="20" y="811"/>
                </a:cxn>
                <a:cxn ang="0">
                  <a:pos x="4" y="812"/>
                </a:cxn>
                <a:cxn ang="0">
                  <a:pos x="1" y="796"/>
                </a:cxn>
                <a:cxn ang="0">
                  <a:pos x="13" y="753"/>
                </a:cxn>
                <a:cxn ang="0">
                  <a:pos x="62" y="671"/>
                </a:cxn>
                <a:cxn ang="0">
                  <a:pos x="78" y="656"/>
                </a:cxn>
                <a:cxn ang="0">
                  <a:pos x="102" y="629"/>
                </a:cxn>
                <a:cxn ang="0">
                  <a:pos x="130" y="609"/>
                </a:cxn>
                <a:cxn ang="0">
                  <a:pos x="156" y="586"/>
                </a:cxn>
                <a:cxn ang="0">
                  <a:pos x="169" y="533"/>
                </a:cxn>
                <a:cxn ang="0">
                  <a:pos x="192" y="427"/>
                </a:cxn>
                <a:cxn ang="0">
                  <a:pos x="201" y="350"/>
                </a:cxn>
                <a:cxn ang="0">
                  <a:pos x="205" y="309"/>
                </a:cxn>
                <a:cxn ang="0">
                  <a:pos x="232" y="188"/>
                </a:cxn>
                <a:cxn ang="0">
                  <a:pos x="265" y="91"/>
                </a:cxn>
                <a:cxn ang="0">
                  <a:pos x="299" y="2"/>
                </a:cxn>
                <a:cxn ang="0">
                  <a:pos x="476" y="26"/>
                </a:cxn>
                <a:cxn ang="0">
                  <a:pos x="476" y="26"/>
                </a:cxn>
              </a:cxnLst>
              <a:rect l="0" t="0" r="r" b="b"/>
              <a:pathLst>
                <a:path w="476" h="969">
                  <a:moveTo>
                    <a:pt x="476" y="26"/>
                  </a:moveTo>
                  <a:lnTo>
                    <a:pt x="473" y="32"/>
                  </a:lnTo>
                  <a:lnTo>
                    <a:pt x="471" y="44"/>
                  </a:lnTo>
                  <a:lnTo>
                    <a:pt x="464" y="72"/>
                  </a:lnTo>
                  <a:lnTo>
                    <a:pt x="458" y="97"/>
                  </a:lnTo>
                  <a:lnTo>
                    <a:pt x="458" y="101"/>
                  </a:lnTo>
                  <a:lnTo>
                    <a:pt x="457" y="107"/>
                  </a:lnTo>
                  <a:lnTo>
                    <a:pt x="456" y="119"/>
                  </a:lnTo>
                  <a:lnTo>
                    <a:pt x="454" y="141"/>
                  </a:lnTo>
                  <a:lnTo>
                    <a:pt x="453" y="164"/>
                  </a:lnTo>
                  <a:lnTo>
                    <a:pt x="452" y="169"/>
                  </a:lnTo>
                  <a:lnTo>
                    <a:pt x="448" y="185"/>
                  </a:lnTo>
                  <a:lnTo>
                    <a:pt x="440" y="214"/>
                  </a:lnTo>
                  <a:lnTo>
                    <a:pt x="420" y="270"/>
                  </a:lnTo>
                  <a:lnTo>
                    <a:pt x="393" y="323"/>
                  </a:lnTo>
                  <a:lnTo>
                    <a:pt x="386" y="336"/>
                  </a:lnTo>
                  <a:lnTo>
                    <a:pt x="383" y="340"/>
                  </a:lnTo>
                  <a:lnTo>
                    <a:pt x="374" y="361"/>
                  </a:lnTo>
                  <a:lnTo>
                    <a:pt x="340" y="436"/>
                  </a:lnTo>
                  <a:lnTo>
                    <a:pt x="314" y="493"/>
                  </a:lnTo>
                  <a:lnTo>
                    <a:pt x="313" y="496"/>
                  </a:lnTo>
                  <a:lnTo>
                    <a:pt x="310" y="502"/>
                  </a:lnTo>
                  <a:lnTo>
                    <a:pt x="308" y="509"/>
                  </a:lnTo>
                  <a:lnTo>
                    <a:pt x="307" y="510"/>
                  </a:lnTo>
                  <a:lnTo>
                    <a:pt x="305" y="510"/>
                  </a:lnTo>
                  <a:lnTo>
                    <a:pt x="304" y="513"/>
                  </a:lnTo>
                  <a:lnTo>
                    <a:pt x="303" y="519"/>
                  </a:lnTo>
                  <a:lnTo>
                    <a:pt x="302" y="524"/>
                  </a:lnTo>
                  <a:lnTo>
                    <a:pt x="298" y="532"/>
                  </a:lnTo>
                  <a:lnTo>
                    <a:pt x="291" y="551"/>
                  </a:lnTo>
                  <a:lnTo>
                    <a:pt x="274" y="596"/>
                  </a:lnTo>
                  <a:lnTo>
                    <a:pt x="262" y="636"/>
                  </a:lnTo>
                  <a:lnTo>
                    <a:pt x="262" y="642"/>
                  </a:lnTo>
                  <a:lnTo>
                    <a:pt x="262" y="656"/>
                  </a:lnTo>
                  <a:lnTo>
                    <a:pt x="265" y="679"/>
                  </a:lnTo>
                  <a:lnTo>
                    <a:pt x="263" y="720"/>
                  </a:lnTo>
                  <a:lnTo>
                    <a:pt x="248" y="763"/>
                  </a:lnTo>
                  <a:lnTo>
                    <a:pt x="242" y="774"/>
                  </a:lnTo>
                  <a:lnTo>
                    <a:pt x="234" y="787"/>
                  </a:lnTo>
                  <a:lnTo>
                    <a:pt x="224" y="814"/>
                  </a:lnTo>
                  <a:lnTo>
                    <a:pt x="204" y="872"/>
                  </a:lnTo>
                  <a:lnTo>
                    <a:pt x="179" y="927"/>
                  </a:lnTo>
                  <a:lnTo>
                    <a:pt x="173" y="937"/>
                  </a:lnTo>
                  <a:lnTo>
                    <a:pt x="170" y="938"/>
                  </a:lnTo>
                  <a:lnTo>
                    <a:pt x="167" y="941"/>
                  </a:lnTo>
                  <a:lnTo>
                    <a:pt x="160" y="942"/>
                  </a:lnTo>
                  <a:lnTo>
                    <a:pt x="159" y="941"/>
                  </a:lnTo>
                  <a:lnTo>
                    <a:pt x="155" y="937"/>
                  </a:lnTo>
                  <a:lnTo>
                    <a:pt x="154" y="931"/>
                  </a:lnTo>
                  <a:lnTo>
                    <a:pt x="155" y="922"/>
                  </a:lnTo>
                  <a:lnTo>
                    <a:pt x="158" y="912"/>
                  </a:lnTo>
                  <a:lnTo>
                    <a:pt x="164" y="887"/>
                  </a:lnTo>
                  <a:lnTo>
                    <a:pt x="179" y="838"/>
                  </a:lnTo>
                  <a:lnTo>
                    <a:pt x="182" y="818"/>
                  </a:lnTo>
                  <a:lnTo>
                    <a:pt x="177" y="832"/>
                  </a:lnTo>
                  <a:lnTo>
                    <a:pt x="167" y="861"/>
                  </a:lnTo>
                  <a:lnTo>
                    <a:pt x="148" y="923"/>
                  </a:lnTo>
                  <a:lnTo>
                    <a:pt x="139" y="948"/>
                  </a:lnTo>
                  <a:lnTo>
                    <a:pt x="134" y="957"/>
                  </a:lnTo>
                  <a:lnTo>
                    <a:pt x="129" y="964"/>
                  </a:lnTo>
                  <a:lnTo>
                    <a:pt x="126" y="966"/>
                  </a:lnTo>
                  <a:lnTo>
                    <a:pt x="123" y="966"/>
                  </a:lnTo>
                  <a:lnTo>
                    <a:pt x="123" y="966"/>
                  </a:lnTo>
                  <a:lnTo>
                    <a:pt x="117" y="966"/>
                  </a:lnTo>
                  <a:lnTo>
                    <a:pt x="113" y="964"/>
                  </a:lnTo>
                  <a:lnTo>
                    <a:pt x="112" y="962"/>
                  </a:lnTo>
                  <a:lnTo>
                    <a:pt x="111" y="960"/>
                  </a:lnTo>
                  <a:lnTo>
                    <a:pt x="109" y="957"/>
                  </a:lnTo>
                  <a:lnTo>
                    <a:pt x="109" y="950"/>
                  </a:lnTo>
                  <a:lnTo>
                    <a:pt x="109" y="942"/>
                  </a:lnTo>
                  <a:lnTo>
                    <a:pt x="113" y="926"/>
                  </a:lnTo>
                  <a:lnTo>
                    <a:pt x="122" y="891"/>
                  </a:lnTo>
                  <a:lnTo>
                    <a:pt x="123" y="887"/>
                  </a:lnTo>
                  <a:lnTo>
                    <a:pt x="125" y="880"/>
                  </a:lnTo>
                  <a:lnTo>
                    <a:pt x="129" y="866"/>
                  </a:lnTo>
                  <a:lnTo>
                    <a:pt x="134" y="842"/>
                  </a:lnTo>
                  <a:lnTo>
                    <a:pt x="141" y="821"/>
                  </a:lnTo>
                  <a:lnTo>
                    <a:pt x="145" y="815"/>
                  </a:lnTo>
                  <a:lnTo>
                    <a:pt x="139" y="829"/>
                  </a:lnTo>
                  <a:lnTo>
                    <a:pt x="127" y="865"/>
                  </a:lnTo>
                  <a:lnTo>
                    <a:pt x="106" y="937"/>
                  </a:lnTo>
                  <a:lnTo>
                    <a:pt x="92" y="961"/>
                  </a:lnTo>
                  <a:lnTo>
                    <a:pt x="83" y="968"/>
                  </a:lnTo>
                  <a:lnTo>
                    <a:pt x="79" y="969"/>
                  </a:lnTo>
                  <a:lnTo>
                    <a:pt x="74" y="968"/>
                  </a:lnTo>
                  <a:lnTo>
                    <a:pt x="69" y="966"/>
                  </a:lnTo>
                  <a:lnTo>
                    <a:pt x="64" y="962"/>
                  </a:lnTo>
                  <a:lnTo>
                    <a:pt x="64" y="962"/>
                  </a:lnTo>
                  <a:lnTo>
                    <a:pt x="61" y="964"/>
                  </a:lnTo>
                  <a:lnTo>
                    <a:pt x="60" y="962"/>
                  </a:lnTo>
                  <a:lnTo>
                    <a:pt x="60" y="960"/>
                  </a:lnTo>
                  <a:lnTo>
                    <a:pt x="61" y="956"/>
                  </a:lnTo>
                  <a:lnTo>
                    <a:pt x="62" y="947"/>
                  </a:lnTo>
                  <a:lnTo>
                    <a:pt x="69" y="920"/>
                  </a:lnTo>
                  <a:lnTo>
                    <a:pt x="89" y="849"/>
                  </a:lnTo>
                  <a:lnTo>
                    <a:pt x="101" y="809"/>
                  </a:lnTo>
                  <a:lnTo>
                    <a:pt x="95" y="820"/>
                  </a:lnTo>
                  <a:lnTo>
                    <a:pt x="85" y="847"/>
                  </a:lnTo>
                  <a:lnTo>
                    <a:pt x="61" y="901"/>
                  </a:lnTo>
                  <a:lnTo>
                    <a:pt x="50" y="922"/>
                  </a:lnTo>
                  <a:lnTo>
                    <a:pt x="39" y="934"/>
                  </a:lnTo>
                  <a:lnTo>
                    <a:pt x="37" y="934"/>
                  </a:lnTo>
                  <a:lnTo>
                    <a:pt x="31" y="936"/>
                  </a:lnTo>
                  <a:lnTo>
                    <a:pt x="28" y="934"/>
                  </a:lnTo>
                  <a:lnTo>
                    <a:pt x="27" y="933"/>
                  </a:lnTo>
                  <a:lnTo>
                    <a:pt x="25" y="931"/>
                  </a:lnTo>
                  <a:lnTo>
                    <a:pt x="24" y="928"/>
                  </a:lnTo>
                  <a:lnTo>
                    <a:pt x="23" y="926"/>
                  </a:lnTo>
                  <a:lnTo>
                    <a:pt x="23" y="918"/>
                  </a:lnTo>
                  <a:lnTo>
                    <a:pt x="24" y="908"/>
                  </a:lnTo>
                  <a:lnTo>
                    <a:pt x="28" y="885"/>
                  </a:lnTo>
                  <a:lnTo>
                    <a:pt x="46" y="828"/>
                  </a:lnTo>
                  <a:lnTo>
                    <a:pt x="48" y="819"/>
                  </a:lnTo>
                  <a:lnTo>
                    <a:pt x="51" y="810"/>
                  </a:lnTo>
                  <a:lnTo>
                    <a:pt x="56" y="795"/>
                  </a:lnTo>
                  <a:lnTo>
                    <a:pt x="67" y="772"/>
                  </a:lnTo>
                  <a:lnTo>
                    <a:pt x="80" y="750"/>
                  </a:lnTo>
                  <a:lnTo>
                    <a:pt x="84" y="744"/>
                  </a:lnTo>
                  <a:lnTo>
                    <a:pt x="81" y="746"/>
                  </a:lnTo>
                  <a:lnTo>
                    <a:pt x="81" y="744"/>
                  </a:lnTo>
                  <a:lnTo>
                    <a:pt x="81" y="743"/>
                  </a:lnTo>
                  <a:lnTo>
                    <a:pt x="81" y="740"/>
                  </a:lnTo>
                  <a:lnTo>
                    <a:pt x="81" y="737"/>
                  </a:lnTo>
                  <a:lnTo>
                    <a:pt x="81" y="736"/>
                  </a:lnTo>
                  <a:lnTo>
                    <a:pt x="80" y="736"/>
                  </a:lnTo>
                  <a:lnTo>
                    <a:pt x="79" y="736"/>
                  </a:lnTo>
                  <a:lnTo>
                    <a:pt x="76" y="739"/>
                  </a:lnTo>
                  <a:lnTo>
                    <a:pt x="75" y="740"/>
                  </a:lnTo>
                  <a:lnTo>
                    <a:pt x="70" y="746"/>
                  </a:lnTo>
                  <a:lnTo>
                    <a:pt x="62" y="757"/>
                  </a:lnTo>
                  <a:lnTo>
                    <a:pt x="59" y="763"/>
                  </a:lnTo>
                  <a:lnTo>
                    <a:pt x="55" y="768"/>
                  </a:lnTo>
                  <a:lnTo>
                    <a:pt x="50" y="777"/>
                  </a:lnTo>
                  <a:lnTo>
                    <a:pt x="37" y="792"/>
                  </a:lnTo>
                  <a:lnTo>
                    <a:pt x="23" y="807"/>
                  </a:lnTo>
                  <a:lnTo>
                    <a:pt x="20" y="811"/>
                  </a:lnTo>
                  <a:lnTo>
                    <a:pt x="14" y="814"/>
                  </a:lnTo>
                  <a:lnTo>
                    <a:pt x="10" y="815"/>
                  </a:lnTo>
                  <a:lnTo>
                    <a:pt x="6" y="815"/>
                  </a:lnTo>
                  <a:lnTo>
                    <a:pt x="4" y="812"/>
                  </a:lnTo>
                  <a:lnTo>
                    <a:pt x="1" y="810"/>
                  </a:lnTo>
                  <a:lnTo>
                    <a:pt x="1" y="806"/>
                  </a:lnTo>
                  <a:lnTo>
                    <a:pt x="0" y="801"/>
                  </a:lnTo>
                  <a:lnTo>
                    <a:pt x="1" y="796"/>
                  </a:lnTo>
                  <a:lnTo>
                    <a:pt x="4" y="781"/>
                  </a:lnTo>
                  <a:lnTo>
                    <a:pt x="9" y="760"/>
                  </a:lnTo>
                  <a:lnTo>
                    <a:pt x="10" y="760"/>
                  </a:lnTo>
                  <a:lnTo>
                    <a:pt x="13" y="753"/>
                  </a:lnTo>
                  <a:lnTo>
                    <a:pt x="19" y="737"/>
                  </a:lnTo>
                  <a:lnTo>
                    <a:pt x="38" y="707"/>
                  </a:lnTo>
                  <a:lnTo>
                    <a:pt x="57" y="679"/>
                  </a:lnTo>
                  <a:lnTo>
                    <a:pt x="62" y="671"/>
                  </a:lnTo>
                  <a:lnTo>
                    <a:pt x="66" y="668"/>
                  </a:lnTo>
                  <a:lnTo>
                    <a:pt x="70" y="663"/>
                  </a:lnTo>
                  <a:lnTo>
                    <a:pt x="75" y="657"/>
                  </a:lnTo>
                  <a:lnTo>
                    <a:pt x="78" y="656"/>
                  </a:lnTo>
                  <a:lnTo>
                    <a:pt x="80" y="654"/>
                  </a:lnTo>
                  <a:lnTo>
                    <a:pt x="85" y="649"/>
                  </a:lnTo>
                  <a:lnTo>
                    <a:pt x="94" y="638"/>
                  </a:lnTo>
                  <a:lnTo>
                    <a:pt x="102" y="629"/>
                  </a:lnTo>
                  <a:lnTo>
                    <a:pt x="104" y="627"/>
                  </a:lnTo>
                  <a:lnTo>
                    <a:pt x="107" y="624"/>
                  </a:lnTo>
                  <a:lnTo>
                    <a:pt x="115" y="619"/>
                  </a:lnTo>
                  <a:lnTo>
                    <a:pt x="130" y="609"/>
                  </a:lnTo>
                  <a:lnTo>
                    <a:pt x="148" y="600"/>
                  </a:lnTo>
                  <a:lnTo>
                    <a:pt x="153" y="598"/>
                  </a:lnTo>
                  <a:lnTo>
                    <a:pt x="153" y="595"/>
                  </a:lnTo>
                  <a:lnTo>
                    <a:pt x="156" y="586"/>
                  </a:lnTo>
                  <a:lnTo>
                    <a:pt x="159" y="580"/>
                  </a:lnTo>
                  <a:lnTo>
                    <a:pt x="160" y="579"/>
                  </a:lnTo>
                  <a:lnTo>
                    <a:pt x="164" y="561"/>
                  </a:lnTo>
                  <a:lnTo>
                    <a:pt x="169" y="533"/>
                  </a:lnTo>
                  <a:lnTo>
                    <a:pt x="178" y="496"/>
                  </a:lnTo>
                  <a:lnTo>
                    <a:pt x="188" y="448"/>
                  </a:lnTo>
                  <a:lnTo>
                    <a:pt x="192" y="429"/>
                  </a:lnTo>
                  <a:lnTo>
                    <a:pt x="192" y="427"/>
                  </a:lnTo>
                  <a:lnTo>
                    <a:pt x="193" y="417"/>
                  </a:lnTo>
                  <a:lnTo>
                    <a:pt x="197" y="380"/>
                  </a:lnTo>
                  <a:lnTo>
                    <a:pt x="200" y="352"/>
                  </a:lnTo>
                  <a:lnTo>
                    <a:pt x="201" y="350"/>
                  </a:lnTo>
                  <a:lnTo>
                    <a:pt x="201" y="349"/>
                  </a:lnTo>
                  <a:lnTo>
                    <a:pt x="201" y="346"/>
                  </a:lnTo>
                  <a:lnTo>
                    <a:pt x="202" y="336"/>
                  </a:lnTo>
                  <a:lnTo>
                    <a:pt x="205" y="309"/>
                  </a:lnTo>
                  <a:lnTo>
                    <a:pt x="207" y="294"/>
                  </a:lnTo>
                  <a:lnTo>
                    <a:pt x="209" y="279"/>
                  </a:lnTo>
                  <a:lnTo>
                    <a:pt x="214" y="248"/>
                  </a:lnTo>
                  <a:lnTo>
                    <a:pt x="232" y="188"/>
                  </a:lnTo>
                  <a:lnTo>
                    <a:pt x="251" y="131"/>
                  </a:lnTo>
                  <a:lnTo>
                    <a:pt x="257" y="116"/>
                  </a:lnTo>
                  <a:lnTo>
                    <a:pt x="258" y="110"/>
                  </a:lnTo>
                  <a:lnTo>
                    <a:pt x="265" y="91"/>
                  </a:lnTo>
                  <a:lnTo>
                    <a:pt x="280" y="47"/>
                  </a:lnTo>
                  <a:lnTo>
                    <a:pt x="294" y="8"/>
                  </a:lnTo>
                  <a:lnTo>
                    <a:pt x="296" y="0"/>
                  </a:lnTo>
                  <a:lnTo>
                    <a:pt x="299" y="2"/>
                  </a:lnTo>
                  <a:lnTo>
                    <a:pt x="324" y="5"/>
                  </a:lnTo>
                  <a:lnTo>
                    <a:pt x="407" y="17"/>
                  </a:lnTo>
                  <a:lnTo>
                    <a:pt x="472" y="26"/>
                  </a:lnTo>
                  <a:lnTo>
                    <a:pt x="476" y="26"/>
                  </a:lnTo>
                  <a:lnTo>
                    <a:pt x="475" y="26"/>
                  </a:lnTo>
                  <a:lnTo>
                    <a:pt x="476" y="26"/>
                  </a:lnTo>
                  <a:lnTo>
                    <a:pt x="475" y="26"/>
                  </a:lnTo>
                  <a:lnTo>
                    <a:pt x="476" y="26"/>
                  </a:lnTo>
                  <a:lnTo>
                    <a:pt x="476" y="26"/>
                  </a:lnTo>
                  <a:close/>
                </a:path>
              </a:pathLst>
            </a:custGeom>
            <a:solidFill>
              <a:srgbClr val="99FF99"/>
            </a:solidFill>
            <a:ln w="9525">
              <a:noFill/>
              <a:round/>
              <a:headEnd/>
              <a:tailEnd/>
            </a:ln>
          </p:spPr>
          <p:txBody>
            <a:bodyPr/>
            <a:lstStyle/>
            <a:p>
              <a:endParaRPr lang="en-US"/>
            </a:p>
          </p:txBody>
        </p:sp>
        <p:sp>
          <p:nvSpPr>
            <p:cNvPr id="330826" name="Freeform 74"/>
            <p:cNvSpPr>
              <a:spLocks/>
            </p:cNvSpPr>
            <p:nvPr/>
          </p:nvSpPr>
          <p:spPr bwMode="auto">
            <a:xfrm>
              <a:off x="1629" y="2271"/>
              <a:ext cx="16" cy="5"/>
            </a:xfrm>
            <a:custGeom>
              <a:avLst/>
              <a:gdLst/>
              <a:ahLst/>
              <a:cxnLst>
                <a:cxn ang="0">
                  <a:pos x="0" y="1"/>
                </a:cxn>
                <a:cxn ang="0">
                  <a:pos x="1" y="1"/>
                </a:cxn>
                <a:cxn ang="0">
                  <a:pos x="4" y="0"/>
                </a:cxn>
                <a:cxn ang="0">
                  <a:pos x="5" y="0"/>
                </a:cxn>
                <a:cxn ang="0">
                  <a:pos x="10" y="4"/>
                </a:cxn>
                <a:cxn ang="0">
                  <a:pos x="14" y="5"/>
                </a:cxn>
                <a:cxn ang="0">
                  <a:pos x="16" y="4"/>
                </a:cxn>
              </a:cxnLst>
              <a:rect l="0" t="0" r="r" b="b"/>
              <a:pathLst>
                <a:path w="16" h="5">
                  <a:moveTo>
                    <a:pt x="0" y="1"/>
                  </a:moveTo>
                  <a:lnTo>
                    <a:pt x="1" y="1"/>
                  </a:lnTo>
                  <a:lnTo>
                    <a:pt x="4" y="0"/>
                  </a:lnTo>
                  <a:lnTo>
                    <a:pt x="5" y="0"/>
                  </a:lnTo>
                  <a:lnTo>
                    <a:pt x="10" y="4"/>
                  </a:lnTo>
                  <a:lnTo>
                    <a:pt x="14" y="5"/>
                  </a:lnTo>
                  <a:lnTo>
                    <a:pt x="16" y="4"/>
                  </a:lnTo>
                </a:path>
              </a:pathLst>
            </a:custGeom>
            <a:solidFill>
              <a:srgbClr val="99FF99"/>
            </a:solidFill>
            <a:ln w="6350">
              <a:noFill/>
              <a:prstDash val="solid"/>
              <a:round/>
              <a:headEnd/>
              <a:tailEnd/>
            </a:ln>
          </p:spPr>
          <p:txBody>
            <a:bodyPr/>
            <a:lstStyle/>
            <a:p>
              <a:endParaRPr lang="en-US"/>
            </a:p>
          </p:txBody>
        </p:sp>
        <p:sp>
          <p:nvSpPr>
            <p:cNvPr id="330827" name="Freeform 75"/>
            <p:cNvSpPr>
              <a:spLocks/>
            </p:cNvSpPr>
            <p:nvPr/>
          </p:nvSpPr>
          <p:spPr bwMode="auto">
            <a:xfrm>
              <a:off x="1665" y="2277"/>
              <a:ext cx="29" cy="4"/>
            </a:xfrm>
            <a:custGeom>
              <a:avLst/>
              <a:gdLst/>
              <a:ahLst/>
              <a:cxnLst>
                <a:cxn ang="0">
                  <a:pos x="0" y="0"/>
                </a:cxn>
                <a:cxn ang="0">
                  <a:pos x="1" y="2"/>
                </a:cxn>
                <a:cxn ang="0">
                  <a:pos x="6" y="3"/>
                </a:cxn>
                <a:cxn ang="0">
                  <a:pos x="11" y="3"/>
                </a:cxn>
                <a:cxn ang="0">
                  <a:pos x="21" y="3"/>
                </a:cxn>
                <a:cxn ang="0">
                  <a:pos x="29" y="4"/>
                </a:cxn>
              </a:cxnLst>
              <a:rect l="0" t="0" r="r" b="b"/>
              <a:pathLst>
                <a:path w="29" h="4">
                  <a:moveTo>
                    <a:pt x="0" y="0"/>
                  </a:moveTo>
                  <a:lnTo>
                    <a:pt x="1" y="2"/>
                  </a:lnTo>
                  <a:lnTo>
                    <a:pt x="6" y="3"/>
                  </a:lnTo>
                  <a:lnTo>
                    <a:pt x="11" y="3"/>
                  </a:lnTo>
                  <a:lnTo>
                    <a:pt x="21" y="3"/>
                  </a:lnTo>
                  <a:lnTo>
                    <a:pt x="29" y="4"/>
                  </a:lnTo>
                </a:path>
              </a:pathLst>
            </a:custGeom>
            <a:solidFill>
              <a:srgbClr val="99FF99"/>
            </a:solidFill>
            <a:ln w="6350">
              <a:noFill/>
              <a:prstDash val="solid"/>
              <a:round/>
              <a:headEnd/>
              <a:tailEnd/>
            </a:ln>
          </p:spPr>
          <p:txBody>
            <a:bodyPr/>
            <a:lstStyle/>
            <a:p>
              <a:endParaRPr lang="en-US"/>
            </a:p>
          </p:txBody>
        </p:sp>
        <p:sp>
          <p:nvSpPr>
            <p:cNvPr id="330828" name="Freeform 76"/>
            <p:cNvSpPr>
              <a:spLocks/>
            </p:cNvSpPr>
            <p:nvPr/>
          </p:nvSpPr>
          <p:spPr bwMode="auto">
            <a:xfrm>
              <a:off x="1706" y="2284"/>
              <a:ext cx="42" cy="4"/>
            </a:xfrm>
            <a:custGeom>
              <a:avLst/>
              <a:gdLst/>
              <a:ahLst/>
              <a:cxnLst>
                <a:cxn ang="0">
                  <a:pos x="0" y="0"/>
                </a:cxn>
                <a:cxn ang="0">
                  <a:pos x="3" y="1"/>
                </a:cxn>
                <a:cxn ang="0">
                  <a:pos x="11" y="2"/>
                </a:cxn>
                <a:cxn ang="0">
                  <a:pos x="25" y="4"/>
                </a:cxn>
                <a:cxn ang="0">
                  <a:pos x="39" y="2"/>
                </a:cxn>
                <a:cxn ang="0">
                  <a:pos x="42" y="0"/>
                </a:cxn>
              </a:cxnLst>
              <a:rect l="0" t="0" r="r" b="b"/>
              <a:pathLst>
                <a:path w="42" h="4">
                  <a:moveTo>
                    <a:pt x="0" y="0"/>
                  </a:moveTo>
                  <a:lnTo>
                    <a:pt x="3" y="1"/>
                  </a:lnTo>
                  <a:lnTo>
                    <a:pt x="11" y="2"/>
                  </a:lnTo>
                  <a:lnTo>
                    <a:pt x="25" y="4"/>
                  </a:lnTo>
                  <a:lnTo>
                    <a:pt x="39" y="2"/>
                  </a:lnTo>
                  <a:lnTo>
                    <a:pt x="42" y="0"/>
                  </a:lnTo>
                </a:path>
              </a:pathLst>
            </a:custGeom>
            <a:solidFill>
              <a:srgbClr val="99FF99"/>
            </a:solidFill>
            <a:ln w="6350">
              <a:noFill/>
              <a:prstDash val="solid"/>
              <a:round/>
              <a:headEnd/>
              <a:tailEnd/>
            </a:ln>
          </p:spPr>
          <p:txBody>
            <a:bodyPr/>
            <a:lstStyle/>
            <a:p>
              <a:endParaRPr lang="en-US"/>
            </a:p>
          </p:txBody>
        </p:sp>
        <p:sp>
          <p:nvSpPr>
            <p:cNvPr id="330829" name="Freeform 77"/>
            <p:cNvSpPr>
              <a:spLocks/>
            </p:cNvSpPr>
            <p:nvPr/>
          </p:nvSpPr>
          <p:spPr bwMode="auto">
            <a:xfrm>
              <a:off x="1762" y="2218"/>
              <a:ext cx="13" cy="5"/>
            </a:xfrm>
            <a:custGeom>
              <a:avLst/>
              <a:gdLst/>
              <a:ahLst/>
              <a:cxnLst>
                <a:cxn ang="0">
                  <a:pos x="0" y="0"/>
                </a:cxn>
                <a:cxn ang="0">
                  <a:pos x="3" y="2"/>
                </a:cxn>
                <a:cxn ang="0">
                  <a:pos x="6" y="2"/>
                </a:cxn>
                <a:cxn ang="0">
                  <a:pos x="12" y="5"/>
                </a:cxn>
                <a:cxn ang="0">
                  <a:pos x="13" y="5"/>
                </a:cxn>
              </a:cxnLst>
              <a:rect l="0" t="0" r="r" b="b"/>
              <a:pathLst>
                <a:path w="13" h="5">
                  <a:moveTo>
                    <a:pt x="0" y="0"/>
                  </a:moveTo>
                  <a:lnTo>
                    <a:pt x="3" y="2"/>
                  </a:lnTo>
                  <a:lnTo>
                    <a:pt x="6" y="2"/>
                  </a:lnTo>
                  <a:lnTo>
                    <a:pt x="12" y="5"/>
                  </a:lnTo>
                  <a:lnTo>
                    <a:pt x="13" y="5"/>
                  </a:lnTo>
                </a:path>
              </a:pathLst>
            </a:custGeom>
            <a:solidFill>
              <a:srgbClr val="99FF99"/>
            </a:solidFill>
            <a:ln w="6350">
              <a:noFill/>
              <a:prstDash val="solid"/>
              <a:round/>
              <a:headEnd/>
              <a:tailEnd/>
            </a:ln>
          </p:spPr>
          <p:txBody>
            <a:bodyPr/>
            <a:lstStyle/>
            <a:p>
              <a:endParaRPr lang="en-US"/>
            </a:p>
          </p:txBody>
        </p:sp>
        <p:sp>
          <p:nvSpPr>
            <p:cNvPr id="330830" name="Freeform 78"/>
            <p:cNvSpPr>
              <a:spLocks/>
            </p:cNvSpPr>
            <p:nvPr/>
          </p:nvSpPr>
          <p:spPr bwMode="auto">
            <a:xfrm>
              <a:off x="1603" y="2247"/>
              <a:ext cx="16" cy="15"/>
            </a:xfrm>
            <a:custGeom>
              <a:avLst/>
              <a:gdLst/>
              <a:ahLst/>
              <a:cxnLst>
                <a:cxn ang="0">
                  <a:pos x="0" y="0"/>
                </a:cxn>
                <a:cxn ang="0">
                  <a:pos x="3" y="6"/>
                </a:cxn>
                <a:cxn ang="0">
                  <a:pos x="7" y="13"/>
                </a:cxn>
                <a:cxn ang="0">
                  <a:pos x="13" y="15"/>
                </a:cxn>
                <a:cxn ang="0">
                  <a:pos x="16" y="15"/>
                </a:cxn>
              </a:cxnLst>
              <a:rect l="0" t="0" r="r" b="b"/>
              <a:pathLst>
                <a:path w="16" h="15">
                  <a:moveTo>
                    <a:pt x="0" y="0"/>
                  </a:moveTo>
                  <a:lnTo>
                    <a:pt x="3" y="6"/>
                  </a:lnTo>
                  <a:lnTo>
                    <a:pt x="7" y="13"/>
                  </a:lnTo>
                  <a:lnTo>
                    <a:pt x="13" y="15"/>
                  </a:lnTo>
                  <a:lnTo>
                    <a:pt x="16" y="15"/>
                  </a:lnTo>
                </a:path>
              </a:pathLst>
            </a:custGeom>
            <a:solidFill>
              <a:srgbClr val="99FF99"/>
            </a:solidFill>
            <a:ln w="6350">
              <a:noFill/>
              <a:prstDash val="solid"/>
              <a:round/>
              <a:headEnd/>
              <a:tailEnd/>
            </a:ln>
          </p:spPr>
          <p:txBody>
            <a:bodyPr/>
            <a:lstStyle/>
            <a:p>
              <a:endParaRPr lang="en-US"/>
            </a:p>
          </p:txBody>
        </p:sp>
        <p:sp>
          <p:nvSpPr>
            <p:cNvPr id="330831" name="Freeform 79"/>
            <p:cNvSpPr>
              <a:spLocks/>
            </p:cNvSpPr>
            <p:nvPr/>
          </p:nvSpPr>
          <p:spPr bwMode="auto">
            <a:xfrm>
              <a:off x="2334" y="2534"/>
              <a:ext cx="328" cy="1468"/>
            </a:xfrm>
            <a:custGeom>
              <a:avLst/>
              <a:gdLst/>
              <a:ahLst/>
              <a:cxnLst>
                <a:cxn ang="0">
                  <a:pos x="6" y="97"/>
                </a:cxn>
                <a:cxn ang="0">
                  <a:pos x="1" y="193"/>
                </a:cxn>
                <a:cxn ang="0">
                  <a:pos x="0" y="257"/>
                </a:cxn>
                <a:cxn ang="0">
                  <a:pos x="2" y="317"/>
                </a:cxn>
                <a:cxn ang="0">
                  <a:pos x="18" y="470"/>
                </a:cxn>
                <a:cxn ang="0">
                  <a:pos x="19" y="501"/>
                </a:cxn>
                <a:cxn ang="0">
                  <a:pos x="19" y="548"/>
                </a:cxn>
                <a:cxn ang="0">
                  <a:pos x="13" y="782"/>
                </a:cxn>
                <a:cxn ang="0">
                  <a:pos x="29" y="937"/>
                </a:cxn>
                <a:cxn ang="0">
                  <a:pos x="38" y="1063"/>
                </a:cxn>
                <a:cxn ang="0">
                  <a:pos x="35" y="1120"/>
                </a:cxn>
                <a:cxn ang="0">
                  <a:pos x="18" y="1206"/>
                </a:cxn>
                <a:cxn ang="0">
                  <a:pos x="16" y="1233"/>
                </a:cxn>
                <a:cxn ang="0">
                  <a:pos x="20" y="1253"/>
                </a:cxn>
                <a:cxn ang="0">
                  <a:pos x="21" y="1269"/>
                </a:cxn>
                <a:cxn ang="0">
                  <a:pos x="13" y="1313"/>
                </a:cxn>
                <a:cxn ang="0">
                  <a:pos x="15" y="1328"/>
                </a:cxn>
                <a:cxn ang="0">
                  <a:pos x="28" y="1372"/>
                </a:cxn>
                <a:cxn ang="0">
                  <a:pos x="30" y="1389"/>
                </a:cxn>
                <a:cxn ang="0">
                  <a:pos x="32" y="1425"/>
                </a:cxn>
                <a:cxn ang="0">
                  <a:pos x="51" y="1453"/>
                </a:cxn>
                <a:cxn ang="0">
                  <a:pos x="74" y="1467"/>
                </a:cxn>
                <a:cxn ang="0">
                  <a:pos x="99" y="1466"/>
                </a:cxn>
                <a:cxn ang="0">
                  <a:pos x="116" y="1453"/>
                </a:cxn>
                <a:cxn ang="0">
                  <a:pos x="145" y="1464"/>
                </a:cxn>
                <a:cxn ang="0">
                  <a:pos x="165" y="1455"/>
                </a:cxn>
                <a:cxn ang="0">
                  <a:pos x="167" y="1455"/>
                </a:cxn>
                <a:cxn ang="0">
                  <a:pos x="172" y="1462"/>
                </a:cxn>
                <a:cxn ang="0">
                  <a:pos x="183" y="1464"/>
                </a:cxn>
                <a:cxn ang="0">
                  <a:pos x="195" y="1460"/>
                </a:cxn>
                <a:cxn ang="0">
                  <a:pos x="201" y="1452"/>
                </a:cxn>
                <a:cxn ang="0">
                  <a:pos x="201" y="1443"/>
                </a:cxn>
                <a:cxn ang="0">
                  <a:pos x="212" y="1446"/>
                </a:cxn>
                <a:cxn ang="0">
                  <a:pos x="221" y="1443"/>
                </a:cxn>
                <a:cxn ang="0">
                  <a:pos x="224" y="1436"/>
                </a:cxn>
                <a:cxn ang="0">
                  <a:pos x="229" y="1424"/>
                </a:cxn>
                <a:cxn ang="0">
                  <a:pos x="234" y="1415"/>
                </a:cxn>
                <a:cxn ang="0">
                  <a:pos x="231" y="1405"/>
                </a:cxn>
                <a:cxn ang="0">
                  <a:pos x="203" y="1363"/>
                </a:cxn>
                <a:cxn ang="0">
                  <a:pos x="151" y="1228"/>
                </a:cxn>
                <a:cxn ang="0">
                  <a:pos x="154" y="1218"/>
                </a:cxn>
                <a:cxn ang="0">
                  <a:pos x="155" y="1131"/>
                </a:cxn>
                <a:cxn ang="0">
                  <a:pos x="159" y="1079"/>
                </a:cxn>
                <a:cxn ang="0">
                  <a:pos x="198" y="985"/>
                </a:cxn>
                <a:cxn ang="0">
                  <a:pos x="229" y="877"/>
                </a:cxn>
                <a:cxn ang="0">
                  <a:pos x="267" y="765"/>
                </a:cxn>
                <a:cxn ang="0">
                  <a:pos x="264" y="401"/>
                </a:cxn>
                <a:cxn ang="0">
                  <a:pos x="263" y="298"/>
                </a:cxn>
                <a:cxn ang="0">
                  <a:pos x="301" y="99"/>
                </a:cxn>
                <a:cxn ang="0">
                  <a:pos x="318" y="38"/>
                </a:cxn>
                <a:cxn ang="0">
                  <a:pos x="322" y="0"/>
                </a:cxn>
                <a:cxn ang="0">
                  <a:pos x="10" y="0"/>
                </a:cxn>
                <a:cxn ang="0">
                  <a:pos x="5" y="10"/>
                </a:cxn>
                <a:cxn ang="0">
                  <a:pos x="6" y="65"/>
                </a:cxn>
                <a:cxn ang="0">
                  <a:pos x="5" y="65"/>
                </a:cxn>
              </a:cxnLst>
              <a:rect l="0" t="0" r="r" b="b"/>
              <a:pathLst>
                <a:path w="328" h="1468">
                  <a:moveTo>
                    <a:pt x="6" y="65"/>
                  </a:moveTo>
                  <a:lnTo>
                    <a:pt x="6" y="76"/>
                  </a:lnTo>
                  <a:lnTo>
                    <a:pt x="6" y="97"/>
                  </a:lnTo>
                  <a:lnTo>
                    <a:pt x="5" y="139"/>
                  </a:lnTo>
                  <a:lnTo>
                    <a:pt x="1" y="182"/>
                  </a:lnTo>
                  <a:lnTo>
                    <a:pt x="1" y="193"/>
                  </a:lnTo>
                  <a:lnTo>
                    <a:pt x="0" y="204"/>
                  </a:lnTo>
                  <a:lnTo>
                    <a:pt x="0" y="221"/>
                  </a:lnTo>
                  <a:lnTo>
                    <a:pt x="0" y="257"/>
                  </a:lnTo>
                  <a:lnTo>
                    <a:pt x="1" y="293"/>
                  </a:lnTo>
                  <a:lnTo>
                    <a:pt x="2" y="300"/>
                  </a:lnTo>
                  <a:lnTo>
                    <a:pt x="2" y="317"/>
                  </a:lnTo>
                  <a:lnTo>
                    <a:pt x="6" y="347"/>
                  </a:lnTo>
                  <a:lnTo>
                    <a:pt x="13" y="409"/>
                  </a:lnTo>
                  <a:lnTo>
                    <a:pt x="18" y="470"/>
                  </a:lnTo>
                  <a:lnTo>
                    <a:pt x="19" y="484"/>
                  </a:lnTo>
                  <a:lnTo>
                    <a:pt x="19" y="491"/>
                  </a:lnTo>
                  <a:lnTo>
                    <a:pt x="19" y="501"/>
                  </a:lnTo>
                  <a:lnTo>
                    <a:pt x="20" y="521"/>
                  </a:lnTo>
                  <a:lnTo>
                    <a:pt x="19" y="543"/>
                  </a:lnTo>
                  <a:lnTo>
                    <a:pt x="19" y="548"/>
                  </a:lnTo>
                  <a:lnTo>
                    <a:pt x="13" y="589"/>
                  </a:lnTo>
                  <a:lnTo>
                    <a:pt x="7" y="661"/>
                  </a:lnTo>
                  <a:lnTo>
                    <a:pt x="13" y="782"/>
                  </a:lnTo>
                  <a:lnTo>
                    <a:pt x="25" y="894"/>
                  </a:lnTo>
                  <a:lnTo>
                    <a:pt x="29" y="923"/>
                  </a:lnTo>
                  <a:lnTo>
                    <a:pt x="29" y="937"/>
                  </a:lnTo>
                  <a:lnTo>
                    <a:pt x="32" y="962"/>
                  </a:lnTo>
                  <a:lnTo>
                    <a:pt x="35" y="1013"/>
                  </a:lnTo>
                  <a:lnTo>
                    <a:pt x="38" y="1063"/>
                  </a:lnTo>
                  <a:lnTo>
                    <a:pt x="39" y="1074"/>
                  </a:lnTo>
                  <a:lnTo>
                    <a:pt x="38" y="1092"/>
                  </a:lnTo>
                  <a:lnTo>
                    <a:pt x="35" y="1120"/>
                  </a:lnTo>
                  <a:lnTo>
                    <a:pt x="23" y="1162"/>
                  </a:lnTo>
                  <a:lnTo>
                    <a:pt x="16" y="1197"/>
                  </a:lnTo>
                  <a:lnTo>
                    <a:pt x="18" y="1206"/>
                  </a:lnTo>
                  <a:lnTo>
                    <a:pt x="18" y="1210"/>
                  </a:lnTo>
                  <a:lnTo>
                    <a:pt x="18" y="1216"/>
                  </a:lnTo>
                  <a:lnTo>
                    <a:pt x="16" y="1233"/>
                  </a:lnTo>
                  <a:lnTo>
                    <a:pt x="16" y="1247"/>
                  </a:lnTo>
                  <a:lnTo>
                    <a:pt x="18" y="1248"/>
                  </a:lnTo>
                  <a:lnTo>
                    <a:pt x="20" y="1253"/>
                  </a:lnTo>
                  <a:lnTo>
                    <a:pt x="21" y="1258"/>
                  </a:lnTo>
                  <a:lnTo>
                    <a:pt x="23" y="1263"/>
                  </a:lnTo>
                  <a:lnTo>
                    <a:pt x="21" y="1269"/>
                  </a:lnTo>
                  <a:lnTo>
                    <a:pt x="20" y="1280"/>
                  </a:lnTo>
                  <a:lnTo>
                    <a:pt x="16" y="1291"/>
                  </a:lnTo>
                  <a:lnTo>
                    <a:pt x="13" y="1313"/>
                  </a:lnTo>
                  <a:lnTo>
                    <a:pt x="14" y="1313"/>
                  </a:lnTo>
                  <a:lnTo>
                    <a:pt x="14" y="1318"/>
                  </a:lnTo>
                  <a:lnTo>
                    <a:pt x="15" y="1328"/>
                  </a:lnTo>
                  <a:lnTo>
                    <a:pt x="18" y="1349"/>
                  </a:lnTo>
                  <a:lnTo>
                    <a:pt x="25" y="1368"/>
                  </a:lnTo>
                  <a:lnTo>
                    <a:pt x="28" y="1372"/>
                  </a:lnTo>
                  <a:lnTo>
                    <a:pt x="29" y="1377"/>
                  </a:lnTo>
                  <a:lnTo>
                    <a:pt x="29" y="1380"/>
                  </a:lnTo>
                  <a:lnTo>
                    <a:pt x="30" y="1389"/>
                  </a:lnTo>
                  <a:lnTo>
                    <a:pt x="29" y="1398"/>
                  </a:lnTo>
                  <a:lnTo>
                    <a:pt x="29" y="1417"/>
                  </a:lnTo>
                  <a:lnTo>
                    <a:pt x="32" y="1425"/>
                  </a:lnTo>
                  <a:lnTo>
                    <a:pt x="33" y="1430"/>
                  </a:lnTo>
                  <a:lnTo>
                    <a:pt x="38" y="1438"/>
                  </a:lnTo>
                  <a:lnTo>
                    <a:pt x="51" y="1453"/>
                  </a:lnTo>
                  <a:lnTo>
                    <a:pt x="66" y="1464"/>
                  </a:lnTo>
                  <a:lnTo>
                    <a:pt x="71" y="1466"/>
                  </a:lnTo>
                  <a:lnTo>
                    <a:pt x="74" y="1467"/>
                  </a:lnTo>
                  <a:lnTo>
                    <a:pt x="83" y="1468"/>
                  </a:lnTo>
                  <a:lnTo>
                    <a:pt x="90" y="1467"/>
                  </a:lnTo>
                  <a:lnTo>
                    <a:pt x="99" y="1466"/>
                  </a:lnTo>
                  <a:lnTo>
                    <a:pt x="107" y="1462"/>
                  </a:lnTo>
                  <a:lnTo>
                    <a:pt x="113" y="1457"/>
                  </a:lnTo>
                  <a:lnTo>
                    <a:pt x="116" y="1453"/>
                  </a:lnTo>
                  <a:lnTo>
                    <a:pt x="119" y="1457"/>
                  </a:lnTo>
                  <a:lnTo>
                    <a:pt x="127" y="1460"/>
                  </a:lnTo>
                  <a:lnTo>
                    <a:pt x="145" y="1464"/>
                  </a:lnTo>
                  <a:lnTo>
                    <a:pt x="160" y="1462"/>
                  </a:lnTo>
                  <a:lnTo>
                    <a:pt x="165" y="1459"/>
                  </a:lnTo>
                  <a:lnTo>
                    <a:pt x="165" y="1455"/>
                  </a:lnTo>
                  <a:lnTo>
                    <a:pt x="165" y="1453"/>
                  </a:lnTo>
                  <a:lnTo>
                    <a:pt x="167" y="1452"/>
                  </a:lnTo>
                  <a:lnTo>
                    <a:pt x="167" y="1455"/>
                  </a:lnTo>
                  <a:lnTo>
                    <a:pt x="168" y="1458"/>
                  </a:lnTo>
                  <a:lnTo>
                    <a:pt x="170" y="1460"/>
                  </a:lnTo>
                  <a:lnTo>
                    <a:pt x="172" y="1462"/>
                  </a:lnTo>
                  <a:lnTo>
                    <a:pt x="174" y="1463"/>
                  </a:lnTo>
                  <a:lnTo>
                    <a:pt x="178" y="1464"/>
                  </a:lnTo>
                  <a:lnTo>
                    <a:pt x="183" y="1464"/>
                  </a:lnTo>
                  <a:lnTo>
                    <a:pt x="189" y="1463"/>
                  </a:lnTo>
                  <a:lnTo>
                    <a:pt x="193" y="1462"/>
                  </a:lnTo>
                  <a:lnTo>
                    <a:pt x="195" y="1460"/>
                  </a:lnTo>
                  <a:lnTo>
                    <a:pt x="198" y="1458"/>
                  </a:lnTo>
                  <a:lnTo>
                    <a:pt x="200" y="1455"/>
                  </a:lnTo>
                  <a:lnTo>
                    <a:pt x="201" y="1452"/>
                  </a:lnTo>
                  <a:lnTo>
                    <a:pt x="201" y="1449"/>
                  </a:lnTo>
                  <a:lnTo>
                    <a:pt x="201" y="1445"/>
                  </a:lnTo>
                  <a:lnTo>
                    <a:pt x="201" y="1443"/>
                  </a:lnTo>
                  <a:lnTo>
                    <a:pt x="206" y="1446"/>
                  </a:lnTo>
                  <a:lnTo>
                    <a:pt x="208" y="1448"/>
                  </a:lnTo>
                  <a:lnTo>
                    <a:pt x="212" y="1446"/>
                  </a:lnTo>
                  <a:lnTo>
                    <a:pt x="216" y="1445"/>
                  </a:lnTo>
                  <a:lnTo>
                    <a:pt x="219" y="1444"/>
                  </a:lnTo>
                  <a:lnTo>
                    <a:pt x="221" y="1443"/>
                  </a:lnTo>
                  <a:lnTo>
                    <a:pt x="222" y="1441"/>
                  </a:lnTo>
                  <a:lnTo>
                    <a:pt x="222" y="1439"/>
                  </a:lnTo>
                  <a:lnTo>
                    <a:pt x="224" y="1436"/>
                  </a:lnTo>
                  <a:lnTo>
                    <a:pt x="224" y="1433"/>
                  </a:lnTo>
                  <a:lnTo>
                    <a:pt x="226" y="1426"/>
                  </a:lnTo>
                  <a:lnTo>
                    <a:pt x="229" y="1424"/>
                  </a:lnTo>
                  <a:lnTo>
                    <a:pt x="230" y="1422"/>
                  </a:lnTo>
                  <a:lnTo>
                    <a:pt x="231" y="1419"/>
                  </a:lnTo>
                  <a:lnTo>
                    <a:pt x="234" y="1415"/>
                  </a:lnTo>
                  <a:lnTo>
                    <a:pt x="234" y="1412"/>
                  </a:lnTo>
                  <a:lnTo>
                    <a:pt x="234" y="1408"/>
                  </a:lnTo>
                  <a:lnTo>
                    <a:pt x="231" y="1405"/>
                  </a:lnTo>
                  <a:lnTo>
                    <a:pt x="231" y="1402"/>
                  </a:lnTo>
                  <a:lnTo>
                    <a:pt x="222" y="1389"/>
                  </a:lnTo>
                  <a:lnTo>
                    <a:pt x="203" y="1363"/>
                  </a:lnTo>
                  <a:lnTo>
                    <a:pt x="169" y="1307"/>
                  </a:lnTo>
                  <a:lnTo>
                    <a:pt x="151" y="1246"/>
                  </a:lnTo>
                  <a:lnTo>
                    <a:pt x="151" y="1228"/>
                  </a:lnTo>
                  <a:lnTo>
                    <a:pt x="151" y="1229"/>
                  </a:lnTo>
                  <a:lnTo>
                    <a:pt x="151" y="1229"/>
                  </a:lnTo>
                  <a:lnTo>
                    <a:pt x="154" y="1218"/>
                  </a:lnTo>
                  <a:lnTo>
                    <a:pt x="159" y="1195"/>
                  </a:lnTo>
                  <a:lnTo>
                    <a:pt x="159" y="1172"/>
                  </a:lnTo>
                  <a:lnTo>
                    <a:pt x="155" y="1131"/>
                  </a:lnTo>
                  <a:lnTo>
                    <a:pt x="154" y="1112"/>
                  </a:lnTo>
                  <a:lnTo>
                    <a:pt x="154" y="1102"/>
                  </a:lnTo>
                  <a:lnTo>
                    <a:pt x="159" y="1079"/>
                  </a:lnTo>
                  <a:lnTo>
                    <a:pt x="167" y="1059"/>
                  </a:lnTo>
                  <a:lnTo>
                    <a:pt x="186" y="1017"/>
                  </a:lnTo>
                  <a:lnTo>
                    <a:pt x="198" y="985"/>
                  </a:lnTo>
                  <a:lnTo>
                    <a:pt x="202" y="970"/>
                  </a:lnTo>
                  <a:lnTo>
                    <a:pt x="211" y="938"/>
                  </a:lnTo>
                  <a:lnTo>
                    <a:pt x="229" y="877"/>
                  </a:lnTo>
                  <a:lnTo>
                    <a:pt x="249" y="816"/>
                  </a:lnTo>
                  <a:lnTo>
                    <a:pt x="256" y="800"/>
                  </a:lnTo>
                  <a:lnTo>
                    <a:pt x="267" y="765"/>
                  </a:lnTo>
                  <a:lnTo>
                    <a:pt x="280" y="693"/>
                  </a:lnTo>
                  <a:lnTo>
                    <a:pt x="278" y="548"/>
                  </a:lnTo>
                  <a:lnTo>
                    <a:pt x="264" y="401"/>
                  </a:lnTo>
                  <a:lnTo>
                    <a:pt x="263" y="364"/>
                  </a:lnTo>
                  <a:lnTo>
                    <a:pt x="262" y="342"/>
                  </a:lnTo>
                  <a:lnTo>
                    <a:pt x="263" y="298"/>
                  </a:lnTo>
                  <a:lnTo>
                    <a:pt x="276" y="210"/>
                  </a:lnTo>
                  <a:lnTo>
                    <a:pt x="295" y="122"/>
                  </a:lnTo>
                  <a:lnTo>
                    <a:pt x="301" y="99"/>
                  </a:lnTo>
                  <a:lnTo>
                    <a:pt x="301" y="98"/>
                  </a:lnTo>
                  <a:lnTo>
                    <a:pt x="305" y="84"/>
                  </a:lnTo>
                  <a:lnTo>
                    <a:pt x="318" y="38"/>
                  </a:lnTo>
                  <a:lnTo>
                    <a:pt x="327" y="3"/>
                  </a:lnTo>
                  <a:lnTo>
                    <a:pt x="328" y="0"/>
                  </a:lnTo>
                  <a:lnTo>
                    <a:pt x="322" y="0"/>
                  </a:lnTo>
                  <a:lnTo>
                    <a:pt x="277" y="0"/>
                  </a:lnTo>
                  <a:lnTo>
                    <a:pt x="126" y="0"/>
                  </a:lnTo>
                  <a:lnTo>
                    <a:pt x="10" y="0"/>
                  </a:lnTo>
                  <a:lnTo>
                    <a:pt x="5" y="0"/>
                  </a:lnTo>
                  <a:lnTo>
                    <a:pt x="5" y="3"/>
                  </a:lnTo>
                  <a:lnTo>
                    <a:pt x="5" y="10"/>
                  </a:lnTo>
                  <a:lnTo>
                    <a:pt x="5" y="41"/>
                  </a:lnTo>
                  <a:lnTo>
                    <a:pt x="5" y="64"/>
                  </a:lnTo>
                  <a:lnTo>
                    <a:pt x="6" y="65"/>
                  </a:lnTo>
                  <a:lnTo>
                    <a:pt x="5" y="65"/>
                  </a:lnTo>
                  <a:lnTo>
                    <a:pt x="6" y="65"/>
                  </a:lnTo>
                  <a:lnTo>
                    <a:pt x="5" y="65"/>
                  </a:lnTo>
                  <a:lnTo>
                    <a:pt x="6" y="65"/>
                  </a:lnTo>
                  <a:lnTo>
                    <a:pt x="6" y="65"/>
                  </a:lnTo>
                  <a:close/>
                </a:path>
              </a:pathLst>
            </a:custGeom>
            <a:solidFill>
              <a:srgbClr val="99FF99"/>
            </a:solidFill>
            <a:ln w="9525">
              <a:noFill/>
              <a:round/>
              <a:headEnd/>
              <a:tailEnd/>
            </a:ln>
          </p:spPr>
          <p:txBody>
            <a:bodyPr/>
            <a:lstStyle/>
            <a:p>
              <a:endParaRPr lang="en-US"/>
            </a:p>
          </p:txBody>
        </p:sp>
        <p:sp>
          <p:nvSpPr>
            <p:cNvPr id="330832" name="Freeform 80"/>
            <p:cNvSpPr>
              <a:spLocks/>
            </p:cNvSpPr>
            <p:nvPr/>
          </p:nvSpPr>
          <p:spPr bwMode="auto">
            <a:xfrm>
              <a:off x="2434" y="3942"/>
              <a:ext cx="17" cy="44"/>
            </a:xfrm>
            <a:custGeom>
              <a:avLst/>
              <a:gdLst/>
              <a:ahLst/>
              <a:cxnLst>
                <a:cxn ang="0">
                  <a:pos x="2" y="0"/>
                </a:cxn>
                <a:cxn ang="0">
                  <a:pos x="5" y="4"/>
                </a:cxn>
                <a:cxn ang="0">
                  <a:pos x="7" y="8"/>
                </a:cxn>
                <a:cxn ang="0">
                  <a:pos x="11" y="14"/>
                </a:cxn>
                <a:cxn ang="0">
                  <a:pos x="16" y="31"/>
                </a:cxn>
                <a:cxn ang="0">
                  <a:pos x="17" y="44"/>
                </a:cxn>
                <a:cxn ang="0">
                  <a:pos x="14" y="37"/>
                </a:cxn>
                <a:cxn ang="0">
                  <a:pos x="7" y="17"/>
                </a:cxn>
                <a:cxn ang="0">
                  <a:pos x="2" y="2"/>
                </a:cxn>
                <a:cxn ang="0">
                  <a:pos x="2" y="0"/>
                </a:cxn>
                <a:cxn ang="0">
                  <a:pos x="0" y="0"/>
                </a:cxn>
                <a:cxn ang="0">
                  <a:pos x="2" y="0"/>
                </a:cxn>
                <a:cxn ang="0">
                  <a:pos x="0" y="0"/>
                </a:cxn>
                <a:cxn ang="0">
                  <a:pos x="2" y="0"/>
                </a:cxn>
                <a:cxn ang="0">
                  <a:pos x="2" y="0"/>
                </a:cxn>
              </a:cxnLst>
              <a:rect l="0" t="0" r="r" b="b"/>
              <a:pathLst>
                <a:path w="17" h="44">
                  <a:moveTo>
                    <a:pt x="2" y="0"/>
                  </a:moveTo>
                  <a:lnTo>
                    <a:pt x="5" y="4"/>
                  </a:lnTo>
                  <a:lnTo>
                    <a:pt x="7" y="8"/>
                  </a:lnTo>
                  <a:lnTo>
                    <a:pt x="11" y="14"/>
                  </a:lnTo>
                  <a:lnTo>
                    <a:pt x="16" y="31"/>
                  </a:lnTo>
                  <a:lnTo>
                    <a:pt x="17" y="44"/>
                  </a:lnTo>
                  <a:lnTo>
                    <a:pt x="14" y="37"/>
                  </a:lnTo>
                  <a:lnTo>
                    <a:pt x="7" y="17"/>
                  </a:lnTo>
                  <a:lnTo>
                    <a:pt x="2" y="2"/>
                  </a:lnTo>
                  <a:lnTo>
                    <a:pt x="2" y="0"/>
                  </a:lnTo>
                  <a:lnTo>
                    <a:pt x="0" y="0"/>
                  </a:lnTo>
                  <a:lnTo>
                    <a:pt x="2" y="0"/>
                  </a:lnTo>
                  <a:lnTo>
                    <a:pt x="0" y="0"/>
                  </a:lnTo>
                  <a:lnTo>
                    <a:pt x="2" y="0"/>
                  </a:lnTo>
                  <a:lnTo>
                    <a:pt x="2" y="0"/>
                  </a:lnTo>
                  <a:close/>
                </a:path>
              </a:pathLst>
            </a:custGeom>
            <a:solidFill>
              <a:srgbClr val="99FF99"/>
            </a:solidFill>
            <a:ln w="9525">
              <a:noFill/>
              <a:round/>
              <a:headEnd/>
              <a:tailEnd/>
            </a:ln>
          </p:spPr>
          <p:txBody>
            <a:bodyPr/>
            <a:lstStyle/>
            <a:p>
              <a:endParaRPr lang="en-US"/>
            </a:p>
          </p:txBody>
        </p:sp>
        <p:sp>
          <p:nvSpPr>
            <p:cNvPr id="330833" name="Freeform 81"/>
            <p:cNvSpPr>
              <a:spLocks/>
            </p:cNvSpPr>
            <p:nvPr/>
          </p:nvSpPr>
          <p:spPr bwMode="auto">
            <a:xfrm>
              <a:off x="2436" y="3942"/>
              <a:ext cx="15" cy="44"/>
            </a:xfrm>
            <a:custGeom>
              <a:avLst/>
              <a:gdLst/>
              <a:ahLst/>
              <a:cxnLst>
                <a:cxn ang="0">
                  <a:pos x="0" y="0"/>
                </a:cxn>
                <a:cxn ang="0">
                  <a:pos x="3" y="4"/>
                </a:cxn>
                <a:cxn ang="0">
                  <a:pos x="5" y="8"/>
                </a:cxn>
                <a:cxn ang="0">
                  <a:pos x="9" y="14"/>
                </a:cxn>
                <a:cxn ang="0">
                  <a:pos x="14" y="31"/>
                </a:cxn>
                <a:cxn ang="0">
                  <a:pos x="15" y="44"/>
                </a:cxn>
              </a:cxnLst>
              <a:rect l="0" t="0" r="r" b="b"/>
              <a:pathLst>
                <a:path w="15" h="44">
                  <a:moveTo>
                    <a:pt x="0" y="0"/>
                  </a:moveTo>
                  <a:lnTo>
                    <a:pt x="3" y="4"/>
                  </a:lnTo>
                  <a:lnTo>
                    <a:pt x="5" y="8"/>
                  </a:lnTo>
                  <a:lnTo>
                    <a:pt x="9" y="14"/>
                  </a:lnTo>
                  <a:lnTo>
                    <a:pt x="14" y="31"/>
                  </a:lnTo>
                  <a:lnTo>
                    <a:pt x="15" y="44"/>
                  </a:lnTo>
                </a:path>
              </a:pathLst>
            </a:custGeom>
            <a:solidFill>
              <a:srgbClr val="99FF99"/>
            </a:solidFill>
            <a:ln w="6350">
              <a:noFill/>
              <a:prstDash val="solid"/>
              <a:round/>
              <a:headEnd/>
              <a:tailEnd/>
            </a:ln>
          </p:spPr>
          <p:txBody>
            <a:bodyPr/>
            <a:lstStyle/>
            <a:p>
              <a:endParaRPr lang="en-US"/>
            </a:p>
          </p:txBody>
        </p:sp>
        <p:sp>
          <p:nvSpPr>
            <p:cNvPr id="330834" name="Freeform 82"/>
            <p:cNvSpPr>
              <a:spLocks/>
            </p:cNvSpPr>
            <p:nvPr/>
          </p:nvSpPr>
          <p:spPr bwMode="auto">
            <a:xfrm>
              <a:off x="2476" y="3921"/>
              <a:ext cx="25" cy="63"/>
            </a:xfrm>
            <a:custGeom>
              <a:avLst/>
              <a:gdLst/>
              <a:ahLst/>
              <a:cxnLst>
                <a:cxn ang="0">
                  <a:pos x="2" y="0"/>
                </a:cxn>
                <a:cxn ang="0">
                  <a:pos x="4" y="7"/>
                </a:cxn>
                <a:cxn ang="0">
                  <a:pos x="9" y="15"/>
                </a:cxn>
                <a:cxn ang="0">
                  <a:pos x="14" y="23"/>
                </a:cxn>
                <a:cxn ang="0">
                  <a:pos x="17" y="24"/>
                </a:cxn>
                <a:cxn ang="0">
                  <a:pos x="18" y="28"/>
                </a:cxn>
                <a:cxn ang="0">
                  <a:pos x="21" y="34"/>
                </a:cxn>
                <a:cxn ang="0">
                  <a:pos x="23" y="47"/>
                </a:cxn>
                <a:cxn ang="0">
                  <a:pos x="23" y="61"/>
                </a:cxn>
                <a:cxn ang="0">
                  <a:pos x="25" y="63"/>
                </a:cxn>
                <a:cxn ang="0">
                  <a:pos x="21" y="54"/>
                </a:cxn>
                <a:cxn ang="0">
                  <a:pos x="9" y="24"/>
                </a:cxn>
                <a:cxn ang="0">
                  <a:pos x="2" y="1"/>
                </a:cxn>
                <a:cxn ang="0">
                  <a:pos x="2" y="0"/>
                </a:cxn>
                <a:cxn ang="0">
                  <a:pos x="0" y="0"/>
                </a:cxn>
                <a:cxn ang="0">
                  <a:pos x="2" y="0"/>
                </a:cxn>
                <a:cxn ang="0">
                  <a:pos x="0" y="0"/>
                </a:cxn>
                <a:cxn ang="0">
                  <a:pos x="2" y="0"/>
                </a:cxn>
                <a:cxn ang="0">
                  <a:pos x="2" y="0"/>
                </a:cxn>
              </a:cxnLst>
              <a:rect l="0" t="0" r="r" b="b"/>
              <a:pathLst>
                <a:path w="25" h="63">
                  <a:moveTo>
                    <a:pt x="2" y="0"/>
                  </a:moveTo>
                  <a:lnTo>
                    <a:pt x="4" y="7"/>
                  </a:lnTo>
                  <a:lnTo>
                    <a:pt x="9" y="15"/>
                  </a:lnTo>
                  <a:lnTo>
                    <a:pt x="14" y="23"/>
                  </a:lnTo>
                  <a:lnTo>
                    <a:pt x="17" y="24"/>
                  </a:lnTo>
                  <a:lnTo>
                    <a:pt x="18" y="28"/>
                  </a:lnTo>
                  <a:lnTo>
                    <a:pt x="21" y="34"/>
                  </a:lnTo>
                  <a:lnTo>
                    <a:pt x="23" y="47"/>
                  </a:lnTo>
                  <a:lnTo>
                    <a:pt x="23" y="61"/>
                  </a:lnTo>
                  <a:lnTo>
                    <a:pt x="25" y="63"/>
                  </a:lnTo>
                  <a:lnTo>
                    <a:pt x="21" y="54"/>
                  </a:lnTo>
                  <a:lnTo>
                    <a:pt x="9" y="24"/>
                  </a:lnTo>
                  <a:lnTo>
                    <a:pt x="2" y="1"/>
                  </a:lnTo>
                  <a:lnTo>
                    <a:pt x="2" y="0"/>
                  </a:lnTo>
                  <a:lnTo>
                    <a:pt x="0" y="0"/>
                  </a:lnTo>
                  <a:lnTo>
                    <a:pt x="2" y="0"/>
                  </a:lnTo>
                  <a:lnTo>
                    <a:pt x="0" y="0"/>
                  </a:lnTo>
                  <a:lnTo>
                    <a:pt x="2" y="0"/>
                  </a:lnTo>
                  <a:lnTo>
                    <a:pt x="2" y="0"/>
                  </a:lnTo>
                  <a:close/>
                </a:path>
              </a:pathLst>
            </a:custGeom>
            <a:solidFill>
              <a:srgbClr val="99FF99"/>
            </a:solidFill>
            <a:ln w="9525">
              <a:noFill/>
              <a:round/>
              <a:headEnd/>
              <a:tailEnd/>
            </a:ln>
          </p:spPr>
          <p:txBody>
            <a:bodyPr/>
            <a:lstStyle/>
            <a:p>
              <a:endParaRPr lang="en-US"/>
            </a:p>
          </p:txBody>
        </p:sp>
        <p:sp>
          <p:nvSpPr>
            <p:cNvPr id="330835" name="Freeform 83"/>
            <p:cNvSpPr>
              <a:spLocks/>
            </p:cNvSpPr>
            <p:nvPr/>
          </p:nvSpPr>
          <p:spPr bwMode="auto">
            <a:xfrm>
              <a:off x="2478" y="3921"/>
              <a:ext cx="23" cy="63"/>
            </a:xfrm>
            <a:custGeom>
              <a:avLst/>
              <a:gdLst/>
              <a:ahLst/>
              <a:cxnLst>
                <a:cxn ang="0">
                  <a:pos x="0" y="0"/>
                </a:cxn>
                <a:cxn ang="0">
                  <a:pos x="2" y="7"/>
                </a:cxn>
                <a:cxn ang="0">
                  <a:pos x="7" y="15"/>
                </a:cxn>
                <a:cxn ang="0">
                  <a:pos x="12" y="23"/>
                </a:cxn>
                <a:cxn ang="0">
                  <a:pos x="15" y="24"/>
                </a:cxn>
                <a:cxn ang="0">
                  <a:pos x="16" y="28"/>
                </a:cxn>
                <a:cxn ang="0">
                  <a:pos x="19" y="34"/>
                </a:cxn>
                <a:cxn ang="0">
                  <a:pos x="21" y="47"/>
                </a:cxn>
                <a:cxn ang="0">
                  <a:pos x="21" y="61"/>
                </a:cxn>
                <a:cxn ang="0">
                  <a:pos x="23" y="63"/>
                </a:cxn>
              </a:cxnLst>
              <a:rect l="0" t="0" r="r" b="b"/>
              <a:pathLst>
                <a:path w="23" h="63">
                  <a:moveTo>
                    <a:pt x="0" y="0"/>
                  </a:moveTo>
                  <a:lnTo>
                    <a:pt x="2" y="7"/>
                  </a:lnTo>
                  <a:lnTo>
                    <a:pt x="7" y="15"/>
                  </a:lnTo>
                  <a:lnTo>
                    <a:pt x="12" y="23"/>
                  </a:lnTo>
                  <a:lnTo>
                    <a:pt x="15" y="24"/>
                  </a:lnTo>
                  <a:lnTo>
                    <a:pt x="16" y="28"/>
                  </a:lnTo>
                  <a:lnTo>
                    <a:pt x="19" y="34"/>
                  </a:lnTo>
                  <a:lnTo>
                    <a:pt x="21" y="47"/>
                  </a:lnTo>
                  <a:lnTo>
                    <a:pt x="21" y="61"/>
                  </a:lnTo>
                  <a:lnTo>
                    <a:pt x="23" y="63"/>
                  </a:lnTo>
                </a:path>
              </a:pathLst>
            </a:custGeom>
            <a:solidFill>
              <a:srgbClr val="99FF99"/>
            </a:solidFill>
            <a:ln w="6350">
              <a:noFill/>
              <a:prstDash val="solid"/>
              <a:round/>
              <a:headEnd/>
              <a:tailEnd/>
            </a:ln>
          </p:spPr>
          <p:txBody>
            <a:bodyPr/>
            <a:lstStyle/>
            <a:p>
              <a:endParaRPr lang="en-US"/>
            </a:p>
          </p:txBody>
        </p:sp>
        <p:sp>
          <p:nvSpPr>
            <p:cNvPr id="330836" name="Freeform 84"/>
            <p:cNvSpPr>
              <a:spLocks/>
            </p:cNvSpPr>
            <p:nvPr/>
          </p:nvSpPr>
          <p:spPr bwMode="auto">
            <a:xfrm>
              <a:off x="2508" y="3927"/>
              <a:ext cx="28" cy="53"/>
            </a:xfrm>
            <a:custGeom>
              <a:avLst/>
              <a:gdLst/>
              <a:ahLst/>
              <a:cxnLst>
                <a:cxn ang="0">
                  <a:pos x="28" y="53"/>
                </a:cxn>
                <a:cxn ang="0">
                  <a:pos x="26" y="48"/>
                </a:cxn>
                <a:cxn ang="0">
                  <a:pos x="24" y="41"/>
                </a:cxn>
                <a:cxn ang="0">
                  <a:pos x="21" y="34"/>
                </a:cxn>
                <a:cxn ang="0">
                  <a:pos x="21" y="33"/>
                </a:cxn>
                <a:cxn ang="0">
                  <a:pos x="18" y="31"/>
                </a:cxn>
                <a:cxn ang="0">
                  <a:pos x="14" y="26"/>
                </a:cxn>
                <a:cxn ang="0">
                  <a:pos x="8" y="14"/>
                </a:cxn>
                <a:cxn ang="0">
                  <a:pos x="1" y="4"/>
                </a:cxn>
                <a:cxn ang="0">
                  <a:pos x="0" y="0"/>
                </a:cxn>
                <a:cxn ang="0">
                  <a:pos x="4" y="9"/>
                </a:cxn>
                <a:cxn ang="0">
                  <a:pos x="17" y="34"/>
                </a:cxn>
                <a:cxn ang="0">
                  <a:pos x="27" y="53"/>
                </a:cxn>
                <a:cxn ang="0">
                  <a:pos x="28" y="53"/>
                </a:cxn>
                <a:cxn ang="0">
                  <a:pos x="27" y="53"/>
                </a:cxn>
                <a:cxn ang="0">
                  <a:pos x="28" y="53"/>
                </a:cxn>
                <a:cxn ang="0">
                  <a:pos x="27" y="53"/>
                </a:cxn>
                <a:cxn ang="0">
                  <a:pos x="28" y="53"/>
                </a:cxn>
                <a:cxn ang="0">
                  <a:pos x="28" y="53"/>
                </a:cxn>
              </a:cxnLst>
              <a:rect l="0" t="0" r="r" b="b"/>
              <a:pathLst>
                <a:path w="28" h="53">
                  <a:moveTo>
                    <a:pt x="28" y="53"/>
                  </a:moveTo>
                  <a:lnTo>
                    <a:pt x="26" y="48"/>
                  </a:lnTo>
                  <a:lnTo>
                    <a:pt x="24" y="41"/>
                  </a:lnTo>
                  <a:lnTo>
                    <a:pt x="21" y="34"/>
                  </a:lnTo>
                  <a:lnTo>
                    <a:pt x="21" y="33"/>
                  </a:lnTo>
                  <a:lnTo>
                    <a:pt x="18" y="31"/>
                  </a:lnTo>
                  <a:lnTo>
                    <a:pt x="14" y="26"/>
                  </a:lnTo>
                  <a:lnTo>
                    <a:pt x="8" y="14"/>
                  </a:lnTo>
                  <a:lnTo>
                    <a:pt x="1" y="4"/>
                  </a:lnTo>
                  <a:lnTo>
                    <a:pt x="0" y="0"/>
                  </a:lnTo>
                  <a:lnTo>
                    <a:pt x="4" y="9"/>
                  </a:lnTo>
                  <a:lnTo>
                    <a:pt x="17" y="34"/>
                  </a:lnTo>
                  <a:lnTo>
                    <a:pt x="27" y="53"/>
                  </a:lnTo>
                  <a:lnTo>
                    <a:pt x="28" y="53"/>
                  </a:lnTo>
                  <a:lnTo>
                    <a:pt x="27" y="53"/>
                  </a:lnTo>
                  <a:lnTo>
                    <a:pt x="28" y="53"/>
                  </a:lnTo>
                  <a:lnTo>
                    <a:pt x="27" y="53"/>
                  </a:lnTo>
                  <a:lnTo>
                    <a:pt x="28" y="53"/>
                  </a:lnTo>
                  <a:lnTo>
                    <a:pt x="28" y="53"/>
                  </a:lnTo>
                  <a:close/>
                </a:path>
              </a:pathLst>
            </a:custGeom>
            <a:solidFill>
              <a:srgbClr val="99FF99"/>
            </a:solidFill>
            <a:ln w="9525">
              <a:noFill/>
              <a:round/>
              <a:headEnd/>
              <a:tailEnd/>
            </a:ln>
          </p:spPr>
          <p:txBody>
            <a:bodyPr/>
            <a:lstStyle/>
            <a:p>
              <a:endParaRPr lang="en-US"/>
            </a:p>
          </p:txBody>
        </p:sp>
        <p:sp>
          <p:nvSpPr>
            <p:cNvPr id="330837" name="Freeform 85"/>
            <p:cNvSpPr>
              <a:spLocks/>
            </p:cNvSpPr>
            <p:nvPr/>
          </p:nvSpPr>
          <p:spPr bwMode="auto">
            <a:xfrm>
              <a:off x="2508" y="3927"/>
              <a:ext cx="28" cy="53"/>
            </a:xfrm>
            <a:custGeom>
              <a:avLst/>
              <a:gdLst/>
              <a:ahLst/>
              <a:cxnLst>
                <a:cxn ang="0">
                  <a:pos x="28" y="53"/>
                </a:cxn>
                <a:cxn ang="0">
                  <a:pos x="26" y="48"/>
                </a:cxn>
                <a:cxn ang="0">
                  <a:pos x="24" y="41"/>
                </a:cxn>
                <a:cxn ang="0">
                  <a:pos x="21" y="34"/>
                </a:cxn>
                <a:cxn ang="0">
                  <a:pos x="21" y="33"/>
                </a:cxn>
                <a:cxn ang="0">
                  <a:pos x="18" y="31"/>
                </a:cxn>
                <a:cxn ang="0">
                  <a:pos x="14" y="26"/>
                </a:cxn>
                <a:cxn ang="0">
                  <a:pos x="8" y="14"/>
                </a:cxn>
                <a:cxn ang="0">
                  <a:pos x="1" y="4"/>
                </a:cxn>
                <a:cxn ang="0">
                  <a:pos x="0" y="0"/>
                </a:cxn>
              </a:cxnLst>
              <a:rect l="0" t="0" r="r" b="b"/>
              <a:pathLst>
                <a:path w="28" h="53">
                  <a:moveTo>
                    <a:pt x="28" y="53"/>
                  </a:moveTo>
                  <a:lnTo>
                    <a:pt x="26" y="48"/>
                  </a:lnTo>
                  <a:lnTo>
                    <a:pt x="24" y="41"/>
                  </a:lnTo>
                  <a:lnTo>
                    <a:pt x="21" y="34"/>
                  </a:lnTo>
                  <a:lnTo>
                    <a:pt x="21" y="33"/>
                  </a:lnTo>
                  <a:lnTo>
                    <a:pt x="18" y="31"/>
                  </a:lnTo>
                  <a:lnTo>
                    <a:pt x="14" y="26"/>
                  </a:lnTo>
                  <a:lnTo>
                    <a:pt x="8" y="14"/>
                  </a:lnTo>
                  <a:lnTo>
                    <a:pt x="1" y="4"/>
                  </a:lnTo>
                  <a:lnTo>
                    <a:pt x="0" y="0"/>
                  </a:lnTo>
                </a:path>
              </a:pathLst>
            </a:custGeom>
            <a:solidFill>
              <a:srgbClr val="99FF99"/>
            </a:solidFill>
            <a:ln w="6350">
              <a:noFill/>
              <a:prstDash val="solid"/>
              <a:round/>
              <a:headEnd/>
              <a:tailEnd/>
            </a:ln>
          </p:spPr>
          <p:txBody>
            <a:bodyPr/>
            <a:lstStyle/>
            <a:p>
              <a:endParaRPr lang="en-US"/>
            </a:p>
          </p:txBody>
        </p:sp>
        <p:sp>
          <p:nvSpPr>
            <p:cNvPr id="330838" name="Freeform 86"/>
            <p:cNvSpPr>
              <a:spLocks/>
            </p:cNvSpPr>
            <p:nvPr/>
          </p:nvSpPr>
          <p:spPr bwMode="auto">
            <a:xfrm>
              <a:off x="2536" y="3925"/>
              <a:ext cx="23" cy="40"/>
            </a:xfrm>
            <a:custGeom>
              <a:avLst/>
              <a:gdLst/>
              <a:ahLst/>
              <a:cxnLst>
                <a:cxn ang="0">
                  <a:pos x="1" y="0"/>
                </a:cxn>
                <a:cxn ang="0">
                  <a:pos x="0" y="0"/>
                </a:cxn>
                <a:cxn ang="0">
                  <a:pos x="1" y="0"/>
                </a:cxn>
                <a:cxn ang="0">
                  <a:pos x="0" y="0"/>
                </a:cxn>
                <a:cxn ang="0">
                  <a:pos x="1" y="0"/>
                </a:cxn>
                <a:cxn ang="0">
                  <a:pos x="3" y="3"/>
                </a:cxn>
                <a:cxn ang="0">
                  <a:pos x="6" y="10"/>
                </a:cxn>
                <a:cxn ang="0">
                  <a:pos x="17" y="22"/>
                </a:cxn>
                <a:cxn ang="0">
                  <a:pos x="22" y="36"/>
                </a:cxn>
                <a:cxn ang="0">
                  <a:pos x="23" y="40"/>
                </a:cxn>
                <a:cxn ang="0">
                  <a:pos x="19" y="34"/>
                </a:cxn>
                <a:cxn ang="0">
                  <a:pos x="9" y="16"/>
                </a:cxn>
                <a:cxn ang="0">
                  <a:pos x="1" y="1"/>
                </a:cxn>
                <a:cxn ang="0">
                  <a:pos x="1" y="0"/>
                </a:cxn>
                <a:cxn ang="0">
                  <a:pos x="0" y="0"/>
                </a:cxn>
                <a:cxn ang="0">
                  <a:pos x="1" y="0"/>
                </a:cxn>
                <a:cxn ang="0">
                  <a:pos x="0" y="0"/>
                </a:cxn>
                <a:cxn ang="0">
                  <a:pos x="1" y="0"/>
                </a:cxn>
                <a:cxn ang="0">
                  <a:pos x="1" y="0"/>
                </a:cxn>
              </a:cxnLst>
              <a:rect l="0" t="0" r="r" b="b"/>
              <a:pathLst>
                <a:path w="23" h="40">
                  <a:moveTo>
                    <a:pt x="1" y="0"/>
                  </a:moveTo>
                  <a:lnTo>
                    <a:pt x="0" y="0"/>
                  </a:lnTo>
                  <a:lnTo>
                    <a:pt x="1" y="0"/>
                  </a:lnTo>
                  <a:lnTo>
                    <a:pt x="0" y="0"/>
                  </a:lnTo>
                  <a:lnTo>
                    <a:pt x="1" y="0"/>
                  </a:lnTo>
                  <a:lnTo>
                    <a:pt x="3" y="3"/>
                  </a:lnTo>
                  <a:lnTo>
                    <a:pt x="6" y="10"/>
                  </a:lnTo>
                  <a:lnTo>
                    <a:pt x="17" y="22"/>
                  </a:lnTo>
                  <a:lnTo>
                    <a:pt x="22" y="36"/>
                  </a:lnTo>
                  <a:lnTo>
                    <a:pt x="23" y="40"/>
                  </a:lnTo>
                  <a:lnTo>
                    <a:pt x="19" y="34"/>
                  </a:lnTo>
                  <a:lnTo>
                    <a:pt x="9" y="16"/>
                  </a:lnTo>
                  <a:lnTo>
                    <a:pt x="1" y="1"/>
                  </a:lnTo>
                  <a:lnTo>
                    <a:pt x="1" y="0"/>
                  </a:lnTo>
                  <a:lnTo>
                    <a:pt x="0" y="0"/>
                  </a:lnTo>
                  <a:lnTo>
                    <a:pt x="1" y="0"/>
                  </a:lnTo>
                  <a:lnTo>
                    <a:pt x="0" y="0"/>
                  </a:lnTo>
                  <a:lnTo>
                    <a:pt x="1" y="0"/>
                  </a:lnTo>
                  <a:lnTo>
                    <a:pt x="1" y="0"/>
                  </a:lnTo>
                  <a:close/>
                </a:path>
              </a:pathLst>
            </a:custGeom>
            <a:solidFill>
              <a:srgbClr val="99FF99"/>
            </a:solidFill>
            <a:ln w="9525">
              <a:noFill/>
              <a:round/>
              <a:headEnd/>
              <a:tailEnd/>
            </a:ln>
          </p:spPr>
          <p:txBody>
            <a:bodyPr/>
            <a:lstStyle/>
            <a:p>
              <a:endParaRPr lang="en-US"/>
            </a:p>
          </p:txBody>
        </p:sp>
        <p:sp>
          <p:nvSpPr>
            <p:cNvPr id="330839" name="Freeform 87"/>
            <p:cNvSpPr>
              <a:spLocks/>
            </p:cNvSpPr>
            <p:nvPr/>
          </p:nvSpPr>
          <p:spPr bwMode="auto">
            <a:xfrm>
              <a:off x="2536" y="3925"/>
              <a:ext cx="23" cy="40"/>
            </a:xfrm>
            <a:custGeom>
              <a:avLst/>
              <a:gdLst/>
              <a:ahLst/>
              <a:cxnLst>
                <a:cxn ang="0">
                  <a:pos x="1" y="0"/>
                </a:cxn>
                <a:cxn ang="0">
                  <a:pos x="0" y="0"/>
                </a:cxn>
                <a:cxn ang="0">
                  <a:pos x="1" y="0"/>
                </a:cxn>
                <a:cxn ang="0">
                  <a:pos x="0" y="0"/>
                </a:cxn>
                <a:cxn ang="0">
                  <a:pos x="1" y="0"/>
                </a:cxn>
                <a:cxn ang="0">
                  <a:pos x="3" y="3"/>
                </a:cxn>
                <a:cxn ang="0">
                  <a:pos x="6" y="10"/>
                </a:cxn>
                <a:cxn ang="0">
                  <a:pos x="17" y="22"/>
                </a:cxn>
                <a:cxn ang="0">
                  <a:pos x="22" y="36"/>
                </a:cxn>
                <a:cxn ang="0">
                  <a:pos x="23" y="40"/>
                </a:cxn>
              </a:cxnLst>
              <a:rect l="0" t="0" r="r" b="b"/>
              <a:pathLst>
                <a:path w="23" h="40">
                  <a:moveTo>
                    <a:pt x="1" y="0"/>
                  </a:moveTo>
                  <a:lnTo>
                    <a:pt x="0" y="0"/>
                  </a:lnTo>
                  <a:lnTo>
                    <a:pt x="1" y="0"/>
                  </a:lnTo>
                  <a:lnTo>
                    <a:pt x="0" y="0"/>
                  </a:lnTo>
                  <a:lnTo>
                    <a:pt x="1" y="0"/>
                  </a:lnTo>
                  <a:lnTo>
                    <a:pt x="3" y="3"/>
                  </a:lnTo>
                  <a:lnTo>
                    <a:pt x="6" y="10"/>
                  </a:lnTo>
                  <a:lnTo>
                    <a:pt x="17" y="22"/>
                  </a:lnTo>
                  <a:lnTo>
                    <a:pt x="22" y="36"/>
                  </a:lnTo>
                  <a:lnTo>
                    <a:pt x="23" y="40"/>
                  </a:lnTo>
                </a:path>
              </a:pathLst>
            </a:custGeom>
            <a:solidFill>
              <a:srgbClr val="99FF99"/>
            </a:solidFill>
            <a:ln w="6350">
              <a:noFill/>
              <a:prstDash val="solid"/>
              <a:round/>
              <a:headEnd/>
              <a:tailEnd/>
            </a:ln>
          </p:spPr>
          <p:txBody>
            <a:bodyPr/>
            <a:lstStyle/>
            <a:p>
              <a:endParaRPr lang="en-US"/>
            </a:p>
          </p:txBody>
        </p:sp>
        <p:sp>
          <p:nvSpPr>
            <p:cNvPr id="330840" name="Freeform 88"/>
            <p:cNvSpPr>
              <a:spLocks/>
            </p:cNvSpPr>
            <p:nvPr/>
          </p:nvSpPr>
          <p:spPr bwMode="auto">
            <a:xfrm>
              <a:off x="2385" y="2943"/>
              <a:ext cx="166" cy="117"/>
            </a:xfrm>
            <a:custGeom>
              <a:avLst/>
              <a:gdLst/>
              <a:ahLst/>
              <a:cxnLst>
                <a:cxn ang="0">
                  <a:pos x="166" y="6"/>
                </a:cxn>
                <a:cxn ang="0">
                  <a:pos x="163" y="17"/>
                </a:cxn>
                <a:cxn ang="0">
                  <a:pos x="155" y="37"/>
                </a:cxn>
                <a:cxn ang="0">
                  <a:pos x="137" y="79"/>
                </a:cxn>
                <a:cxn ang="0">
                  <a:pos x="126" y="96"/>
                </a:cxn>
                <a:cxn ang="0">
                  <a:pos x="110" y="108"/>
                </a:cxn>
                <a:cxn ang="0">
                  <a:pos x="102" y="112"/>
                </a:cxn>
                <a:cxn ang="0">
                  <a:pos x="84" y="117"/>
                </a:cxn>
                <a:cxn ang="0">
                  <a:pos x="68" y="117"/>
                </a:cxn>
                <a:cxn ang="0">
                  <a:pos x="56" y="115"/>
                </a:cxn>
                <a:cxn ang="0">
                  <a:pos x="46" y="108"/>
                </a:cxn>
                <a:cxn ang="0">
                  <a:pos x="37" y="100"/>
                </a:cxn>
                <a:cxn ang="0">
                  <a:pos x="29" y="89"/>
                </a:cxn>
                <a:cxn ang="0">
                  <a:pos x="23" y="77"/>
                </a:cxn>
                <a:cxn ang="0">
                  <a:pos x="11" y="47"/>
                </a:cxn>
                <a:cxn ang="0">
                  <a:pos x="4" y="16"/>
                </a:cxn>
                <a:cxn ang="0">
                  <a:pos x="0" y="0"/>
                </a:cxn>
                <a:cxn ang="0">
                  <a:pos x="2" y="11"/>
                </a:cxn>
                <a:cxn ang="0">
                  <a:pos x="12" y="31"/>
                </a:cxn>
                <a:cxn ang="0">
                  <a:pos x="37" y="69"/>
                </a:cxn>
                <a:cxn ang="0">
                  <a:pos x="53" y="83"/>
                </a:cxn>
                <a:cxn ang="0">
                  <a:pos x="74" y="89"/>
                </a:cxn>
                <a:cxn ang="0">
                  <a:pos x="85" y="88"/>
                </a:cxn>
                <a:cxn ang="0">
                  <a:pos x="94" y="87"/>
                </a:cxn>
                <a:cxn ang="0">
                  <a:pos x="113" y="79"/>
                </a:cxn>
                <a:cxn ang="0">
                  <a:pos x="131" y="67"/>
                </a:cxn>
                <a:cxn ang="0">
                  <a:pos x="147" y="53"/>
                </a:cxn>
                <a:cxn ang="0">
                  <a:pos x="159" y="35"/>
                </a:cxn>
                <a:cxn ang="0">
                  <a:pos x="165" y="16"/>
                </a:cxn>
                <a:cxn ang="0">
                  <a:pos x="166" y="6"/>
                </a:cxn>
                <a:cxn ang="0">
                  <a:pos x="165" y="6"/>
                </a:cxn>
                <a:cxn ang="0">
                  <a:pos x="166" y="6"/>
                </a:cxn>
                <a:cxn ang="0">
                  <a:pos x="165" y="6"/>
                </a:cxn>
                <a:cxn ang="0">
                  <a:pos x="166" y="6"/>
                </a:cxn>
                <a:cxn ang="0">
                  <a:pos x="166" y="6"/>
                </a:cxn>
              </a:cxnLst>
              <a:rect l="0" t="0" r="r" b="b"/>
              <a:pathLst>
                <a:path w="166" h="117">
                  <a:moveTo>
                    <a:pt x="166" y="6"/>
                  </a:moveTo>
                  <a:lnTo>
                    <a:pt x="163" y="17"/>
                  </a:lnTo>
                  <a:lnTo>
                    <a:pt x="155" y="37"/>
                  </a:lnTo>
                  <a:lnTo>
                    <a:pt x="137" y="79"/>
                  </a:lnTo>
                  <a:lnTo>
                    <a:pt x="126" y="96"/>
                  </a:lnTo>
                  <a:lnTo>
                    <a:pt x="110" y="108"/>
                  </a:lnTo>
                  <a:lnTo>
                    <a:pt x="102" y="112"/>
                  </a:lnTo>
                  <a:lnTo>
                    <a:pt x="84" y="117"/>
                  </a:lnTo>
                  <a:lnTo>
                    <a:pt x="68" y="117"/>
                  </a:lnTo>
                  <a:lnTo>
                    <a:pt x="56" y="115"/>
                  </a:lnTo>
                  <a:lnTo>
                    <a:pt x="46" y="108"/>
                  </a:lnTo>
                  <a:lnTo>
                    <a:pt x="37" y="100"/>
                  </a:lnTo>
                  <a:lnTo>
                    <a:pt x="29" y="89"/>
                  </a:lnTo>
                  <a:lnTo>
                    <a:pt x="23" y="77"/>
                  </a:lnTo>
                  <a:lnTo>
                    <a:pt x="11" y="47"/>
                  </a:lnTo>
                  <a:lnTo>
                    <a:pt x="4" y="16"/>
                  </a:lnTo>
                  <a:lnTo>
                    <a:pt x="0" y="0"/>
                  </a:lnTo>
                  <a:lnTo>
                    <a:pt x="2" y="11"/>
                  </a:lnTo>
                  <a:lnTo>
                    <a:pt x="12" y="31"/>
                  </a:lnTo>
                  <a:lnTo>
                    <a:pt x="37" y="69"/>
                  </a:lnTo>
                  <a:lnTo>
                    <a:pt x="53" y="83"/>
                  </a:lnTo>
                  <a:lnTo>
                    <a:pt x="74" y="89"/>
                  </a:lnTo>
                  <a:lnTo>
                    <a:pt x="85" y="88"/>
                  </a:lnTo>
                  <a:lnTo>
                    <a:pt x="94" y="87"/>
                  </a:lnTo>
                  <a:lnTo>
                    <a:pt x="113" y="79"/>
                  </a:lnTo>
                  <a:lnTo>
                    <a:pt x="131" y="67"/>
                  </a:lnTo>
                  <a:lnTo>
                    <a:pt x="147" y="53"/>
                  </a:lnTo>
                  <a:lnTo>
                    <a:pt x="159" y="35"/>
                  </a:lnTo>
                  <a:lnTo>
                    <a:pt x="165" y="16"/>
                  </a:lnTo>
                  <a:lnTo>
                    <a:pt x="166" y="6"/>
                  </a:lnTo>
                  <a:lnTo>
                    <a:pt x="165" y="6"/>
                  </a:lnTo>
                  <a:lnTo>
                    <a:pt x="166" y="6"/>
                  </a:lnTo>
                  <a:lnTo>
                    <a:pt x="165" y="6"/>
                  </a:lnTo>
                  <a:lnTo>
                    <a:pt x="166" y="6"/>
                  </a:lnTo>
                  <a:lnTo>
                    <a:pt x="166" y="6"/>
                  </a:lnTo>
                  <a:close/>
                </a:path>
              </a:pathLst>
            </a:custGeom>
            <a:solidFill>
              <a:srgbClr val="99FF99"/>
            </a:solidFill>
            <a:ln w="9525">
              <a:noFill/>
              <a:round/>
              <a:headEnd/>
              <a:tailEnd/>
            </a:ln>
          </p:spPr>
          <p:txBody>
            <a:bodyPr/>
            <a:lstStyle/>
            <a:p>
              <a:endParaRPr lang="en-US"/>
            </a:p>
          </p:txBody>
        </p:sp>
        <p:sp>
          <p:nvSpPr>
            <p:cNvPr id="330841" name="Freeform 89"/>
            <p:cNvSpPr>
              <a:spLocks/>
            </p:cNvSpPr>
            <p:nvPr/>
          </p:nvSpPr>
          <p:spPr bwMode="auto">
            <a:xfrm>
              <a:off x="2385" y="2943"/>
              <a:ext cx="166" cy="117"/>
            </a:xfrm>
            <a:custGeom>
              <a:avLst/>
              <a:gdLst/>
              <a:ahLst/>
              <a:cxnLst>
                <a:cxn ang="0">
                  <a:pos x="166" y="6"/>
                </a:cxn>
                <a:cxn ang="0">
                  <a:pos x="163" y="17"/>
                </a:cxn>
                <a:cxn ang="0">
                  <a:pos x="155" y="37"/>
                </a:cxn>
                <a:cxn ang="0">
                  <a:pos x="137" y="79"/>
                </a:cxn>
                <a:cxn ang="0">
                  <a:pos x="126" y="96"/>
                </a:cxn>
                <a:cxn ang="0">
                  <a:pos x="110" y="108"/>
                </a:cxn>
                <a:cxn ang="0">
                  <a:pos x="102" y="112"/>
                </a:cxn>
                <a:cxn ang="0">
                  <a:pos x="84" y="117"/>
                </a:cxn>
                <a:cxn ang="0">
                  <a:pos x="68" y="117"/>
                </a:cxn>
                <a:cxn ang="0">
                  <a:pos x="56" y="115"/>
                </a:cxn>
                <a:cxn ang="0">
                  <a:pos x="46" y="108"/>
                </a:cxn>
                <a:cxn ang="0">
                  <a:pos x="37" y="100"/>
                </a:cxn>
                <a:cxn ang="0">
                  <a:pos x="29" y="89"/>
                </a:cxn>
                <a:cxn ang="0">
                  <a:pos x="23" y="77"/>
                </a:cxn>
                <a:cxn ang="0">
                  <a:pos x="11" y="47"/>
                </a:cxn>
                <a:cxn ang="0">
                  <a:pos x="4" y="16"/>
                </a:cxn>
                <a:cxn ang="0">
                  <a:pos x="0" y="0"/>
                </a:cxn>
                <a:cxn ang="0">
                  <a:pos x="2" y="11"/>
                </a:cxn>
                <a:cxn ang="0">
                  <a:pos x="12" y="31"/>
                </a:cxn>
                <a:cxn ang="0">
                  <a:pos x="37" y="69"/>
                </a:cxn>
                <a:cxn ang="0">
                  <a:pos x="53" y="83"/>
                </a:cxn>
                <a:cxn ang="0">
                  <a:pos x="74" y="89"/>
                </a:cxn>
                <a:cxn ang="0">
                  <a:pos x="85" y="88"/>
                </a:cxn>
                <a:cxn ang="0">
                  <a:pos x="94" y="87"/>
                </a:cxn>
                <a:cxn ang="0">
                  <a:pos x="113" y="79"/>
                </a:cxn>
                <a:cxn ang="0">
                  <a:pos x="131" y="67"/>
                </a:cxn>
                <a:cxn ang="0">
                  <a:pos x="147" y="53"/>
                </a:cxn>
                <a:cxn ang="0">
                  <a:pos x="159" y="35"/>
                </a:cxn>
                <a:cxn ang="0">
                  <a:pos x="165" y="16"/>
                </a:cxn>
                <a:cxn ang="0">
                  <a:pos x="166" y="6"/>
                </a:cxn>
                <a:cxn ang="0">
                  <a:pos x="165" y="6"/>
                </a:cxn>
                <a:cxn ang="0">
                  <a:pos x="166" y="6"/>
                </a:cxn>
                <a:cxn ang="0">
                  <a:pos x="165" y="6"/>
                </a:cxn>
                <a:cxn ang="0">
                  <a:pos x="166" y="6"/>
                </a:cxn>
              </a:cxnLst>
              <a:rect l="0" t="0" r="r" b="b"/>
              <a:pathLst>
                <a:path w="166" h="117">
                  <a:moveTo>
                    <a:pt x="166" y="6"/>
                  </a:moveTo>
                  <a:lnTo>
                    <a:pt x="163" y="17"/>
                  </a:lnTo>
                  <a:lnTo>
                    <a:pt x="155" y="37"/>
                  </a:lnTo>
                  <a:lnTo>
                    <a:pt x="137" y="79"/>
                  </a:lnTo>
                  <a:lnTo>
                    <a:pt x="126" y="96"/>
                  </a:lnTo>
                  <a:lnTo>
                    <a:pt x="110" y="108"/>
                  </a:lnTo>
                  <a:lnTo>
                    <a:pt x="102" y="112"/>
                  </a:lnTo>
                  <a:lnTo>
                    <a:pt x="84" y="117"/>
                  </a:lnTo>
                  <a:lnTo>
                    <a:pt x="68" y="117"/>
                  </a:lnTo>
                  <a:lnTo>
                    <a:pt x="56" y="115"/>
                  </a:lnTo>
                  <a:lnTo>
                    <a:pt x="46" y="108"/>
                  </a:lnTo>
                  <a:lnTo>
                    <a:pt x="37" y="100"/>
                  </a:lnTo>
                  <a:lnTo>
                    <a:pt x="29" y="89"/>
                  </a:lnTo>
                  <a:lnTo>
                    <a:pt x="23" y="77"/>
                  </a:lnTo>
                  <a:lnTo>
                    <a:pt x="11" y="47"/>
                  </a:lnTo>
                  <a:lnTo>
                    <a:pt x="4" y="16"/>
                  </a:lnTo>
                  <a:lnTo>
                    <a:pt x="0" y="0"/>
                  </a:lnTo>
                  <a:lnTo>
                    <a:pt x="2" y="11"/>
                  </a:lnTo>
                  <a:lnTo>
                    <a:pt x="12" y="31"/>
                  </a:lnTo>
                  <a:lnTo>
                    <a:pt x="37" y="69"/>
                  </a:lnTo>
                  <a:lnTo>
                    <a:pt x="53" y="83"/>
                  </a:lnTo>
                  <a:lnTo>
                    <a:pt x="74" y="89"/>
                  </a:lnTo>
                  <a:lnTo>
                    <a:pt x="85" y="88"/>
                  </a:lnTo>
                  <a:lnTo>
                    <a:pt x="94" y="87"/>
                  </a:lnTo>
                  <a:lnTo>
                    <a:pt x="113" y="79"/>
                  </a:lnTo>
                  <a:lnTo>
                    <a:pt x="131" y="67"/>
                  </a:lnTo>
                  <a:lnTo>
                    <a:pt x="147" y="53"/>
                  </a:lnTo>
                  <a:lnTo>
                    <a:pt x="159" y="35"/>
                  </a:lnTo>
                  <a:lnTo>
                    <a:pt x="165" y="16"/>
                  </a:lnTo>
                  <a:lnTo>
                    <a:pt x="166" y="6"/>
                  </a:lnTo>
                  <a:lnTo>
                    <a:pt x="165" y="6"/>
                  </a:lnTo>
                  <a:lnTo>
                    <a:pt x="166" y="6"/>
                  </a:lnTo>
                  <a:lnTo>
                    <a:pt x="165" y="6"/>
                  </a:lnTo>
                  <a:lnTo>
                    <a:pt x="166" y="6"/>
                  </a:lnTo>
                </a:path>
              </a:pathLst>
            </a:custGeom>
            <a:solidFill>
              <a:srgbClr val="99FF99"/>
            </a:solidFill>
            <a:ln w="6350">
              <a:noFill/>
              <a:prstDash val="solid"/>
              <a:round/>
              <a:headEnd/>
              <a:tailEnd/>
            </a:ln>
          </p:spPr>
          <p:txBody>
            <a:bodyPr/>
            <a:lstStyle/>
            <a:p>
              <a:endParaRPr lang="en-US"/>
            </a:p>
          </p:txBody>
        </p:sp>
        <p:sp>
          <p:nvSpPr>
            <p:cNvPr id="330842" name="Freeform 90"/>
            <p:cNvSpPr>
              <a:spLocks/>
            </p:cNvSpPr>
            <p:nvPr/>
          </p:nvSpPr>
          <p:spPr bwMode="auto">
            <a:xfrm>
              <a:off x="2568" y="2636"/>
              <a:ext cx="48" cy="285"/>
            </a:xfrm>
            <a:custGeom>
              <a:avLst/>
              <a:gdLst/>
              <a:ahLst/>
              <a:cxnLst>
                <a:cxn ang="0">
                  <a:pos x="0" y="285"/>
                </a:cxn>
                <a:cxn ang="0">
                  <a:pos x="6" y="262"/>
                </a:cxn>
                <a:cxn ang="0">
                  <a:pos x="15" y="215"/>
                </a:cxn>
                <a:cxn ang="0">
                  <a:pos x="27" y="119"/>
                </a:cxn>
                <a:cxn ang="0">
                  <a:pos x="42" y="24"/>
                </a:cxn>
                <a:cxn ang="0">
                  <a:pos x="48" y="0"/>
                </a:cxn>
              </a:cxnLst>
              <a:rect l="0" t="0" r="r" b="b"/>
              <a:pathLst>
                <a:path w="48" h="285">
                  <a:moveTo>
                    <a:pt x="0" y="285"/>
                  </a:moveTo>
                  <a:lnTo>
                    <a:pt x="6" y="262"/>
                  </a:lnTo>
                  <a:lnTo>
                    <a:pt x="15" y="215"/>
                  </a:lnTo>
                  <a:lnTo>
                    <a:pt x="27" y="119"/>
                  </a:lnTo>
                  <a:lnTo>
                    <a:pt x="42" y="24"/>
                  </a:lnTo>
                  <a:lnTo>
                    <a:pt x="48" y="0"/>
                  </a:lnTo>
                </a:path>
              </a:pathLst>
            </a:custGeom>
            <a:solidFill>
              <a:srgbClr val="99FF99"/>
            </a:solidFill>
            <a:ln w="6350">
              <a:noFill/>
              <a:prstDash val="solid"/>
              <a:round/>
              <a:headEnd/>
              <a:tailEnd/>
            </a:ln>
          </p:spPr>
          <p:txBody>
            <a:bodyPr/>
            <a:lstStyle/>
            <a:p>
              <a:endParaRPr lang="en-US"/>
            </a:p>
          </p:txBody>
        </p:sp>
        <p:sp>
          <p:nvSpPr>
            <p:cNvPr id="330843" name="Freeform 91"/>
            <p:cNvSpPr>
              <a:spLocks/>
            </p:cNvSpPr>
            <p:nvPr/>
          </p:nvSpPr>
          <p:spPr bwMode="auto">
            <a:xfrm>
              <a:off x="2381" y="3083"/>
              <a:ext cx="30" cy="501"/>
            </a:xfrm>
            <a:custGeom>
              <a:avLst/>
              <a:gdLst/>
              <a:ahLst/>
              <a:cxnLst>
                <a:cxn ang="0">
                  <a:pos x="1" y="0"/>
                </a:cxn>
                <a:cxn ang="0">
                  <a:pos x="1" y="2"/>
                </a:cxn>
                <a:cxn ang="0">
                  <a:pos x="4" y="10"/>
                </a:cxn>
                <a:cxn ang="0">
                  <a:pos x="15" y="38"/>
                </a:cxn>
                <a:cxn ang="0">
                  <a:pos x="24" y="60"/>
                </a:cxn>
                <a:cxn ang="0">
                  <a:pos x="25" y="60"/>
                </a:cxn>
                <a:cxn ang="0">
                  <a:pos x="25" y="99"/>
                </a:cxn>
                <a:cxn ang="0">
                  <a:pos x="28" y="174"/>
                </a:cxn>
                <a:cxn ang="0">
                  <a:pos x="30" y="318"/>
                </a:cxn>
                <a:cxn ang="0">
                  <a:pos x="15" y="464"/>
                </a:cxn>
                <a:cxn ang="0">
                  <a:pos x="8" y="501"/>
                </a:cxn>
                <a:cxn ang="0">
                  <a:pos x="6" y="492"/>
                </a:cxn>
                <a:cxn ang="0">
                  <a:pos x="6" y="423"/>
                </a:cxn>
                <a:cxn ang="0">
                  <a:pos x="2" y="190"/>
                </a:cxn>
                <a:cxn ang="0">
                  <a:pos x="1" y="10"/>
                </a:cxn>
                <a:cxn ang="0">
                  <a:pos x="1" y="0"/>
                </a:cxn>
                <a:cxn ang="0">
                  <a:pos x="0" y="0"/>
                </a:cxn>
                <a:cxn ang="0">
                  <a:pos x="1" y="0"/>
                </a:cxn>
                <a:cxn ang="0">
                  <a:pos x="0" y="0"/>
                </a:cxn>
                <a:cxn ang="0">
                  <a:pos x="1" y="0"/>
                </a:cxn>
                <a:cxn ang="0">
                  <a:pos x="1" y="0"/>
                </a:cxn>
              </a:cxnLst>
              <a:rect l="0" t="0" r="r" b="b"/>
              <a:pathLst>
                <a:path w="30" h="501">
                  <a:moveTo>
                    <a:pt x="1" y="0"/>
                  </a:moveTo>
                  <a:lnTo>
                    <a:pt x="1" y="2"/>
                  </a:lnTo>
                  <a:lnTo>
                    <a:pt x="4" y="10"/>
                  </a:lnTo>
                  <a:lnTo>
                    <a:pt x="15" y="38"/>
                  </a:lnTo>
                  <a:lnTo>
                    <a:pt x="24" y="60"/>
                  </a:lnTo>
                  <a:lnTo>
                    <a:pt x="25" y="60"/>
                  </a:lnTo>
                  <a:lnTo>
                    <a:pt x="25" y="99"/>
                  </a:lnTo>
                  <a:lnTo>
                    <a:pt x="28" y="174"/>
                  </a:lnTo>
                  <a:lnTo>
                    <a:pt x="30" y="318"/>
                  </a:lnTo>
                  <a:lnTo>
                    <a:pt x="15" y="464"/>
                  </a:lnTo>
                  <a:lnTo>
                    <a:pt x="8" y="501"/>
                  </a:lnTo>
                  <a:lnTo>
                    <a:pt x="6" y="492"/>
                  </a:lnTo>
                  <a:lnTo>
                    <a:pt x="6" y="423"/>
                  </a:lnTo>
                  <a:lnTo>
                    <a:pt x="2" y="190"/>
                  </a:lnTo>
                  <a:lnTo>
                    <a:pt x="1" y="10"/>
                  </a:lnTo>
                  <a:lnTo>
                    <a:pt x="1" y="0"/>
                  </a:lnTo>
                  <a:lnTo>
                    <a:pt x="0" y="0"/>
                  </a:lnTo>
                  <a:lnTo>
                    <a:pt x="1" y="0"/>
                  </a:lnTo>
                  <a:lnTo>
                    <a:pt x="0" y="0"/>
                  </a:lnTo>
                  <a:lnTo>
                    <a:pt x="1" y="0"/>
                  </a:lnTo>
                  <a:lnTo>
                    <a:pt x="1" y="0"/>
                  </a:lnTo>
                  <a:close/>
                </a:path>
              </a:pathLst>
            </a:custGeom>
            <a:solidFill>
              <a:srgbClr val="99FF99"/>
            </a:solidFill>
            <a:ln w="9525">
              <a:noFill/>
              <a:round/>
              <a:headEnd/>
              <a:tailEnd/>
            </a:ln>
          </p:spPr>
          <p:txBody>
            <a:bodyPr/>
            <a:lstStyle/>
            <a:p>
              <a:endParaRPr lang="en-US"/>
            </a:p>
          </p:txBody>
        </p:sp>
        <p:sp>
          <p:nvSpPr>
            <p:cNvPr id="330844" name="Freeform 92"/>
            <p:cNvSpPr>
              <a:spLocks/>
            </p:cNvSpPr>
            <p:nvPr/>
          </p:nvSpPr>
          <p:spPr bwMode="auto">
            <a:xfrm>
              <a:off x="2382" y="3083"/>
              <a:ext cx="29" cy="501"/>
            </a:xfrm>
            <a:custGeom>
              <a:avLst/>
              <a:gdLst/>
              <a:ahLst/>
              <a:cxnLst>
                <a:cxn ang="0">
                  <a:pos x="0" y="0"/>
                </a:cxn>
                <a:cxn ang="0">
                  <a:pos x="0" y="2"/>
                </a:cxn>
                <a:cxn ang="0">
                  <a:pos x="3" y="10"/>
                </a:cxn>
                <a:cxn ang="0">
                  <a:pos x="14" y="38"/>
                </a:cxn>
                <a:cxn ang="0">
                  <a:pos x="23" y="60"/>
                </a:cxn>
                <a:cxn ang="0">
                  <a:pos x="24" y="60"/>
                </a:cxn>
                <a:cxn ang="0">
                  <a:pos x="24" y="99"/>
                </a:cxn>
                <a:cxn ang="0">
                  <a:pos x="27" y="174"/>
                </a:cxn>
                <a:cxn ang="0">
                  <a:pos x="29" y="318"/>
                </a:cxn>
                <a:cxn ang="0">
                  <a:pos x="14" y="464"/>
                </a:cxn>
                <a:cxn ang="0">
                  <a:pos x="7" y="501"/>
                </a:cxn>
              </a:cxnLst>
              <a:rect l="0" t="0" r="r" b="b"/>
              <a:pathLst>
                <a:path w="29" h="501">
                  <a:moveTo>
                    <a:pt x="0" y="0"/>
                  </a:moveTo>
                  <a:lnTo>
                    <a:pt x="0" y="2"/>
                  </a:lnTo>
                  <a:lnTo>
                    <a:pt x="3" y="10"/>
                  </a:lnTo>
                  <a:lnTo>
                    <a:pt x="14" y="38"/>
                  </a:lnTo>
                  <a:lnTo>
                    <a:pt x="23" y="60"/>
                  </a:lnTo>
                  <a:lnTo>
                    <a:pt x="24" y="60"/>
                  </a:lnTo>
                  <a:lnTo>
                    <a:pt x="24" y="99"/>
                  </a:lnTo>
                  <a:lnTo>
                    <a:pt x="27" y="174"/>
                  </a:lnTo>
                  <a:lnTo>
                    <a:pt x="29" y="318"/>
                  </a:lnTo>
                  <a:lnTo>
                    <a:pt x="14" y="464"/>
                  </a:lnTo>
                  <a:lnTo>
                    <a:pt x="7" y="501"/>
                  </a:lnTo>
                </a:path>
              </a:pathLst>
            </a:custGeom>
            <a:solidFill>
              <a:srgbClr val="99FF99"/>
            </a:solidFill>
            <a:ln w="6350">
              <a:noFill/>
              <a:prstDash val="solid"/>
              <a:round/>
              <a:headEnd/>
              <a:tailEnd/>
            </a:ln>
          </p:spPr>
          <p:txBody>
            <a:bodyPr/>
            <a:lstStyle/>
            <a:p>
              <a:endParaRPr lang="en-US"/>
            </a:p>
          </p:txBody>
        </p:sp>
        <p:sp>
          <p:nvSpPr>
            <p:cNvPr id="330845" name="Freeform 93"/>
            <p:cNvSpPr>
              <a:spLocks/>
            </p:cNvSpPr>
            <p:nvPr/>
          </p:nvSpPr>
          <p:spPr bwMode="auto">
            <a:xfrm>
              <a:off x="2399" y="3964"/>
              <a:ext cx="38" cy="16"/>
            </a:xfrm>
            <a:custGeom>
              <a:avLst/>
              <a:gdLst/>
              <a:ahLst/>
              <a:cxnLst>
                <a:cxn ang="0">
                  <a:pos x="38" y="16"/>
                </a:cxn>
                <a:cxn ang="0">
                  <a:pos x="34" y="15"/>
                </a:cxn>
                <a:cxn ang="0">
                  <a:pos x="32" y="14"/>
                </a:cxn>
                <a:cxn ang="0">
                  <a:pos x="28" y="13"/>
                </a:cxn>
                <a:cxn ang="0">
                  <a:pos x="25" y="13"/>
                </a:cxn>
                <a:cxn ang="0">
                  <a:pos x="19" y="14"/>
                </a:cxn>
                <a:cxn ang="0">
                  <a:pos x="6" y="15"/>
                </a:cxn>
                <a:cxn ang="0">
                  <a:pos x="1" y="13"/>
                </a:cxn>
                <a:cxn ang="0">
                  <a:pos x="0" y="11"/>
                </a:cxn>
                <a:cxn ang="0">
                  <a:pos x="0" y="10"/>
                </a:cxn>
                <a:cxn ang="0">
                  <a:pos x="0" y="9"/>
                </a:cxn>
                <a:cxn ang="0">
                  <a:pos x="0" y="5"/>
                </a:cxn>
                <a:cxn ang="0">
                  <a:pos x="1" y="5"/>
                </a:cxn>
                <a:cxn ang="0">
                  <a:pos x="4" y="4"/>
                </a:cxn>
                <a:cxn ang="0">
                  <a:pos x="9" y="1"/>
                </a:cxn>
                <a:cxn ang="0">
                  <a:pos x="15" y="0"/>
                </a:cxn>
                <a:cxn ang="0">
                  <a:pos x="20" y="0"/>
                </a:cxn>
                <a:cxn ang="0">
                  <a:pos x="26" y="1"/>
                </a:cxn>
                <a:cxn ang="0">
                  <a:pos x="32" y="4"/>
                </a:cxn>
                <a:cxn ang="0">
                  <a:pos x="34" y="5"/>
                </a:cxn>
              </a:cxnLst>
              <a:rect l="0" t="0" r="r" b="b"/>
              <a:pathLst>
                <a:path w="38" h="16">
                  <a:moveTo>
                    <a:pt x="38" y="16"/>
                  </a:moveTo>
                  <a:lnTo>
                    <a:pt x="34" y="15"/>
                  </a:lnTo>
                  <a:lnTo>
                    <a:pt x="32" y="14"/>
                  </a:lnTo>
                  <a:lnTo>
                    <a:pt x="28" y="13"/>
                  </a:lnTo>
                  <a:lnTo>
                    <a:pt x="25" y="13"/>
                  </a:lnTo>
                  <a:lnTo>
                    <a:pt x="19" y="14"/>
                  </a:lnTo>
                  <a:lnTo>
                    <a:pt x="6" y="15"/>
                  </a:lnTo>
                  <a:lnTo>
                    <a:pt x="1" y="13"/>
                  </a:lnTo>
                  <a:lnTo>
                    <a:pt x="0" y="11"/>
                  </a:lnTo>
                  <a:lnTo>
                    <a:pt x="0" y="10"/>
                  </a:lnTo>
                  <a:lnTo>
                    <a:pt x="0" y="9"/>
                  </a:lnTo>
                  <a:lnTo>
                    <a:pt x="0" y="5"/>
                  </a:lnTo>
                  <a:lnTo>
                    <a:pt x="1" y="5"/>
                  </a:lnTo>
                  <a:lnTo>
                    <a:pt x="4" y="4"/>
                  </a:lnTo>
                  <a:lnTo>
                    <a:pt x="9" y="1"/>
                  </a:lnTo>
                  <a:lnTo>
                    <a:pt x="15" y="0"/>
                  </a:lnTo>
                  <a:lnTo>
                    <a:pt x="20" y="0"/>
                  </a:lnTo>
                  <a:lnTo>
                    <a:pt x="26" y="1"/>
                  </a:lnTo>
                  <a:lnTo>
                    <a:pt x="32" y="4"/>
                  </a:lnTo>
                  <a:lnTo>
                    <a:pt x="34" y="5"/>
                  </a:lnTo>
                </a:path>
              </a:pathLst>
            </a:custGeom>
            <a:solidFill>
              <a:srgbClr val="99FF99"/>
            </a:solidFill>
            <a:ln w="6350">
              <a:noFill/>
              <a:prstDash val="solid"/>
              <a:round/>
              <a:headEnd/>
              <a:tailEnd/>
            </a:ln>
          </p:spPr>
          <p:txBody>
            <a:bodyPr/>
            <a:lstStyle/>
            <a:p>
              <a:endParaRPr lang="en-US"/>
            </a:p>
          </p:txBody>
        </p:sp>
        <p:sp>
          <p:nvSpPr>
            <p:cNvPr id="330846" name="Freeform 94"/>
            <p:cNvSpPr>
              <a:spLocks/>
            </p:cNvSpPr>
            <p:nvPr/>
          </p:nvSpPr>
          <p:spPr bwMode="auto">
            <a:xfrm>
              <a:off x="2459" y="3972"/>
              <a:ext cx="30" cy="16"/>
            </a:xfrm>
            <a:custGeom>
              <a:avLst/>
              <a:gdLst/>
              <a:ahLst/>
              <a:cxnLst>
                <a:cxn ang="0">
                  <a:pos x="29" y="12"/>
                </a:cxn>
                <a:cxn ang="0">
                  <a:pos x="26" y="14"/>
                </a:cxn>
                <a:cxn ang="0">
                  <a:pos x="21" y="16"/>
                </a:cxn>
                <a:cxn ang="0">
                  <a:pos x="16" y="16"/>
                </a:cxn>
                <a:cxn ang="0">
                  <a:pos x="11" y="16"/>
                </a:cxn>
                <a:cxn ang="0">
                  <a:pos x="7" y="14"/>
                </a:cxn>
                <a:cxn ang="0">
                  <a:pos x="2" y="12"/>
                </a:cxn>
                <a:cxn ang="0">
                  <a:pos x="1" y="10"/>
                </a:cxn>
                <a:cxn ang="0">
                  <a:pos x="0" y="7"/>
                </a:cxn>
                <a:cxn ang="0">
                  <a:pos x="0" y="5"/>
                </a:cxn>
                <a:cxn ang="0">
                  <a:pos x="1" y="3"/>
                </a:cxn>
                <a:cxn ang="0">
                  <a:pos x="2" y="2"/>
                </a:cxn>
                <a:cxn ang="0">
                  <a:pos x="5" y="2"/>
                </a:cxn>
                <a:cxn ang="0">
                  <a:pos x="10" y="1"/>
                </a:cxn>
                <a:cxn ang="0">
                  <a:pos x="20" y="0"/>
                </a:cxn>
                <a:cxn ang="0">
                  <a:pos x="24" y="0"/>
                </a:cxn>
                <a:cxn ang="0">
                  <a:pos x="28" y="3"/>
                </a:cxn>
                <a:cxn ang="0">
                  <a:pos x="30" y="5"/>
                </a:cxn>
              </a:cxnLst>
              <a:rect l="0" t="0" r="r" b="b"/>
              <a:pathLst>
                <a:path w="30" h="16">
                  <a:moveTo>
                    <a:pt x="29" y="12"/>
                  </a:moveTo>
                  <a:lnTo>
                    <a:pt x="26" y="14"/>
                  </a:lnTo>
                  <a:lnTo>
                    <a:pt x="21" y="16"/>
                  </a:lnTo>
                  <a:lnTo>
                    <a:pt x="16" y="16"/>
                  </a:lnTo>
                  <a:lnTo>
                    <a:pt x="11" y="16"/>
                  </a:lnTo>
                  <a:lnTo>
                    <a:pt x="7" y="14"/>
                  </a:lnTo>
                  <a:lnTo>
                    <a:pt x="2" y="12"/>
                  </a:lnTo>
                  <a:lnTo>
                    <a:pt x="1" y="10"/>
                  </a:lnTo>
                  <a:lnTo>
                    <a:pt x="0" y="7"/>
                  </a:lnTo>
                  <a:lnTo>
                    <a:pt x="0" y="5"/>
                  </a:lnTo>
                  <a:lnTo>
                    <a:pt x="1" y="3"/>
                  </a:lnTo>
                  <a:lnTo>
                    <a:pt x="2" y="2"/>
                  </a:lnTo>
                  <a:lnTo>
                    <a:pt x="5" y="2"/>
                  </a:lnTo>
                  <a:lnTo>
                    <a:pt x="10" y="1"/>
                  </a:lnTo>
                  <a:lnTo>
                    <a:pt x="20" y="0"/>
                  </a:lnTo>
                  <a:lnTo>
                    <a:pt x="24" y="0"/>
                  </a:lnTo>
                  <a:lnTo>
                    <a:pt x="28" y="3"/>
                  </a:lnTo>
                  <a:lnTo>
                    <a:pt x="30" y="5"/>
                  </a:lnTo>
                </a:path>
              </a:pathLst>
            </a:custGeom>
            <a:solidFill>
              <a:srgbClr val="99FF99"/>
            </a:solidFill>
            <a:ln w="6350">
              <a:noFill/>
              <a:prstDash val="solid"/>
              <a:round/>
              <a:headEnd/>
              <a:tailEnd/>
            </a:ln>
          </p:spPr>
          <p:txBody>
            <a:bodyPr/>
            <a:lstStyle/>
            <a:p>
              <a:endParaRPr lang="en-US"/>
            </a:p>
          </p:txBody>
        </p:sp>
        <p:sp>
          <p:nvSpPr>
            <p:cNvPr id="330847" name="Freeform 95"/>
            <p:cNvSpPr>
              <a:spLocks/>
            </p:cNvSpPr>
            <p:nvPr/>
          </p:nvSpPr>
          <p:spPr bwMode="auto">
            <a:xfrm>
              <a:off x="2508" y="3978"/>
              <a:ext cx="21" cy="11"/>
            </a:xfrm>
            <a:custGeom>
              <a:avLst/>
              <a:gdLst/>
              <a:ahLst/>
              <a:cxnLst>
                <a:cxn ang="0">
                  <a:pos x="21" y="8"/>
                </a:cxn>
                <a:cxn ang="0">
                  <a:pos x="15" y="9"/>
                </a:cxn>
                <a:cxn ang="0">
                  <a:pos x="12" y="10"/>
                </a:cxn>
                <a:cxn ang="0">
                  <a:pos x="7" y="11"/>
                </a:cxn>
                <a:cxn ang="0">
                  <a:pos x="3" y="10"/>
                </a:cxn>
                <a:cxn ang="0">
                  <a:pos x="1" y="9"/>
                </a:cxn>
                <a:cxn ang="0">
                  <a:pos x="0" y="8"/>
                </a:cxn>
                <a:cxn ang="0">
                  <a:pos x="0" y="5"/>
                </a:cxn>
                <a:cxn ang="0">
                  <a:pos x="1" y="2"/>
                </a:cxn>
                <a:cxn ang="0">
                  <a:pos x="3" y="1"/>
                </a:cxn>
                <a:cxn ang="0">
                  <a:pos x="5" y="0"/>
                </a:cxn>
                <a:cxn ang="0">
                  <a:pos x="8" y="0"/>
                </a:cxn>
                <a:cxn ang="0">
                  <a:pos x="10" y="0"/>
                </a:cxn>
                <a:cxn ang="0">
                  <a:pos x="14" y="0"/>
                </a:cxn>
                <a:cxn ang="0">
                  <a:pos x="17" y="2"/>
                </a:cxn>
                <a:cxn ang="0">
                  <a:pos x="19" y="6"/>
                </a:cxn>
                <a:cxn ang="0">
                  <a:pos x="21" y="8"/>
                </a:cxn>
                <a:cxn ang="0">
                  <a:pos x="19" y="8"/>
                </a:cxn>
                <a:cxn ang="0">
                  <a:pos x="21" y="8"/>
                </a:cxn>
                <a:cxn ang="0">
                  <a:pos x="19" y="8"/>
                </a:cxn>
                <a:cxn ang="0">
                  <a:pos x="21" y="8"/>
                </a:cxn>
              </a:cxnLst>
              <a:rect l="0" t="0" r="r" b="b"/>
              <a:pathLst>
                <a:path w="21" h="11">
                  <a:moveTo>
                    <a:pt x="21" y="8"/>
                  </a:moveTo>
                  <a:lnTo>
                    <a:pt x="15" y="9"/>
                  </a:lnTo>
                  <a:lnTo>
                    <a:pt x="12" y="10"/>
                  </a:lnTo>
                  <a:lnTo>
                    <a:pt x="7" y="11"/>
                  </a:lnTo>
                  <a:lnTo>
                    <a:pt x="3" y="10"/>
                  </a:lnTo>
                  <a:lnTo>
                    <a:pt x="1" y="9"/>
                  </a:lnTo>
                  <a:lnTo>
                    <a:pt x="0" y="8"/>
                  </a:lnTo>
                  <a:lnTo>
                    <a:pt x="0" y="5"/>
                  </a:lnTo>
                  <a:lnTo>
                    <a:pt x="1" y="2"/>
                  </a:lnTo>
                  <a:lnTo>
                    <a:pt x="3" y="1"/>
                  </a:lnTo>
                  <a:lnTo>
                    <a:pt x="5" y="0"/>
                  </a:lnTo>
                  <a:lnTo>
                    <a:pt x="8" y="0"/>
                  </a:lnTo>
                  <a:lnTo>
                    <a:pt x="10" y="0"/>
                  </a:lnTo>
                  <a:lnTo>
                    <a:pt x="14" y="0"/>
                  </a:lnTo>
                  <a:lnTo>
                    <a:pt x="17" y="2"/>
                  </a:lnTo>
                  <a:lnTo>
                    <a:pt x="19" y="6"/>
                  </a:lnTo>
                  <a:lnTo>
                    <a:pt x="21" y="8"/>
                  </a:lnTo>
                  <a:lnTo>
                    <a:pt x="19" y="8"/>
                  </a:lnTo>
                  <a:lnTo>
                    <a:pt x="21" y="8"/>
                  </a:lnTo>
                  <a:lnTo>
                    <a:pt x="19" y="8"/>
                  </a:lnTo>
                  <a:lnTo>
                    <a:pt x="21" y="8"/>
                  </a:lnTo>
                </a:path>
              </a:pathLst>
            </a:custGeom>
            <a:solidFill>
              <a:srgbClr val="99FF99"/>
            </a:solidFill>
            <a:ln w="6350">
              <a:noFill/>
              <a:prstDash val="solid"/>
              <a:round/>
              <a:headEnd/>
              <a:tailEnd/>
            </a:ln>
          </p:spPr>
          <p:txBody>
            <a:bodyPr/>
            <a:lstStyle/>
            <a:p>
              <a:endParaRPr lang="en-US"/>
            </a:p>
          </p:txBody>
        </p:sp>
        <p:sp>
          <p:nvSpPr>
            <p:cNvPr id="330848" name="Freeform 96"/>
            <p:cNvSpPr>
              <a:spLocks/>
            </p:cNvSpPr>
            <p:nvPr/>
          </p:nvSpPr>
          <p:spPr bwMode="auto">
            <a:xfrm>
              <a:off x="2539" y="3965"/>
              <a:ext cx="14" cy="9"/>
            </a:xfrm>
            <a:custGeom>
              <a:avLst/>
              <a:gdLst/>
              <a:ahLst/>
              <a:cxnLst>
                <a:cxn ang="0">
                  <a:pos x="11" y="7"/>
                </a:cxn>
                <a:cxn ang="0">
                  <a:pos x="10" y="8"/>
                </a:cxn>
                <a:cxn ang="0">
                  <a:pos x="9" y="8"/>
                </a:cxn>
                <a:cxn ang="0">
                  <a:pos x="5" y="9"/>
                </a:cxn>
                <a:cxn ang="0">
                  <a:pos x="2" y="9"/>
                </a:cxn>
                <a:cxn ang="0">
                  <a:pos x="2" y="9"/>
                </a:cxn>
                <a:cxn ang="0">
                  <a:pos x="1" y="8"/>
                </a:cxn>
                <a:cxn ang="0">
                  <a:pos x="0" y="5"/>
                </a:cxn>
                <a:cxn ang="0">
                  <a:pos x="0" y="4"/>
                </a:cxn>
                <a:cxn ang="0">
                  <a:pos x="1" y="3"/>
                </a:cxn>
                <a:cxn ang="0">
                  <a:pos x="2" y="2"/>
                </a:cxn>
                <a:cxn ang="0">
                  <a:pos x="5" y="0"/>
                </a:cxn>
                <a:cxn ang="0">
                  <a:pos x="6" y="0"/>
                </a:cxn>
                <a:cxn ang="0">
                  <a:pos x="10" y="0"/>
                </a:cxn>
                <a:cxn ang="0">
                  <a:pos x="12" y="0"/>
                </a:cxn>
                <a:cxn ang="0">
                  <a:pos x="14" y="0"/>
                </a:cxn>
              </a:cxnLst>
              <a:rect l="0" t="0" r="r" b="b"/>
              <a:pathLst>
                <a:path w="14" h="9">
                  <a:moveTo>
                    <a:pt x="11" y="7"/>
                  </a:moveTo>
                  <a:lnTo>
                    <a:pt x="10" y="8"/>
                  </a:lnTo>
                  <a:lnTo>
                    <a:pt x="9" y="8"/>
                  </a:lnTo>
                  <a:lnTo>
                    <a:pt x="5" y="9"/>
                  </a:lnTo>
                  <a:lnTo>
                    <a:pt x="2" y="9"/>
                  </a:lnTo>
                  <a:lnTo>
                    <a:pt x="2" y="9"/>
                  </a:lnTo>
                  <a:lnTo>
                    <a:pt x="1" y="8"/>
                  </a:lnTo>
                  <a:lnTo>
                    <a:pt x="0" y="5"/>
                  </a:lnTo>
                  <a:lnTo>
                    <a:pt x="0" y="4"/>
                  </a:lnTo>
                  <a:lnTo>
                    <a:pt x="1" y="3"/>
                  </a:lnTo>
                  <a:lnTo>
                    <a:pt x="2" y="2"/>
                  </a:lnTo>
                  <a:lnTo>
                    <a:pt x="5" y="0"/>
                  </a:lnTo>
                  <a:lnTo>
                    <a:pt x="6" y="0"/>
                  </a:lnTo>
                  <a:lnTo>
                    <a:pt x="10" y="0"/>
                  </a:lnTo>
                  <a:lnTo>
                    <a:pt x="12" y="0"/>
                  </a:lnTo>
                  <a:lnTo>
                    <a:pt x="14" y="0"/>
                  </a:lnTo>
                </a:path>
              </a:pathLst>
            </a:custGeom>
            <a:solidFill>
              <a:srgbClr val="99FF99"/>
            </a:solidFill>
            <a:ln w="6350">
              <a:noFill/>
              <a:prstDash val="solid"/>
              <a:round/>
              <a:headEnd/>
              <a:tailEnd/>
            </a:ln>
          </p:spPr>
          <p:txBody>
            <a:bodyPr/>
            <a:lstStyle/>
            <a:p>
              <a:endParaRPr lang="en-US"/>
            </a:p>
          </p:txBody>
        </p:sp>
        <p:sp>
          <p:nvSpPr>
            <p:cNvPr id="330849" name="Freeform 97"/>
            <p:cNvSpPr>
              <a:spLocks/>
            </p:cNvSpPr>
            <p:nvPr/>
          </p:nvSpPr>
          <p:spPr bwMode="auto">
            <a:xfrm>
              <a:off x="2553" y="3942"/>
              <a:ext cx="9" cy="12"/>
            </a:xfrm>
            <a:custGeom>
              <a:avLst/>
              <a:gdLst/>
              <a:ahLst/>
              <a:cxnLst>
                <a:cxn ang="0">
                  <a:pos x="9" y="7"/>
                </a:cxn>
                <a:cxn ang="0">
                  <a:pos x="9" y="5"/>
                </a:cxn>
                <a:cxn ang="0">
                  <a:pos x="7" y="3"/>
                </a:cxn>
                <a:cxn ang="0">
                  <a:pos x="6" y="0"/>
                </a:cxn>
                <a:cxn ang="0">
                  <a:pos x="7" y="0"/>
                </a:cxn>
                <a:cxn ang="0">
                  <a:pos x="5" y="2"/>
                </a:cxn>
                <a:cxn ang="0">
                  <a:pos x="2" y="2"/>
                </a:cxn>
                <a:cxn ang="0">
                  <a:pos x="0" y="4"/>
                </a:cxn>
                <a:cxn ang="0">
                  <a:pos x="0" y="5"/>
                </a:cxn>
                <a:cxn ang="0">
                  <a:pos x="0" y="7"/>
                </a:cxn>
                <a:cxn ang="0">
                  <a:pos x="0" y="8"/>
                </a:cxn>
                <a:cxn ang="0">
                  <a:pos x="1" y="11"/>
                </a:cxn>
                <a:cxn ang="0">
                  <a:pos x="3" y="12"/>
                </a:cxn>
                <a:cxn ang="0">
                  <a:pos x="5" y="12"/>
                </a:cxn>
                <a:cxn ang="0">
                  <a:pos x="7" y="11"/>
                </a:cxn>
                <a:cxn ang="0">
                  <a:pos x="7" y="8"/>
                </a:cxn>
                <a:cxn ang="0">
                  <a:pos x="9" y="7"/>
                </a:cxn>
                <a:cxn ang="0">
                  <a:pos x="7" y="7"/>
                </a:cxn>
                <a:cxn ang="0">
                  <a:pos x="9" y="7"/>
                </a:cxn>
                <a:cxn ang="0">
                  <a:pos x="7" y="7"/>
                </a:cxn>
                <a:cxn ang="0">
                  <a:pos x="9" y="7"/>
                </a:cxn>
              </a:cxnLst>
              <a:rect l="0" t="0" r="r" b="b"/>
              <a:pathLst>
                <a:path w="9" h="12">
                  <a:moveTo>
                    <a:pt x="9" y="7"/>
                  </a:moveTo>
                  <a:lnTo>
                    <a:pt x="9" y="5"/>
                  </a:lnTo>
                  <a:lnTo>
                    <a:pt x="7" y="3"/>
                  </a:lnTo>
                  <a:lnTo>
                    <a:pt x="6" y="0"/>
                  </a:lnTo>
                  <a:lnTo>
                    <a:pt x="7" y="0"/>
                  </a:lnTo>
                  <a:lnTo>
                    <a:pt x="5" y="2"/>
                  </a:lnTo>
                  <a:lnTo>
                    <a:pt x="2" y="2"/>
                  </a:lnTo>
                  <a:lnTo>
                    <a:pt x="0" y="4"/>
                  </a:lnTo>
                  <a:lnTo>
                    <a:pt x="0" y="5"/>
                  </a:lnTo>
                  <a:lnTo>
                    <a:pt x="0" y="7"/>
                  </a:lnTo>
                  <a:lnTo>
                    <a:pt x="0" y="8"/>
                  </a:lnTo>
                  <a:lnTo>
                    <a:pt x="1" y="11"/>
                  </a:lnTo>
                  <a:lnTo>
                    <a:pt x="3" y="12"/>
                  </a:lnTo>
                  <a:lnTo>
                    <a:pt x="5" y="12"/>
                  </a:lnTo>
                  <a:lnTo>
                    <a:pt x="7" y="11"/>
                  </a:lnTo>
                  <a:lnTo>
                    <a:pt x="7" y="8"/>
                  </a:lnTo>
                  <a:lnTo>
                    <a:pt x="9" y="7"/>
                  </a:lnTo>
                  <a:lnTo>
                    <a:pt x="7" y="7"/>
                  </a:lnTo>
                  <a:lnTo>
                    <a:pt x="9" y="7"/>
                  </a:lnTo>
                  <a:lnTo>
                    <a:pt x="7" y="7"/>
                  </a:lnTo>
                  <a:lnTo>
                    <a:pt x="9" y="7"/>
                  </a:lnTo>
                </a:path>
              </a:pathLst>
            </a:custGeom>
            <a:solidFill>
              <a:srgbClr val="99FF99"/>
            </a:solidFill>
            <a:ln w="6350">
              <a:noFill/>
              <a:prstDash val="solid"/>
              <a:round/>
              <a:headEnd/>
              <a:tailEnd/>
            </a:ln>
          </p:spPr>
          <p:txBody>
            <a:bodyPr/>
            <a:lstStyle/>
            <a:p>
              <a:endParaRPr lang="en-US"/>
            </a:p>
          </p:txBody>
        </p:sp>
        <p:sp>
          <p:nvSpPr>
            <p:cNvPr id="330850" name="Freeform 98"/>
            <p:cNvSpPr>
              <a:spLocks/>
            </p:cNvSpPr>
            <p:nvPr/>
          </p:nvSpPr>
          <p:spPr bwMode="auto">
            <a:xfrm>
              <a:off x="2359" y="3749"/>
              <a:ext cx="13" cy="43"/>
            </a:xfrm>
            <a:custGeom>
              <a:avLst/>
              <a:gdLst/>
              <a:ahLst/>
              <a:cxnLst>
                <a:cxn ang="0">
                  <a:pos x="13" y="0"/>
                </a:cxn>
                <a:cxn ang="0">
                  <a:pos x="12" y="4"/>
                </a:cxn>
                <a:cxn ang="0">
                  <a:pos x="12" y="12"/>
                </a:cxn>
                <a:cxn ang="0">
                  <a:pos x="7" y="26"/>
                </a:cxn>
                <a:cxn ang="0">
                  <a:pos x="2" y="41"/>
                </a:cxn>
                <a:cxn ang="0">
                  <a:pos x="0" y="43"/>
                </a:cxn>
              </a:cxnLst>
              <a:rect l="0" t="0" r="r" b="b"/>
              <a:pathLst>
                <a:path w="13" h="43">
                  <a:moveTo>
                    <a:pt x="13" y="0"/>
                  </a:moveTo>
                  <a:lnTo>
                    <a:pt x="12" y="4"/>
                  </a:lnTo>
                  <a:lnTo>
                    <a:pt x="12" y="12"/>
                  </a:lnTo>
                  <a:lnTo>
                    <a:pt x="7" y="26"/>
                  </a:lnTo>
                  <a:lnTo>
                    <a:pt x="2" y="41"/>
                  </a:lnTo>
                  <a:lnTo>
                    <a:pt x="0" y="43"/>
                  </a:lnTo>
                </a:path>
              </a:pathLst>
            </a:custGeom>
            <a:solidFill>
              <a:srgbClr val="99FF99"/>
            </a:solidFill>
            <a:ln w="6350">
              <a:noFill/>
              <a:prstDash val="solid"/>
              <a:round/>
              <a:headEnd/>
              <a:tailEnd/>
            </a:ln>
          </p:spPr>
          <p:txBody>
            <a:bodyPr/>
            <a:lstStyle/>
            <a:p>
              <a:endParaRPr lang="en-US"/>
            </a:p>
          </p:txBody>
        </p:sp>
        <p:sp>
          <p:nvSpPr>
            <p:cNvPr id="330851" name="Freeform 99"/>
            <p:cNvSpPr>
              <a:spLocks/>
            </p:cNvSpPr>
            <p:nvPr/>
          </p:nvSpPr>
          <p:spPr bwMode="auto">
            <a:xfrm>
              <a:off x="2452" y="3714"/>
              <a:ext cx="31" cy="52"/>
            </a:xfrm>
            <a:custGeom>
              <a:avLst/>
              <a:gdLst/>
              <a:ahLst/>
              <a:cxnLst>
                <a:cxn ang="0">
                  <a:pos x="31" y="52"/>
                </a:cxn>
                <a:cxn ang="0">
                  <a:pos x="31" y="49"/>
                </a:cxn>
                <a:cxn ang="0">
                  <a:pos x="29" y="43"/>
                </a:cxn>
                <a:cxn ang="0">
                  <a:pos x="27" y="36"/>
                </a:cxn>
                <a:cxn ang="0">
                  <a:pos x="24" y="31"/>
                </a:cxn>
                <a:cxn ang="0">
                  <a:pos x="18" y="20"/>
                </a:cxn>
                <a:cxn ang="0">
                  <a:pos x="17" y="16"/>
                </a:cxn>
                <a:cxn ang="0">
                  <a:pos x="14" y="14"/>
                </a:cxn>
                <a:cxn ang="0">
                  <a:pos x="13" y="10"/>
                </a:cxn>
                <a:cxn ang="0">
                  <a:pos x="13" y="8"/>
                </a:cxn>
                <a:cxn ang="0">
                  <a:pos x="9" y="6"/>
                </a:cxn>
                <a:cxn ang="0">
                  <a:pos x="5" y="3"/>
                </a:cxn>
                <a:cxn ang="0">
                  <a:pos x="0" y="1"/>
                </a:cxn>
                <a:cxn ang="0">
                  <a:pos x="0" y="0"/>
                </a:cxn>
              </a:cxnLst>
              <a:rect l="0" t="0" r="r" b="b"/>
              <a:pathLst>
                <a:path w="31" h="52">
                  <a:moveTo>
                    <a:pt x="31" y="52"/>
                  </a:moveTo>
                  <a:lnTo>
                    <a:pt x="31" y="49"/>
                  </a:lnTo>
                  <a:lnTo>
                    <a:pt x="29" y="43"/>
                  </a:lnTo>
                  <a:lnTo>
                    <a:pt x="27" y="36"/>
                  </a:lnTo>
                  <a:lnTo>
                    <a:pt x="24" y="31"/>
                  </a:lnTo>
                  <a:lnTo>
                    <a:pt x="18" y="20"/>
                  </a:lnTo>
                  <a:lnTo>
                    <a:pt x="17" y="16"/>
                  </a:lnTo>
                  <a:lnTo>
                    <a:pt x="14" y="14"/>
                  </a:lnTo>
                  <a:lnTo>
                    <a:pt x="13" y="10"/>
                  </a:lnTo>
                  <a:lnTo>
                    <a:pt x="13" y="8"/>
                  </a:lnTo>
                  <a:lnTo>
                    <a:pt x="9" y="6"/>
                  </a:lnTo>
                  <a:lnTo>
                    <a:pt x="5" y="3"/>
                  </a:lnTo>
                  <a:lnTo>
                    <a:pt x="0" y="1"/>
                  </a:lnTo>
                  <a:lnTo>
                    <a:pt x="0" y="0"/>
                  </a:lnTo>
                </a:path>
              </a:pathLst>
            </a:custGeom>
            <a:solidFill>
              <a:srgbClr val="99FF99"/>
            </a:solidFill>
            <a:ln w="6350">
              <a:noFill/>
              <a:prstDash val="solid"/>
              <a:round/>
              <a:headEnd/>
              <a:tailEnd/>
            </a:ln>
          </p:spPr>
          <p:txBody>
            <a:bodyPr/>
            <a:lstStyle/>
            <a:p>
              <a:endParaRPr lang="en-US"/>
            </a:p>
          </p:txBody>
        </p:sp>
        <p:sp>
          <p:nvSpPr>
            <p:cNvPr id="330852" name="Freeform 100"/>
            <p:cNvSpPr>
              <a:spLocks/>
            </p:cNvSpPr>
            <p:nvPr/>
          </p:nvSpPr>
          <p:spPr bwMode="auto">
            <a:xfrm>
              <a:off x="2397" y="2983"/>
              <a:ext cx="97" cy="135"/>
            </a:xfrm>
            <a:custGeom>
              <a:avLst/>
              <a:gdLst/>
              <a:ahLst/>
              <a:cxnLst>
                <a:cxn ang="0">
                  <a:pos x="2" y="0"/>
                </a:cxn>
                <a:cxn ang="0">
                  <a:pos x="2" y="5"/>
                </a:cxn>
                <a:cxn ang="0">
                  <a:pos x="3" y="18"/>
                </a:cxn>
                <a:cxn ang="0">
                  <a:pos x="6" y="51"/>
                </a:cxn>
                <a:cxn ang="0">
                  <a:pos x="9" y="79"/>
                </a:cxn>
                <a:cxn ang="0">
                  <a:pos x="12" y="82"/>
                </a:cxn>
                <a:cxn ang="0">
                  <a:pos x="14" y="90"/>
                </a:cxn>
                <a:cxn ang="0">
                  <a:pos x="20" y="104"/>
                </a:cxn>
                <a:cxn ang="0">
                  <a:pos x="26" y="117"/>
                </a:cxn>
                <a:cxn ang="0">
                  <a:pos x="35" y="127"/>
                </a:cxn>
                <a:cxn ang="0">
                  <a:pos x="45" y="133"/>
                </a:cxn>
                <a:cxn ang="0">
                  <a:pos x="58" y="135"/>
                </a:cxn>
                <a:cxn ang="0">
                  <a:pos x="67" y="132"/>
                </a:cxn>
                <a:cxn ang="0">
                  <a:pos x="70" y="131"/>
                </a:cxn>
                <a:cxn ang="0">
                  <a:pos x="78" y="126"/>
                </a:cxn>
                <a:cxn ang="0">
                  <a:pos x="84" y="119"/>
                </a:cxn>
                <a:cxn ang="0">
                  <a:pos x="90" y="112"/>
                </a:cxn>
                <a:cxn ang="0">
                  <a:pos x="93" y="103"/>
                </a:cxn>
                <a:cxn ang="0">
                  <a:pos x="96" y="94"/>
                </a:cxn>
                <a:cxn ang="0">
                  <a:pos x="97" y="89"/>
                </a:cxn>
                <a:cxn ang="0">
                  <a:pos x="91" y="93"/>
                </a:cxn>
                <a:cxn ang="0">
                  <a:pos x="81" y="96"/>
                </a:cxn>
                <a:cxn ang="0">
                  <a:pos x="70" y="99"/>
                </a:cxn>
                <a:cxn ang="0">
                  <a:pos x="59" y="99"/>
                </a:cxn>
                <a:cxn ang="0">
                  <a:pos x="49" y="96"/>
                </a:cxn>
                <a:cxn ang="0">
                  <a:pos x="40" y="90"/>
                </a:cxn>
                <a:cxn ang="0">
                  <a:pos x="36" y="86"/>
                </a:cxn>
                <a:cxn ang="0">
                  <a:pos x="34" y="85"/>
                </a:cxn>
                <a:cxn ang="0">
                  <a:pos x="31" y="81"/>
                </a:cxn>
                <a:cxn ang="0">
                  <a:pos x="28" y="76"/>
                </a:cxn>
                <a:cxn ang="0">
                  <a:pos x="27" y="68"/>
                </a:cxn>
                <a:cxn ang="0">
                  <a:pos x="28" y="65"/>
                </a:cxn>
                <a:cxn ang="0">
                  <a:pos x="23" y="56"/>
                </a:cxn>
                <a:cxn ang="0">
                  <a:pos x="11" y="25"/>
                </a:cxn>
                <a:cxn ang="0">
                  <a:pos x="2" y="2"/>
                </a:cxn>
                <a:cxn ang="0">
                  <a:pos x="2" y="0"/>
                </a:cxn>
                <a:cxn ang="0">
                  <a:pos x="0" y="0"/>
                </a:cxn>
                <a:cxn ang="0">
                  <a:pos x="2" y="0"/>
                </a:cxn>
                <a:cxn ang="0">
                  <a:pos x="0" y="0"/>
                </a:cxn>
                <a:cxn ang="0">
                  <a:pos x="2" y="0"/>
                </a:cxn>
                <a:cxn ang="0">
                  <a:pos x="2" y="0"/>
                </a:cxn>
              </a:cxnLst>
              <a:rect l="0" t="0" r="r" b="b"/>
              <a:pathLst>
                <a:path w="97" h="135">
                  <a:moveTo>
                    <a:pt x="2" y="0"/>
                  </a:moveTo>
                  <a:lnTo>
                    <a:pt x="2" y="5"/>
                  </a:lnTo>
                  <a:lnTo>
                    <a:pt x="3" y="18"/>
                  </a:lnTo>
                  <a:lnTo>
                    <a:pt x="6" y="51"/>
                  </a:lnTo>
                  <a:lnTo>
                    <a:pt x="9" y="79"/>
                  </a:lnTo>
                  <a:lnTo>
                    <a:pt x="12" y="82"/>
                  </a:lnTo>
                  <a:lnTo>
                    <a:pt x="14" y="90"/>
                  </a:lnTo>
                  <a:lnTo>
                    <a:pt x="20" y="104"/>
                  </a:lnTo>
                  <a:lnTo>
                    <a:pt x="26" y="117"/>
                  </a:lnTo>
                  <a:lnTo>
                    <a:pt x="35" y="127"/>
                  </a:lnTo>
                  <a:lnTo>
                    <a:pt x="45" y="133"/>
                  </a:lnTo>
                  <a:lnTo>
                    <a:pt x="58" y="135"/>
                  </a:lnTo>
                  <a:lnTo>
                    <a:pt x="67" y="132"/>
                  </a:lnTo>
                  <a:lnTo>
                    <a:pt x="70" y="131"/>
                  </a:lnTo>
                  <a:lnTo>
                    <a:pt x="78" y="126"/>
                  </a:lnTo>
                  <a:lnTo>
                    <a:pt x="84" y="119"/>
                  </a:lnTo>
                  <a:lnTo>
                    <a:pt x="90" y="112"/>
                  </a:lnTo>
                  <a:lnTo>
                    <a:pt x="93" y="103"/>
                  </a:lnTo>
                  <a:lnTo>
                    <a:pt x="96" y="94"/>
                  </a:lnTo>
                  <a:lnTo>
                    <a:pt x="97" y="89"/>
                  </a:lnTo>
                  <a:lnTo>
                    <a:pt x="91" y="93"/>
                  </a:lnTo>
                  <a:lnTo>
                    <a:pt x="81" y="96"/>
                  </a:lnTo>
                  <a:lnTo>
                    <a:pt x="70" y="99"/>
                  </a:lnTo>
                  <a:lnTo>
                    <a:pt x="59" y="99"/>
                  </a:lnTo>
                  <a:lnTo>
                    <a:pt x="49" y="96"/>
                  </a:lnTo>
                  <a:lnTo>
                    <a:pt x="40" y="90"/>
                  </a:lnTo>
                  <a:lnTo>
                    <a:pt x="36" y="86"/>
                  </a:lnTo>
                  <a:lnTo>
                    <a:pt x="34" y="85"/>
                  </a:lnTo>
                  <a:lnTo>
                    <a:pt x="31" y="81"/>
                  </a:lnTo>
                  <a:lnTo>
                    <a:pt x="28" y="76"/>
                  </a:lnTo>
                  <a:lnTo>
                    <a:pt x="27" y="68"/>
                  </a:lnTo>
                  <a:lnTo>
                    <a:pt x="28" y="65"/>
                  </a:lnTo>
                  <a:lnTo>
                    <a:pt x="23" y="56"/>
                  </a:lnTo>
                  <a:lnTo>
                    <a:pt x="11" y="25"/>
                  </a:lnTo>
                  <a:lnTo>
                    <a:pt x="2" y="2"/>
                  </a:lnTo>
                  <a:lnTo>
                    <a:pt x="2" y="0"/>
                  </a:lnTo>
                  <a:lnTo>
                    <a:pt x="0" y="0"/>
                  </a:lnTo>
                  <a:lnTo>
                    <a:pt x="2" y="0"/>
                  </a:lnTo>
                  <a:lnTo>
                    <a:pt x="0" y="0"/>
                  </a:lnTo>
                  <a:lnTo>
                    <a:pt x="2" y="0"/>
                  </a:lnTo>
                  <a:lnTo>
                    <a:pt x="2" y="0"/>
                  </a:lnTo>
                  <a:close/>
                </a:path>
              </a:pathLst>
            </a:custGeom>
            <a:solidFill>
              <a:srgbClr val="99FF99"/>
            </a:solidFill>
            <a:ln w="9525">
              <a:noFill/>
              <a:round/>
              <a:headEnd/>
              <a:tailEnd/>
            </a:ln>
          </p:spPr>
          <p:txBody>
            <a:bodyPr/>
            <a:lstStyle/>
            <a:p>
              <a:endParaRPr lang="en-US"/>
            </a:p>
          </p:txBody>
        </p:sp>
        <p:sp>
          <p:nvSpPr>
            <p:cNvPr id="330853" name="Freeform 101"/>
            <p:cNvSpPr>
              <a:spLocks/>
            </p:cNvSpPr>
            <p:nvPr/>
          </p:nvSpPr>
          <p:spPr bwMode="auto">
            <a:xfrm>
              <a:off x="2399" y="2983"/>
              <a:ext cx="95" cy="135"/>
            </a:xfrm>
            <a:custGeom>
              <a:avLst/>
              <a:gdLst/>
              <a:ahLst/>
              <a:cxnLst>
                <a:cxn ang="0">
                  <a:pos x="0" y="0"/>
                </a:cxn>
                <a:cxn ang="0">
                  <a:pos x="0" y="5"/>
                </a:cxn>
                <a:cxn ang="0">
                  <a:pos x="1" y="18"/>
                </a:cxn>
                <a:cxn ang="0">
                  <a:pos x="4" y="51"/>
                </a:cxn>
                <a:cxn ang="0">
                  <a:pos x="7" y="79"/>
                </a:cxn>
                <a:cxn ang="0">
                  <a:pos x="10" y="82"/>
                </a:cxn>
                <a:cxn ang="0">
                  <a:pos x="12" y="90"/>
                </a:cxn>
                <a:cxn ang="0">
                  <a:pos x="18" y="104"/>
                </a:cxn>
                <a:cxn ang="0">
                  <a:pos x="24" y="117"/>
                </a:cxn>
                <a:cxn ang="0">
                  <a:pos x="33" y="127"/>
                </a:cxn>
                <a:cxn ang="0">
                  <a:pos x="43" y="133"/>
                </a:cxn>
                <a:cxn ang="0">
                  <a:pos x="56" y="135"/>
                </a:cxn>
                <a:cxn ang="0">
                  <a:pos x="65" y="132"/>
                </a:cxn>
                <a:cxn ang="0">
                  <a:pos x="68" y="131"/>
                </a:cxn>
                <a:cxn ang="0">
                  <a:pos x="76" y="126"/>
                </a:cxn>
                <a:cxn ang="0">
                  <a:pos x="82" y="119"/>
                </a:cxn>
                <a:cxn ang="0">
                  <a:pos x="88" y="112"/>
                </a:cxn>
                <a:cxn ang="0">
                  <a:pos x="91" y="103"/>
                </a:cxn>
                <a:cxn ang="0">
                  <a:pos x="94" y="94"/>
                </a:cxn>
                <a:cxn ang="0">
                  <a:pos x="95" y="89"/>
                </a:cxn>
                <a:cxn ang="0">
                  <a:pos x="89" y="93"/>
                </a:cxn>
                <a:cxn ang="0">
                  <a:pos x="79" y="96"/>
                </a:cxn>
                <a:cxn ang="0">
                  <a:pos x="68" y="99"/>
                </a:cxn>
                <a:cxn ang="0">
                  <a:pos x="57" y="99"/>
                </a:cxn>
                <a:cxn ang="0">
                  <a:pos x="47" y="96"/>
                </a:cxn>
                <a:cxn ang="0">
                  <a:pos x="38" y="90"/>
                </a:cxn>
                <a:cxn ang="0">
                  <a:pos x="34" y="86"/>
                </a:cxn>
                <a:cxn ang="0">
                  <a:pos x="32" y="85"/>
                </a:cxn>
                <a:cxn ang="0">
                  <a:pos x="29" y="81"/>
                </a:cxn>
                <a:cxn ang="0">
                  <a:pos x="26" y="76"/>
                </a:cxn>
                <a:cxn ang="0">
                  <a:pos x="25" y="68"/>
                </a:cxn>
                <a:cxn ang="0">
                  <a:pos x="26" y="65"/>
                </a:cxn>
              </a:cxnLst>
              <a:rect l="0" t="0" r="r" b="b"/>
              <a:pathLst>
                <a:path w="95" h="135">
                  <a:moveTo>
                    <a:pt x="0" y="0"/>
                  </a:moveTo>
                  <a:lnTo>
                    <a:pt x="0" y="5"/>
                  </a:lnTo>
                  <a:lnTo>
                    <a:pt x="1" y="18"/>
                  </a:lnTo>
                  <a:lnTo>
                    <a:pt x="4" y="51"/>
                  </a:lnTo>
                  <a:lnTo>
                    <a:pt x="7" y="79"/>
                  </a:lnTo>
                  <a:lnTo>
                    <a:pt x="10" y="82"/>
                  </a:lnTo>
                  <a:lnTo>
                    <a:pt x="12" y="90"/>
                  </a:lnTo>
                  <a:lnTo>
                    <a:pt x="18" y="104"/>
                  </a:lnTo>
                  <a:lnTo>
                    <a:pt x="24" y="117"/>
                  </a:lnTo>
                  <a:lnTo>
                    <a:pt x="33" y="127"/>
                  </a:lnTo>
                  <a:lnTo>
                    <a:pt x="43" y="133"/>
                  </a:lnTo>
                  <a:lnTo>
                    <a:pt x="56" y="135"/>
                  </a:lnTo>
                  <a:lnTo>
                    <a:pt x="65" y="132"/>
                  </a:lnTo>
                  <a:lnTo>
                    <a:pt x="68" y="131"/>
                  </a:lnTo>
                  <a:lnTo>
                    <a:pt x="76" y="126"/>
                  </a:lnTo>
                  <a:lnTo>
                    <a:pt x="82" y="119"/>
                  </a:lnTo>
                  <a:lnTo>
                    <a:pt x="88" y="112"/>
                  </a:lnTo>
                  <a:lnTo>
                    <a:pt x="91" y="103"/>
                  </a:lnTo>
                  <a:lnTo>
                    <a:pt x="94" y="94"/>
                  </a:lnTo>
                  <a:lnTo>
                    <a:pt x="95" y="89"/>
                  </a:lnTo>
                  <a:lnTo>
                    <a:pt x="89" y="93"/>
                  </a:lnTo>
                  <a:lnTo>
                    <a:pt x="79" y="96"/>
                  </a:lnTo>
                  <a:lnTo>
                    <a:pt x="68" y="99"/>
                  </a:lnTo>
                  <a:lnTo>
                    <a:pt x="57" y="99"/>
                  </a:lnTo>
                  <a:lnTo>
                    <a:pt x="47" y="96"/>
                  </a:lnTo>
                  <a:lnTo>
                    <a:pt x="38" y="90"/>
                  </a:lnTo>
                  <a:lnTo>
                    <a:pt x="34" y="86"/>
                  </a:lnTo>
                  <a:lnTo>
                    <a:pt x="32" y="85"/>
                  </a:lnTo>
                  <a:lnTo>
                    <a:pt x="29" y="81"/>
                  </a:lnTo>
                  <a:lnTo>
                    <a:pt x="26" y="76"/>
                  </a:lnTo>
                  <a:lnTo>
                    <a:pt x="25" y="68"/>
                  </a:lnTo>
                  <a:lnTo>
                    <a:pt x="26" y="65"/>
                  </a:lnTo>
                </a:path>
              </a:pathLst>
            </a:custGeom>
            <a:solidFill>
              <a:srgbClr val="99FF99"/>
            </a:solidFill>
            <a:ln w="6350">
              <a:noFill/>
              <a:prstDash val="solid"/>
              <a:round/>
              <a:headEnd/>
              <a:tailEnd/>
            </a:ln>
          </p:spPr>
          <p:txBody>
            <a:bodyPr/>
            <a:lstStyle/>
            <a:p>
              <a:endParaRPr lang="en-US"/>
            </a:p>
          </p:txBody>
        </p:sp>
        <p:sp>
          <p:nvSpPr>
            <p:cNvPr id="330854" name="Freeform 102"/>
            <p:cNvSpPr>
              <a:spLocks/>
            </p:cNvSpPr>
            <p:nvPr/>
          </p:nvSpPr>
          <p:spPr bwMode="auto">
            <a:xfrm>
              <a:off x="2334" y="2533"/>
              <a:ext cx="328" cy="1469"/>
            </a:xfrm>
            <a:custGeom>
              <a:avLst/>
              <a:gdLst/>
              <a:ahLst/>
              <a:cxnLst>
                <a:cxn ang="0">
                  <a:pos x="5" y="11"/>
                </a:cxn>
                <a:cxn ang="0">
                  <a:pos x="6" y="66"/>
                </a:cxn>
                <a:cxn ang="0">
                  <a:pos x="5" y="140"/>
                </a:cxn>
                <a:cxn ang="0">
                  <a:pos x="0" y="203"/>
                </a:cxn>
                <a:cxn ang="0">
                  <a:pos x="1" y="294"/>
                </a:cxn>
                <a:cxn ang="0">
                  <a:pos x="6" y="348"/>
                </a:cxn>
                <a:cxn ang="0">
                  <a:pos x="19" y="485"/>
                </a:cxn>
                <a:cxn ang="0">
                  <a:pos x="20" y="522"/>
                </a:cxn>
                <a:cxn ang="0">
                  <a:pos x="13" y="590"/>
                </a:cxn>
                <a:cxn ang="0">
                  <a:pos x="25" y="895"/>
                </a:cxn>
                <a:cxn ang="0">
                  <a:pos x="32" y="962"/>
                </a:cxn>
                <a:cxn ang="0">
                  <a:pos x="39" y="1075"/>
                </a:cxn>
                <a:cxn ang="0">
                  <a:pos x="24" y="1162"/>
                </a:cxn>
                <a:cxn ang="0">
                  <a:pos x="18" y="1211"/>
                </a:cxn>
                <a:cxn ang="0">
                  <a:pos x="16" y="1248"/>
                </a:cxn>
                <a:cxn ang="0">
                  <a:pos x="21" y="1259"/>
                </a:cxn>
                <a:cxn ang="0">
                  <a:pos x="20" y="1281"/>
                </a:cxn>
                <a:cxn ang="0">
                  <a:pos x="14" y="1314"/>
                </a:cxn>
                <a:cxn ang="0">
                  <a:pos x="18" y="1348"/>
                </a:cxn>
                <a:cxn ang="0">
                  <a:pos x="29" y="1375"/>
                </a:cxn>
                <a:cxn ang="0">
                  <a:pos x="28" y="1413"/>
                </a:cxn>
                <a:cxn ang="0">
                  <a:pos x="38" y="1439"/>
                </a:cxn>
                <a:cxn ang="0">
                  <a:pos x="71" y="1465"/>
                </a:cxn>
                <a:cxn ang="0">
                  <a:pos x="99" y="1465"/>
                </a:cxn>
                <a:cxn ang="0">
                  <a:pos x="116" y="1453"/>
                </a:cxn>
                <a:cxn ang="0">
                  <a:pos x="145" y="1464"/>
                </a:cxn>
                <a:cxn ang="0">
                  <a:pos x="165" y="1455"/>
                </a:cxn>
                <a:cxn ang="0">
                  <a:pos x="167" y="1456"/>
                </a:cxn>
                <a:cxn ang="0">
                  <a:pos x="172" y="1463"/>
                </a:cxn>
                <a:cxn ang="0">
                  <a:pos x="183" y="1465"/>
                </a:cxn>
                <a:cxn ang="0">
                  <a:pos x="195" y="1461"/>
                </a:cxn>
                <a:cxn ang="0">
                  <a:pos x="201" y="1453"/>
                </a:cxn>
                <a:cxn ang="0">
                  <a:pos x="201" y="1444"/>
                </a:cxn>
                <a:cxn ang="0">
                  <a:pos x="208" y="1447"/>
                </a:cxn>
                <a:cxn ang="0">
                  <a:pos x="219" y="1445"/>
                </a:cxn>
                <a:cxn ang="0">
                  <a:pos x="222" y="1440"/>
                </a:cxn>
                <a:cxn ang="0">
                  <a:pos x="226" y="1427"/>
                </a:cxn>
                <a:cxn ang="0">
                  <a:pos x="231" y="1420"/>
                </a:cxn>
                <a:cxn ang="0">
                  <a:pos x="234" y="1409"/>
                </a:cxn>
                <a:cxn ang="0">
                  <a:pos x="222" y="1390"/>
                </a:cxn>
                <a:cxn ang="0">
                  <a:pos x="151" y="1247"/>
                </a:cxn>
                <a:cxn ang="0">
                  <a:pos x="151" y="1229"/>
                </a:cxn>
                <a:cxn ang="0">
                  <a:pos x="159" y="1172"/>
                </a:cxn>
                <a:cxn ang="0">
                  <a:pos x="154" y="1102"/>
                </a:cxn>
                <a:cxn ang="0">
                  <a:pos x="186" y="1018"/>
                </a:cxn>
                <a:cxn ang="0">
                  <a:pos x="211" y="939"/>
                </a:cxn>
                <a:cxn ang="0">
                  <a:pos x="256" y="801"/>
                </a:cxn>
                <a:cxn ang="0">
                  <a:pos x="278" y="549"/>
                </a:cxn>
                <a:cxn ang="0">
                  <a:pos x="262" y="343"/>
                </a:cxn>
                <a:cxn ang="0">
                  <a:pos x="295" y="123"/>
                </a:cxn>
                <a:cxn ang="0">
                  <a:pos x="305" y="85"/>
                </a:cxn>
                <a:cxn ang="0">
                  <a:pos x="328" y="0"/>
                </a:cxn>
              </a:cxnLst>
              <a:rect l="0" t="0" r="r" b="b"/>
              <a:pathLst>
                <a:path w="328" h="1469">
                  <a:moveTo>
                    <a:pt x="5" y="1"/>
                  </a:moveTo>
                  <a:lnTo>
                    <a:pt x="5" y="4"/>
                  </a:lnTo>
                  <a:lnTo>
                    <a:pt x="5" y="11"/>
                  </a:lnTo>
                  <a:lnTo>
                    <a:pt x="5" y="42"/>
                  </a:lnTo>
                  <a:lnTo>
                    <a:pt x="5" y="65"/>
                  </a:lnTo>
                  <a:lnTo>
                    <a:pt x="6" y="66"/>
                  </a:lnTo>
                  <a:lnTo>
                    <a:pt x="6" y="77"/>
                  </a:lnTo>
                  <a:lnTo>
                    <a:pt x="6" y="98"/>
                  </a:lnTo>
                  <a:lnTo>
                    <a:pt x="5" y="140"/>
                  </a:lnTo>
                  <a:lnTo>
                    <a:pt x="1" y="183"/>
                  </a:lnTo>
                  <a:lnTo>
                    <a:pt x="1" y="193"/>
                  </a:lnTo>
                  <a:lnTo>
                    <a:pt x="0" y="203"/>
                  </a:lnTo>
                  <a:lnTo>
                    <a:pt x="0" y="221"/>
                  </a:lnTo>
                  <a:lnTo>
                    <a:pt x="0" y="258"/>
                  </a:lnTo>
                  <a:lnTo>
                    <a:pt x="1" y="294"/>
                  </a:lnTo>
                  <a:lnTo>
                    <a:pt x="2" y="301"/>
                  </a:lnTo>
                  <a:lnTo>
                    <a:pt x="2" y="318"/>
                  </a:lnTo>
                  <a:lnTo>
                    <a:pt x="6" y="348"/>
                  </a:lnTo>
                  <a:lnTo>
                    <a:pt x="13" y="410"/>
                  </a:lnTo>
                  <a:lnTo>
                    <a:pt x="18" y="471"/>
                  </a:lnTo>
                  <a:lnTo>
                    <a:pt x="19" y="485"/>
                  </a:lnTo>
                  <a:lnTo>
                    <a:pt x="19" y="492"/>
                  </a:lnTo>
                  <a:lnTo>
                    <a:pt x="19" y="502"/>
                  </a:lnTo>
                  <a:lnTo>
                    <a:pt x="20" y="522"/>
                  </a:lnTo>
                  <a:lnTo>
                    <a:pt x="19" y="544"/>
                  </a:lnTo>
                  <a:lnTo>
                    <a:pt x="19" y="549"/>
                  </a:lnTo>
                  <a:lnTo>
                    <a:pt x="13" y="590"/>
                  </a:lnTo>
                  <a:lnTo>
                    <a:pt x="7" y="662"/>
                  </a:lnTo>
                  <a:lnTo>
                    <a:pt x="13" y="782"/>
                  </a:lnTo>
                  <a:lnTo>
                    <a:pt x="25" y="895"/>
                  </a:lnTo>
                  <a:lnTo>
                    <a:pt x="29" y="924"/>
                  </a:lnTo>
                  <a:lnTo>
                    <a:pt x="29" y="937"/>
                  </a:lnTo>
                  <a:lnTo>
                    <a:pt x="32" y="962"/>
                  </a:lnTo>
                  <a:lnTo>
                    <a:pt x="35" y="1013"/>
                  </a:lnTo>
                  <a:lnTo>
                    <a:pt x="38" y="1064"/>
                  </a:lnTo>
                  <a:lnTo>
                    <a:pt x="39" y="1075"/>
                  </a:lnTo>
                  <a:lnTo>
                    <a:pt x="39" y="1092"/>
                  </a:lnTo>
                  <a:lnTo>
                    <a:pt x="35" y="1120"/>
                  </a:lnTo>
                  <a:lnTo>
                    <a:pt x="24" y="1162"/>
                  </a:lnTo>
                  <a:lnTo>
                    <a:pt x="16" y="1198"/>
                  </a:lnTo>
                  <a:lnTo>
                    <a:pt x="18" y="1207"/>
                  </a:lnTo>
                  <a:lnTo>
                    <a:pt x="18" y="1211"/>
                  </a:lnTo>
                  <a:lnTo>
                    <a:pt x="18" y="1217"/>
                  </a:lnTo>
                  <a:lnTo>
                    <a:pt x="16" y="1234"/>
                  </a:lnTo>
                  <a:lnTo>
                    <a:pt x="16" y="1248"/>
                  </a:lnTo>
                  <a:lnTo>
                    <a:pt x="18" y="1249"/>
                  </a:lnTo>
                  <a:lnTo>
                    <a:pt x="20" y="1254"/>
                  </a:lnTo>
                  <a:lnTo>
                    <a:pt x="21" y="1259"/>
                  </a:lnTo>
                  <a:lnTo>
                    <a:pt x="23" y="1264"/>
                  </a:lnTo>
                  <a:lnTo>
                    <a:pt x="21" y="1270"/>
                  </a:lnTo>
                  <a:lnTo>
                    <a:pt x="20" y="1281"/>
                  </a:lnTo>
                  <a:lnTo>
                    <a:pt x="16" y="1292"/>
                  </a:lnTo>
                  <a:lnTo>
                    <a:pt x="13" y="1314"/>
                  </a:lnTo>
                  <a:lnTo>
                    <a:pt x="14" y="1314"/>
                  </a:lnTo>
                  <a:lnTo>
                    <a:pt x="14" y="1319"/>
                  </a:lnTo>
                  <a:lnTo>
                    <a:pt x="15" y="1329"/>
                  </a:lnTo>
                  <a:lnTo>
                    <a:pt x="18" y="1348"/>
                  </a:lnTo>
                  <a:lnTo>
                    <a:pt x="25" y="1366"/>
                  </a:lnTo>
                  <a:lnTo>
                    <a:pt x="28" y="1370"/>
                  </a:lnTo>
                  <a:lnTo>
                    <a:pt x="29" y="1375"/>
                  </a:lnTo>
                  <a:lnTo>
                    <a:pt x="30" y="1384"/>
                  </a:lnTo>
                  <a:lnTo>
                    <a:pt x="29" y="1394"/>
                  </a:lnTo>
                  <a:lnTo>
                    <a:pt x="28" y="1413"/>
                  </a:lnTo>
                  <a:lnTo>
                    <a:pt x="32" y="1426"/>
                  </a:lnTo>
                  <a:lnTo>
                    <a:pt x="33" y="1431"/>
                  </a:lnTo>
                  <a:lnTo>
                    <a:pt x="38" y="1439"/>
                  </a:lnTo>
                  <a:lnTo>
                    <a:pt x="51" y="1454"/>
                  </a:lnTo>
                  <a:lnTo>
                    <a:pt x="66" y="1464"/>
                  </a:lnTo>
                  <a:lnTo>
                    <a:pt x="71" y="1465"/>
                  </a:lnTo>
                  <a:lnTo>
                    <a:pt x="83" y="1469"/>
                  </a:lnTo>
                  <a:lnTo>
                    <a:pt x="90" y="1468"/>
                  </a:lnTo>
                  <a:lnTo>
                    <a:pt x="99" y="1465"/>
                  </a:lnTo>
                  <a:lnTo>
                    <a:pt x="107" y="1461"/>
                  </a:lnTo>
                  <a:lnTo>
                    <a:pt x="113" y="1456"/>
                  </a:lnTo>
                  <a:lnTo>
                    <a:pt x="116" y="1453"/>
                  </a:lnTo>
                  <a:lnTo>
                    <a:pt x="119" y="1456"/>
                  </a:lnTo>
                  <a:lnTo>
                    <a:pt x="127" y="1460"/>
                  </a:lnTo>
                  <a:lnTo>
                    <a:pt x="145" y="1464"/>
                  </a:lnTo>
                  <a:lnTo>
                    <a:pt x="160" y="1460"/>
                  </a:lnTo>
                  <a:lnTo>
                    <a:pt x="165" y="1458"/>
                  </a:lnTo>
                  <a:lnTo>
                    <a:pt x="165" y="1455"/>
                  </a:lnTo>
                  <a:lnTo>
                    <a:pt x="165" y="1454"/>
                  </a:lnTo>
                  <a:lnTo>
                    <a:pt x="167" y="1453"/>
                  </a:lnTo>
                  <a:lnTo>
                    <a:pt x="167" y="1456"/>
                  </a:lnTo>
                  <a:lnTo>
                    <a:pt x="168" y="1459"/>
                  </a:lnTo>
                  <a:lnTo>
                    <a:pt x="170" y="1461"/>
                  </a:lnTo>
                  <a:lnTo>
                    <a:pt x="172" y="1463"/>
                  </a:lnTo>
                  <a:lnTo>
                    <a:pt x="174" y="1464"/>
                  </a:lnTo>
                  <a:lnTo>
                    <a:pt x="178" y="1465"/>
                  </a:lnTo>
                  <a:lnTo>
                    <a:pt x="183" y="1465"/>
                  </a:lnTo>
                  <a:lnTo>
                    <a:pt x="189" y="1464"/>
                  </a:lnTo>
                  <a:lnTo>
                    <a:pt x="193" y="1463"/>
                  </a:lnTo>
                  <a:lnTo>
                    <a:pt x="195" y="1461"/>
                  </a:lnTo>
                  <a:lnTo>
                    <a:pt x="198" y="1459"/>
                  </a:lnTo>
                  <a:lnTo>
                    <a:pt x="200" y="1456"/>
                  </a:lnTo>
                  <a:lnTo>
                    <a:pt x="201" y="1453"/>
                  </a:lnTo>
                  <a:lnTo>
                    <a:pt x="201" y="1450"/>
                  </a:lnTo>
                  <a:lnTo>
                    <a:pt x="201" y="1446"/>
                  </a:lnTo>
                  <a:lnTo>
                    <a:pt x="201" y="1444"/>
                  </a:lnTo>
                  <a:lnTo>
                    <a:pt x="202" y="1445"/>
                  </a:lnTo>
                  <a:lnTo>
                    <a:pt x="206" y="1447"/>
                  </a:lnTo>
                  <a:lnTo>
                    <a:pt x="208" y="1447"/>
                  </a:lnTo>
                  <a:lnTo>
                    <a:pt x="212" y="1447"/>
                  </a:lnTo>
                  <a:lnTo>
                    <a:pt x="216" y="1446"/>
                  </a:lnTo>
                  <a:lnTo>
                    <a:pt x="219" y="1445"/>
                  </a:lnTo>
                  <a:lnTo>
                    <a:pt x="221" y="1444"/>
                  </a:lnTo>
                  <a:lnTo>
                    <a:pt x="222" y="1442"/>
                  </a:lnTo>
                  <a:lnTo>
                    <a:pt x="222" y="1440"/>
                  </a:lnTo>
                  <a:lnTo>
                    <a:pt x="224" y="1437"/>
                  </a:lnTo>
                  <a:lnTo>
                    <a:pt x="224" y="1434"/>
                  </a:lnTo>
                  <a:lnTo>
                    <a:pt x="226" y="1427"/>
                  </a:lnTo>
                  <a:lnTo>
                    <a:pt x="229" y="1425"/>
                  </a:lnTo>
                  <a:lnTo>
                    <a:pt x="230" y="1423"/>
                  </a:lnTo>
                  <a:lnTo>
                    <a:pt x="231" y="1420"/>
                  </a:lnTo>
                  <a:lnTo>
                    <a:pt x="234" y="1416"/>
                  </a:lnTo>
                  <a:lnTo>
                    <a:pt x="234" y="1413"/>
                  </a:lnTo>
                  <a:lnTo>
                    <a:pt x="234" y="1409"/>
                  </a:lnTo>
                  <a:lnTo>
                    <a:pt x="231" y="1406"/>
                  </a:lnTo>
                  <a:lnTo>
                    <a:pt x="231" y="1403"/>
                  </a:lnTo>
                  <a:lnTo>
                    <a:pt x="222" y="1390"/>
                  </a:lnTo>
                  <a:lnTo>
                    <a:pt x="203" y="1364"/>
                  </a:lnTo>
                  <a:lnTo>
                    <a:pt x="169" y="1308"/>
                  </a:lnTo>
                  <a:lnTo>
                    <a:pt x="151" y="1247"/>
                  </a:lnTo>
                  <a:lnTo>
                    <a:pt x="151" y="1229"/>
                  </a:lnTo>
                  <a:lnTo>
                    <a:pt x="151" y="1230"/>
                  </a:lnTo>
                  <a:lnTo>
                    <a:pt x="151" y="1229"/>
                  </a:lnTo>
                  <a:lnTo>
                    <a:pt x="154" y="1219"/>
                  </a:lnTo>
                  <a:lnTo>
                    <a:pt x="159" y="1195"/>
                  </a:lnTo>
                  <a:lnTo>
                    <a:pt x="159" y="1172"/>
                  </a:lnTo>
                  <a:lnTo>
                    <a:pt x="155" y="1132"/>
                  </a:lnTo>
                  <a:lnTo>
                    <a:pt x="154" y="1112"/>
                  </a:lnTo>
                  <a:lnTo>
                    <a:pt x="154" y="1102"/>
                  </a:lnTo>
                  <a:lnTo>
                    <a:pt x="159" y="1079"/>
                  </a:lnTo>
                  <a:lnTo>
                    <a:pt x="167" y="1059"/>
                  </a:lnTo>
                  <a:lnTo>
                    <a:pt x="186" y="1018"/>
                  </a:lnTo>
                  <a:lnTo>
                    <a:pt x="198" y="986"/>
                  </a:lnTo>
                  <a:lnTo>
                    <a:pt x="202" y="971"/>
                  </a:lnTo>
                  <a:lnTo>
                    <a:pt x="211" y="939"/>
                  </a:lnTo>
                  <a:lnTo>
                    <a:pt x="229" y="878"/>
                  </a:lnTo>
                  <a:lnTo>
                    <a:pt x="249" y="817"/>
                  </a:lnTo>
                  <a:lnTo>
                    <a:pt x="256" y="801"/>
                  </a:lnTo>
                  <a:lnTo>
                    <a:pt x="267" y="766"/>
                  </a:lnTo>
                  <a:lnTo>
                    <a:pt x="280" y="694"/>
                  </a:lnTo>
                  <a:lnTo>
                    <a:pt x="278" y="549"/>
                  </a:lnTo>
                  <a:lnTo>
                    <a:pt x="264" y="402"/>
                  </a:lnTo>
                  <a:lnTo>
                    <a:pt x="263" y="365"/>
                  </a:lnTo>
                  <a:lnTo>
                    <a:pt x="262" y="343"/>
                  </a:lnTo>
                  <a:lnTo>
                    <a:pt x="263" y="299"/>
                  </a:lnTo>
                  <a:lnTo>
                    <a:pt x="276" y="210"/>
                  </a:lnTo>
                  <a:lnTo>
                    <a:pt x="295" y="123"/>
                  </a:lnTo>
                  <a:lnTo>
                    <a:pt x="301" y="100"/>
                  </a:lnTo>
                  <a:lnTo>
                    <a:pt x="301" y="99"/>
                  </a:lnTo>
                  <a:lnTo>
                    <a:pt x="305" y="85"/>
                  </a:lnTo>
                  <a:lnTo>
                    <a:pt x="318" y="38"/>
                  </a:lnTo>
                  <a:lnTo>
                    <a:pt x="327" y="2"/>
                  </a:lnTo>
                  <a:lnTo>
                    <a:pt x="328" y="0"/>
                  </a:lnTo>
                </a:path>
              </a:pathLst>
            </a:custGeom>
            <a:solidFill>
              <a:srgbClr val="99FF99"/>
            </a:solidFill>
            <a:ln w="15875">
              <a:noFill/>
              <a:prstDash val="solid"/>
              <a:round/>
              <a:headEnd/>
              <a:tailEnd/>
            </a:ln>
          </p:spPr>
          <p:txBody>
            <a:bodyPr/>
            <a:lstStyle/>
            <a:p>
              <a:endParaRPr lang="en-US"/>
            </a:p>
          </p:txBody>
        </p:sp>
        <p:sp>
          <p:nvSpPr>
            <p:cNvPr id="330855" name="Freeform 103"/>
            <p:cNvSpPr>
              <a:spLocks/>
            </p:cNvSpPr>
            <p:nvPr/>
          </p:nvSpPr>
          <p:spPr bwMode="auto">
            <a:xfrm>
              <a:off x="1832" y="597"/>
              <a:ext cx="980" cy="1940"/>
            </a:xfrm>
            <a:custGeom>
              <a:avLst/>
              <a:gdLst/>
              <a:ahLst/>
              <a:cxnLst>
                <a:cxn ang="0">
                  <a:pos x="973" y="801"/>
                </a:cxn>
                <a:cxn ang="0">
                  <a:pos x="975" y="629"/>
                </a:cxn>
                <a:cxn ang="0">
                  <a:pos x="969" y="410"/>
                </a:cxn>
                <a:cxn ang="0">
                  <a:pos x="895" y="274"/>
                </a:cxn>
                <a:cxn ang="0">
                  <a:pos x="826" y="248"/>
                </a:cxn>
                <a:cxn ang="0">
                  <a:pos x="718" y="227"/>
                </a:cxn>
                <a:cxn ang="0">
                  <a:pos x="624" y="160"/>
                </a:cxn>
                <a:cxn ang="0">
                  <a:pos x="609" y="115"/>
                </a:cxn>
                <a:cxn ang="0">
                  <a:pos x="614" y="0"/>
                </a:cxn>
                <a:cxn ang="0">
                  <a:pos x="456" y="7"/>
                </a:cxn>
                <a:cxn ang="0">
                  <a:pos x="362" y="23"/>
                </a:cxn>
                <a:cxn ang="0">
                  <a:pos x="366" y="148"/>
                </a:cxn>
                <a:cxn ang="0">
                  <a:pos x="341" y="188"/>
                </a:cxn>
                <a:cxn ang="0">
                  <a:pos x="252" y="241"/>
                </a:cxn>
                <a:cxn ang="0">
                  <a:pos x="182" y="255"/>
                </a:cxn>
                <a:cxn ang="0">
                  <a:pos x="63" y="305"/>
                </a:cxn>
                <a:cxn ang="0">
                  <a:pos x="4" y="479"/>
                </a:cxn>
                <a:cxn ang="0">
                  <a:pos x="6" y="659"/>
                </a:cxn>
                <a:cxn ang="0">
                  <a:pos x="3" y="851"/>
                </a:cxn>
                <a:cxn ang="0">
                  <a:pos x="27" y="875"/>
                </a:cxn>
                <a:cxn ang="0">
                  <a:pos x="179" y="896"/>
                </a:cxn>
                <a:cxn ang="0">
                  <a:pos x="194" y="830"/>
                </a:cxn>
                <a:cxn ang="0">
                  <a:pos x="196" y="810"/>
                </a:cxn>
                <a:cxn ang="0">
                  <a:pos x="200" y="1086"/>
                </a:cxn>
                <a:cxn ang="0">
                  <a:pos x="168" y="1149"/>
                </a:cxn>
                <a:cxn ang="0">
                  <a:pos x="116" y="1261"/>
                </a:cxn>
                <a:cxn ang="0">
                  <a:pos x="104" y="1312"/>
                </a:cxn>
                <a:cxn ang="0">
                  <a:pos x="90" y="1452"/>
                </a:cxn>
                <a:cxn ang="0">
                  <a:pos x="137" y="1860"/>
                </a:cxn>
                <a:cxn ang="0">
                  <a:pos x="151" y="1905"/>
                </a:cxn>
                <a:cxn ang="0">
                  <a:pos x="168" y="1940"/>
                </a:cxn>
                <a:cxn ang="0">
                  <a:pos x="480" y="1940"/>
                </a:cxn>
                <a:cxn ang="0">
                  <a:pos x="487" y="1917"/>
                </a:cxn>
                <a:cxn ang="0">
                  <a:pos x="487" y="1863"/>
                </a:cxn>
                <a:cxn ang="0">
                  <a:pos x="485" y="1796"/>
                </a:cxn>
                <a:cxn ang="0">
                  <a:pos x="485" y="1778"/>
                </a:cxn>
                <a:cxn ang="0">
                  <a:pos x="487" y="1767"/>
                </a:cxn>
                <a:cxn ang="0">
                  <a:pos x="494" y="1691"/>
                </a:cxn>
                <a:cxn ang="0">
                  <a:pos x="494" y="1720"/>
                </a:cxn>
                <a:cxn ang="0">
                  <a:pos x="506" y="1850"/>
                </a:cxn>
                <a:cxn ang="0">
                  <a:pos x="506" y="1905"/>
                </a:cxn>
                <a:cxn ang="0">
                  <a:pos x="512" y="1937"/>
                </a:cxn>
                <a:cxn ang="0">
                  <a:pos x="824" y="1937"/>
                </a:cxn>
                <a:cxn ang="0">
                  <a:pos x="830" y="1935"/>
                </a:cxn>
                <a:cxn ang="0">
                  <a:pos x="834" y="1924"/>
                </a:cxn>
                <a:cxn ang="0">
                  <a:pos x="845" y="1877"/>
                </a:cxn>
                <a:cxn ang="0">
                  <a:pos x="875" y="1794"/>
                </a:cxn>
                <a:cxn ang="0">
                  <a:pos x="876" y="1424"/>
                </a:cxn>
                <a:cxn ang="0">
                  <a:pos x="847" y="1253"/>
                </a:cxn>
                <a:cxn ang="0">
                  <a:pos x="835" y="1206"/>
                </a:cxn>
                <a:cxn ang="0">
                  <a:pos x="782" y="1098"/>
                </a:cxn>
                <a:cxn ang="0">
                  <a:pos x="765" y="971"/>
                </a:cxn>
                <a:cxn ang="0">
                  <a:pos x="783" y="778"/>
                </a:cxn>
                <a:cxn ang="0">
                  <a:pos x="784" y="784"/>
                </a:cxn>
                <a:cxn ang="0">
                  <a:pos x="789" y="838"/>
                </a:cxn>
                <a:cxn ang="0">
                  <a:pos x="802" y="877"/>
                </a:cxn>
                <a:cxn ang="0">
                  <a:pos x="976" y="858"/>
                </a:cxn>
                <a:cxn ang="0">
                  <a:pos x="980" y="857"/>
                </a:cxn>
                <a:cxn ang="0">
                  <a:pos x="980" y="857"/>
                </a:cxn>
              </a:cxnLst>
              <a:rect l="0" t="0" r="r" b="b"/>
              <a:pathLst>
                <a:path w="980" h="1940">
                  <a:moveTo>
                    <a:pt x="980" y="857"/>
                  </a:moveTo>
                  <a:lnTo>
                    <a:pt x="976" y="839"/>
                  </a:lnTo>
                  <a:lnTo>
                    <a:pt x="973" y="801"/>
                  </a:lnTo>
                  <a:lnTo>
                    <a:pt x="971" y="725"/>
                  </a:lnTo>
                  <a:lnTo>
                    <a:pt x="974" y="648"/>
                  </a:lnTo>
                  <a:lnTo>
                    <a:pt x="975" y="629"/>
                  </a:lnTo>
                  <a:lnTo>
                    <a:pt x="975" y="599"/>
                  </a:lnTo>
                  <a:lnTo>
                    <a:pt x="976" y="535"/>
                  </a:lnTo>
                  <a:lnTo>
                    <a:pt x="969" y="410"/>
                  </a:lnTo>
                  <a:lnTo>
                    <a:pt x="951" y="351"/>
                  </a:lnTo>
                  <a:lnTo>
                    <a:pt x="918" y="298"/>
                  </a:lnTo>
                  <a:lnTo>
                    <a:pt x="895" y="274"/>
                  </a:lnTo>
                  <a:lnTo>
                    <a:pt x="882" y="266"/>
                  </a:lnTo>
                  <a:lnTo>
                    <a:pt x="856" y="255"/>
                  </a:lnTo>
                  <a:lnTo>
                    <a:pt x="826" y="248"/>
                  </a:lnTo>
                  <a:lnTo>
                    <a:pt x="769" y="242"/>
                  </a:lnTo>
                  <a:lnTo>
                    <a:pt x="728" y="230"/>
                  </a:lnTo>
                  <a:lnTo>
                    <a:pt x="718" y="227"/>
                  </a:lnTo>
                  <a:lnTo>
                    <a:pt x="697" y="218"/>
                  </a:lnTo>
                  <a:lnTo>
                    <a:pt x="656" y="194"/>
                  </a:lnTo>
                  <a:lnTo>
                    <a:pt x="624" y="160"/>
                  </a:lnTo>
                  <a:lnTo>
                    <a:pt x="619" y="149"/>
                  </a:lnTo>
                  <a:lnTo>
                    <a:pt x="614" y="138"/>
                  </a:lnTo>
                  <a:lnTo>
                    <a:pt x="609" y="115"/>
                  </a:lnTo>
                  <a:lnTo>
                    <a:pt x="607" y="89"/>
                  </a:lnTo>
                  <a:lnTo>
                    <a:pt x="610" y="40"/>
                  </a:lnTo>
                  <a:lnTo>
                    <a:pt x="614" y="0"/>
                  </a:lnTo>
                  <a:lnTo>
                    <a:pt x="609" y="2"/>
                  </a:lnTo>
                  <a:lnTo>
                    <a:pt x="574" y="3"/>
                  </a:lnTo>
                  <a:lnTo>
                    <a:pt x="456" y="7"/>
                  </a:lnTo>
                  <a:lnTo>
                    <a:pt x="366" y="10"/>
                  </a:lnTo>
                  <a:lnTo>
                    <a:pt x="362" y="10"/>
                  </a:lnTo>
                  <a:lnTo>
                    <a:pt x="362" y="23"/>
                  </a:lnTo>
                  <a:lnTo>
                    <a:pt x="364" y="49"/>
                  </a:lnTo>
                  <a:lnTo>
                    <a:pt x="371" y="99"/>
                  </a:lnTo>
                  <a:lnTo>
                    <a:pt x="366" y="148"/>
                  </a:lnTo>
                  <a:lnTo>
                    <a:pt x="362" y="159"/>
                  </a:lnTo>
                  <a:lnTo>
                    <a:pt x="355" y="171"/>
                  </a:lnTo>
                  <a:lnTo>
                    <a:pt x="341" y="188"/>
                  </a:lnTo>
                  <a:lnTo>
                    <a:pt x="324" y="204"/>
                  </a:lnTo>
                  <a:lnTo>
                    <a:pt x="283" y="227"/>
                  </a:lnTo>
                  <a:lnTo>
                    <a:pt x="252" y="241"/>
                  </a:lnTo>
                  <a:lnTo>
                    <a:pt x="238" y="246"/>
                  </a:lnTo>
                  <a:lnTo>
                    <a:pt x="212" y="252"/>
                  </a:lnTo>
                  <a:lnTo>
                    <a:pt x="182" y="255"/>
                  </a:lnTo>
                  <a:lnTo>
                    <a:pt x="125" y="262"/>
                  </a:lnTo>
                  <a:lnTo>
                    <a:pt x="87" y="281"/>
                  </a:lnTo>
                  <a:lnTo>
                    <a:pt x="63" y="305"/>
                  </a:lnTo>
                  <a:lnTo>
                    <a:pt x="28" y="359"/>
                  </a:lnTo>
                  <a:lnTo>
                    <a:pt x="11" y="417"/>
                  </a:lnTo>
                  <a:lnTo>
                    <a:pt x="4" y="479"/>
                  </a:lnTo>
                  <a:lnTo>
                    <a:pt x="6" y="608"/>
                  </a:lnTo>
                  <a:lnTo>
                    <a:pt x="7" y="638"/>
                  </a:lnTo>
                  <a:lnTo>
                    <a:pt x="6" y="659"/>
                  </a:lnTo>
                  <a:lnTo>
                    <a:pt x="7" y="697"/>
                  </a:lnTo>
                  <a:lnTo>
                    <a:pt x="8" y="774"/>
                  </a:lnTo>
                  <a:lnTo>
                    <a:pt x="3" y="851"/>
                  </a:lnTo>
                  <a:lnTo>
                    <a:pt x="0" y="870"/>
                  </a:lnTo>
                  <a:lnTo>
                    <a:pt x="3" y="871"/>
                  </a:lnTo>
                  <a:lnTo>
                    <a:pt x="27" y="875"/>
                  </a:lnTo>
                  <a:lnTo>
                    <a:pt x="111" y="887"/>
                  </a:lnTo>
                  <a:lnTo>
                    <a:pt x="175" y="896"/>
                  </a:lnTo>
                  <a:lnTo>
                    <a:pt x="179" y="896"/>
                  </a:lnTo>
                  <a:lnTo>
                    <a:pt x="180" y="887"/>
                  </a:lnTo>
                  <a:lnTo>
                    <a:pt x="185" y="868"/>
                  </a:lnTo>
                  <a:lnTo>
                    <a:pt x="194" y="830"/>
                  </a:lnTo>
                  <a:lnTo>
                    <a:pt x="196" y="795"/>
                  </a:lnTo>
                  <a:lnTo>
                    <a:pt x="196" y="786"/>
                  </a:lnTo>
                  <a:lnTo>
                    <a:pt x="196" y="810"/>
                  </a:lnTo>
                  <a:lnTo>
                    <a:pt x="202" y="865"/>
                  </a:lnTo>
                  <a:lnTo>
                    <a:pt x="210" y="980"/>
                  </a:lnTo>
                  <a:lnTo>
                    <a:pt x="200" y="1086"/>
                  </a:lnTo>
                  <a:lnTo>
                    <a:pt x="193" y="1106"/>
                  </a:lnTo>
                  <a:lnTo>
                    <a:pt x="184" y="1123"/>
                  </a:lnTo>
                  <a:lnTo>
                    <a:pt x="168" y="1149"/>
                  </a:lnTo>
                  <a:lnTo>
                    <a:pt x="140" y="1192"/>
                  </a:lnTo>
                  <a:lnTo>
                    <a:pt x="119" y="1245"/>
                  </a:lnTo>
                  <a:lnTo>
                    <a:pt x="116" y="1261"/>
                  </a:lnTo>
                  <a:lnTo>
                    <a:pt x="114" y="1270"/>
                  </a:lnTo>
                  <a:lnTo>
                    <a:pt x="107" y="1293"/>
                  </a:lnTo>
                  <a:lnTo>
                    <a:pt x="104" y="1312"/>
                  </a:lnTo>
                  <a:lnTo>
                    <a:pt x="104" y="1312"/>
                  </a:lnTo>
                  <a:lnTo>
                    <a:pt x="100" y="1361"/>
                  </a:lnTo>
                  <a:lnTo>
                    <a:pt x="90" y="1452"/>
                  </a:lnTo>
                  <a:lnTo>
                    <a:pt x="79" y="1622"/>
                  </a:lnTo>
                  <a:lnTo>
                    <a:pt x="115" y="1808"/>
                  </a:lnTo>
                  <a:lnTo>
                    <a:pt x="137" y="1860"/>
                  </a:lnTo>
                  <a:lnTo>
                    <a:pt x="138" y="1863"/>
                  </a:lnTo>
                  <a:lnTo>
                    <a:pt x="142" y="1875"/>
                  </a:lnTo>
                  <a:lnTo>
                    <a:pt x="151" y="1905"/>
                  </a:lnTo>
                  <a:lnTo>
                    <a:pt x="160" y="1935"/>
                  </a:lnTo>
                  <a:lnTo>
                    <a:pt x="162" y="1938"/>
                  </a:lnTo>
                  <a:lnTo>
                    <a:pt x="168" y="1940"/>
                  </a:lnTo>
                  <a:lnTo>
                    <a:pt x="213" y="1940"/>
                  </a:lnTo>
                  <a:lnTo>
                    <a:pt x="364" y="1940"/>
                  </a:lnTo>
                  <a:lnTo>
                    <a:pt x="480" y="1940"/>
                  </a:lnTo>
                  <a:lnTo>
                    <a:pt x="488" y="1940"/>
                  </a:lnTo>
                  <a:lnTo>
                    <a:pt x="487" y="1932"/>
                  </a:lnTo>
                  <a:lnTo>
                    <a:pt x="487" y="1917"/>
                  </a:lnTo>
                  <a:lnTo>
                    <a:pt x="487" y="1893"/>
                  </a:lnTo>
                  <a:lnTo>
                    <a:pt x="487" y="1871"/>
                  </a:lnTo>
                  <a:lnTo>
                    <a:pt x="487" y="1863"/>
                  </a:lnTo>
                  <a:lnTo>
                    <a:pt x="487" y="1853"/>
                  </a:lnTo>
                  <a:lnTo>
                    <a:pt x="485" y="1820"/>
                  </a:lnTo>
                  <a:lnTo>
                    <a:pt x="485" y="1796"/>
                  </a:lnTo>
                  <a:lnTo>
                    <a:pt x="487" y="1794"/>
                  </a:lnTo>
                  <a:lnTo>
                    <a:pt x="487" y="1790"/>
                  </a:lnTo>
                  <a:lnTo>
                    <a:pt x="485" y="1778"/>
                  </a:lnTo>
                  <a:lnTo>
                    <a:pt x="485" y="1769"/>
                  </a:lnTo>
                  <a:lnTo>
                    <a:pt x="487" y="1768"/>
                  </a:lnTo>
                  <a:lnTo>
                    <a:pt x="487" y="1767"/>
                  </a:lnTo>
                  <a:lnTo>
                    <a:pt x="488" y="1757"/>
                  </a:lnTo>
                  <a:lnTo>
                    <a:pt x="492" y="1719"/>
                  </a:lnTo>
                  <a:lnTo>
                    <a:pt x="494" y="1691"/>
                  </a:lnTo>
                  <a:lnTo>
                    <a:pt x="495" y="1688"/>
                  </a:lnTo>
                  <a:lnTo>
                    <a:pt x="494" y="1698"/>
                  </a:lnTo>
                  <a:lnTo>
                    <a:pt x="494" y="1720"/>
                  </a:lnTo>
                  <a:lnTo>
                    <a:pt x="501" y="1768"/>
                  </a:lnTo>
                  <a:lnTo>
                    <a:pt x="506" y="1832"/>
                  </a:lnTo>
                  <a:lnTo>
                    <a:pt x="506" y="1850"/>
                  </a:lnTo>
                  <a:lnTo>
                    <a:pt x="506" y="1852"/>
                  </a:lnTo>
                  <a:lnTo>
                    <a:pt x="506" y="1863"/>
                  </a:lnTo>
                  <a:lnTo>
                    <a:pt x="506" y="1905"/>
                  </a:lnTo>
                  <a:lnTo>
                    <a:pt x="506" y="1936"/>
                  </a:lnTo>
                  <a:lnTo>
                    <a:pt x="507" y="1937"/>
                  </a:lnTo>
                  <a:lnTo>
                    <a:pt x="512" y="1937"/>
                  </a:lnTo>
                  <a:lnTo>
                    <a:pt x="557" y="1937"/>
                  </a:lnTo>
                  <a:lnTo>
                    <a:pt x="708" y="1937"/>
                  </a:lnTo>
                  <a:lnTo>
                    <a:pt x="824" y="1937"/>
                  </a:lnTo>
                  <a:lnTo>
                    <a:pt x="830" y="1937"/>
                  </a:lnTo>
                  <a:lnTo>
                    <a:pt x="830" y="1936"/>
                  </a:lnTo>
                  <a:lnTo>
                    <a:pt x="830" y="1935"/>
                  </a:lnTo>
                  <a:lnTo>
                    <a:pt x="831" y="1932"/>
                  </a:lnTo>
                  <a:lnTo>
                    <a:pt x="833" y="1927"/>
                  </a:lnTo>
                  <a:lnTo>
                    <a:pt x="834" y="1924"/>
                  </a:lnTo>
                  <a:lnTo>
                    <a:pt x="835" y="1919"/>
                  </a:lnTo>
                  <a:lnTo>
                    <a:pt x="838" y="1907"/>
                  </a:lnTo>
                  <a:lnTo>
                    <a:pt x="845" y="1877"/>
                  </a:lnTo>
                  <a:lnTo>
                    <a:pt x="852" y="1855"/>
                  </a:lnTo>
                  <a:lnTo>
                    <a:pt x="854" y="1851"/>
                  </a:lnTo>
                  <a:lnTo>
                    <a:pt x="875" y="1794"/>
                  </a:lnTo>
                  <a:lnTo>
                    <a:pt x="896" y="1692"/>
                  </a:lnTo>
                  <a:lnTo>
                    <a:pt x="900" y="1599"/>
                  </a:lnTo>
                  <a:lnTo>
                    <a:pt x="876" y="1424"/>
                  </a:lnTo>
                  <a:lnTo>
                    <a:pt x="856" y="1275"/>
                  </a:lnTo>
                  <a:lnTo>
                    <a:pt x="849" y="1261"/>
                  </a:lnTo>
                  <a:lnTo>
                    <a:pt x="847" y="1253"/>
                  </a:lnTo>
                  <a:lnTo>
                    <a:pt x="847" y="1252"/>
                  </a:lnTo>
                  <a:lnTo>
                    <a:pt x="843" y="1236"/>
                  </a:lnTo>
                  <a:lnTo>
                    <a:pt x="835" y="1206"/>
                  </a:lnTo>
                  <a:lnTo>
                    <a:pt x="815" y="1163"/>
                  </a:lnTo>
                  <a:lnTo>
                    <a:pt x="789" y="1115"/>
                  </a:lnTo>
                  <a:lnTo>
                    <a:pt x="782" y="1098"/>
                  </a:lnTo>
                  <a:lnTo>
                    <a:pt x="773" y="1077"/>
                  </a:lnTo>
                  <a:lnTo>
                    <a:pt x="765" y="1027"/>
                  </a:lnTo>
                  <a:lnTo>
                    <a:pt x="765" y="971"/>
                  </a:lnTo>
                  <a:lnTo>
                    <a:pt x="777" y="854"/>
                  </a:lnTo>
                  <a:lnTo>
                    <a:pt x="783" y="777"/>
                  </a:lnTo>
                  <a:lnTo>
                    <a:pt x="783" y="778"/>
                  </a:lnTo>
                  <a:lnTo>
                    <a:pt x="783" y="782"/>
                  </a:lnTo>
                  <a:lnTo>
                    <a:pt x="783" y="784"/>
                  </a:lnTo>
                  <a:lnTo>
                    <a:pt x="784" y="784"/>
                  </a:lnTo>
                  <a:lnTo>
                    <a:pt x="784" y="792"/>
                  </a:lnTo>
                  <a:lnTo>
                    <a:pt x="784" y="807"/>
                  </a:lnTo>
                  <a:lnTo>
                    <a:pt x="789" y="838"/>
                  </a:lnTo>
                  <a:lnTo>
                    <a:pt x="797" y="870"/>
                  </a:lnTo>
                  <a:lnTo>
                    <a:pt x="800" y="877"/>
                  </a:lnTo>
                  <a:lnTo>
                    <a:pt x="802" y="877"/>
                  </a:lnTo>
                  <a:lnTo>
                    <a:pt x="828" y="875"/>
                  </a:lnTo>
                  <a:lnTo>
                    <a:pt x="912" y="866"/>
                  </a:lnTo>
                  <a:lnTo>
                    <a:pt x="976" y="858"/>
                  </a:lnTo>
                  <a:lnTo>
                    <a:pt x="980" y="857"/>
                  </a:lnTo>
                  <a:lnTo>
                    <a:pt x="979" y="857"/>
                  </a:lnTo>
                  <a:lnTo>
                    <a:pt x="980" y="857"/>
                  </a:lnTo>
                  <a:lnTo>
                    <a:pt x="979" y="857"/>
                  </a:lnTo>
                  <a:lnTo>
                    <a:pt x="980" y="857"/>
                  </a:lnTo>
                  <a:lnTo>
                    <a:pt x="980" y="857"/>
                  </a:lnTo>
                  <a:close/>
                </a:path>
              </a:pathLst>
            </a:custGeom>
            <a:solidFill>
              <a:srgbClr val="99FF99"/>
            </a:solidFill>
            <a:ln w="9525">
              <a:noFill/>
              <a:round/>
              <a:headEnd/>
              <a:tailEnd/>
            </a:ln>
          </p:spPr>
          <p:txBody>
            <a:bodyPr/>
            <a:lstStyle/>
            <a:p>
              <a:endParaRPr lang="en-US"/>
            </a:p>
          </p:txBody>
        </p:sp>
        <p:sp>
          <p:nvSpPr>
            <p:cNvPr id="330856" name="Freeform 104"/>
            <p:cNvSpPr>
              <a:spLocks/>
            </p:cNvSpPr>
            <p:nvPr/>
          </p:nvSpPr>
          <p:spPr bwMode="auto">
            <a:xfrm>
              <a:off x="1976" y="1129"/>
              <a:ext cx="49" cy="134"/>
            </a:xfrm>
            <a:custGeom>
              <a:avLst/>
              <a:gdLst/>
              <a:ahLst/>
              <a:cxnLst>
                <a:cxn ang="0">
                  <a:pos x="0" y="0"/>
                </a:cxn>
                <a:cxn ang="0">
                  <a:pos x="0" y="6"/>
                </a:cxn>
                <a:cxn ang="0">
                  <a:pos x="3" y="17"/>
                </a:cxn>
                <a:cxn ang="0">
                  <a:pos x="13" y="39"/>
                </a:cxn>
                <a:cxn ang="0">
                  <a:pos x="27" y="58"/>
                </a:cxn>
                <a:cxn ang="0">
                  <a:pos x="32" y="62"/>
                </a:cxn>
                <a:cxn ang="0">
                  <a:pos x="36" y="68"/>
                </a:cxn>
                <a:cxn ang="0">
                  <a:pos x="42" y="80"/>
                </a:cxn>
                <a:cxn ang="0">
                  <a:pos x="46" y="91"/>
                </a:cxn>
                <a:cxn ang="0">
                  <a:pos x="49" y="103"/>
                </a:cxn>
                <a:cxn ang="0">
                  <a:pos x="47" y="128"/>
                </a:cxn>
                <a:cxn ang="0">
                  <a:pos x="47" y="134"/>
                </a:cxn>
              </a:cxnLst>
              <a:rect l="0" t="0" r="r" b="b"/>
              <a:pathLst>
                <a:path w="49" h="134">
                  <a:moveTo>
                    <a:pt x="0" y="0"/>
                  </a:moveTo>
                  <a:lnTo>
                    <a:pt x="0" y="6"/>
                  </a:lnTo>
                  <a:lnTo>
                    <a:pt x="3" y="17"/>
                  </a:lnTo>
                  <a:lnTo>
                    <a:pt x="13" y="39"/>
                  </a:lnTo>
                  <a:lnTo>
                    <a:pt x="27" y="58"/>
                  </a:lnTo>
                  <a:lnTo>
                    <a:pt x="32" y="62"/>
                  </a:lnTo>
                  <a:lnTo>
                    <a:pt x="36" y="68"/>
                  </a:lnTo>
                  <a:lnTo>
                    <a:pt x="42" y="80"/>
                  </a:lnTo>
                  <a:lnTo>
                    <a:pt x="46" y="91"/>
                  </a:lnTo>
                  <a:lnTo>
                    <a:pt x="49" y="103"/>
                  </a:lnTo>
                  <a:lnTo>
                    <a:pt x="47" y="128"/>
                  </a:lnTo>
                  <a:lnTo>
                    <a:pt x="47" y="134"/>
                  </a:lnTo>
                </a:path>
              </a:pathLst>
            </a:custGeom>
            <a:solidFill>
              <a:srgbClr val="99FF99"/>
            </a:solidFill>
            <a:ln w="15875">
              <a:noFill/>
              <a:prstDash val="solid"/>
              <a:round/>
              <a:headEnd/>
              <a:tailEnd/>
            </a:ln>
          </p:spPr>
          <p:txBody>
            <a:bodyPr/>
            <a:lstStyle/>
            <a:p>
              <a:endParaRPr lang="en-US"/>
            </a:p>
          </p:txBody>
        </p:sp>
        <p:sp>
          <p:nvSpPr>
            <p:cNvPr id="330857" name="Freeform 105"/>
            <p:cNvSpPr>
              <a:spLocks/>
            </p:cNvSpPr>
            <p:nvPr/>
          </p:nvSpPr>
          <p:spPr bwMode="auto">
            <a:xfrm>
              <a:off x="2611" y="1129"/>
              <a:ext cx="49" cy="141"/>
            </a:xfrm>
            <a:custGeom>
              <a:avLst/>
              <a:gdLst/>
              <a:ahLst/>
              <a:cxnLst>
                <a:cxn ang="0">
                  <a:pos x="49" y="0"/>
                </a:cxn>
                <a:cxn ang="0">
                  <a:pos x="47" y="6"/>
                </a:cxn>
                <a:cxn ang="0">
                  <a:pos x="45" y="17"/>
                </a:cxn>
                <a:cxn ang="0">
                  <a:pos x="35" y="39"/>
                </a:cxn>
                <a:cxn ang="0">
                  <a:pos x="21" y="58"/>
                </a:cxn>
                <a:cxn ang="0">
                  <a:pos x="17" y="62"/>
                </a:cxn>
                <a:cxn ang="0">
                  <a:pos x="12" y="68"/>
                </a:cxn>
                <a:cxn ang="0">
                  <a:pos x="7" y="78"/>
                </a:cxn>
                <a:cxn ang="0">
                  <a:pos x="0" y="99"/>
                </a:cxn>
                <a:cxn ang="0">
                  <a:pos x="0" y="119"/>
                </a:cxn>
                <a:cxn ang="0">
                  <a:pos x="1" y="124"/>
                </a:cxn>
                <a:cxn ang="0">
                  <a:pos x="1" y="127"/>
                </a:cxn>
                <a:cxn ang="0">
                  <a:pos x="1" y="129"/>
                </a:cxn>
                <a:cxn ang="0">
                  <a:pos x="1" y="134"/>
                </a:cxn>
                <a:cxn ang="0">
                  <a:pos x="1" y="139"/>
                </a:cxn>
                <a:cxn ang="0">
                  <a:pos x="3" y="141"/>
                </a:cxn>
              </a:cxnLst>
              <a:rect l="0" t="0" r="r" b="b"/>
              <a:pathLst>
                <a:path w="49" h="141">
                  <a:moveTo>
                    <a:pt x="49" y="0"/>
                  </a:moveTo>
                  <a:lnTo>
                    <a:pt x="47" y="6"/>
                  </a:lnTo>
                  <a:lnTo>
                    <a:pt x="45" y="17"/>
                  </a:lnTo>
                  <a:lnTo>
                    <a:pt x="35" y="39"/>
                  </a:lnTo>
                  <a:lnTo>
                    <a:pt x="21" y="58"/>
                  </a:lnTo>
                  <a:lnTo>
                    <a:pt x="17" y="62"/>
                  </a:lnTo>
                  <a:lnTo>
                    <a:pt x="12" y="68"/>
                  </a:lnTo>
                  <a:lnTo>
                    <a:pt x="7" y="78"/>
                  </a:lnTo>
                  <a:lnTo>
                    <a:pt x="0" y="99"/>
                  </a:lnTo>
                  <a:lnTo>
                    <a:pt x="0" y="119"/>
                  </a:lnTo>
                  <a:lnTo>
                    <a:pt x="1" y="124"/>
                  </a:lnTo>
                  <a:lnTo>
                    <a:pt x="1" y="127"/>
                  </a:lnTo>
                  <a:lnTo>
                    <a:pt x="1" y="129"/>
                  </a:lnTo>
                  <a:lnTo>
                    <a:pt x="1" y="134"/>
                  </a:lnTo>
                  <a:lnTo>
                    <a:pt x="1" y="139"/>
                  </a:lnTo>
                  <a:lnTo>
                    <a:pt x="3" y="141"/>
                  </a:lnTo>
                </a:path>
              </a:pathLst>
            </a:custGeom>
            <a:solidFill>
              <a:srgbClr val="99FF99"/>
            </a:solidFill>
            <a:ln w="15875">
              <a:noFill/>
              <a:prstDash val="solid"/>
              <a:round/>
              <a:headEnd/>
              <a:tailEnd/>
            </a:ln>
          </p:spPr>
          <p:txBody>
            <a:bodyPr/>
            <a:lstStyle/>
            <a:p>
              <a:endParaRPr lang="en-US"/>
            </a:p>
          </p:txBody>
        </p:sp>
        <p:sp>
          <p:nvSpPr>
            <p:cNvPr id="330858" name="Freeform 106"/>
            <p:cNvSpPr>
              <a:spLocks/>
            </p:cNvSpPr>
            <p:nvPr/>
          </p:nvSpPr>
          <p:spPr bwMode="auto">
            <a:xfrm>
              <a:off x="1990" y="2527"/>
              <a:ext cx="350" cy="1471"/>
            </a:xfrm>
            <a:custGeom>
              <a:avLst/>
              <a:gdLst/>
              <a:ahLst/>
              <a:cxnLst>
                <a:cxn ang="0">
                  <a:pos x="5" y="22"/>
                </a:cxn>
                <a:cxn ang="0">
                  <a:pos x="22" y="78"/>
                </a:cxn>
                <a:cxn ang="0">
                  <a:pos x="69" y="251"/>
                </a:cxn>
                <a:cxn ang="0">
                  <a:pos x="82" y="413"/>
                </a:cxn>
                <a:cxn ang="0">
                  <a:pos x="92" y="776"/>
                </a:cxn>
                <a:cxn ang="0">
                  <a:pos x="124" y="856"/>
                </a:cxn>
                <a:cxn ang="0">
                  <a:pos x="172" y="993"/>
                </a:cxn>
                <a:cxn ang="0">
                  <a:pos x="195" y="1065"/>
                </a:cxn>
                <a:cxn ang="0">
                  <a:pos x="204" y="1124"/>
                </a:cxn>
                <a:cxn ang="0">
                  <a:pos x="206" y="1230"/>
                </a:cxn>
                <a:cxn ang="0">
                  <a:pos x="206" y="1283"/>
                </a:cxn>
                <a:cxn ang="0">
                  <a:pos x="144" y="1399"/>
                </a:cxn>
                <a:cxn ang="0">
                  <a:pos x="134" y="1418"/>
                </a:cxn>
                <a:cxn ang="0">
                  <a:pos x="135" y="1428"/>
                </a:cxn>
                <a:cxn ang="0">
                  <a:pos x="143" y="1438"/>
                </a:cxn>
                <a:cxn ang="0">
                  <a:pos x="148" y="1452"/>
                </a:cxn>
                <a:cxn ang="0">
                  <a:pos x="153" y="1456"/>
                </a:cxn>
                <a:cxn ang="0">
                  <a:pos x="169" y="1451"/>
                </a:cxn>
                <a:cxn ang="0">
                  <a:pos x="169" y="1464"/>
                </a:cxn>
                <a:cxn ang="0">
                  <a:pos x="177" y="1470"/>
                </a:cxn>
                <a:cxn ang="0">
                  <a:pos x="200" y="1467"/>
                </a:cxn>
                <a:cxn ang="0">
                  <a:pos x="205" y="1460"/>
                </a:cxn>
                <a:cxn ang="0">
                  <a:pos x="205" y="1466"/>
                </a:cxn>
                <a:cxn ang="0">
                  <a:pos x="225" y="1470"/>
                </a:cxn>
                <a:cxn ang="0">
                  <a:pos x="250" y="1461"/>
                </a:cxn>
                <a:cxn ang="0">
                  <a:pos x="260" y="1464"/>
                </a:cxn>
                <a:cxn ang="0">
                  <a:pos x="284" y="1471"/>
                </a:cxn>
                <a:cxn ang="0">
                  <a:pos x="301" y="1469"/>
                </a:cxn>
                <a:cxn ang="0">
                  <a:pos x="325" y="1448"/>
                </a:cxn>
                <a:cxn ang="0">
                  <a:pos x="337" y="1424"/>
                </a:cxn>
                <a:cxn ang="0">
                  <a:pos x="336" y="1385"/>
                </a:cxn>
                <a:cxn ang="0">
                  <a:pos x="344" y="1359"/>
                </a:cxn>
                <a:cxn ang="0">
                  <a:pos x="350" y="1316"/>
                </a:cxn>
                <a:cxn ang="0">
                  <a:pos x="344" y="1288"/>
                </a:cxn>
                <a:cxn ang="0">
                  <a:pos x="344" y="1245"/>
                </a:cxn>
                <a:cxn ang="0">
                  <a:pos x="343" y="1218"/>
                </a:cxn>
                <a:cxn ang="0">
                  <a:pos x="340" y="1182"/>
                </a:cxn>
                <a:cxn ang="0">
                  <a:pos x="318" y="1076"/>
                </a:cxn>
                <a:cxn ang="0">
                  <a:pos x="321" y="1038"/>
                </a:cxn>
                <a:cxn ang="0">
                  <a:pos x="323" y="1010"/>
                </a:cxn>
                <a:cxn ang="0">
                  <a:pos x="336" y="925"/>
                </a:cxn>
                <a:cxn ang="0">
                  <a:pos x="345" y="718"/>
                </a:cxn>
                <a:cxn ang="0">
                  <a:pos x="331" y="545"/>
                </a:cxn>
                <a:cxn ang="0">
                  <a:pos x="330" y="493"/>
                </a:cxn>
                <a:cxn ang="0">
                  <a:pos x="332" y="442"/>
                </a:cxn>
                <a:cxn ang="0">
                  <a:pos x="343" y="297"/>
                </a:cxn>
                <a:cxn ang="0">
                  <a:pos x="336" y="231"/>
                </a:cxn>
                <a:cxn ang="0">
                  <a:pos x="332" y="175"/>
                </a:cxn>
                <a:cxn ang="0">
                  <a:pos x="331" y="89"/>
                </a:cxn>
                <a:cxn ang="0">
                  <a:pos x="329" y="30"/>
                </a:cxn>
                <a:cxn ang="0">
                  <a:pos x="321" y="1"/>
                </a:cxn>
                <a:cxn ang="0">
                  <a:pos x="8" y="1"/>
                </a:cxn>
                <a:cxn ang="0">
                  <a:pos x="2" y="1"/>
                </a:cxn>
                <a:cxn ang="0">
                  <a:pos x="2" y="1"/>
                </a:cxn>
              </a:cxnLst>
              <a:rect l="0" t="0" r="r" b="b"/>
              <a:pathLst>
                <a:path w="350" h="1471">
                  <a:moveTo>
                    <a:pt x="2" y="1"/>
                  </a:moveTo>
                  <a:lnTo>
                    <a:pt x="3" y="8"/>
                  </a:lnTo>
                  <a:lnTo>
                    <a:pt x="5" y="22"/>
                  </a:lnTo>
                  <a:lnTo>
                    <a:pt x="12" y="48"/>
                  </a:lnTo>
                  <a:lnTo>
                    <a:pt x="19" y="73"/>
                  </a:lnTo>
                  <a:lnTo>
                    <a:pt x="22" y="78"/>
                  </a:lnTo>
                  <a:lnTo>
                    <a:pt x="28" y="104"/>
                  </a:lnTo>
                  <a:lnTo>
                    <a:pt x="42" y="152"/>
                  </a:lnTo>
                  <a:lnTo>
                    <a:pt x="69" y="251"/>
                  </a:lnTo>
                  <a:lnTo>
                    <a:pt x="82" y="350"/>
                  </a:lnTo>
                  <a:lnTo>
                    <a:pt x="83" y="374"/>
                  </a:lnTo>
                  <a:lnTo>
                    <a:pt x="82" y="413"/>
                  </a:lnTo>
                  <a:lnTo>
                    <a:pt x="77" y="486"/>
                  </a:lnTo>
                  <a:lnTo>
                    <a:pt x="72" y="632"/>
                  </a:lnTo>
                  <a:lnTo>
                    <a:pt x="92" y="776"/>
                  </a:lnTo>
                  <a:lnTo>
                    <a:pt x="106" y="810"/>
                  </a:lnTo>
                  <a:lnTo>
                    <a:pt x="111" y="826"/>
                  </a:lnTo>
                  <a:lnTo>
                    <a:pt x="124" y="856"/>
                  </a:lnTo>
                  <a:lnTo>
                    <a:pt x="145" y="917"/>
                  </a:lnTo>
                  <a:lnTo>
                    <a:pt x="166" y="978"/>
                  </a:lnTo>
                  <a:lnTo>
                    <a:pt x="172" y="993"/>
                  </a:lnTo>
                  <a:lnTo>
                    <a:pt x="175" y="1005"/>
                  </a:lnTo>
                  <a:lnTo>
                    <a:pt x="182" y="1025"/>
                  </a:lnTo>
                  <a:lnTo>
                    <a:pt x="195" y="1065"/>
                  </a:lnTo>
                  <a:lnTo>
                    <a:pt x="204" y="1108"/>
                  </a:lnTo>
                  <a:lnTo>
                    <a:pt x="205" y="1118"/>
                  </a:lnTo>
                  <a:lnTo>
                    <a:pt x="204" y="1124"/>
                  </a:lnTo>
                  <a:lnTo>
                    <a:pt x="204" y="1142"/>
                  </a:lnTo>
                  <a:lnTo>
                    <a:pt x="203" y="1189"/>
                  </a:lnTo>
                  <a:lnTo>
                    <a:pt x="206" y="1230"/>
                  </a:lnTo>
                  <a:lnTo>
                    <a:pt x="210" y="1235"/>
                  </a:lnTo>
                  <a:lnTo>
                    <a:pt x="210" y="1251"/>
                  </a:lnTo>
                  <a:lnTo>
                    <a:pt x="206" y="1283"/>
                  </a:lnTo>
                  <a:lnTo>
                    <a:pt x="196" y="1314"/>
                  </a:lnTo>
                  <a:lnTo>
                    <a:pt x="181" y="1342"/>
                  </a:lnTo>
                  <a:lnTo>
                    <a:pt x="144" y="1399"/>
                  </a:lnTo>
                  <a:lnTo>
                    <a:pt x="136" y="1412"/>
                  </a:lnTo>
                  <a:lnTo>
                    <a:pt x="135" y="1414"/>
                  </a:lnTo>
                  <a:lnTo>
                    <a:pt x="134" y="1418"/>
                  </a:lnTo>
                  <a:lnTo>
                    <a:pt x="134" y="1422"/>
                  </a:lnTo>
                  <a:lnTo>
                    <a:pt x="134" y="1426"/>
                  </a:lnTo>
                  <a:lnTo>
                    <a:pt x="135" y="1428"/>
                  </a:lnTo>
                  <a:lnTo>
                    <a:pt x="138" y="1432"/>
                  </a:lnTo>
                  <a:lnTo>
                    <a:pt x="139" y="1432"/>
                  </a:lnTo>
                  <a:lnTo>
                    <a:pt x="143" y="1438"/>
                  </a:lnTo>
                  <a:lnTo>
                    <a:pt x="144" y="1442"/>
                  </a:lnTo>
                  <a:lnTo>
                    <a:pt x="145" y="1446"/>
                  </a:lnTo>
                  <a:lnTo>
                    <a:pt x="148" y="1452"/>
                  </a:lnTo>
                  <a:lnTo>
                    <a:pt x="149" y="1453"/>
                  </a:lnTo>
                  <a:lnTo>
                    <a:pt x="150" y="1455"/>
                  </a:lnTo>
                  <a:lnTo>
                    <a:pt x="153" y="1456"/>
                  </a:lnTo>
                  <a:lnTo>
                    <a:pt x="159" y="1456"/>
                  </a:lnTo>
                  <a:lnTo>
                    <a:pt x="167" y="1453"/>
                  </a:lnTo>
                  <a:lnTo>
                    <a:pt x="169" y="1451"/>
                  </a:lnTo>
                  <a:lnTo>
                    <a:pt x="168" y="1453"/>
                  </a:lnTo>
                  <a:lnTo>
                    <a:pt x="168" y="1457"/>
                  </a:lnTo>
                  <a:lnTo>
                    <a:pt x="169" y="1464"/>
                  </a:lnTo>
                  <a:lnTo>
                    <a:pt x="173" y="1469"/>
                  </a:lnTo>
                  <a:lnTo>
                    <a:pt x="175" y="1469"/>
                  </a:lnTo>
                  <a:lnTo>
                    <a:pt x="177" y="1470"/>
                  </a:lnTo>
                  <a:lnTo>
                    <a:pt x="182" y="1471"/>
                  </a:lnTo>
                  <a:lnTo>
                    <a:pt x="195" y="1471"/>
                  </a:lnTo>
                  <a:lnTo>
                    <a:pt x="200" y="1467"/>
                  </a:lnTo>
                  <a:lnTo>
                    <a:pt x="204" y="1462"/>
                  </a:lnTo>
                  <a:lnTo>
                    <a:pt x="205" y="1459"/>
                  </a:lnTo>
                  <a:lnTo>
                    <a:pt x="205" y="1460"/>
                  </a:lnTo>
                  <a:lnTo>
                    <a:pt x="204" y="1464"/>
                  </a:lnTo>
                  <a:lnTo>
                    <a:pt x="204" y="1466"/>
                  </a:lnTo>
                  <a:lnTo>
                    <a:pt x="205" y="1466"/>
                  </a:lnTo>
                  <a:lnTo>
                    <a:pt x="209" y="1469"/>
                  </a:lnTo>
                  <a:lnTo>
                    <a:pt x="217" y="1470"/>
                  </a:lnTo>
                  <a:lnTo>
                    <a:pt x="225" y="1470"/>
                  </a:lnTo>
                  <a:lnTo>
                    <a:pt x="233" y="1469"/>
                  </a:lnTo>
                  <a:lnTo>
                    <a:pt x="242" y="1466"/>
                  </a:lnTo>
                  <a:lnTo>
                    <a:pt x="250" y="1461"/>
                  </a:lnTo>
                  <a:lnTo>
                    <a:pt x="255" y="1457"/>
                  </a:lnTo>
                  <a:lnTo>
                    <a:pt x="256" y="1461"/>
                  </a:lnTo>
                  <a:lnTo>
                    <a:pt x="260" y="1464"/>
                  </a:lnTo>
                  <a:lnTo>
                    <a:pt x="266" y="1469"/>
                  </a:lnTo>
                  <a:lnTo>
                    <a:pt x="275" y="1471"/>
                  </a:lnTo>
                  <a:lnTo>
                    <a:pt x="284" y="1471"/>
                  </a:lnTo>
                  <a:lnTo>
                    <a:pt x="292" y="1471"/>
                  </a:lnTo>
                  <a:lnTo>
                    <a:pt x="299" y="1470"/>
                  </a:lnTo>
                  <a:lnTo>
                    <a:pt x="301" y="1469"/>
                  </a:lnTo>
                  <a:lnTo>
                    <a:pt x="304" y="1467"/>
                  </a:lnTo>
                  <a:lnTo>
                    <a:pt x="312" y="1461"/>
                  </a:lnTo>
                  <a:lnTo>
                    <a:pt x="325" y="1448"/>
                  </a:lnTo>
                  <a:lnTo>
                    <a:pt x="334" y="1433"/>
                  </a:lnTo>
                  <a:lnTo>
                    <a:pt x="336" y="1428"/>
                  </a:lnTo>
                  <a:lnTo>
                    <a:pt x="337" y="1424"/>
                  </a:lnTo>
                  <a:lnTo>
                    <a:pt x="339" y="1414"/>
                  </a:lnTo>
                  <a:lnTo>
                    <a:pt x="337" y="1404"/>
                  </a:lnTo>
                  <a:lnTo>
                    <a:pt x="336" y="1385"/>
                  </a:lnTo>
                  <a:lnTo>
                    <a:pt x="340" y="1372"/>
                  </a:lnTo>
                  <a:lnTo>
                    <a:pt x="341" y="1368"/>
                  </a:lnTo>
                  <a:lnTo>
                    <a:pt x="344" y="1359"/>
                  </a:lnTo>
                  <a:lnTo>
                    <a:pt x="348" y="1340"/>
                  </a:lnTo>
                  <a:lnTo>
                    <a:pt x="349" y="1321"/>
                  </a:lnTo>
                  <a:lnTo>
                    <a:pt x="350" y="1316"/>
                  </a:lnTo>
                  <a:lnTo>
                    <a:pt x="350" y="1311"/>
                  </a:lnTo>
                  <a:lnTo>
                    <a:pt x="348" y="1300"/>
                  </a:lnTo>
                  <a:lnTo>
                    <a:pt x="344" y="1288"/>
                  </a:lnTo>
                  <a:lnTo>
                    <a:pt x="339" y="1265"/>
                  </a:lnTo>
                  <a:lnTo>
                    <a:pt x="344" y="1249"/>
                  </a:lnTo>
                  <a:lnTo>
                    <a:pt x="344" y="1245"/>
                  </a:lnTo>
                  <a:lnTo>
                    <a:pt x="344" y="1243"/>
                  </a:lnTo>
                  <a:lnTo>
                    <a:pt x="344" y="1235"/>
                  </a:lnTo>
                  <a:lnTo>
                    <a:pt x="343" y="1218"/>
                  </a:lnTo>
                  <a:lnTo>
                    <a:pt x="343" y="1208"/>
                  </a:lnTo>
                  <a:lnTo>
                    <a:pt x="343" y="1199"/>
                  </a:lnTo>
                  <a:lnTo>
                    <a:pt x="340" y="1182"/>
                  </a:lnTo>
                  <a:lnTo>
                    <a:pt x="335" y="1164"/>
                  </a:lnTo>
                  <a:lnTo>
                    <a:pt x="322" y="1122"/>
                  </a:lnTo>
                  <a:lnTo>
                    <a:pt x="318" y="1076"/>
                  </a:lnTo>
                  <a:lnTo>
                    <a:pt x="318" y="1071"/>
                  </a:lnTo>
                  <a:lnTo>
                    <a:pt x="320" y="1052"/>
                  </a:lnTo>
                  <a:lnTo>
                    <a:pt x="321" y="1038"/>
                  </a:lnTo>
                  <a:lnTo>
                    <a:pt x="322" y="1037"/>
                  </a:lnTo>
                  <a:lnTo>
                    <a:pt x="322" y="1028"/>
                  </a:lnTo>
                  <a:lnTo>
                    <a:pt x="323" y="1010"/>
                  </a:lnTo>
                  <a:lnTo>
                    <a:pt x="330" y="972"/>
                  </a:lnTo>
                  <a:lnTo>
                    <a:pt x="335" y="935"/>
                  </a:lnTo>
                  <a:lnTo>
                    <a:pt x="336" y="925"/>
                  </a:lnTo>
                  <a:lnTo>
                    <a:pt x="337" y="896"/>
                  </a:lnTo>
                  <a:lnTo>
                    <a:pt x="341" y="836"/>
                  </a:lnTo>
                  <a:lnTo>
                    <a:pt x="345" y="718"/>
                  </a:lnTo>
                  <a:lnTo>
                    <a:pt x="336" y="587"/>
                  </a:lnTo>
                  <a:lnTo>
                    <a:pt x="332" y="550"/>
                  </a:lnTo>
                  <a:lnTo>
                    <a:pt x="331" y="545"/>
                  </a:lnTo>
                  <a:lnTo>
                    <a:pt x="331" y="535"/>
                  </a:lnTo>
                  <a:lnTo>
                    <a:pt x="330" y="514"/>
                  </a:lnTo>
                  <a:lnTo>
                    <a:pt x="330" y="493"/>
                  </a:lnTo>
                  <a:lnTo>
                    <a:pt x="331" y="486"/>
                  </a:lnTo>
                  <a:lnTo>
                    <a:pt x="331" y="472"/>
                  </a:lnTo>
                  <a:lnTo>
                    <a:pt x="332" y="442"/>
                  </a:lnTo>
                  <a:lnTo>
                    <a:pt x="337" y="377"/>
                  </a:lnTo>
                  <a:lnTo>
                    <a:pt x="341" y="313"/>
                  </a:lnTo>
                  <a:lnTo>
                    <a:pt x="343" y="297"/>
                  </a:lnTo>
                  <a:lnTo>
                    <a:pt x="343" y="288"/>
                  </a:lnTo>
                  <a:lnTo>
                    <a:pt x="341" y="270"/>
                  </a:lnTo>
                  <a:lnTo>
                    <a:pt x="336" y="231"/>
                  </a:lnTo>
                  <a:lnTo>
                    <a:pt x="332" y="191"/>
                  </a:lnTo>
                  <a:lnTo>
                    <a:pt x="332" y="181"/>
                  </a:lnTo>
                  <a:lnTo>
                    <a:pt x="332" y="175"/>
                  </a:lnTo>
                  <a:lnTo>
                    <a:pt x="332" y="160"/>
                  </a:lnTo>
                  <a:lnTo>
                    <a:pt x="332" y="125"/>
                  </a:lnTo>
                  <a:lnTo>
                    <a:pt x="331" y="89"/>
                  </a:lnTo>
                  <a:lnTo>
                    <a:pt x="331" y="78"/>
                  </a:lnTo>
                  <a:lnTo>
                    <a:pt x="330" y="67"/>
                  </a:lnTo>
                  <a:lnTo>
                    <a:pt x="329" y="30"/>
                  </a:lnTo>
                  <a:lnTo>
                    <a:pt x="329" y="2"/>
                  </a:lnTo>
                  <a:lnTo>
                    <a:pt x="329" y="0"/>
                  </a:lnTo>
                  <a:lnTo>
                    <a:pt x="321" y="1"/>
                  </a:lnTo>
                  <a:lnTo>
                    <a:pt x="276" y="1"/>
                  </a:lnTo>
                  <a:lnTo>
                    <a:pt x="124" y="1"/>
                  </a:lnTo>
                  <a:lnTo>
                    <a:pt x="8" y="1"/>
                  </a:lnTo>
                  <a:lnTo>
                    <a:pt x="2" y="1"/>
                  </a:lnTo>
                  <a:lnTo>
                    <a:pt x="0" y="1"/>
                  </a:lnTo>
                  <a:lnTo>
                    <a:pt x="2" y="1"/>
                  </a:lnTo>
                  <a:lnTo>
                    <a:pt x="0" y="1"/>
                  </a:lnTo>
                  <a:lnTo>
                    <a:pt x="2" y="1"/>
                  </a:lnTo>
                  <a:lnTo>
                    <a:pt x="2" y="1"/>
                  </a:lnTo>
                  <a:close/>
                </a:path>
              </a:pathLst>
            </a:custGeom>
            <a:solidFill>
              <a:srgbClr val="99FF99"/>
            </a:solidFill>
            <a:ln w="9525">
              <a:noFill/>
              <a:round/>
              <a:headEnd/>
              <a:tailEnd/>
            </a:ln>
          </p:spPr>
          <p:txBody>
            <a:bodyPr/>
            <a:lstStyle/>
            <a:p>
              <a:endParaRPr lang="en-US"/>
            </a:p>
          </p:txBody>
        </p:sp>
        <p:sp>
          <p:nvSpPr>
            <p:cNvPr id="330859" name="Freeform 107"/>
            <p:cNvSpPr>
              <a:spLocks/>
            </p:cNvSpPr>
            <p:nvPr/>
          </p:nvSpPr>
          <p:spPr bwMode="auto">
            <a:xfrm>
              <a:off x="2245" y="3940"/>
              <a:ext cx="14" cy="44"/>
            </a:xfrm>
            <a:custGeom>
              <a:avLst/>
              <a:gdLst/>
              <a:ahLst/>
              <a:cxnLst>
                <a:cxn ang="0">
                  <a:pos x="14" y="0"/>
                </a:cxn>
                <a:cxn ang="0">
                  <a:pos x="11" y="2"/>
                </a:cxn>
                <a:cxn ang="0">
                  <a:pos x="10" y="4"/>
                </a:cxn>
                <a:cxn ang="0">
                  <a:pos x="6" y="10"/>
                </a:cxn>
                <a:cxn ang="0">
                  <a:pos x="2" y="18"/>
                </a:cxn>
                <a:cxn ang="0">
                  <a:pos x="0" y="35"/>
                </a:cxn>
                <a:cxn ang="0">
                  <a:pos x="0" y="44"/>
                </a:cxn>
                <a:cxn ang="0">
                  <a:pos x="1" y="38"/>
                </a:cxn>
                <a:cxn ang="0">
                  <a:pos x="7" y="18"/>
                </a:cxn>
                <a:cxn ang="0">
                  <a:pos x="12" y="1"/>
                </a:cxn>
                <a:cxn ang="0">
                  <a:pos x="14" y="0"/>
                </a:cxn>
                <a:cxn ang="0">
                  <a:pos x="12" y="0"/>
                </a:cxn>
                <a:cxn ang="0">
                  <a:pos x="14" y="0"/>
                </a:cxn>
                <a:cxn ang="0">
                  <a:pos x="12" y="0"/>
                </a:cxn>
                <a:cxn ang="0">
                  <a:pos x="14" y="0"/>
                </a:cxn>
                <a:cxn ang="0">
                  <a:pos x="14" y="0"/>
                </a:cxn>
              </a:cxnLst>
              <a:rect l="0" t="0" r="r" b="b"/>
              <a:pathLst>
                <a:path w="14" h="44">
                  <a:moveTo>
                    <a:pt x="14" y="0"/>
                  </a:moveTo>
                  <a:lnTo>
                    <a:pt x="11" y="2"/>
                  </a:lnTo>
                  <a:lnTo>
                    <a:pt x="10" y="4"/>
                  </a:lnTo>
                  <a:lnTo>
                    <a:pt x="6" y="10"/>
                  </a:lnTo>
                  <a:lnTo>
                    <a:pt x="2" y="18"/>
                  </a:lnTo>
                  <a:lnTo>
                    <a:pt x="0" y="35"/>
                  </a:lnTo>
                  <a:lnTo>
                    <a:pt x="0" y="44"/>
                  </a:lnTo>
                  <a:lnTo>
                    <a:pt x="1" y="38"/>
                  </a:lnTo>
                  <a:lnTo>
                    <a:pt x="7" y="18"/>
                  </a:lnTo>
                  <a:lnTo>
                    <a:pt x="12" y="1"/>
                  </a:lnTo>
                  <a:lnTo>
                    <a:pt x="14" y="0"/>
                  </a:lnTo>
                  <a:lnTo>
                    <a:pt x="12" y="0"/>
                  </a:lnTo>
                  <a:lnTo>
                    <a:pt x="14" y="0"/>
                  </a:lnTo>
                  <a:lnTo>
                    <a:pt x="12" y="0"/>
                  </a:lnTo>
                  <a:lnTo>
                    <a:pt x="14" y="0"/>
                  </a:lnTo>
                  <a:lnTo>
                    <a:pt x="14" y="0"/>
                  </a:lnTo>
                  <a:close/>
                </a:path>
              </a:pathLst>
            </a:custGeom>
            <a:solidFill>
              <a:srgbClr val="99FF99"/>
            </a:solidFill>
            <a:ln w="9525">
              <a:noFill/>
              <a:round/>
              <a:headEnd/>
              <a:tailEnd/>
            </a:ln>
          </p:spPr>
          <p:txBody>
            <a:bodyPr/>
            <a:lstStyle/>
            <a:p>
              <a:endParaRPr lang="en-US"/>
            </a:p>
          </p:txBody>
        </p:sp>
        <p:sp>
          <p:nvSpPr>
            <p:cNvPr id="330860" name="Freeform 108"/>
            <p:cNvSpPr>
              <a:spLocks/>
            </p:cNvSpPr>
            <p:nvPr/>
          </p:nvSpPr>
          <p:spPr bwMode="auto">
            <a:xfrm>
              <a:off x="2245" y="3940"/>
              <a:ext cx="14" cy="44"/>
            </a:xfrm>
            <a:custGeom>
              <a:avLst/>
              <a:gdLst/>
              <a:ahLst/>
              <a:cxnLst>
                <a:cxn ang="0">
                  <a:pos x="14" y="0"/>
                </a:cxn>
                <a:cxn ang="0">
                  <a:pos x="11" y="2"/>
                </a:cxn>
                <a:cxn ang="0">
                  <a:pos x="10" y="4"/>
                </a:cxn>
                <a:cxn ang="0">
                  <a:pos x="6" y="10"/>
                </a:cxn>
                <a:cxn ang="0">
                  <a:pos x="2" y="18"/>
                </a:cxn>
                <a:cxn ang="0">
                  <a:pos x="0" y="35"/>
                </a:cxn>
                <a:cxn ang="0">
                  <a:pos x="0" y="44"/>
                </a:cxn>
              </a:cxnLst>
              <a:rect l="0" t="0" r="r" b="b"/>
              <a:pathLst>
                <a:path w="14" h="44">
                  <a:moveTo>
                    <a:pt x="14" y="0"/>
                  </a:moveTo>
                  <a:lnTo>
                    <a:pt x="11" y="2"/>
                  </a:lnTo>
                  <a:lnTo>
                    <a:pt x="10" y="4"/>
                  </a:lnTo>
                  <a:lnTo>
                    <a:pt x="6" y="10"/>
                  </a:lnTo>
                  <a:lnTo>
                    <a:pt x="2" y="18"/>
                  </a:lnTo>
                  <a:lnTo>
                    <a:pt x="0" y="35"/>
                  </a:lnTo>
                  <a:lnTo>
                    <a:pt x="0" y="44"/>
                  </a:lnTo>
                </a:path>
              </a:pathLst>
            </a:custGeom>
            <a:solidFill>
              <a:srgbClr val="99FF99"/>
            </a:solidFill>
            <a:ln w="6350">
              <a:noFill/>
              <a:prstDash val="solid"/>
              <a:round/>
              <a:headEnd/>
              <a:tailEnd/>
            </a:ln>
          </p:spPr>
          <p:txBody>
            <a:bodyPr/>
            <a:lstStyle/>
            <a:p>
              <a:endParaRPr lang="en-US"/>
            </a:p>
          </p:txBody>
        </p:sp>
        <p:sp>
          <p:nvSpPr>
            <p:cNvPr id="330861" name="Freeform 109"/>
            <p:cNvSpPr>
              <a:spLocks/>
            </p:cNvSpPr>
            <p:nvPr/>
          </p:nvSpPr>
          <p:spPr bwMode="auto">
            <a:xfrm>
              <a:off x="2194" y="3919"/>
              <a:ext cx="20" cy="67"/>
            </a:xfrm>
            <a:custGeom>
              <a:avLst/>
              <a:gdLst/>
              <a:ahLst/>
              <a:cxnLst>
                <a:cxn ang="0">
                  <a:pos x="20" y="0"/>
                </a:cxn>
                <a:cxn ang="0">
                  <a:pos x="19" y="3"/>
                </a:cxn>
                <a:cxn ang="0">
                  <a:pos x="18" y="8"/>
                </a:cxn>
                <a:cxn ang="0">
                  <a:pos x="14" y="16"/>
                </a:cxn>
                <a:cxn ang="0">
                  <a:pos x="9" y="25"/>
                </a:cxn>
                <a:cxn ang="0">
                  <a:pos x="7" y="26"/>
                </a:cxn>
                <a:cxn ang="0">
                  <a:pos x="5" y="30"/>
                </a:cxn>
                <a:cxn ang="0">
                  <a:pos x="2" y="36"/>
                </a:cxn>
                <a:cxn ang="0">
                  <a:pos x="0" y="50"/>
                </a:cxn>
                <a:cxn ang="0">
                  <a:pos x="0" y="64"/>
                </a:cxn>
                <a:cxn ang="0">
                  <a:pos x="1" y="67"/>
                </a:cxn>
                <a:cxn ang="0">
                  <a:pos x="1" y="65"/>
                </a:cxn>
                <a:cxn ang="0">
                  <a:pos x="4" y="56"/>
                </a:cxn>
                <a:cxn ang="0">
                  <a:pos x="13" y="26"/>
                </a:cxn>
                <a:cxn ang="0">
                  <a:pos x="19" y="3"/>
                </a:cxn>
                <a:cxn ang="0">
                  <a:pos x="20" y="0"/>
                </a:cxn>
                <a:cxn ang="0">
                  <a:pos x="19" y="0"/>
                </a:cxn>
                <a:cxn ang="0">
                  <a:pos x="20" y="0"/>
                </a:cxn>
                <a:cxn ang="0">
                  <a:pos x="19" y="0"/>
                </a:cxn>
                <a:cxn ang="0">
                  <a:pos x="20" y="0"/>
                </a:cxn>
                <a:cxn ang="0">
                  <a:pos x="20" y="0"/>
                </a:cxn>
              </a:cxnLst>
              <a:rect l="0" t="0" r="r" b="b"/>
              <a:pathLst>
                <a:path w="20" h="67">
                  <a:moveTo>
                    <a:pt x="20" y="0"/>
                  </a:moveTo>
                  <a:lnTo>
                    <a:pt x="19" y="3"/>
                  </a:lnTo>
                  <a:lnTo>
                    <a:pt x="18" y="8"/>
                  </a:lnTo>
                  <a:lnTo>
                    <a:pt x="14" y="16"/>
                  </a:lnTo>
                  <a:lnTo>
                    <a:pt x="9" y="25"/>
                  </a:lnTo>
                  <a:lnTo>
                    <a:pt x="7" y="26"/>
                  </a:lnTo>
                  <a:lnTo>
                    <a:pt x="5" y="30"/>
                  </a:lnTo>
                  <a:lnTo>
                    <a:pt x="2" y="36"/>
                  </a:lnTo>
                  <a:lnTo>
                    <a:pt x="0" y="50"/>
                  </a:lnTo>
                  <a:lnTo>
                    <a:pt x="0" y="64"/>
                  </a:lnTo>
                  <a:lnTo>
                    <a:pt x="1" y="67"/>
                  </a:lnTo>
                  <a:lnTo>
                    <a:pt x="1" y="65"/>
                  </a:lnTo>
                  <a:lnTo>
                    <a:pt x="4" y="56"/>
                  </a:lnTo>
                  <a:lnTo>
                    <a:pt x="13" y="26"/>
                  </a:lnTo>
                  <a:lnTo>
                    <a:pt x="19" y="3"/>
                  </a:lnTo>
                  <a:lnTo>
                    <a:pt x="20" y="0"/>
                  </a:lnTo>
                  <a:lnTo>
                    <a:pt x="19" y="0"/>
                  </a:lnTo>
                  <a:lnTo>
                    <a:pt x="20" y="0"/>
                  </a:lnTo>
                  <a:lnTo>
                    <a:pt x="19" y="0"/>
                  </a:lnTo>
                  <a:lnTo>
                    <a:pt x="20" y="0"/>
                  </a:lnTo>
                  <a:lnTo>
                    <a:pt x="20" y="0"/>
                  </a:lnTo>
                  <a:close/>
                </a:path>
              </a:pathLst>
            </a:custGeom>
            <a:solidFill>
              <a:srgbClr val="99FF99"/>
            </a:solidFill>
            <a:ln w="9525">
              <a:noFill/>
              <a:round/>
              <a:headEnd/>
              <a:tailEnd/>
            </a:ln>
          </p:spPr>
          <p:txBody>
            <a:bodyPr/>
            <a:lstStyle/>
            <a:p>
              <a:endParaRPr lang="en-US"/>
            </a:p>
          </p:txBody>
        </p:sp>
        <p:sp>
          <p:nvSpPr>
            <p:cNvPr id="330862" name="Freeform 110"/>
            <p:cNvSpPr>
              <a:spLocks/>
            </p:cNvSpPr>
            <p:nvPr/>
          </p:nvSpPr>
          <p:spPr bwMode="auto">
            <a:xfrm>
              <a:off x="2194" y="3919"/>
              <a:ext cx="20" cy="67"/>
            </a:xfrm>
            <a:custGeom>
              <a:avLst/>
              <a:gdLst/>
              <a:ahLst/>
              <a:cxnLst>
                <a:cxn ang="0">
                  <a:pos x="20" y="0"/>
                </a:cxn>
                <a:cxn ang="0">
                  <a:pos x="19" y="3"/>
                </a:cxn>
                <a:cxn ang="0">
                  <a:pos x="18" y="8"/>
                </a:cxn>
                <a:cxn ang="0">
                  <a:pos x="14" y="16"/>
                </a:cxn>
                <a:cxn ang="0">
                  <a:pos x="9" y="25"/>
                </a:cxn>
                <a:cxn ang="0">
                  <a:pos x="7" y="26"/>
                </a:cxn>
                <a:cxn ang="0">
                  <a:pos x="5" y="30"/>
                </a:cxn>
                <a:cxn ang="0">
                  <a:pos x="2" y="36"/>
                </a:cxn>
                <a:cxn ang="0">
                  <a:pos x="0" y="50"/>
                </a:cxn>
                <a:cxn ang="0">
                  <a:pos x="0" y="64"/>
                </a:cxn>
                <a:cxn ang="0">
                  <a:pos x="1" y="67"/>
                </a:cxn>
              </a:cxnLst>
              <a:rect l="0" t="0" r="r" b="b"/>
              <a:pathLst>
                <a:path w="20" h="67">
                  <a:moveTo>
                    <a:pt x="20" y="0"/>
                  </a:moveTo>
                  <a:lnTo>
                    <a:pt x="19" y="3"/>
                  </a:lnTo>
                  <a:lnTo>
                    <a:pt x="18" y="8"/>
                  </a:lnTo>
                  <a:lnTo>
                    <a:pt x="14" y="16"/>
                  </a:lnTo>
                  <a:lnTo>
                    <a:pt x="9" y="25"/>
                  </a:lnTo>
                  <a:lnTo>
                    <a:pt x="7" y="26"/>
                  </a:lnTo>
                  <a:lnTo>
                    <a:pt x="5" y="30"/>
                  </a:lnTo>
                  <a:lnTo>
                    <a:pt x="2" y="36"/>
                  </a:lnTo>
                  <a:lnTo>
                    <a:pt x="0" y="50"/>
                  </a:lnTo>
                  <a:lnTo>
                    <a:pt x="0" y="64"/>
                  </a:lnTo>
                  <a:lnTo>
                    <a:pt x="1" y="67"/>
                  </a:lnTo>
                </a:path>
              </a:pathLst>
            </a:custGeom>
            <a:solidFill>
              <a:srgbClr val="99FF99"/>
            </a:solidFill>
            <a:ln w="6350">
              <a:noFill/>
              <a:prstDash val="solid"/>
              <a:round/>
              <a:headEnd/>
              <a:tailEnd/>
            </a:ln>
          </p:spPr>
          <p:txBody>
            <a:bodyPr/>
            <a:lstStyle/>
            <a:p>
              <a:endParaRPr lang="en-US"/>
            </a:p>
          </p:txBody>
        </p:sp>
        <p:sp>
          <p:nvSpPr>
            <p:cNvPr id="330863" name="Freeform 111"/>
            <p:cNvSpPr>
              <a:spLocks/>
            </p:cNvSpPr>
            <p:nvPr/>
          </p:nvSpPr>
          <p:spPr bwMode="auto">
            <a:xfrm>
              <a:off x="2158" y="3927"/>
              <a:ext cx="28" cy="55"/>
            </a:xfrm>
            <a:custGeom>
              <a:avLst/>
              <a:gdLst/>
              <a:ahLst/>
              <a:cxnLst>
                <a:cxn ang="0">
                  <a:pos x="1" y="55"/>
                </a:cxn>
                <a:cxn ang="0">
                  <a:pos x="1" y="53"/>
                </a:cxn>
                <a:cxn ang="0">
                  <a:pos x="3" y="50"/>
                </a:cxn>
                <a:cxn ang="0">
                  <a:pos x="4" y="42"/>
                </a:cxn>
                <a:cxn ang="0">
                  <a:pos x="7" y="36"/>
                </a:cxn>
                <a:cxn ang="0">
                  <a:pos x="8" y="34"/>
                </a:cxn>
                <a:cxn ang="0">
                  <a:pos x="9" y="32"/>
                </a:cxn>
                <a:cxn ang="0">
                  <a:pos x="13" y="27"/>
                </a:cxn>
                <a:cxn ang="0">
                  <a:pos x="19" y="15"/>
                </a:cxn>
                <a:cxn ang="0">
                  <a:pos x="26" y="4"/>
                </a:cxn>
                <a:cxn ang="0">
                  <a:pos x="28" y="0"/>
                </a:cxn>
                <a:cxn ang="0">
                  <a:pos x="27" y="1"/>
                </a:cxn>
                <a:cxn ang="0">
                  <a:pos x="23" y="9"/>
                </a:cxn>
                <a:cxn ang="0">
                  <a:pos x="10" y="34"/>
                </a:cxn>
                <a:cxn ang="0">
                  <a:pos x="1" y="55"/>
                </a:cxn>
                <a:cxn ang="0">
                  <a:pos x="1" y="55"/>
                </a:cxn>
                <a:cxn ang="0">
                  <a:pos x="0" y="55"/>
                </a:cxn>
                <a:cxn ang="0">
                  <a:pos x="1" y="55"/>
                </a:cxn>
                <a:cxn ang="0">
                  <a:pos x="0" y="55"/>
                </a:cxn>
                <a:cxn ang="0">
                  <a:pos x="1" y="55"/>
                </a:cxn>
                <a:cxn ang="0">
                  <a:pos x="1" y="55"/>
                </a:cxn>
              </a:cxnLst>
              <a:rect l="0" t="0" r="r" b="b"/>
              <a:pathLst>
                <a:path w="28" h="55">
                  <a:moveTo>
                    <a:pt x="1" y="55"/>
                  </a:moveTo>
                  <a:lnTo>
                    <a:pt x="1" y="53"/>
                  </a:lnTo>
                  <a:lnTo>
                    <a:pt x="3" y="50"/>
                  </a:lnTo>
                  <a:lnTo>
                    <a:pt x="4" y="42"/>
                  </a:lnTo>
                  <a:lnTo>
                    <a:pt x="7" y="36"/>
                  </a:lnTo>
                  <a:lnTo>
                    <a:pt x="8" y="34"/>
                  </a:lnTo>
                  <a:lnTo>
                    <a:pt x="9" y="32"/>
                  </a:lnTo>
                  <a:lnTo>
                    <a:pt x="13" y="27"/>
                  </a:lnTo>
                  <a:lnTo>
                    <a:pt x="19" y="15"/>
                  </a:lnTo>
                  <a:lnTo>
                    <a:pt x="26" y="4"/>
                  </a:lnTo>
                  <a:lnTo>
                    <a:pt x="28" y="0"/>
                  </a:lnTo>
                  <a:lnTo>
                    <a:pt x="27" y="1"/>
                  </a:lnTo>
                  <a:lnTo>
                    <a:pt x="23" y="9"/>
                  </a:lnTo>
                  <a:lnTo>
                    <a:pt x="10" y="34"/>
                  </a:lnTo>
                  <a:lnTo>
                    <a:pt x="1" y="55"/>
                  </a:lnTo>
                  <a:lnTo>
                    <a:pt x="1" y="55"/>
                  </a:lnTo>
                  <a:lnTo>
                    <a:pt x="0" y="55"/>
                  </a:lnTo>
                  <a:lnTo>
                    <a:pt x="1" y="55"/>
                  </a:lnTo>
                  <a:lnTo>
                    <a:pt x="0" y="55"/>
                  </a:lnTo>
                  <a:lnTo>
                    <a:pt x="1" y="55"/>
                  </a:lnTo>
                  <a:lnTo>
                    <a:pt x="1" y="55"/>
                  </a:lnTo>
                  <a:close/>
                </a:path>
              </a:pathLst>
            </a:custGeom>
            <a:solidFill>
              <a:srgbClr val="99FF99"/>
            </a:solidFill>
            <a:ln w="9525">
              <a:noFill/>
              <a:round/>
              <a:headEnd/>
              <a:tailEnd/>
            </a:ln>
          </p:spPr>
          <p:txBody>
            <a:bodyPr/>
            <a:lstStyle/>
            <a:p>
              <a:endParaRPr lang="en-US"/>
            </a:p>
          </p:txBody>
        </p:sp>
        <p:sp>
          <p:nvSpPr>
            <p:cNvPr id="330864" name="Freeform 112"/>
            <p:cNvSpPr>
              <a:spLocks/>
            </p:cNvSpPr>
            <p:nvPr/>
          </p:nvSpPr>
          <p:spPr bwMode="auto">
            <a:xfrm>
              <a:off x="2159" y="3927"/>
              <a:ext cx="27" cy="55"/>
            </a:xfrm>
            <a:custGeom>
              <a:avLst/>
              <a:gdLst/>
              <a:ahLst/>
              <a:cxnLst>
                <a:cxn ang="0">
                  <a:pos x="0" y="55"/>
                </a:cxn>
                <a:cxn ang="0">
                  <a:pos x="0" y="53"/>
                </a:cxn>
                <a:cxn ang="0">
                  <a:pos x="2" y="50"/>
                </a:cxn>
                <a:cxn ang="0">
                  <a:pos x="3" y="42"/>
                </a:cxn>
                <a:cxn ang="0">
                  <a:pos x="6" y="36"/>
                </a:cxn>
                <a:cxn ang="0">
                  <a:pos x="7" y="34"/>
                </a:cxn>
                <a:cxn ang="0">
                  <a:pos x="8" y="32"/>
                </a:cxn>
                <a:cxn ang="0">
                  <a:pos x="12" y="27"/>
                </a:cxn>
                <a:cxn ang="0">
                  <a:pos x="18" y="15"/>
                </a:cxn>
                <a:cxn ang="0">
                  <a:pos x="25" y="4"/>
                </a:cxn>
                <a:cxn ang="0">
                  <a:pos x="27" y="0"/>
                </a:cxn>
              </a:cxnLst>
              <a:rect l="0" t="0" r="r" b="b"/>
              <a:pathLst>
                <a:path w="27" h="55">
                  <a:moveTo>
                    <a:pt x="0" y="55"/>
                  </a:moveTo>
                  <a:lnTo>
                    <a:pt x="0" y="53"/>
                  </a:lnTo>
                  <a:lnTo>
                    <a:pt x="2" y="50"/>
                  </a:lnTo>
                  <a:lnTo>
                    <a:pt x="3" y="42"/>
                  </a:lnTo>
                  <a:lnTo>
                    <a:pt x="6" y="36"/>
                  </a:lnTo>
                  <a:lnTo>
                    <a:pt x="7" y="34"/>
                  </a:lnTo>
                  <a:lnTo>
                    <a:pt x="8" y="32"/>
                  </a:lnTo>
                  <a:lnTo>
                    <a:pt x="12" y="27"/>
                  </a:lnTo>
                  <a:lnTo>
                    <a:pt x="18" y="15"/>
                  </a:lnTo>
                  <a:lnTo>
                    <a:pt x="25" y="4"/>
                  </a:lnTo>
                  <a:lnTo>
                    <a:pt x="27" y="0"/>
                  </a:lnTo>
                </a:path>
              </a:pathLst>
            </a:custGeom>
            <a:solidFill>
              <a:srgbClr val="99FF99"/>
            </a:solidFill>
            <a:ln w="6350">
              <a:noFill/>
              <a:prstDash val="solid"/>
              <a:round/>
              <a:headEnd/>
              <a:tailEnd/>
            </a:ln>
          </p:spPr>
          <p:txBody>
            <a:bodyPr/>
            <a:lstStyle/>
            <a:p>
              <a:endParaRPr lang="en-US"/>
            </a:p>
          </p:txBody>
        </p:sp>
        <p:sp>
          <p:nvSpPr>
            <p:cNvPr id="330865" name="Freeform 113"/>
            <p:cNvSpPr>
              <a:spLocks/>
            </p:cNvSpPr>
            <p:nvPr/>
          </p:nvSpPr>
          <p:spPr bwMode="auto">
            <a:xfrm>
              <a:off x="2137" y="3926"/>
              <a:ext cx="17" cy="43"/>
            </a:xfrm>
            <a:custGeom>
              <a:avLst/>
              <a:gdLst/>
              <a:ahLst/>
              <a:cxnLst>
                <a:cxn ang="0">
                  <a:pos x="17" y="1"/>
                </a:cxn>
                <a:cxn ang="0">
                  <a:pos x="17" y="0"/>
                </a:cxn>
                <a:cxn ang="0">
                  <a:pos x="16" y="4"/>
                </a:cxn>
                <a:cxn ang="0">
                  <a:pos x="12" y="10"/>
                </a:cxn>
                <a:cxn ang="0">
                  <a:pos x="3" y="24"/>
                </a:cxn>
                <a:cxn ang="0">
                  <a:pos x="0" y="39"/>
                </a:cxn>
                <a:cxn ang="0">
                  <a:pos x="0" y="43"/>
                </a:cxn>
                <a:cxn ang="0">
                  <a:pos x="2" y="37"/>
                </a:cxn>
                <a:cxn ang="0">
                  <a:pos x="10" y="18"/>
                </a:cxn>
                <a:cxn ang="0">
                  <a:pos x="16" y="2"/>
                </a:cxn>
                <a:cxn ang="0">
                  <a:pos x="17" y="1"/>
                </a:cxn>
                <a:cxn ang="0">
                  <a:pos x="16" y="1"/>
                </a:cxn>
                <a:cxn ang="0">
                  <a:pos x="17" y="1"/>
                </a:cxn>
                <a:cxn ang="0">
                  <a:pos x="16" y="1"/>
                </a:cxn>
                <a:cxn ang="0">
                  <a:pos x="17" y="1"/>
                </a:cxn>
                <a:cxn ang="0">
                  <a:pos x="17" y="1"/>
                </a:cxn>
              </a:cxnLst>
              <a:rect l="0" t="0" r="r" b="b"/>
              <a:pathLst>
                <a:path w="17" h="43">
                  <a:moveTo>
                    <a:pt x="17" y="1"/>
                  </a:moveTo>
                  <a:lnTo>
                    <a:pt x="17" y="0"/>
                  </a:lnTo>
                  <a:lnTo>
                    <a:pt x="16" y="4"/>
                  </a:lnTo>
                  <a:lnTo>
                    <a:pt x="12" y="10"/>
                  </a:lnTo>
                  <a:lnTo>
                    <a:pt x="3" y="24"/>
                  </a:lnTo>
                  <a:lnTo>
                    <a:pt x="0" y="39"/>
                  </a:lnTo>
                  <a:lnTo>
                    <a:pt x="0" y="43"/>
                  </a:lnTo>
                  <a:lnTo>
                    <a:pt x="2" y="37"/>
                  </a:lnTo>
                  <a:lnTo>
                    <a:pt x="10" y="18"/>
                  </a:lnTo>
                  <a:lnTo>
                    <a:pt x="16" y="2"/>
                  </a:lnTo>
                  <a:lnTo>
                    <a:pt x="17" y="1"/>
                  </a:lnTo>
                  <a:lnTo>
                    <a:pt x="16" y="1"/>
                  </a:lnTo>
                  <a:lnTo>
                    <a:pt x="17" y="1"/>
                  </a:lnTo>
                  <a:lnTo>
                    <a:pt x="16" y="1"/>
                  </a:lnTo>
                  <a:lnTo>
                    <a:pt x="17" y="1"/>
                  </a:lnTo>
                  <a:lnTo>
                    <a:pt x="17" y="1"/>
                  </a:lnTo>
                  <a:close/>
                </a:path>
              </a:pathLst>
            </a:custGeom>
            <a:solidFill>
              <a:srgbClr val="99FF99"/>
            </a:solidFill>
            <a:ln w="9525">
              <a:noFill/>
              <a:round/>
              <a:headEnd/>
              <a:tailEnd/>
            </a:ln>
          </p:spPr>
          <p:txBody>
            <a:bodyPr/>
            <a:lstStyle/>
            <a:p>
              <a:endParaRPr lang="en-US"/>
            </a:p>
          </p:txBody>
        </p:sp>
        <p:sp>
          <p:nvSpPr>
            <p:cNvPr id="330866" name="Freeform 114"/>
            <p:cNvSpPr>
              <a:spLocks/>
            </p:cNvSpPr>
            <p:nvPr/>
          </p:nvSpPr>
          <p:spPr bwMode="auto">
            <a:xfrm>
              <a:off x="2137" y="3926"/>
              <a:ext cx="17" cy="43"/>
            </a:xfrm>
            <a:custGeom>
              <a:avLst/>
              <a:gdLst/>
              <a:ahLst/>
              <a:cxnLst>
                <a:cxn ang="0">
                  <a:pos x="17" y="1"/>
                </a:cxn>
                <a:cxn ang="0">
                  <a:pos x="17" y="0"/>
                </a:cxn>
                <a:cxn ang="0">
                  <a:pos x="16" y="4"/>
                </a:cxn>
                <a:cxn ang="0">
                  <a:pos x="12" y="10"/>
                </a:cxn>
                <a:cxn ang="0">
                  <a:pos x="3" y="24"/>
                </a:cxn>
                <a:cxn ang="0">
                  <a:pos x="0" y="39"/>
                </a:cxn>
                <a:cxn ang="0">
                  <a:pos x="0" y="43"/>
                </a:cxn>
              </a:cxnLst>
              <a:rect l="0" t="0" r="r" b="b"/>
              <a:pathLst>
                <a:path w="17" h="43">
                  <a:moveTo>
                    <a:pt x="17" y="1"/>
                  </a:moveTo>
                  <a:lnTo>
                    <a:pt x="17" y="0"/>
                  </a:lnTo>
                  <a:lnTo>
                    <a:pt x="16" y="4"/>
                  </a:lnTo>
                  <a:lnTo>
                    <a:pt x="12" y="10"/>
                  </a:lnTo>
                  <a:lnTo>
                    <a:pt x="3" y="24"/>
                  </a:lnTo>
                  <a:lnTo>
                    <a:pt x="0" y="39"/>
                  </a:lnTo>
                  <a:lnTo>
                    <a:pt x="0" y="43"/>
                  </a:lnTo>
                </a:path>
              </a:pathLst>
            </a:custGeom>
            <a:solidFill>
              <a:srgbClr val="99FF99"/>
            </a:solidFill>
            <a:ln w="6350">
              <a:noFill/>
              <a:prstDash val="solid"/>
              <a:round/>
              <a:headEnd/>
              <a:tailEnd/>
            </a:ln>
          </p:spPr>
          <p:txBody>
            <a:bodyPr/>
            <a:lstStyle/>
            <a:p>
              <a:endParaRPr lang="en-US"/>
            </a:p>
          </p:txBody>
        </p:sp>
        <p:sp>
          <p:nvSpPr>
            <p:cNvPr id="330867" name="Freeform 115"/>
            <p:cNvSpPr>
              <a:spLocks/>
            </p:cNvSpPr>
            <p:nvPr/>
          </p:nvSpPr>
          <p:spPr bwMode="auto">
            <a:xfrm>
              <a:off x="2128" y="2932"/>
              <a:ext cx="169" cy="117"/>
            </a:xfrm>
            <a:custGeom>
              <a:avLst/>
              <a:gdLst/>
              <a:ahLst/>
              <a:cxnLst>
                <a:cxn ang="0">
                  <a:pos x="1" y="5"/>
                </a:cxn>
                <a:cxn ang="0">
                  <a:pos x="3" y="17"/>
                </a:cxn>
                <a:cxn ang="0">
                  <a:pos x="11" y="38"/>
                </a:cxn>
                <a:cxn ang="0">
                  <a:pos x="30" y="79"/>
                </a:cxn>
                <a:cxn ang="0">
                  <a:pos x="42" y="95"/>
                </a:cxn>
                <a:cxn ang="0">
                  <a:pos x="57" y="108"/>
                </a:cxn>
                <a:cxn ang="0">
                  <a:pos x="67" y="112"/>
                </a:cxn>
                <a:cxn ang="0">
                  <a:pos x="84" y="117"/>
                </a:cxn>
                <a:cxn ang="0">
                  <a:pos x="98" y="117"/>
                </a:cxn>
                <a:cxn ang="0">
                  <a:pos x="110" y="114"/>
                </a:cxn>
                <a:cxn ang="0">
                  <a:pos x="121" y="108"/>
                </a:cxn>
                <a:cxn ang="0">
                  <a:pos x="129" y="99"/>
                </a:cxn>
                <a:cxn ang="0">
                  <a:pos x="137" y="89"/>
                </a:cxn>
                <a:cxn ang="0">
                  <a:pos x="150" y="61"/>
                </a:cxn>
                <a:cxn ang="0">
                  <a:pos x="159" y="30"/>
                </a:cxn>
                <a:cxn ang="0">
                  <a:pos x="168" y="0"/>
                </a:cxn>
                <a:cxn ang="0">
                  <a:pos x="169" y="0"/>
                </a:cxn>
                <a:cxn ang="0">
                  <a:pos x="164" y="10"/>
                </a:cxn>
                <a:cxn ang="0">
                  <a:pos x="155" y="32"/>
                </a:cxn>
                <a:cxn ang="0">
                  <a:pos x="129" y="70"/>
                </a:cxn>
                <a:cxn ang="0">
                  <a:pos x="113" y="83"/>
                </a:cxn>
                <a:cxn ang="0">
                  <a:pos x="93" y="89"/>
                </a:cxn>
                <a:cxn ang="0">
                  <a:pos x="82" y="88"/>
                </a:cxn>
                <a:cxn ang="0">
                  <a:pos x="72" y="86"/>
                </a:cxn>
                <a:cxn ang="0">
                  <a:pos x="53" y="79"/>
                </a:cxn>
                <a:cxn ang="0">
                  <a:pos x="35" y="66"/>
                </a:cxn>
                <a:cxn ang="0">
                  <a:pos x="20" y="52"/>
                </a:cxn>
                <a:cxn ang="0">
                  <a:pos x="7" y="34"/>
                </a:cxn>
                <a:cxn ang="0">
                  <a:pos x="1" y="15"/>
                </a:cxn>
                <a:cxn ang="0">
                  <a:pos x="1" y="5"/>
                </a:cxn>
                <a:cxn ang="0">
                  <a:pos x="0" y="5"/>
                </a:cxn>
                <a:cxn ang="0">
                  <a:pos x="1" y="5"/>
                </a:cxn>
                <a:cxn ang="0">
                  <a:pos x="0" y="5"/>
                </a:cxn>
                <a:cxn ang="0">
                  <a:pos x="1" y="5"/>
                </a:cxn>
                <a:cxn ang="0">
                  <a:pos x="1" y="5"/>
                </a:cxn>
              </a:cxnLst>
              <a:rect l="0" t="0" r="r" b="b"/>
              <a:pathLst>
                <a:path w="169" h="117">
                  <a:moveTo>
                    <a:pt x="1" y="5"/>
                  </a:moveTo>
                  <a:lnTo>
                    <a:pt x="3" y="17"/>
                  </a:lnTo>
                  <a:lnTo>
                    <a:pt x="11" y="38"/>
                  </a:lnTo>
                  <a:lnTo>
                    <a:pt x="30" y="79"/>
                  </a:lnTo>
                  <a:lnTo>
                    <a:pt x="42" y="95"/>
                  </a:lnTo>
                  <a:lnTo>
                    <a:pt x="57" y="108"/>
                  </a:lnTo>
                  <a:lnTo>
                    <a:pt x="67" y="112"/>
                  </a:lnTo>
                  <a:lnTo>
                    <a:pt x="84" y="117"/>
                  </a:lnTo>
                  <a:lnTo>
                    <a:pt x="98" y="117"/>
                  </a:lnTo>
                  <a:lnTo>
                    <a:pt x="110" y="114"/>
                  </a:lnTo>
                  <a:lnTo>
                    <a:pt x="121" y="108"/>
                  </a:lnTo>
                  <a:lnTo>
                    <a:pt x="129" y="99"/>
                  </a:lnTo>
                  <a:lnTo>
                    <a:pt x="137" y="89"/>
                  </a:lnTo>
                  <a:lnTo>
                    <a:pt x="150" y="61"/>
                  </a:lnTo>
                  <a:lnTo>
                    <a:pt x="159" y="30"/>
                  </a:lnTo>
                  <a:lnTo>
                    <a:pt x="168" y="0"/>
                  </a:lnTo>
                  <a:lnTo>
                    <a:pt x="169" y="0"/>
                  </a:lnTo>
                  <a:lnTo>
                    <a:pt x="164" y="10"/>
                  </a:lnTo>
                  <a:lnTo>
                    <a:pt x="155" y="32"/>
                  </a:lnTo>
                  <a:lnTo>
                    <a:pt x="129" y="70"/>
                  </a:lnTo>
                  <a:lnTo>
                    <a:pt x="113" y="83"/>
                  </a:lnTo>
                  <a:lnTo>
                    <a:pt x="93" y="89"/>
                  </a:lnTo>
                  <a:lnTo>
                    <a:pt x="82" y="88"/>
                  </a:lnTo>
                  <a:lnTo>
                    <a:pt x="72" y="86"/>
                  </a:lnTo>
                  <a:lnTo>
                    <a:pt x="53" y="79"/>
                  </a:lnTo>
                  <a:lnTo>
                    <a:pt x="35" y="66"/>
                  </a:lnTo>
                  <a:lnTo>
                    <a:pt x="20" y="52"/>
                  </a:lnTo>
                  <a:lnTo>
                    <a:pt x="7" y="34"/>
                  </a:lnTo>
                  <a:lnTo>
                    <a:pt x="1" y="15"/>
                  </a:lnTo>
                  <a:lnTo>
                    <a:pt x="1" y="5"/>
                  </a:lnTo>
                  <a:lnTo>
                    <a:pt x="0" y="5"/>
                  </a:lnTo>
                  <a:lnTo>
                    <a:pt x="1" y="5"/>
                  </a:lnTo>
                  <a:lnTo>
                    <a:pt x="0" y="5"/>
                  </a:lnTo>
                  <a:lnTo>
                    <a:pt x="1" y="5"/>
                  </a:lnTo>
                  <a:lnTo>
                    <a:pt x="1" y="5"/>
                  </a:lnTo>
                  <a:close/>
                </a:path>
              </a:pathLst>
            </a:custGeom>
            <a:solidFill>
              <a:srgbClr val="99FF99"/>
            </a:solidFill>
            <a:ln w="9525">
              <a:noFill/>
              <a:round/>
              <a:headEnd/>
              <a:tailEnd/>
            </a:ln>
          </p:spPr>
          <p:txBody>
            <a:bodyPr/>
            <a:lstStyle/>
            <a:p>
              <a:endParaRPr lang="en-US"/>
            </a:p>
          </p:txBody>
        </p:sp>
        <p:sp>
          <p:nvSpPr>
            <p:cNvPr id="330868" name="Freeform 116"/>
            <p:cNvSpPr>
              <a:spLocks/>
            </p:cNvSpPr>
            <p:nvPr/>
          </p:nvSpPr>
          <p:spPr bwMode="auto">
            <a:xfrm>
              <a:off x="2128" y="2932"/>
              <a:ext cx="169" cy="117"/>
            </a:xfrm>
            <a:custGeom>
              <a:avLst/>
              <a:gdLst/>
              <a:ahLst/>
              <a:cxnLst>
                <a:cxn ang="0">
                  <a:pos x="1" y="5"/>
                </a:cxn>
                <a:cxn ang="0">
                  <a:pos x="3" y="17"/>
                </a:cxn>
                <a:cxn ang="0">
                  <a:pos x="11" y="38"/>
                </a:cxn>
                <a:cxn ang="0">
                  <a:pos x="30" y="79"/>
                </a:cxn>
                <a:cxn ang="0">
                  <a:pos x="42" y="95"/>
                </a:cxn>
                <a:cxn ang="0">
                  <a:pos x="57" y="108"/>
                </a:cxn>
                <a:cxn ang="0">
                  <a:pos x="67" y="112"/>
                </a:cxn>
                <a:cxn ang="0">
                  <a:pos x="84" y="117"/>
                </a:cxn>
                <a:cxn ang="0">
                  <a:pos x="98" y="117"/>
                </a:cxn>
                <a:cxn ang="0">
                  <a:pos x="110" y="114"/>
                </a:cxn>
                <a:cxn ang="0">
                  <a:pos x="121" y="108"/>
                </a:cxn>
                <a:cxn ang="0">
                  <a:pos x="129" y="99"/>
                </a:cxn>
                <a:cxn ang="0">
                  <a:pos x="137" y="89"/>
                </a:cxn>
                <a:cxn ang="0">
                  <a:pos x="150" y="61"/>
                </a:cxn>
                <a:cxn ang="0">
                  <a:pos x="159" y="30"/>
                </a:cxn>
                <a:cxn ang="0">
                  <a:pos x="168" y="0"/>
                </a:cxn>
                <a:cxn ang="0">
                  <a:pos x="169" y="0"/>
                </a:cxn>
                <a:cxn ang="0">
                  <a:pos x="164" y="10"/>
                </a:cxn>
                <a:cxn ang="0">
                  <a:pos x="155" y="32"/>
                </a:cxn>
                <a:cxn ang="0">
                  <a:pos x="129" y="70"/>
                </a:cxn>
                <a:cxn ang="0">
                  <a:pos x="113" y="83"/>
                </a:cxn>
                <a:cxn ang="0">
                  <a:pos x="93" y="89"/>
                </a:cxn>
                <a:cxn ang="0">
                  <a:pos x="82" y="88"/>
                </a:cxn>
                <a:cxn ang="0">
                  <a:pos x="72" y="86"/>
                </a:cxn>
                <a:cxn ang="0">
                  <a:pos x="53" y="79"/>
                </a:cxn>
                <a:cxn ang="0">
                  <a:pos x="35" y="66"/>
                </a:cxn>
                <a:cxn ang="0">
                  <a:pos x="20" y="52"/>
                </a:cxn>
                <a:cxn ang="0">
                  <a:pos x="7" y="34"/>
                </a:cxn>
                <a:cxn ang="0">
                  <a:pos x="1" y="15"/>
                </a:cxn>
                <a:cxn ang="0">
                  <a:pos x="1" y="5"/>
                </a:cxn>
                <a:cxn ang="0">
                  <a:pos x="0" y="5"/>
                </a:cxn>
                <a:cxn ang="0">
                  <a:pos x="1" y="5"/>
                </a:cxn>
                <a:cxn ang="0">
                  <a:pos x="0" y="5"/>
                </a:cxn>
                <a:cxn ang="0">
                  <a:pos x="1" y="5"/>
                </a:cxn>
              </a:cxnLst>
              <a:rect l="0" t="0" r="r" b="b"/>
              <a:pathLst>
                <a:path w="169" h="117">
                  <a:moveTo>
                    <a:pt x="1" y="5"/>
                  </a:moveTo>
                  <a:lnTo>
                    <a:pt x="3" y="17"/>
                  </a:lnTo>
                  <a:lnTo>
                    <a:pt x="11" y="38"/>
                  </a:lnTo>
                  <a:lnTo>
                    <a:pt x="30" y="79"/>
                  </a:lnTo>
                  <a:lnTo>
                    <a:pt x="42" y="95"/>
                  </a:lnTo>
                  <a:lnTo>
                    <a:pt x="57" y="108"/>
                  </a:lnTo>
                  <a:lnTo>
                    <a:pt x="67" y="112"/>
                  </a:lnTo>
                  <a:lnTo>
                    <a:pt x="84" y="117"/>
                  </a:lnTo>
                  <a:lnTo>
                    <a:pt x="98" y="117"/>
                  </a:lnTo>
                  <a:lnTo>
                    <a:pt x="110" y="114"/>
                  </a:lnTo>
                  <a:lnTo>
                    <a:pt x="121" y="108"/>
                  </a:lnTo>
                  <a:lnTo>
                    <a:pt x="129" y="99"/>
                  </a:lnTo>
                  <a:lnTo>
                    <a:pt x="137" y="89"/>
                  </a:lnTo>
                  <a:lnTo>
                    <a:pt x="150" y="61"/>
                  </a:lnTo>
                  <a:lnTo>
                    <a:pt x="159" y="30"/>
                  </a:lnTo>
                  <a:lnTo>
                    <a:pt x="168" y="0"/>
                  </a:lnTo>
                  <a:lnTo>
                    <a:pt x="169" y="0"/>
                  </a:lnTo>
                  <a:lnTo>
                    <a:pt x="164" y="10"/>
                  </a:lnTo>
                  <a:lnTo>
                    <a:pt x="155" y="32"/>
                  </a:lnTo>
                  <a:lnTo>
                    <a:pt x="129" y="70"/>
                  </a:lnTo>
                  <a:lnTo>
                    <a:pt x="113" y="83"/>
                  </a:lnTo>
                  <a:lnTo>
                    <a:pt x="93" y="89"/>
                  </a:lnTo>
                  <a:lnTo>
                    <a:pt x="82" y="88"/>
                  </a:lnTo>
                  <a:lnTo>
                    <a:pt x="72" y="86"/>
                  </a:lnTo>
                  <a:lnTo>
                    <a:pt x="53" y="79"/>
                  </a:lnTo>
                  <a:lnTo>
                    <a:pt x="35" y="66"/>
                  </a:lnTo>
                  <a:lnTo>
                    <a:pt x="20" y="52"/>
                  </a:lnTo>
                  <a:lnTo>
                    <a:pt x="7" y="34"/>
                  </a:lnTo>
                  <a:lnTo>
                    <a:pt x="1" y="15"/>
                  </a:lnTo>
                  <a:lnTo>
                    <a:pt x="1" y="5"/>
                  </a:lnTo>
                  <a:lnTo>
                    <a:pt x="0" y="5"/>
                  </a:lnTo>
                  <a:lnTo>
                    <a:pt x="1" y="5"/>
                  </a:lnTo>
                  <a:lnTo>
                    <a:pt x="0" y="5"/>
                  </a:lnTo>
                  <a:lnTo>
                    <a:pt x="1" y="5"/>
                  </a:lnTo>
                </a:path>
              </a:pathLst>
            </a:custGeom>
            <a:solidFill>
              <a:srgbClr val="99FF99"/>
            </a:solidFill>
            <a:ln w="6350">
              <a:noFill/>
              <a:prstDash val="solid"/>
              <a:round/>
              <a:headEnd/>
              <a:tailEnd/>
            </a:ln>
          </p:spPr>
          <p:txBody>
            <a:bodyPr/>
            <a:lstStyle/>
            <a:p>
              <a:endParaRPr lang="en-US"/>
            </a:p>
          </p:txBody>
        </p:sp>
        <p:sp>
          <p:nvSpPr>
            <p:cNvPr id="330869" name="Freeform 117"/>
            <p:cNvSpPr>
              <a:spLocks/>
            </p:cNvSpPr>
            <p:nvPr/>
          </p:nvSpPr>
          <p:spPr bwMode="auto">
            <a:xfrm>
              <a:off x="2045" y="2627"/>
              <a:ext cx="69" cy="283"/>
            </a:xfrm>
            <a:custGeom>
              <a:avLst/>
              <a:gdLst/>
              <a:ahLst/>
              <a:cxnLst>
                <a:cxn ang="0">
                  <a:pos x="69" y="283"/>
                </a:cxn>
                <a:cxn ang="0">
                  <a:pos x="61" y="261"/>
                </a:cxn>
                <a:cxn ang="0">
                  <a:pos x="48" y="213"/>
                </a:cxn>
                <a:cxn ang="0">
                  <a:pos x="27" y="119"/>
                </a:cxn>
                <a:cxn ang="0">
                  <a:pos x="6" y="24"/>
                </a:cxn>
                <a:cxn ang="0">
                  <a:pos x="0" y="0"/>
                </a:cxn>
              </a:cxnLst>
              <a:rect l="0" t="0" r="r" b="b"/>
              <a:pathLst>
                <a:path w="69" h="283">
                  <a:moveTo>
                    <a:pt x="69" y="283"/>
                  </a:moveTo>
                  <a:lnTo>
                    <a:pt x="61" y="261"/>
                  </a:lnTo>
                  <a:lnTo>
                    <a:pt x="48" y="213"/>
                  </a:lnTo>
                  <a:lnTo>
                    <a:pt x="27" y="119"/>
                  </a:lnTo>
                  <a:lnTo>
                    <a:pt x="6" y="24"/>
                  </a:lnTo>
                  <a:lnTo>
                    <a:pt x="0" y="0"/>
                  </a:lnTo>
                </a:path>
              </a:pathLst>
            </a:custGeom>
            <a:solidFill>
              <a:srgbClr val="99FF99"/>
            </a:solidFill>
            <a:ln w="6350">
              <a:noFill/>
              <a:prstDash val="solid"/>
              <a:round/>
              <a:headEnd/>
              <a:tailEnd/>
            </a:ln>
          </p:spPr>
          <p:txBody>
            <a:bodyPr/>
            <a:lstStyle/>
            <a:p>
              <a:endParaRPr lang="en-US"/>
            </a:p>
          </p:txBody>
        </p:sp>
        <p:sp>
          <p:nvSpPr>
            <p:cNvPr id="330870" name="Freeform 118"/>
            <p:cNvSpPr>
              <a:spLocks/>
            </p:cNvSpPr>
            <p:nvPr/>
          </p:nvSpPr>
          <p:spPr bwMode="auto">
            <a:xfrm>
              <a:off x="2270" y="3050"/>
              <a:ext cx="31" cy="523"/>
            </a:xfrm>
            <a:custGeom>
              <a:avLst/>
              <a:gdLst/>
              <a:ahLst/>
              <a:cxnLst>
                <a:cxn ang="0">
                  <a:pos x="31" y="0"/>
                </a:cxn>
                <a:cxn ang="0">
                  <a:pos x="29" y="1"/>
                </a:cxn>
                <a:cxn ang="0">
                  <a:pos x="27" y="8"/>
                </a:cxn>
                <a:cxn ang="0">
                  <a:pos x="15" y="31"/>
                </a:cxn>
                <a:cxn ang="0">
                  <a:pos x="8" y="47"/>
                </a:cxn>
                <a:cxn ang="0">
                  <a:pos x="8" y="47"/>
                </a:cxn>
                <a:cxn ang="0">
                  <a:pos x="7" y="88"/>
                </a:cxn>
                <a:cxn ang="0">
                  <a:pos x="3" y="168"/>
                </a:cxn>
                <a:cxn ang="0">
                  <a:pos x="0" y="327"/>
                </a:cxn>
                <a:cxn ang="0">
                  <a:pos x="13" y="484"/>
                </a:cxn>
                <a:cxn ang="0">
                  <a:pos x="22" y="523"/>
                </a:cxn>
                <a:cxn ang="0">
                  <a:pos x="22" y="512"/>
                </a:cxn>
                <a:cxn ang="0">
                  <a:pos x="23" y="441"/>
                </a:cxn>
                <a:cxn ang="0">
                  <a:pos x="27" y="197"/>
                </a:cxn>
                <a:cxn ang="0">
                  <a:pos x="29" y="12"/>
                </a:cxn>
                <a:cxn ang="0">
                  <a:pos x="31" y="0"/>
                </a:cxn>
                <a:cxn ang="0">
                  <a:pos x="29" y="0"/>
                </a:cxn>
                <a:cxn ang="0">
                  <a:pos x="31" y="0"/>
                </a:cxn>
                <a:cxn ang="0">
                  <a:pos x="29" y="0"/>
                </a:cxn>
                <a:cxn ang="0">
                  <a:pos x="31" y="0"/>
                </a:cxn>
                <a:cxn ang="0">
                  <a:pos x="31" y="0"/>
                </a:cxn>
              </a:cxnLst>
              <a:rect l="0" t="0" r="r" b="b"/>
              <a:pathLst>
                <a:path w="31" h="523">
                  <a:moveTo>
                    <a:pt x="31" y="0"/>
                  </a:moveTo>
                  <a:lnTo>
                    <a:pt x="29" y="1"/>
                  </a:lnTo>
                  <a:lnTo>
                    <a:pt x="27" y="8"/>
                  </a:lnTo>
                  <a:lnTo>
                    <a:pt x="15" y="31"/>
                  </a:lnTo>
                  <a:lnTo>
                    <a:pt x="8" y="47"/>
                  </a:lnTo>
                  <a:lnTo>
                    <a:pt x="8" y="47"/>
                  </a:lnTo>
                  <a:lnTo>
                    <a:pt x="7" y="88"/>
                  </a:lnTo>
                  <a:lnTo>
                    <a:pt x="3" y="168"/>
                  </a:lnTo>
                  <a:lnTo>
                    <a:pt x="0" y="327"/>
                  </a:lnTo>
                  <a:lnTo>
                    <a:pt x="13" y="484"/>
                  </a:lnTo>
                  <a:lnTo>
                    <a:pt x="22" y="523"/>
                  </a:lnTo>
                  <a:lnTo>
                    <a:pt x="22" y="512"/>
                  </a:lnTo>
                  <a:lnTo>
                    <a:pt x="23" y="441"/>
                  </a:lnTo>
                  <a:lnTo>
                    <a:pt x="27" y="197"/>
                  </a:lnTo>
                  <a:lnTo>
                    <a:pt x="29" y="12"/>
                  </a:lnTo>
                  <a:lnTo>
                    <a:pt x="31" y="0"/>
                  </a:lnTo>
                  <a:lnTo>
                    <a:pt x="29" y="0"/>
                  </a:lnTo>
                  <a:lnTo>
                    <a:pt x="31" y="0"/>
                  </a:lnTo>
                  <a:lnTo>
                    <a:pt x="29" y="0"/>
                  </a:lnTo>
                  <a:lnTo>
                    <a:pt x="31" y="0"/>
                  </a:lnTo>
                  <a:lnTo>
                    <a:pt x="31" y="0"/>
                  </a:lnTo>
                  <a:close/>
                </a:path>
              </a:pathLst>
            </a:custGeom>
            <a:solidFill>
              <a:srgbClr val="99FF99"/>
            </a:solidFill>
            <a:ln w="9525">
              <a:noFill/>
              <a:round/>
              <a:headEnd/>
              <a:tailEnd/>
            </a:ln>
          </p:spPr>
          <p:txBody>
            <a:bodyPr/>
            <a:lstStyle/>
            <a:p>
              <a:endParaRPr lang="en-US"/>
            </a:p>
          </p:txBody>
        </p:sp>
        <p:sp>
          <p:nvSpPr>
            <p:cNvPr id="330871" name="Freeform 119"/>
            <p:cNvSpPr>
              <a:spLocks/>
            </p:cNvSpPr>
            <p:nvPr/>
          </p:nvSpPr>
          <p:spPr bwMode="auto">
            <a:xfrm>
              <a:off x="2270" y="3050"/>
              <a:ext cx="31" cy="523"/>
            </a:xfrm>
            <a:custGeom>
              <a:avLst/>
              <a:gdLst/>
              <a:ahLst/>
              <a:cxnLst>
                <a:cxn ang="0">
                  <a:pos x="31" y="0"/>
                </a:cxn>
                <a:cxn ang="0">
                  <a:pos x="29" y="1"/>
                </a:cxn>
                <a:cxn ang="0">
                  <a:pos x="27" y="8"/>
                </a:cxn>
                <a:cxn ang="0">
                  <a:pos x="15" y="31"/>
                </a:cxn>
                <a:cxn ang="0">
                  <a:pos x="8" y="47"/>
                </a:cxn>
                <a:cxn ang="0">
                  <a:pos x="8" y="47"/>
                </a:cxn>
                <a:cxn ang="0">
                  <a:pos x="7" y="88"/>
                </a:cxn>
                <a:cxn ang="0">
                  <a:pos x="3" y="168"/>
                </a:cxn>
                <a:cxn ang="0">
                  <a:pos x="0" y="327"/>
                </a:cxn>
                <a:cxn ang="0">
                  <a:pos x="13" y="484"/>
                </a:cxn>
                <a:cxn ang="0">
                  <a:pos x="22" y="523"/>
                </a:cxn>
              </a:cxnLst>
              <a:rect l="0" t="0" r="r" b="b"/>
              <a:pathLst>
                <a:path w="31" h="523">
                  <a:moveTo>
                    <a:pt x="31" y="0"/>
                  </a:moveTo>
                  <a:lnTo>
                    <a:pt x="29" y="1"/>
                  </a:lnTo>
                  <a:lnTo>
                    <a:pt x="27" y="8"/>
                  </a:lnTo>
                  <a:lnTo>
                    <a:pt x="15" y="31"/>
                  </a:lnTo>
                  <a:lnTo>
                    <a:pt x="8" y="47"/>
                  </a:lnTo>
                  <a:lnTo>
                    <a:pt x="8" y="47"/>
                  </a:lnTo>
                  <a:lnTo>
                    <a:pt x="7" y="88"/>
                  </a:lnTo>
                  <a:lnTo>
                    <a:pt x="3" y="168"/>
                  </a:lnTo>
                  <a:lnTo>
                    <a:pt x="0" y="327"/>
                  </a:lnTo>
                  <a:lnTo>
                    <a:pt x="13" y="484"/>
                  </a:lnTo>
                  <a:lnTo>
                    <a:pt x="22" y="523"/>
                  </a:lnTo>
                </a:path>
              </a:pathLst>
            </a:custGeom>
            <a:solidFill>
              <a:srgbClr val="99FF99"/>
            </a:solidFill>
            <a:ln w="6350">
              <a:noFill/>
              <a:prstDash val="solid"/>
              <a:round/>
              <a:headEnd/>
              <a:tailEnd/>
            </a:ln>
          </p:spPr>
          <p:txBody>
            <a:bodyPr/>
            <a:lstStyle/>
            <a:p>
              <a:endParaRPr lang="en-US"/>
            </a:p>
          </p:txBody>
        </p:sp>
        <p:sp>
          <p:nvSpPr>
            <p:cNvPr id="330872" name="Freeform 120"/>
            <p:cNvSpPr>
              <a:spLocks/>
            </p:cNvSpPr>
            <p:nvPr/>
          </p:nvSpPr>
          <p:spPr bwMode="auto">
            <a:xfrm>
              <a:off x="2259" y="3955"/>
              <a:ext cx="37" cy="17"/>
            </a:xfrm>
            <a:custGeom>
              <a:avLst/>
              <a:gdLst/>
              <a:ahLst/>
              <a:cxnLst>
                <a:cxn ang="0">
                  <a:pos x="0" y="17"/>
                </a:cxn>
                <a:cxn ang="0">
                  <a:pos x="2" y="15"/>
                </a:cxn>
                <a:cxn ang="0">
                  <a:pos x="5" y="14"/>
                </a:cxn>
                <a:cxn ang="0">
                  <a:pos x="9" y="13"/>
                </a:cxn>
                <a:cxn ang="0">
                  <a:pos x="11" y="13"/>
                </a:cxn>
                <a:cxn ang="0">
                  <a:pos x="18" y="14"/>
                </a:cxn>
                <a:cxn ang="0">
                  <a:pos x="24" y="15"/>
                </a:cxn>
                <a:cxn ang="0">
                  <a:pos x="30" y="15"/>
                </a:cxn>
                <a:cxn ang="0">
                  <a:pos x="35" y="15"/>
                </a:cxn>
                <a:cxn ang="0">
                  <a:pos x="37" y="14"/>
                </a:cxn>
                <a:cxn ang="0">
                  <a:pos x="37" y="13"/>
                </a:cxn>
                <a:cxn ang="0">
                  <a:pos x="37" y="12"/>
                </a:cxn>
                <a:cxn ang="0">
                  <a:pos x="37" y="10"/>
                </a:cxn>
                <a:cxn ang="0">
                  <a:pos x="37" y="8"/>
                </a:cxn>
                <a:cxn ang="0">
                  <a:pos x="35" y="6"/>
                </a:cxn>
                <a:cxn ang="0">
                  <a:pos x="35" y="5"/>
                </a:cxn>
                <a:cxn ang="0">
                  <a:pos x="33" y="4"/>
                </a:cxn>
                <a:cxn ang="0">
                  <a:pos x="28" y="1"/>
                </a:cxn>
                <a:cxn ang="0">
                  <a:pos x="21" y="0"/>
                </a:cxn>
                <a:cxn ang="0">
                  <a:pos x="16" y="0"/>
                </a:cxn>
                <a:cxn ang="0">
                  <a:pos x="10" y="1"/>
                </a:cxn>
                <a:cxn ang="0">
                  <a:pos x="5" y="4"/>
                </a:cxn>
                <a:cxn ang="0">
                  <a:pos x="4" y="5"/>
                </a:cxn>
              </a:cxnLst>
              <a:rect l="0" t="0" r="r" b="b"/>
              <a:pathLst>
                <a:path w="37" h="17">
                  <a:moveTo>
                    <a:pt x="0" y="17"/>
                  </a:moveTo>
                  <a:lnTo>
                    <a:pt x="2" y="15"/>
                  </a:lnTo>
                  <a:lnTo>
                    <a:pt x="5" y="14"/>
                  </a:lnTo>
                  <a:lnTo>
                    <a:pt x="9" y="13"/>
                  </a:lnTo>
                  <a:lnTo>
                    <a:pt x="11" y="13"/>
                  </a:lnTo>
                  <a:lnTo>
                    <a:pt x="18" y="14"/>
                  </a:lnTo>
                  <a:lnTo>
                    <a:pt x="24" y="15"/>
                  </a:lnTo>
                  <a:lnTo>
                    <a:pt x="30" y="15"/>
                  </a:lnTo>
                  <a:lnTo>
                    <a:pt x="35" y="15"/>
                  </a:lnTo>
                  <a:lnTo>
                    <a:pt x="37" y="14"/>
                  </a:lnTo>
                  <a:lnTo>
                    <a:pt x="37" y="13"/>
                  </a:lnTo>
                  <a:lnTo>
                    <a:pt x="37" y="12"/>
                  </a:lnTo>
                  <a:lnTo>
                    <a:pt x="37" y="10"/>
                  </a:lnTo>
                  <a:lnTo>
                    <a:pt x="37" y="8"/>
                  </a:lnTo>
                  <a:lnTo>
                    <a:pt x="35" y="6"/>
                  </a:lnTo>
                  <a:lnTo>
                    <a:pt x="35" y="5"/>
                  </a:lnTo>
                  <a:lnTo>
                    <a:pt x="33" y="4"/>
                  </a:lnTo>
                  <a:lnTo>
                    <a:pt x="28" y="1"/>
                  </a:lnTo>
                  <a:lnTo>
                    <a:pt x="21" y="0"/>
                  </a:lnTo>
                  <a:lnTo>
                    <a:pt x="16" y="0"/>
                  </a:lnTo>
                  <a:lnTo>
                    <a:pt x="10" y="1"/>
                  </a:lnTo>
                  <a:lnTo>
                    <a:pt x="5" y="4"/>
                  </a:lnTo>
                  <a:lnTo>
                    <a:pt x="4" y="5"/>
                  </a:lnTo>
                </a:path>
              </a:pathLst>
            </a:custGeom>
            <a:solidFill>
              <a:srgbClr val="99FF99"/>
            </a:solidFill>
            <a:ln w="6350">
              <a:noFill/>
              <a:prstDash val="solid"/>
              <a:round/>
              <a:headEnd/>
              <a:tailEnd/>
            </a:ln>
          </p:spPr>
          <p:txBody>
            <a:bodyPr/>
            <a:lstStyle/>
            <a:p>
              <a:endParaRPr lang="en-US"/>
            </a:p>
          </p:txBody>
        </p:sp>
        <p:sp>
          <p:nvSpPr>
            <p:cNvPr id="330873" name="Freeform 121"/>
            <p:cNvSpPr>
              <a:spLocks/>
            </p:cNvSpPr>
            <p:nvPr/>
          </p:nvSpPr>
          <p:spPr bwMode="auto">
            <a:xfrm>
              <a:off x="2204" y="3964"/>
              <a:ext cx="32" cy="18"/>
            </a:xfrm>
            <a:custGeom>
              <a:avLst/>
              <a:gdLst/>
              <a:ahLst/>
              <a:cxnLst>
                <a:cxn ang="0">
                  <a:pos x="3" y="13"/>
                </a:cxn>
                <a:cxn ang="0">
                  <a:pos x="9" y="18"/>
                </a:cxn>
                <a:cxn ang="0">
                  <a:pos x="14" y="18"/>
                </a:cxn>
                <a:cxn ang="0">
                  <a:pos x="19" y="18"/>
                </a:cxn>
                <a:cxn ang="0">
                  <a:pos x="24" y="15"/>
                </a:cxn>
                <a:cxn ang="0">
                  <a:pos x="28" y="13"/>
                </a:cxn>
                <a:cxn ang="0">
                  <a:pos x="31" y="10"/>
                </a:cxn>
                <a:cxn ang="0">
                  <a:pos x="32" y="9"/>
                </a:cxn>
                <a:cxn ang="0">
                  <a:pos x="32" y="8"/>
                </a:cxn>
                <a:cxn ang="0">
                  <a:pos x="32" y="6"/>
                </a:cxn>
                <a:cxn ang="0">
                  <a:pos x="31" y="5"/>
                </a:cxn>
                <a:cxn ang="0">
                  <a:pos x="31" y="4"/>
                </a:cxn>
                <a:cxn ang="0">
                  <a:pos x="27" y="4"/>
                </a:cxn>
                <a:cxn ang="0">
                  <a:pos x="22" y="3"/>
                </a:cxn>
                <a:cxn ang="0">
                  <a:pos x="10" y="0"/>
                </a:cxn>
                <a:cxn ang="0">
                  <a:pos x="5" y="1"/>
                </a:cxn>
                <a:cxn ang="0">
                  <a:pos x="1" y="5"/>
                </a:cxn>
                <a:cxn ang="0">
                  <a:pos x="0" y="6"/>
                </a:cxn>
              </a:cxnLst>
              <a:rect l="0" t="0" r="r" b="b"/>
              <a:pathLst>
                <a:path w="32" h="18">
                  <a:moveTo>
                    <a:pt x="3" y="13"/>
                  </a:moveTo>
                  <a:lnTo>
                    <a:pt x="9" y="18"/>
                  </a:lnTo>
                  <a:lnTo>
                    <a:pt x="14" y="18"/>
                  </a:lnTo>
                  <a:lnTo>
                    <a:pt x="19" y="18"/>
                  </a:lnTo>
                  <a:lnTo>
                    <a:pt x="24" y="15"/>
                  </a:lnTo>
                  <a:lnTo>
                    <a:pt x="28" y="13"/>
                  </a:lnTo>
                  <a:lnTo>
                    <a:pt x="31" y="10"/>
                  </a:lnTo>
                  <a:lnTo>
                    <a:pt x="32" y="9"/>
                  </a:lnTo>
                  <a:lnTo>
                    <a:pt x="32" y="8"/>
                  </a:lnTo>
                  <a:lnTo>
                    <a:pt x="32" y="6"/>
                  </a:lnTo>
                  <a:lnTo>
                    <a:pt x="31" y="5"/>
                  </a:lnTo>
                  <a:lnTo>
                    <a:pt x="31" y="4"/>
                  </a:lnTo>
                  <a:lnTo>
                    <a:pt x="27" y="4"/>
                  </a:lnTo>
                  <a:lnTo>
                    <a:pt x="22" y="3"/>
                  </a:lnTo>
                  <a:lnTo>
                    <a:pt x="10" y="0"/>
                  </a:lnTo>
                  <a:lnTo>
                    <a:pt x="5" y="1"/>
                  </a:lnTo>
                  <a:lnTo>
                    <a:pt x="1" y="5"/>
                  </a:lnTo>
                  <a:lnTo>
                    <a:pt x="0" y="6"/>
                  </a:lnTo>
                </a:path>
              </a:pathLst>
            </a:custGeom>
            <a:solidFill>
              <a:srgbClr val="99FF99"/>
            </a:solidFill>
            <a:ln w="6350">
              <a:noFill/>
              <a:prstDash val="solid"/>
              <a:round/>
              <a:headEnd/>
              <a:tailEnd/>
            </a:ln>
          </p:spPr>
          <p:txBody>
            <a:bodyPr/>
            <a:lstStyle/>
            <a:p>
              <a:endParaRPr lang="en-US"/>
            </a:p>
          </p:txBody>
        </p:sp>
        <p:sp>
          <p:nvSpPr>
            <p:cNvPr id="330874" name="Freeform 122"/>
            <p:cNvSpPr>
              <a:spLocks/>
            </p:cNvSpPr>
            <p:nvPr/>
          </p:nvSpPr>
          <p:spPr bwMode="auto">
            <a:xfrm>
              <a:off x="2165" y="3978"/>
              <a:ext cx="21" cy="13"/>
            </a:xfrm>
            <a:custGeom>
              <a:avLst/>
              <a:gdLst/>
              <a:ahLst/>
              <a:cxnLst>
                <a:cxn ang="0">
                  <a:pos x="1" y="8"/>
                </a:cxn>
                <a:cxn ang="0">
                  <a:pos x="3" y="9"/>
                </a:cxn>
                <a:cxn ang="0">
                  <a:pos x="5" y="9"/>
                </a:cxn>
                <a:cxn ang="0">
                  <a:pos x="8" y="10"/>
                </a:cxn>
                <a:cxn ang="0">
                  <a:pos x="15" y="13"/>
                </a:cxn>
                <a:cxn ang="0">
                  <a:pos x="20" y="10"/>
                </a:cxn>
                <a:cxn ang="0">
                  <a:pos x="21" y="8"/>
                </a:cxn>
                <a:cxn ang="0">
                  <a:pos x="21" y="5"/>
                </a:cxn>
                <a:cxn ang="0">
                  <a:pos x="21" y="4"/>
                </a:cxn>
                <a:cxn ang="0">
                  <a:pos x="19" y="2"/>
                </a:cxn>
                <a:cxn ang="0">
                  <a:pos x="17" y="1"/>
                </a:cxn>
                <a:cxn ang="0">
                  <a:pos x="14" y="0"/>
                </a:cxn>
                <a:cxn ang="0">
                  <a:pos x="11" y="0"/>
                </a:cxn>
                <a:cxn ang="0">
                  <a:pos x="7" y="1"/>
                </a:cxn>
                <a:cxn ang="0">
                  <a:pos x="3" y="2"/>
                </a:cxn>
                <a:cxn ang="0">
                  <a:pos x="1" y="6"/>
                </a:cxn>
                <a:cxn ang="0">
                  <a:pos x="1" y="8"/>
                </a:cxn>
                <a:cxn ang="0">
                  <a:pos x="0" y="8"/>
                </a:cxn>
                <a:cxn ang="0">
                  <a:pos x="1" y="8"/>
                </a:cxn>
                <a:cxn ang="0">
                  <a:pos x="0" y="8"/>
                </a:cxn>
                <a:cxn ang="0">
                  <a:pos x="1" y="8"/>
                </a:cxn>
              </a:cxnLst>
              <a:rect l="0" t="0" r="r" b="b"/>
              <a:pathLst>
                <a:path w="21" h="13">
                  <a:moveTo>
                    <a:pt x="1" y="8"/>
                  </a:moveTo>
                  <a:lnTo>
                    <a:pt x="3" y="9"/>
                  </a:lnTo>
                  <a:lnTo>
                    <a:pt x="5" y="9"/>
                  </a:lnTo>
                  <a:lnTo>
                    <a:pt x="8" y="10"/>
                  </a:lnTo>
                  <a:lnTo>
                    <a:pt x="15" y="13"/>
                  </a:lnTo>
                  <a:lnTo>
                    <a:pt x="20" y="10"/>
                  </a:lnTo>
                  <a:lnTo>
                    <a:pt x="21" y="8"/>
                  </a:lnTo>
                  <a:lnTo>
                    <a:pt x="21" y="5"/>
                  </a:lnTo>
                  <a:lnTo>
                    <a:pt x="21" y="4"/>
                  </a:lnTo>
                  <a:lnTo>
                    <a:pt x="19" y="2"/>
                  </a:lnTo>
                  <a:lnTo>
                    <a:pt x="17" y="1"/>
                  </a:lnTo>
                  <a:lnTo>
                    <a:pt x="14" y="0"/>
                  </a:lnTo>
                  <a:lnTo>
                    <a:pt x="11" y="0"/>
                  </a:lnTo>
                  <a:lnTo>
                    <a:pt x="7" y="1"/>
                  </a:lnTo>
                  <a:lnTo>
                    <a:pt x="3" y="2"/>
                  </a:lnTo>
                  <a:lnTo>
                    <a:pt x="1" y="6"/>
                  </a:lnTo>
                  <a:lnTo>
                    <a:pt x="1" y="8"/>
                  </a:lnTo>
                  <a:lnTo>
                    <a:pt x="0" y="8"/>
                  </a:lnTo>
                  <a:lnTo>
                    <a:pt x="1" y="8"/>
                  </a:lnTo>
                  <a:lnTo>
                    <a:pt x="0" y="8"/>
                  </a:lnTo>
                  <a:lnTo>
                    <a:pt x="1" y="8"/>
                  </a:lnTo>
                </a:path>
              </a:pathLst>
            </a:custGeom>
            <a:solidFill>
              <a:srgbClr val="99FF99"/>
            </a:solidFill>
            <a:ln w="6350">
              <a:noFill/>
              <a:prstDash val="solid"/>
              <a:round/>
              <a:headEnd/>
              <a:tailEnd/>
            </a:ln>
          </p:spPr>
          <p:txBody>
            <a:bodyPr/>
            <a:lstStyle/>
            <a:p>
              <a:endParaRPr lang="en-US"/>
            </a:p>
          </p:txBody>
        </p:sp>
        <p:sp>
          <p:nvSpPr>
            <p:cNvPr id="330875" name="Freeform 123"/>
            <p:cNvSpPr>
              <a:spLocks/>
            </p:cNvSpPr>
            <p:nvPr/>
          </p:nvSpPr>
          <p:spPr bwMode="auto">
            <a:xfrm>
              <a:off x="2142" y="3965"/>
              <a:ext cx="12" cy="10"/>
            </a:xfrm>
            <a:custGeom>
              <a:avLst/>
              <a:gdLst/>
              <a:ahLst/>
              <a:cxnLst>
                <a:cxn ang="0">
                  <a:pos x="3" y="7"/>
                </a:cxn>
                <a:cxn ang="0">
                  <a:pos x="5" y="8"/>
                </a:cxn>
                <a:cxn ang="0">
                  <a:pos x="7" y="9"/>
                </a:cxn>
                <a:cxn ang="0">
                  <a:pos x="10" y="10"/>
                </a:cxn>
                <a:cxn ang="0">
                  <a:pos x="11" y="9"/>
                </a:cxn>
                <a:cxn ang="0">
                  <a:pos x="12" y="8"/>
                </a:cxn>
                <a:cxn ang="0">
                  <a:pos x="12" y="4"/>
                </a:cxn>
                <a:cxn ang="0">
                  <a:pos x="12" y="3"/>
                </a:cxn>
                <a:cxn ang="0">
                  <a:pos x="10" y="2"/>
                </a:cxn>
                <a:cxn ang="0">
                  <a:pos x="9" y="2"/>
                </a:cxn>
                <a:cxn ang="0">
                  <a:pos x="5" y="0"/>
                </a:cxn>
                <a:cxn ang="0">
                  <a:pos x="1" y="0"/>
                </a:cxn>
                <a:cxn ang="0">
                  <a:pos x="0" y="0"/>
                </a:cxn>
              </a:cxnLst>
              <a:rect l="0" t="0" r="r" b="b"/>
              <a:pathLst>
                <a:path w="12" h="10">
                  <a:moveTo>
                    <a:pt x="3" y="7"/>
                  </a:moveTo>
                  <a:lnTo>
                    <a:pt x="5" y="8"/>
                  </a:lnTo>
                  <a:lnTo>
                    <a:pt x="7" y="9"/>
                  </a:lnTo>
                  <a:lnTo>
                    <a:pt x="10" y="10"/>
                  </a:lnTo>
                  <a:lnTo>
                    <a:pt x="11" y="9"/>
                  </a:lnTo>
                  <a:lnTo>
                    <a:pt x="12" y="8"/>
                  </a:lnTo>
                  <a:lnTo>
                    <a:pt x="12" y="4"/>
                  </a:lnTo>
                  <a:lnTo>
                    <a:pt x="12" y="3"/>
                  </a:lnTo>
                  <a:lnTo>
                    <a:pt x="10" y="2"/>
                  </a:lnTo>
                  <a:lnTo>
                    <a:pt x="9" y="2"/>
                  </a:lnTo>
                  <a:lnTo>
                    <a:pt x="5" y="0"/>
                  </a:lnTo>
                  <a:lnTo>
                    <a:pt x="1" y="0"/>
                  </a:lnTo>
                  <a:lnTo>
                    <a:pt x="0" y="0"/>
                  </a:lnTo>
                </a:path>
              </a:pathLst>
            </a:custGeom>
            <a:solidFill>
              <a:srgbClr val="99FF99"/>
            </a:solidFill>
            <a:ln w="6350">
              <a:noFill/>
              <a:prstDash val="solid"/>
              <a:round/>
              <a:headEnd/>
              <a:tailEnd/>
            </a:ln>
          </p:spPr>
          <p:txBody>
            <a:bodyPr/>
            <a:lstStyle/>
            <a:p>
              <a:endParaRPr lang="en-US"/>
            </a:p>
          </p:txBody>
        </p:sp>
        <p:sp>
          <p:nvSpPr>
            <p:cNvPr id="330876" name="Freeform 124"/>
            <p:cNvSpPr>
              <a:spLocks/>
            </p:cNvSpPr>
            <p:nvPr/>
          </p:nvSpPr>
          <p:spPr bwMode="auto">
            <a:xfrm>
              <a:off x="2131" y="3942"/>
              <a:ext cx="11" cy="12"/>
            </a:xfrm>
            <a:custGeom>
              <a:avLst/>
              <a:gdLst/>
              <a:ahLst/>
              <a:cxnLst>
                <a:cxn ang="0">
                  <a:pos x="2" y="7"/>
                </a:cxn>
                <a:cxn ang="0">
                  <a:pos x="2" y="5"/>
                </a:cxn>
                <a:cxn ang="0">
                  <a:pos x="3" y="3"/>
                </a:cxn>
                <a:cxn ang="0">
                  <a:pos x="3" y="0"/>
                </a:cxn>
                <a:cxn ang="0">
                  <a:pos x="6" y="2"/>
                </a:cxn>
                <a:cxn ang="0">
                  <a:pos x="8" y="3"/>
                </a:cxn>
                <a:cxn ang="0">
                  <a:pos x="9" y="4"/>
                </a:cxn>
                <a:cxn ang="0">
                  <a:pos x="11" y="5"/>
                </a:cxn>
                <a:cxn ang="0">
                  <a:pos x="9" y="9"/>
                </a:cxn>
                <a:cxn ang="0">
                  <a:pos x="8" y="12"/>
                </a:cxn>
                <a:cxn ang="0">
                  <a:pos x="7" y="12"/>
                </a:cxn>
                <a:cxn ang="0">
                  <a:pos x="4" y="12"/>
                </a:cxn>
                <a:cxn ang="0">
                  <a:pos x="4" y="11"/>
                </a:cxn>
                <a:cxn ang="0">
                  <a:pos x="3" y="9"/>
                </a:cxn>
                <a:cxn ang="0">
                  <a:pos x="2" y="8"/>
                </a:cxn>
                <a:cxn ang="0">
                  <a:pos x="2" y="7"/>
                </a:cxn>
                <a:cxn ang="0">
                  <a:pos x="0" y="7"/>
                </a:cxn>
                <a:cxn ang="0">
                  <a:pos x="2" y="7"/>
                </a:cxn>
                <a:cxn ang="0">
                  <a:pos x="0" y="7"/>
                </a:cxn>
                <a:cxn ang="0">
                  <a:pos x="2" y="7"/>
                </a:cxn>
              </a:cxnLst>
              <a:rect l="0" t="0" r="r" b="b"/>
              <a:pathLst>
                <a:path w="11" h="12">
                  <a:moveTo>
                    <a:pt x="2" y="7"/>
                  </a:moveTo>
                  <a:lnTo>
                    <a:pt x="2" y="5"/>
                  </a:lnTo>
                  <a:lnTo>
                    <a:pt x="3" y="3"/>
                  </a:lnTo>
                  <a:lnTo>
                    <a:pt x="3" y="0"/>
                  </a:lnTo>
                  <a:lnTo>
                    <a:pt x="6" y="2"/>
                  </a:lnTo>
                  <a:lnTo>
                    <a:pt x="8" y="3"/>
                  </a:lnTo>
                  <a:lnTo>
                    <a:pt x="9" y="4"/>
                  </a:lnTo>
                  <a:lnTo>
                    <a:pt x="11" y="5"/>
                  </a:lnTo>
                  <a:lnTo>
                    <a:pt x="9" y="9"/>
                  </a:lnTo>
                  <a:lnTo>
                    <a:pt x="8" y="12"/>
                  </a:lnTo>
                  <a:lnTo>
                    <a:pt x="7" y="12"/>
                  </a:lnTo>
                  <a:lnTo>
                    <a:pt x="4" y="12"/>
                  </a:lnTo>
                  <a:lnTo>
                    <a:pt x="4" y="11"/>
                  </a:lnTo>
                  <a:lnTo>
                    <a:pt x="3" y="9"/>
                  </a:lnTo>
                  <a:lnTo>
                    <a:pt x="2" y="8"/>
                  </a:lnTo>
                  <a:lnTo>
                    <a:pt x="2" y="7"/>
                  </a:lnTo>
                  <a:lnTo>
                    <a:pt x="0" y="7"/>
                  </a:lnTo>
                  <a:lnTo>
                    <a:pt x="2" y="7"/>
                  </a:lnTo>
                  <a:lnTo>
                    <a:pt x="0" y="7"/>
                  </a:lnTo>
                  <a:lnTo>
                    <a:pt x="2" y="7"/>
                  </a:lnTo>
                </a:path>
              </a:pathLst>
            </a:custGeom>
            <a:solidFill>
              <a:srgbClr val="99FF99"/>
            </a:solidFill>
            <a:ln w="6350">
              <a:noFill/>
              <a:prstDash val="solid"/>
              <a:round/>
              <a:headEnd/>
              <a:tailEnd/>
            </a:ln>
          </p:spPr>
          <p:txBody>
            <a:bodyPr/>
            <a:lstStyle/>
            <a:p>
              <a:endParaRPr lang="en-US"/>
            </a:p>
          </p:txBody>
        </p:sp>
        <p:sp>
          <p:nvSpPr>
            <p:cNvPr id="330877" name="Freeform 125"/>
            <p:cNvSpPr>
              <a:spLocks/>
            </p:cNvSpPr>
            <p:nvPr/>
          </p:nvSpPr>
          <p:spPr bwMode="auto">
            <a:xfrm>
              <a:off x="2313" y="3745"/>
              <a:ext cx="13" cy="42"/>
            </a:xfrm>
            <a:custGeom>
              <a:avLst/>
              <a:gdLst/>
              <a:ahLst/>
              <a:cxnLst>
                <a:cxn ang="0">
                  <a:pos x="2" y="0"/>
                </a:cxn>
                <a:cxn ang="0">
                  <a:pos x="0" y="4"/>
                </a:cxn>
                <a:cxn ang="0">
                  <a:pos x="2" y="12"/>
                </a:cxn>
                <a:cxn ang="0">
                  <a:pos x="6" y="26"/>
                </a:cxn>
                <a:cxn ang="0">
                  <a:pos x="11" y="40"/>
                </a:cxn>
                <a:cxn ang="0">
                  <a:pos x="13" y="42"/>
                </a:cxn>
              </a:cxnLst>
              <a:rect l="0" t="0" r="r" b="b"/>
              <a:pathLst>
                <a:path w="13" h="42">
                  <a:moveTo>
                    <a:pt x="2" y="0"/>
                  </a:moveTo>
                  <a:lnTo>
                    <a:pt x="0" y="4"/>
                  </a:lnTo>
                  <a:lnTo>
                    <a:pt x="2" y="12"/>
                  </a:lnTo>
                  <a:lnTo>
                    <a:pt x="6" y="26"/>
                  </a:lnTo>
                  <a:lnTo>
                    <a:pt x="11" y="40"/>
                  </a:lnTo>
                  <a:lnTo>
                    <a:pt x="13" y="42"/>
                  </a:lnTo>
                </a:path>
              </a:pathLst>
            </a:custGeom>
            <a:solidFill>
              <a:srgbClr val="99FF99"/>
            </a:solidFill>
            <a:ln w="6350">
              <a:noFill/>
              <a:prstDash val="solid"/>
              <a:round/>
              <a:headEnd/>
              <a:tailEnd/>
            </a:ln>
          </p:spPr>
          <p:txBody>
            <a:bodyPr/>
            <a:lstStyle/>
            <a:p>
              <a:endParaRPr lang="en-US"/>
            </a:p>
          </p:txBody>
        </p:sp>
        <p:sp>
          <p:nvSpPr>
            <p:cNvPr id="330878" name="Freeform 126"/>
            <p:cNvSpPr>
              <a:spLocks/>
            </p:cNvSpPr>
            <p:nvPr/>
          </p:nvSpPr>
          <p:spPr bwMode="auto">
            <a:xfrm>
              <a:off x="2203" y="3722"/>
              <a:ext cx="32" cy="51"/>
            </a:xfrm>
            <a:custGeom>
              <a:avLst/>
              <a:gdLst/>
              <a:ahLst/>
              <a:cxnLst>
                <a:cxn ang="0">
                  <a:pos x="1" y="51"/>
                </a:cxn>
                <a:cxn ang="0">
                  <a:pos x="0" y="49"/>
                </a:cxn>
                <a:cxn ang="0">
                  <a:pos x="1" y="42"/>
                </a:cxn>
                <a:cxn ang="0">
                  <a:pos x="2" y="36"/>
                </a:cxn>
                <a:cxn ang="0">
                  <a:pos x="6" y="31"/>
                </a:cxn>
                <a:cxn ang="0">
                  <a:pos x="14" y="20"/>
                </a:cxn>
                <a:cxn ang="0">
                  <a:pos x="16" y="16"/>
                </a:cxn>
                <a:cxn ang="0">
                  <a:pos x="16" y="14"/>
                </a:cxn>
                <a:cxn ang="0">
                  <a:pos x="18" y="12"/>
                </a:cxn>
                <a:cxn ang="0">
                  <a:pos x="18" y="9"/>
                </a:cxn>
                <a:cxn ang="0">
                  <a:pos x="19" y="8"/>
                </a:cxn>
                <a:cxn ang="0">
                  <a:pos x="21" y="6"/>
                </a:cxn>
                <a:cxn ang="0">
                  <a:pos x="25" y="3"/>
                </a:cxn>
                <a:cxn ang="0">
                  <a:pos x="29" y="2"/>
                </a:cxn>
                <a:cxn ang="0">
                  <a:pos x="32" y="0"/>
                </a:cxn>
              </a:cxnLst>
              <a:rect l="0" t="0" r="r" b="b"/>
              <a:pathLst>
                <a:path w="32" h="51">
                  <a:moveTo>
                    <a:pt x="1" y="51"/>
                  </a:moveTo>
                  <a:lnTo>
                    <a:pt x="0" y="49"/>
                  </a:lnTo>
                  <a:lnTo>
                    <a:pt x="1" y="42"/>
                  </a:lnTo>
                  <a:lnTo>
                    <a:pt x="2" y="36"/>
                  </a:lnTo>
                  <a:lnTo>
                    <a:pt x="6" y="31"/>
                  </a:lnTo>
                  <a:lnTo>
                    <a:pt x="14" y="20"/>
                  </a:lnTo>
                  <a:lnTo>
                    <a:pt x="16" y="16"/>
                  </a:lnTo>
                  <a:lnTo>
                    <a:pt x="16" y="14"/>
                  </a:lnTo>
                  <a:lnTo>
                    <a:pt x="18" y="12"/>
                  </a:lnTo>
                  <a:lnTo>
                    <a:pt x="18" y="9"/>
                  </a:lnTo>
                  <a:lnTo>
                    <a:pt x="19" y="8"/>
                  </a:lnTo>
                  <a:lnTo>
                    <a:pt x="21" y="6"/>
                  </a:lnTo>
                  <a:lnTo>
                    <a:pt x="25" y="3"/>
                  </a:lnTo>
                  <a:lnTo>
                    <a:pt x="29" y="2"/>
                  </a:lnTo>
                  <a:lnTo>
                    <a:pt x="32" y="0"/>
                  </a:lnTo>
                </a:path>
              </a:pathLst>
            </a:custGeom>
            <a:solidFill>
              <a:srgbClr val="99FF99"/>
            </a:solidFill>
            <a:ln w="6350">
              <a:noFill/>
              <a:prstDash val="solid"/>
              <a:round/>
              <a:headEnd/>
              <a:tailEnd/>
            </a:ln>
          </p:spPr>
          <p:txBody>
            <a:bodyPr/>
            <a:lstStyle/>
            <a:p>
              <a:endParaRPr lang="en-US"/>
            </a:p>
          </p:txBody>
        </p:sp>
        <p:sp>
          <p:nvSpPr>
            <p:cNvPr id="330879" name="Freeform 127"/>
            <p:cNvSpPr>
              <a:spLocks/>
            </p:cNvSpPr>
            <p:nvPr/>
          </p:nvSpPr>
          <p:spPr bwMode="auto">
            <a:xfrm>
              <a:off x="2184" y="2984"/>
              <a:ext cx="94" cy="136"/>
            </a:xfrm>
            <a:custGeom>
              <a:avLst/>
              <a:gdLst/>
              <a:ahLst/>
              <a:cxnLst>
                <a:cxn ang="0">
                  <a:pos x="94" y="0"/>
                </a:cxn>
                <a:cxn ang="0">
                  <a:pos x="93" y="5"/>
                </a:cxn>
                <a:cxn ang="0">
                  <a:pos x="91" y="18"/>
                </a:cxn>
                <a:cxn ang="0">
                  <a:pos x="89" y="51"/>
                </a:cxn>
                <a:cxn ang="0">
                  <a:pos x="85" y="80"/>
                </a:cxn>
                <a:cxn ang="0">
                  <a:pos x="85" y="84"/>
                </a:cxn>
                <a:cxn ang="0">
                  <a:pos x="81" y="92"/>
                </a:cxn>
                <a:cxn ang="0">
                  <a:pos x="76" y="106"/>
                </a:cxn>
                <a:cxn ang="0">
                  <a:pos x="59" y="127"/>
                </a:cxn>
                <a:cxn ang="0">
                  <a:pos x="49" y="134"/>
                </a:cxn>
                <a:cxn ang="0">
                  <a:pos x="35" y="136"/>
                </a:cxn>
                <a:cxn ang="0">
                  <a:pos x="28" y="134"/>
                </a:cxn>
                <a:cxn ang="0">
                  <a:pos x="24" y="132"/>
                </a:cxn>
                <a:cxn ang="0">
                  <a:pos x="16" y="127"/>
                </a:cxn>
                <a:cxn ang="0">
                  <a:pos x="10" y="121"/>
                </a:cxn>
                <a:cxn ang="0">
                  <a:pos x="5" y="113"/>
                </a:cxn>
                <a:cxn ang="0">
                  <a:pos x="1" y="104"/>
                </a:cxn>
                <a:cxn ang="0">
                  <a:pos x="0" y="94"/>
                </a:cxn>
                <a:cxn ang="0">
                  <a:pos x="0" y="89"/>
                </a:cxn>
                <a:cxn ang="0">
                  <a:pos x="3" y="93"/>
                </a:cxn>
                <a:cxn ang="0">
                  <a:pos x="14" y="97"/>
                </a:cxn>
                <a:cxn ang="0">
                  <a:pos x="24" y="99"/>
                </a:cxn>
                <a:cxn ang="0">
                  <a:pos x="34" y="99"/>
                </a:cxn>
                <a:cxn ang="0">
                  <a:pos x="44" y="97"/>
                </a:cxn>
                <a:cxn ang="0">
                  <a:pos x="54" y="90"/>
                </a:cxn>
                <a:cxn ang="0">
                  <a:pos x="59" y="87"/>
                </a:cxn>
                <a:cxn ang="0">
                  <a:pos x="61" y="85"/>
                </a:cxn>
                <a:cxn ang="0">
                  <a:pos x="63" y="80"/>
                </a:cxn>
                <a:cxn ang="0">
                  <a:pos x="65" y="74"/>
                </a:cxn>
                <a:cxn ang="0">
                  <a:pos x="65" y="67"/>
                </a:cxn>
                <a:cxn ang="0">
                  <a:pos x="65" y="56"/>
                </a:cxn>
                <a:cxn ang="0">
                  <a:pos x="65" y="52"/>
                </a:cxn>
                <a:cxn ang="0">
                  <a:pos x="68" y="45"/>
                </a:cxn>
                <a:cxn ang="0">
                  <a:pos x="82" y="20"/>
                </a:cxn>
                <a:cxn ang="0">
                  <a:pos x="93" y="1"/>
                </a:cxn>
                <a:cxn ang="0">
                  <a:pos x="94" y="0"/>
                </a:cxn>
                <a:cxn ang="0">
                  <a:pos x="93" y="0"/>
                </a:cxn>
                <a:cxn ang="0">
                  <a:pos x="94" y="0"/>
                </a:cxn>
                <a:cxn ang="0">
                  <a:pos x="93" y="0"/>
                </a:cxn>
                <a:cxn ang="0">
                  <a:pos x="94" y="0"/>
                </a:cxn>
                <a:cxn ang="0">
                  <a:pos x="94" y="0"/>
                </a:cxn>
              </a:cxnLst>
              <a:rect l="0" t="0" r="r" b="b"/>
              <a:pathLst>
                <a:path w="94" h="136">
                  <a:moveTo>
                    <a:pt x="94" y="0"/>
                  </a:moveTo>
                  <a:lnTo>
                    <a:pt x="93" y="5"/>
                  </a:lnTo>
                  <a:lnTo>
                    <a:pt x="91" y="18"/>
                  </a:lnTo>
                  <a:lnTo>
                    <a:pt x="89" y="51"/>
                  </a:lnTo>
                  <a:lnTo>
                    <a:pt x="85" y="80"/>
                  </a:lnTo>
                  <a:lnTo>
                    <a:pt x="85" y="84"/>
                  </a:lnTo>
                  <a:lnTo>
                    <a:pt x="81" y="92"/>
                  </a:lnTo>
                  <a:lnTo>
                    <a:pt x="76" y="106"/>
                  </a:lnTo>
                  <a:lnTo>
                    <a:pt x="59" y="127"/>
                  </a:lnTo>
                  <a:lnTo>
                    <a:pt x="49" y="134"/>
                  </a:lnTo>
                  <a:lnTo>
                    <a:pt x="35" y="136"/>
                  </a:lnTo>
                  <a:lnTo>
                    <a:pt x="28" y="134"/>
                  </a:lnTo>
                  <a:lnTo>
                    <a:pt x="24" y="132"/>
                  </a:lnTo>
                  <a:lnTo>
                    <a:pt x="16" y="127"/>
                  </a:lnTo>
                  <a:lnTo>
                    <a:pt x="10" y="121"/>
                  </a:lnTo>
                  <a:lnTo>
                    <a:pt x="5" y="113"/>
                  </a:lnTo>
                  <a:lnTo>
                    <a:pt x="1" y="104"/>
                  </a:lnTo>
                  <a:lnTo>
                    <a:pt x="0" y="94"/>
                  </a:lnTo>
                  <a:lnTo>
                    <a:pt x="0" y="89"/>
                  </a:lnTo>
                  <a:lnTo>
                    <a:pt x="3" y="93"/>
                  </a:lnTo>
                  <a:lnTo>
                    <a:pt x="14" y="97"/>
                  </a:lnTo>
                  <a:lnTo>
                    <a:pt x="24" y="99"/>
                  </a:lnTo>
                  <a:lnTo>
                    <a:pt x="34" y="99"/>
                  </a:lnTo>
                  <a:lnTo>
                    <a:pt x="44" y="97"/>
                  </a:lnTo>
                  <a:lnTo>
                    <a:pt x="54" y="90"/>
                  </a:lnTo>
                  <a:lnTo>
                    <a:pt x="59" y="87"/>
                  </a:lnTo>
                  <a:lnTo>
                    <a:pt x="61" y="85"/>
                  </a:lnTo>
                  <a:lnTo>
                    <a:pt x="63" y="80"/>
                  </a:lnTo>
                  <a:lnTo>
                    <a:pt x="65" y="74"/>
                  </a:lnTo>
                  <a:lnTo>
                    <a:pt x="65" y="67"/>
                  </a:lnTo>
                  <a:lnTo>
                    <a:pt x="65" y="56"/>
                  </a:lnTo>
                  <a:lnTo>
                    <a:pt x="65" y="52"/>
                  </a:lnTo>
                  <a:lnTo>
                    <a:pt x="68" y="45"/>
                  </a:lnTo>
                  <a:lnTo>
                    <a:pt x="82" y="20"/>
                  </a:lnTo>
                  <a:lnTo>
                    <a:pt x="93" y="1"/>
                  </a:lnTo>
                  <a:lnTo>
                    <a:pt x="94" y="0"/>
                  </a:lnTo>
                  <a:lnTo>
                    <a:pt x="93" y="0"/>
                  </a:lnTo>
                  <a:lnTo>
                    <a:pt x="94" y="0"/>
                  </a:lnTo>
                  <a:lnTo>
                    <a:pt x="93" y="0"/>
                  </a:lnTo>
                  <a:lnTo>
                    <a:pt x="94" y="0"/>
                  </a:lnTo>
                  <a:lnTo>
                    <a:pt x="94" y="0"/>
                  </a:lnTo>
                  <a:close/>
                </a:path>
              </a:pathLst>
            </a:custGeom>
            <a:solidFill>
              <a:srgbClr val="99FF99"/>
            </a:solidFill>
            <a:ln w="9525">
              <a:noFill/>
              <a:round/>
              <a:headEnd/>
              <a:tailEnd/>
            </a:ln>
          </p:spPr>
          <p:txBody>
            <a:bodyPr/>
            <a:lstStyle/>
            <a:p>
              <a:endParaRPr lang="en-US"/>
            </a:p>
          </p:txBody>
        </p:sp>
        <p:sp>
          <p:nvSpPr>
            <p:cNvPr id="330880" name="Freeform 128"/>
            <p:cNvSpPr>
              <a:spLocks/>
            </p:cNvSpPr>
            <p:nvPr/>
          </p:nvSpPr>
          <p:spPr bwMode="auto">
            <a:xfrm>
              <a:off x="2184" y="2984"/>
              <a:ext cx="94" cy="136"/>
            </a:xfrm>
            <a:custGeom>
              <a:avLst/>
              <a:gdLst/>
              <a:ahLst/>
              <a:cxnLst>
                <a:cxn ang="0">
                  <a:pos x="94" y="0"/>
                </a:cxn>
                <a:cxn ang="0">
                  <a:pos x="93" y="5"/>
                </a:cxn>
                <a:cxn ang="0">
                  <a:pos x="91" y="18"/>
                </a:cxn>
                <a:cxn ang="0">
                  <a:pos x="89" y="51"/>
                </a:cxn>
                <a:cxn ang="0">
                  <a:pos x="85" y="80"/>
                </a:cxn>
                <a:cxn ang="0">
                  <a:pos x="85" y="84"/>
                </a:cxn>
                <a:cxn ang="0">
                  <a:pos x="81" y="92"/>
                </a:cxn>
                <a:cxn ang="0">
                  <a:pos x="76" y="106"/>
                </a:cxn>
                <a:cxn ang="0">
                  <a:pos x="59" y="127"/>
                </a:cxn>
                <a:cxn ang="0">
                  <a:pos x="49" y="134"/>
                </a:cxn>
                <a:cxn ang="0">
                  <a:pos x="35" y="136"/>
                </a:cxn>
                <a:cxn ang="0">
                  <a:pos x="28" y="134"/>
                </a:cxn>
                <a:cxn ang="0">
                  <a:pos x="24" y="132"/>
                </a:cxn>
                <a:cxn ang="0">
                  <a:pos x="16" y="127"/>
                </a:cxn>
                <a:cxn ang="0">
                  <a:pos x="10" y="121"/>
                </a:cxn>
                <a:cxn ang="0">
                  <a:pos x="5" y="113"/>
                </a:cxn>
                <a:cxn ang="0">
                  <a:pos x="1" y="104"/>
                </a:cxn>
                <a:cxn ang="0">
                  <a:pos x="0" y="94"/>
                </a:cxn>
                <a:cxn ang="0">
                  <a:pos x="0" y="89"/>
                </a:cxn>
                <a:cxn ang="0">
                  <a:pos x="3" y="93"/>
                </a:cxn>
                <a:cxn ang="0">
                  <a:pos x="14" y="97"/>
                </a:cxn>
                <a:cxn ang="0">
                  <a:pos x="24" y="99"/>
                </a:cxn>
                <a:cxn ang="0">
                  <a:pos x="34" y="99"/>
                </a:cxn>
                <a:cxn ang="0">
                  <a:pos x="44" y="97"/>
                </a:cxn>
                <a:cxn ang="0">
                  <a:pos x="54" y="90"/>
                </a:cxn>
                <a:cxn ang="0">
                  <a:pos x="59" y="87"/>
                </a:cxn>
                <a:cxn ang="0">
                  <a:pos x="61" y="85"/>
                </a:cxn>
                <a:cxn ang="0">
                  <a:pos x="63" y="80"/>
                </a:cxn>
                <a:cxn ang="0">
                  <a:pos x="65" y="74"/>
                </a:cxn>
                <a:cxn ang="0">
                  <a:pos x="65" y="67"/>
                </a:cxn>
                <a:cxn ang="0">
                  <a:pos x="65" y="56"/>
                </a:cxn>
                <a:cxn ang="0">
                  <a:pos x="65" y="52"/>
                </a:cxn>
              </a:cxnLst>
              <a:rect l="0" t="0" r="r" b="b"/>
              <a:pathLst>
                <a:path w="94" h="136">
                  <a:moveTo>
                    <a:pt x="94" y="0"/>
                  </a:moveTo>
                  <a:lnTo>
                    <a:pt x="93" y="5"/>
                  </a:lnTo>
                  <a:lnTo>
                    <a:pt x="91" y="18"/>
                  </a:lnTo>
                  <a:lnTo>
                    <a:pt x="89" y="51"/>
                  </a:lnTo>
                  <a:lnTo>
                    <a:pt x="85" y="80"/>
                  </a:lnTo>
                  <a:lnTo>
                    <a:pt x="85" y="84"/>
                  </a:lnTo>
                  <a:lnTo>
                    <a:pt x="81" y="92"/>
                  </a:lnTo>
                  <a:lnTo>
                    <a:pt x="76" y="106"/>
                  </a:lnTo>
                  <a:lnTo>
                    <a:pt x="59" y="127"/>
                  </a:lnTo>
                  <a:lnTo>
                    <a:pt x="49" y="134"/>
                  </a:lnTo>
                  <a:lnTo>
                    <a:pt x="35" y="136"/>
                  </a:lnTo>
                  <a:lnTo>
                    <a:pt x="28" y="134"/>
                  </a:lnTo>
                  <a:lnTo>
                    <a:pt x="24" y="132"/>
                  </a:lnTo>
                  <a:lnTo>
                    <a:pt x="16" y="127"/>
                  </a:lnTo>
                  <a:lnTo>
                    <a:pt x="10" y="121"/>
                  </a:lnTo>
                  <a:lnTo>
                    <a:pt x="5" y="113"/>
                  </a:lnTo>
                  <a:lnTo>
                    <a:pt x="1" y="104"/>
                  </a:lnTo>
                  <a:lnTo>
                    <a:pt x="0" y="94"/>
                  </a:lnTo>
                  <a:lnTo>
                    <a:pt x="0" y="89"/>
                  </a:lnTo>
                  <a:lnTo>
                    <a:pt x="3" y="93"/>
                  </a:lnTo>
                  <a:lnTo>
                    <a:pt x="14" y="97"/>
                  </a:lnTo>
                  <a:lnTo>
                    <a:pt x="24" y="99"/>
                  </a:lnTo>
                  <a:lnTo>
                    <a:pt x="34" y="99"/>
                  </a:lnTo>
                  <a:lnTo>
                    <a:pt x="44" y="97"/>
                  </a:lnTo>
                  <a:lnTo>
                    <a:pt x="54" y="90"/>
                  </a:lnTo>
                  <a:lnTo>
                    <a:pt x="59" y="87"/>
                  </a:lnTo>
                  <a:lnTo>
                    <a:pt x="61" y="85"/>
                  </a:lnTo>
                  <a:lnTo>
                    <a:pt x="63" y="80"/>
                  </a:lnTo>
                  <a:lnTo>
                    <a:pt x="65" y="74"/>
                  </a:lnTo>
                  <a:lnTo>
                    <a:pt x="65" y="67"/>
                  </a:lnTo>
                  <a:lnTo>
                    <a:pt x="65" y="56"/>
                  </a:lnTo>
                  <a:lnTo>
                    <a:pt x="65" y="52"/>
                  </a:lnTo>
                </a:path>
              </a:pathLst>
            </a:custGeom>
            <a:solidFill>
              <a:srgbClr val="99FF99"/>
            </a:solidFill>
            <a:ln w="6350">
              <a:noFill/>
              <a:prstDash val="solid"/>
              <a:round/>
              <a:headEnd/>
              <a:tailEnd/>
            </a:ln>
          </p:spPr>
          <p:txBody>
            <a:bodyPr/>
            <a:lstStyle/>
            <a:p>
              <a:endParaRPr lang="en-US"/>
            </a:p>
          </p:txBody>
        </p:sp>
        <p:sp>
          <p:nvSpPr>
            <p:cNvPr id="330881" name="Freeform 129"/>
            <p:cNvSpPr>
              <a:spLocks/>
            </p:cNvSpPr>
            <p:nvPr/>
          </p:nvSpPr>
          <p:spPr bwMode="auto">
            <a:xfrm>
              <a:off x="1992" y="2527"/>
              <a:ext cx="351" cy="1471"/>
            </a:xfrm>
            <a:custGeom>
              <a:avLst/>
              <a:gdLst/>
              <a:ahLst/>
              <a:cxnLst>
                <a:cxn ang="0">
                  <a:pos x="5" y="22"/>
                </a:cxn>
                <a:cxn ang="0">
                  <a:pos x="21" y="78"/>
                </a:cxn>
                <a:cxn ang="0">
                  <a:pos x="67" y="250"/>
                </a:cxn>
                <a:cxn ang="0">
                  <a:pos x="81" y="413"/>
                </a:cxn>
                <a:cxn ang="0">
                  <a:pos x="91" y="775"/>
                </a:cxn>
                <a:cxn ang="0">
                  <a:pos x="123" y="856"/>
                </a:cxn>
                <a:cxn ang="0">
                  <a:pos x="170" y="993"/>
                </a:cxn>
                <a:cxn ang="0">
                  <a:pos x="193" y="1065"/>
                </a:cxn>
                <a:cxn ang="0">
                  <a:pos x="203" y="1124"/>
                </a:cxn>
                <a:cxn ang="0">
                  <a:pos x="206" y="1230"/>
                </a:cxn>
                <a:cxn ang="0">
                  <a:pos x="204" y="1283"/>
                </a:cxn>
                <a:cxn ang="0">
                  <a:pos x="142" y="1398"/>
                </a:cxn>
                <a:cxn ang="0">
                  <a:pos x="133" y="1417"/>
                </a:cxn>
                <a:cxn ang="0">
                  <a:pos x="139" y="1432"/>
                </a:cxn>
                <a:cxn ang="0">
                  <a:pos x="143" y="1442"/>
                </a:cxn>
                <a:cxn ang="0">
                  <a:pos x="148" y="1453"/>
                </a:cxn>
                <a:cxn ang="0">
                  <a:pos x="159" y="1456"/>
                </a:cxn>
                <a:cxn ang="0">
                  <a:pos x="167" y="1453"/>
                </a:cxn>
                <a:cxn ang="0">
                  <a:pos x="173" y="1469"/>
                </a:cxn>
                <a:cxn ang="0">
                  <a:pos x="188" y="1471"/>
                </a:cxn>
                <a:cxn ang="0">
                  <a:pos x="202" y="1462"/>
                </a:cxn>
                <a:cxn ang="0">
                  <a:pos x="203" y="1464"/>
                </a:cxn>
                <a:cxn ang="0">
                  <a:pos x="208" y="1469"/>
                </a:cxn>
                <a:cxn ang="0">
                  <a:pos x="232" y="1469"/>
                </a:cxn>
                <a:cxn ang="0">
                  <a:pos x="254" y="1457"/>
                </a:cxn>
                <a:cxn ang="0">
                  <a:pos x="262" y="1466"/>
                </a:cxn>
                <a:cxn ang="0">
                  <a:pos x="286" y="1471"/>
                </a:cxn>
                <a:cxn ang="0">
                  <a:pos x="302" y="1467"/>
                </a:cxn>
                <a:cxn ang="0">
                  <a:pos x="332" y="1433"/>
                </a:cxn>
                <a:cxn ang="0">
                  <a:pos x="337" y="1414"/>
                </a:cxn>
                <a:cxn ang="0">
                  <a:pos x="338" y="1372"/>
                </a:cxn>
                <a:cxn ang="0">
                  <a:pos x="347" y="1340"/>
                </a:cxn>
                <a:cxn ang="0">
                  <a:pos x="349" y="1311"/>
                </a:cxn>
                <a:cxn ang="0">
                  <a:pos x="337" y="1265"/>
                </a:cxn>
                <a:cxn ang="0">
                  <a:pos x="342" y="1235"/>
                </a:cxn>
                <a:cxn ang="0">
                  <a:pos x="342" y="1208"/>
                </a:cxn>
                <a:cxn ang="0">
                  <a:pos x="333" y="1164"/>
                </a:cxn>
                <a:cxn ang="0">
                  <a:pos x="316" y="1071"/>
                </a:cxn>
                <a:cxn ang="0">
                  <a:pos x="321" y="1037"/>
                </a:cxn>
                <a:cxn ang="0">
                  <a:pos x="328" y="972"/>
                </a:cxn>
                <a:cxn ang="0">
                  <a:pos x="335" y="896"/>
                </a:cxn>
                <a:cxn ang="0">
                  <a:pos x="335" y="587"/>
                </a:cxn>
                <a:cxn ang="0">
                  <a:pos x="329" y="535"/>
                </a:cxn>
                <a:cxn ang="0">
                  <a:pos x="329" y="486"/>
                </a:cxn>
                <a:cxn ang="0">
                  <a:pos x="335" y="377"/>
                </a:cxn>
                <a:cxn ang="0">
                  <a:pos x="341" y="288"/>
                </a:cxn>
                <a:cxn ang="0">
                  <a:pos x="330" y="190"/>
                </a:cxn>
                <a:cxn ang="0">
                  <a:pos x="330" y="158"/>
                </a:cxn>
                <a:cxn ang="0">
                  <a:pos x="330" y="78"/>
                </a:cxn>
                <a:cxn ang="0">
                  <a:pos x="328" y="2"/>
                </a:cxn>
              </a:cxnLst>
              <a:rect l="0" t="0" r="r" b="b"/>
              <a:pathLst>
                <a:path w="351" h="1471">
                  <a:moveTo>
                    <a:pt x="0" y="1"/>
                  </a:moveTo>
                  <a:lnTo>
                    <a:pt x="1" y="8"/>
                  </a:lnTo>
                  <a:lnTo>
                    <a:pt x="5" y="22"/>
                  </a:lnTo>
                  <a:lnTo>
                    <a:pt x="11" y="48"/>
                  </a:lnTo>
                  <a:lnTo>
                    <a:pt x="19" y="73"/>
                  </a:lnTo>
                  <a:lnTo>
                    <a:pt x="21" y="78"/>
                  </a:lnTo>
                  <a:lnTo>
                    <a:pt x="28" y="104"/>
                  </a:lnTo>
                  <a:lnTo>
                    <a:pt x="42" y="152"/>
                  </a:lnTo>
                  <a:lnTo>
                    <a:pt x="67" y="250"/>
                  </a:lnTo>
                  <a:lnTo>
                    <a:pt x="81" y="350"/>
                  </a:lnTo>
                  <a:lnTo>
                    <a:pt x="82" y="374"/>
                  </a:lnTo>
                  <a:lnTo>
                    <a:pt x="81" y="413"/>
                  </a:lnTo>
                  <a:lnTo>
                    <a:pt x="76" y="486"/>
                  </a:lnTo>
                  <a:lnTo>
                    <a:pt x="70" y="632"/>
                  </a:lnTo>
                  <a:lnTo>
                    <a:pt x="91" y="775"/>
                  </a:lnTo>
                  <a:lnTo>
                    <a:pt x="105" y="809"/>
                  </a:lnTo>
                  <a:lnTo>
                    <a:pt x="110" y="826"/>
                  </a:lnTo>
                  <a:lnTo>
                    <a:pt x="123" y="856"/>
                  </a:lnTo>
                  <a:lnTo>
                    <a:pt x="145" y="917"/>
                  </a:lnTo>
                  <a:lnTo>
                    <a:pt x="165" y="978"/>
                  </a:lnTo>
                  <a:lnTo>
                    <a:pt x="170" y="993"/>
                  </a:lnTo>
                  <a:lnTo>
                    <a:pt x="173" y="1005"/>
                  </a:lnTo>
                  <a:lnTo>
                    <a:pt x="180" y="1025"/>
                  </a:lnTo>
                  <a:lnTo>
                    <a:pt x="193" y="1065"/>
                  </a:lnTo>
                  <a:lnTo>
                    <a:pt x="202" y="1108"/>
                  </a:lnTo>
                  <a:lnTo>
                    <a:pt x="203" y="1118"/>
                  </a:lnTo>
                  <a:lnTo>
                    <a:pt x="203" y="1124"/>
                  </a:lnTo>
                  <a:lnTo>
                    <a:pt x="202" y="1142"/>
                  </a:lnTo>
                  <a:lnTo>
                    <a:pt x="201" y="1189"/>
                  </a:lnTo>
                  <a:lnTo>
                    <a:pt x="206" y="1230"/>
                  </a:lnTo>
                  <a:lnTo>
                    <a:pt x="209" y="1235"/>
                  </a:lnTo>
                  <a:lnTo>
                    <a:pt x="209" y="1251"/>
                  </a:lnTo>
                  <a:lnTo>
                    <a:pt x="204" y="1283"/>
                  </a:lnTo>
                  <a:lnTo>
                    <a:pt x="194" y="1312"/>
                  </a:lnTo>
                  <a:lnTo>
                    <a:pt x="179" y="1342"/>
                  </a:lnTo>
                  <a:lnTo>
                    <a:pt x="142" y="1398"/>
                  </a:lnTo>
                  <a:lnTo>
                    <a:pt x="134" y="1410"/>
                  </a:lnTo>
                  <a:lnTo>
                    <a:pt x="133" y="1413"/>
                  </a:lnTo>
                  <a:lnTo>
                    <a:pt x="133" y="1417"/>
                  </a:lnTo>
                  <a:lnTo>
                    <a:pt x="133" y="1426"/>
                  </a:lnTo>
                  <a:lnTo>
                    <a:pt x="137" y="1432"/>
                  </a:lnTo>
                  <a:lnTo>
                    <a:pt x="139" y="1432"/>
                  </a:lnTo>
                  <a:lnTo>
                    <a:pt x="141" y="1434"/>
                  </a:lnTo>
                  <a:lnTo>
                    <a:pt x="142" y="1436"/>
                  </a:lnTo>
                  <a:lnTo>
                    <a:pt x="143" y="1442"/>
                  </a:lnTo>
                  <a:lnTo>
                    <a:pt x="145" y="1446"/>
                  </a:lnTo>
                  <a:lnTo>
                    <a:pt x="146" y="1452"/>
                  </a:lnTo>
                  <a:lnTo>
                    <a:pt x="148" y="1453"/>
                  </a:lnTo>
                  <a:lnTo>
                    <a:pt x="150" y="1455"/>
                  </a:lnTo>
                  <a:lnTo>
                    <a:pt x="152" y="1456"/>
                  </a:lnTo>
                  <a:lnTo>
                    <a:pt x="159" y="1456"/>
                  </a:lnTo>
                  <a:lnTo>
                    <a:pt x="166" y="1453"/>
                  </a:lnTo>
                  <a:lnTo>
                    <a:pt x="169" y="1451"/>
                  </a:lnTo>
                  <a:lnTo>
                    <a:pt x="167" y="1453"/>
                  </a:lnTo>
                  <a:lnTo>
                    <a:pt x="167" y="1457"/>
                  </a:lnTo>
                  <a:lnTo>
                    <a:pt x="169" y="1464"/>
                  </a:lnTo>
                  <a:lnTo>
                    <a:pt x="173" y="1469"/>
                  </a:lnTo>
                  <a:lnTo>
                    <a:pt x="174" y="1469"/>
                  </a:lnTo>
                  <a:lnTo>
                    <a:pt x="181" y="1471"/>
                  </a:lnTo>
                  <a:lnTo>
                    <a:pt x="188" y="1471"/>
                  </a:lnTo>
                  <a:lnTo>
                    <a:pt x="194" y="1471"/>
                  </a:lnTo>
                  <a:lnTo>
                    <a:pt x="199" y="1467"/>
                  </a:lnTo>
                  <a:lnTo>
                    <a:pt x="202" y="1462"/>
                  </a:lnTo>
                  <a:lnTo>
                    <a:pt x="203" y="1459"/>
                  </a:lnTo>
                  <a:lnTo>
                    <a:pt x="203" y="1460"/>
                  </a:lnTo>
                  <a:lnTo>
                    <a:pt x="203" y="1464"/>
                  </a:lnTo>
                  <a:lnTo>
                    <a:pt x="203" y="1466"/>
                  </a:lnTo>
                  <a:lnTo>
                    <a:pt x="204" y="1466"/>
                  </a:lnTo>
                  <a:lnTo>
                    <a:pt x="208" y="1469"/>
                  </a:lnTo>
                  <a:lnTo>
                    <a:pt x="216" y="1470"/>
                  </a:lnTo>
                  <a:lnTo>
                    <a:pt x="223" y="1470"/>
                  </a:lnTo>
                  <a:lnTo>
                    <a:pt x="232" y="1469"/>
                  </a:lnTo>
                  <a:lnTo>
                    <a:pt x="241" y="1466"/>
                  </a:lnTo>
                  <a:lnTo>
                    <a:pt x="249" y="1461"/>
                  </a:lnTo>
                  <a:lnTo>
                    <a:pt x="254" y="1457"/>
                  </a:lnTo>
                  <a:lnTo>
                    <a:pt x="255" y="1461"/>
                  </a:lnTo>
                  <a:lnTo>
                    <a:pt x="258" y="1464"/>
                  </a:lnTo>
                  <a:lnTo>
                    <a:pt x="262" y="1466"/>
                  </a:lnTo>
                  <a:lnTo>
                    <a:pt x="269" y="1470"/>
                  </a:lnTo>
                  <a:lnTo>
                    <a:pt x="277" y="1471"/>
                  </a:lnTo>
                  <a:lnTo>
                    <a:pt x="286" y="1471"/>
                  </a:lnTo>
                  <a:lnTo>
                    <a:pt x="295" y="1470"/>
                  </a:lnTo>
                  <a:lnTo>
                    <a:pt x="299" y="1469"/>
                  </a:lnTo>
                  <a:lnTo>
                    <a:pt x="302" y="1467"/>
                  </a:lnTo>
                  <a:lnTo>
                    <a:pt x="311" y="1461"/>
                  </a:lnTo>
                  <a:lnTo>
                    <a:pt x="323" y="1448"/>
                  </a:lnTo>
                  <a:lnTo>
                    <a:pt x="332" y="1433"/>
                  </a:lnTo>
                  <a:lnTo>
                    <a:pt x="334" y="1428"/>
                  </a:lnTo>
                  <a:lnTo>
                    <a:pt x="335" y="1424"/>
                  </a:lnTo>
                  <a:lnTo>
                    <a:pt x="337" y="1414"/>
                  </a:lnTo>
                  <a:lnTo>
                    <a:pt x="337" y="1404"/>
                  </a:lnTo>
                  <a:lnTo>
                    <a:pt x="334" y="1385"/>
                  </a:lnTo>
                  <a:lnTo>
                    <a:pt x="338" y="1372"/>
                  </a:lnTo>
                  <a:lnTo>
                    <a:pt x="339" y="1368"/>
                  </a:lnTo>
                  <a:lnTo>
                    <a:pt x="342" y="1359"/>
                  </a:lnTo>
                  <a:lnTo>
                    <a:pt x="347" y="1340"/>
                  </a:lnTo>
                  <a:lnTo>
                    <a:pt x="349" y="1321"/>
                  </a:lnTo>
                  <a:lnTo>
                    <a:pt x="351" y="1316"/>
                  </a:lnTo>
                  <a:lnTo>
                    <a:pt x="349" y="1311"/>
                  </a:lnTo>
                  <a:lnTo>
                    <a:pt x="347" y="1300"/>
                  </a:lnTo>
                  <a:lnTo>
                    <a:pt x="343" y="1288"/>
                  </a:lnTo>
                  <a:lnTo>
                    <a:pt x="337" y="1265"/>
                  </a:lnTo>
                  <a:lnTo>
                    <a:pt x="342" y="1249"/>
                  </a:lnTo>
                  <a:lnTo>
                    <a:pt x="342" y="1245"/>
                  </a:lnTo>
                  <a:lnTo>
                    <a:pt x="342" y="1235"/>
                  </a:lnTo>
                  <a:lnTo>
                    <a:pt x="342" y="1226"/>
                  </a:lnTo>
                  <a:lnTo>
                    <a:pt x="341" y="1212"/>
                  </a:lnTo>
                  <a:lnTo>
                    <a:pt x="342" y="1208"/>
                  </a:lnTo>
                  <a:lnTo>
                    <a:pt x="342" y="1199"/>
                  </a:lnTo>
                  <a:lnTo>
                    <a:pt x="339" y="1182"/>
                  </a:lnTo>
                  <a:lnTo>
                    <a:pt x="333" y="1164"/>
                  </a:lnTo>
                  <a:lnTo>
                    <a:pt x="320" y="1122"/>
                  </a:lnTo>
                  <a:lnTo>
                    <a:pt x="316" y="1076"/>
                  </a:lnTo>
                  <a:lnTo>
                    <a:pt x="316" y="1071"/>
                  </a:lnTo>
                  <a:lnTo>
                    <a:pt x="319" y="1052"/>
                  </a:lnTo>
                  <a:lnTo>
                    <a:pt x="320" y="1038"/>
                  </a:lnTo>
                  <a:lnTo>
                    <a:pt x="321" y="1037"/>
                  </a:lnTo>
                  <a:lnTo>
                    <a:pt x="321" y="1028"/>
                  </a:lnTo>
                  <a:lnTo>
                    <a:pt x="323" y="1010"/>
                  </a:lnTo>
                  <a:lnTo>
                    <a:pt x="328" y="972"/>
                  </a:lnTo>
                  <a:lnTo>
                    <a:pt x="333" y="935"/>
                  </a:lnTo>
                  <a:lnTo>
                    <a:pt x="334" y="925"/>
                  </a:lnTo>
                  <a:lnTo>
                    <a:pt x="335" y="896"/>
                  </a:lnTo>
                  <a:lnTo>
                    <a:pt x="339" y="836"/>
                  </a:lnTo>
                  <a:lnTo>
                    <a:pt x="343" y="718"/>
                  </a:lnTo>
                  <a:lnTo>
                    <a:pt x="335" y="587"/>
                  </a:lnTo>
                  <a:lnTo>
                    <a:pt x="332" y="550"/>
                  </a:lnTo>
                  <a:lnTo>
                    <a:pt x="330" y="545"/>
                  </a:lnTo>
                  <a:lnTo>
                    <a:pt x="329" y="535"/>
                  </a:lnTo>
                  <a:lnTo>
                    <a:pt x="329" y="514"/>
                  </a:lnTo>
                  <a:lnTo>
                    <a:pt x="329" y="493"/>
                  </a:lnTo>
                  <a:lnTo>
                    <a:pt x="329" y="486"/>
                  </a:lnTo>
                  <a:lnTo>
                    <a:pt x="329" y="472"/>
                  </a:lnTo>
                  <a:lnTo>
                    <a:pt x="330" y="442"/>
                  </a:lnTo>
                  <a:lnTo>
                    <a:pt x="335" y="377"/>
                  </a:lnTo>
                  <a:lnTo>
                    <a:pt x="339" y="313"/>
                  </a:lnTo>
                  <a:lnTo>
                    <a:pt x="341" y="297"/>
                  </a:lnTo>
                  <a:lnTo>
                    <a:pt x="341" y="288"/>
                  </a:lnTo>
                  <a:lnTo>
                    <a:pt x="339" y="270"/>
                  </a:lnTo>
                  <a:lnTo>
                    <a:pt x="334" y="230"/>
                  </a:lnTo>
                  <a:lnTo>
                    <a:pt x="330" y="190"/>
                  </a:lnTo>
                  <a:lnTo>
                    <a:pt x="332" y="180"/>
                  </a:lnTo>
                  <a:lnTo>
                    <a:pt x="330" y="174"/>
                  </a:lnTo>
                  <a:lnTo>
                    <a:pt x="330" y="158"/>
                  </a:lnTo>
                  <a:lnTo>
                    <a:pt x="330" y="125"/>
                  </a:lnTo>
                  <a:lnTo>
                    <a:pt x="330" y="89"/>
                  </a:lnTo>
                  <a:lnTo>
                    <a:pt x="330" y="78"/>
                  </a:lnTo>
                  <a:lnTo>
                    <a:pt x="329" y="67"/>
                  </a:lnTo>
                  <a:lnTo>
                    <a:pt x="328" y="30"/>
                  </a:lnTo>
                  <a:lnTo>
                    <a:pt x="328" y="2"/>
                  </a:lnTo>
                  <a:lnTo>
                    <a:pt x="328" y="0"/>
                  </a:lnTo>
                </a:path>
              </a:pathLst>
            </a:custGeom>
            <a:solidFill>
              <a:srgbClr val="99FF99"/>
            </a:solidFill>
            <a:ln w="15875">
              <a:noFill/>
              <a:prstDash val="solid"/>
              <a:round/>
              <a:headEnd/>
              <a:tailEnd/>
            </a:ln>
          </p:spPr>
          <p:txBody>
            <a:bodyPr/>
            <a:lstStyle/>
            <a:p>
              <a:endParaRPr lang="en-US"/>
            </a:p>
          </p:txBody>
        </p:sp>
        <p:sp>
          <p:nvSpPr>
            <p:cNvPr id="330882" name="Freeform 130"/>
            <p:cNvSpPr>
              <a:spLocks/>
            </p:cNvSpPr>
            <p:nvPr/>
          </p:nvSpPr>
          <p:spPr bwMode="auto">
            <a:xfrm>
              <a:off x="2522" y="409"/>
              <a:ext cx="61" cy="176"/>
            </a:xfrm>
            <a:custGeom>
              <a:avLst/>
              <a:gdLst/>
              <a:ahLst/>
              <a:cxnLst>
                <a:cxn ang="0">
                  <a:pos x="0" y="0"/>
                </a:cxn>
                <a:cxn ang="0">
                  <a:pos x="4" y="15"/>
                </a:cxn>
                <a:cxn ang="0">
                  <a:pos x="13" y="46"/>
                </a:cxn>
                <a:cxn ang="0">
                  <a:pos x="32" y="104"/>
                </a:cxn>
                <a:cxn ang="0">
                  <a:pos x="55" y="162"/>
                </a:cxn>
                <a:cxn ang="0">
                  <a:pos x="61" y="176"/>
                </a:cxn>
              </a:cxnLst>
              <a:rect l="0" t="0" r="r" b="b"/>
              <a:pathLst>
                <a:path w="61" h="176">
                  <a:moveTo>
                    <a:pt x="0" y="0"/>
                  </a:moveTo>
                  <a:lnTo>
                    <a:pt x="4" y="15"/>
                  </a:lnTo>
                  <a:lnTo>
                    <a:pt x="13" y="46"/>
                  </a:lnTo>
                  <a:lnTo>
                    <a:pt x="32" y="104"/>
                  </a:lnTo>
                  <a:lnTo>
                    <a:pt x="55" y="162"/>
                  </a:lnTo>
                  <a:lnTo>
                    <a:pt x="61" y="176"/>
                  </a:lnTo>
                </a:path>
              </a:pathLst>
            </a:custGeom>
            <a:solidFill>
              <a:srgbClr val="99FF99"/>
            </a:solidFill>
            <a:ln w="6350">
              <a:noFill/>
              <a:prstDash val="solid"/>
              <a:round/>
              <a:headEnd/>
              <a:tailEnd/>
            </a:ln>
          </p:spPr>
          <p:txBody>
            <a:bodyPr/>
            <a:lstStyle/>
            <a:p>
              <a:endParaRPr lang="en-US"/>
            </a:p>
          </p:txBody>
        </p:sp>
        <p:sp>
          <p:nvSpPr>
            <p:cNvPr id="330883" name="Freeform 131"/>
            <p:cNvSpPr>
              <a:spLocks/>
            </p:cNvSpPr>
            <p:nvPr/>
          </p:nvSpPr>
          <p:spPr bwMode="auto">
            <a:xfrm>
              <a:off x="2157" y="247"/>
              <a:ext cx="340" cy="479"/>
            </a:xfrm>
            <a:custGeom>
              <a:avLst/>
              <a:gdLst/>
              <a:ahLst/>
              <a:cxnLst>
                <a:cxn ang="0">
                  <a:pos x="41" y="55"/>
                </a:cxn>
                <a:cxn ang="0">
                  <a:pos x="30" y="78"/>
                </a:cxn>
                <a:cxn ang="0">
                  <a:pos x="14" y="123"/>
                </a:cxn>
                <a:cxn ang="0">
                  <a:pos x="0" y="214"/>
                </a:cxn>
                <a:cxn ang="0">
                  <a:pos x="8" y="306"/>
                </a:cxn>
                <a:cxn ang="0">
                  <a:pos x="14" y="329"/>
                </a:cxn>
                <a:cxn ang="0">
                  <a:pos x="15" y="335"/>
                </a:cxn>
                <a:cxn ang="0">
                  <a:pos x="22" y="350"/>
                </a:cxn>
                <a:cxn ang="0">
                  <a:pos x="42" y="382"/>
                </a:cxn>
                <a:cxn ang="0">
                  <a:pos x="71" y="418"/>
                </a:cxn>
                <a:cxn ang="0">
                  <a:pos x="80" y="427"/>
                </a:cxn>
                <a:cxn ang="0">
                  <a:pos x="92" y="441"/>
                </a:cxn>
                <a:cxn ang="0">
                  <a:pos x="114" y="461"/>
                </a:cxn>
                <a:cxn ang="0">
                  <a:pos x="135" y="472"/>
                </a:cxn>
                <a:cxn ang="0">
                  <a:pos x="153" y="479"/>
                </a:cxn>
                <a:cxn ang="0">
                  <a:pos x="172" y="477"/>
                </a:cxn>
                <a:cxn ang="0">
                  <a:pos x="193" y="471"/>
                </a:cxn>
                <a:cxn ang="0">
                  <a:pos x="205" y="465"/>
                </a:cxn>
                <a:cxn ang="0">
                  <a:pos x="212" y="462"/>
                </a:cxn>
                <a:cxn ang="0">
                  <a:pos x="226" y="455"/>
                </a:cxn>
                <a:cxn ang="0">
                  <a:pos x="243" y="439"/>
                </a:cxn>
                <a:cxn ang="0">
                  <a:pos x="254" y="424"/>
                </a:cxn>
                <a:cxn ang="0">
                  <a:pos x="258" y="419"/>
                </a:cxn>
                <a:cxn ang="0">
                  <a:pos x="266" y="411"/>
                </a:cxn>
                <a:cxn ang="0">
                  <a:pos x="279" y="395"/>
                </a:cxn>
                <a:cxn ang="0">
                  <a:pos x="300" y="362"/>
                </a:cxn>
                <a:cxn ang="0">
                  <a:pos x="317" y="329"/>
                </a:cxn>
                <a:cxn ang="0">
                  <a:pos x="321" y="320"/>
                </a:cxn>
                <a:cxn ang="0">
                  <a:pos x="327" y="303"/>
                </a:cxn>
                <a:cxn ang="0">
                  <a:pos x="336" y="273"/>
                </a:cxn>
                <a:cxn ang="0">
                  <a:pos x="340" y="217"/>
                </a:cxn>
                <a:cxn ang="0">
                  <a:pos x="328" y="157"/>
                </a:cxn>
                <a:cxn ang="0">
                  <a:pos x="324" y="139"/>
                </a:cxn>
                <a:cxn ang="0">
                  <a:pos x="316" y="119"/>
                </a:cxn>
                <a:cxn ang="0">
                  <a:pos x="290" y="82"/>
                </a:cxn>
                <a:cxn ang="0">
                  <a:pos x="256" y="52"/>
                </a:cxn>
                <a:cxn ang="0">
                  <a:pos x="216" y="28"/>
                </a:cxn>
                <a:cxn ang="0">
                  <a:pos x="172" y="10"/>
                </a:cxn>
                <a:cxn ang="0">
                  <a:pos x="126" y="1"/>
                </a:cxn>
                <a:cxn ang="0">
                  <a:pos x="104" y="0"/>
                </a:cxn>
                <a:cxn ang="0">
                  <a:pos x="103" y="1"/>
                </a:cxn>
                <a:cxn ang="0">
                  <a:pos x="94" y="8"/>
                </a:cxn>
                <a:cxn ang="0">
                  <a:pos x="64" y="35"/>
                </a:cxn>
                <a:cxn ang="0">
                  <a:pos x="41" y="55"/>
                </a:cxn>
                <a:cxn ang="0">
                  <a:pos x="41" y="55"/>
                </a:cxn>
                <a:cxn ang="0">
                  <a:pos x="39" y="55"/>
                </a:cxn>
                <a:cxn ang="0">
                  <a:pos x="41" y="55"/>
                </a:cxn>
                <a:cxn ang="0">
                  <a:pos x="39" y="55"/>
                </a:cxn>
                <a:cxn ang="0">
                  <a:pos x="41" y="55"/>
                </a:cxn>
                <a:cxn ang="0">
                  <a:pos x="41" y="55"/>
                </a:cxn>
              </a:cxnLst>
              <a:rect l="0" t="0" r="r" b="b"/>
              <a:pathLst>
                <a:path w="340" h="479">
                  <a:moveTo>
                    <a:pt x="41" y="55"/>
                  </a:moveTo>
                  <a:lnTo>
                    <a:pt x="30" y="78"/>
                  </a:lnTo>
                  <a:lnTo>
                    <a:pt x="14" y="123"/>
                  </a:lnTo>
                  <a:lnTo>
                    <a:pt x="0" y="214"/>
                  </a:lnTo>
                  <a:lnTo>
                    <a:pt x="8" y="306"/>
                  </a:lnTo>
                  <a:lnTo>
                    <a:pt x="14" y="329"/>
                  </a:lnTo>
                  <a:lnTo>
                    <a:pt x="15" y="335"/>
                  </a:lnTo>
                  <a:lnTo>
                    <a:pt x="22" y="350"/>
                  </a:lnTo>
                  <a:lnTo>
                    <a:pt x="42" y="382"/>
                  </a:lnTo>
                  <a:lnTo>
                    <a:pt x="71" y="418"/>
                  </a:lnTo>
                  <a:lnTo>
                    <a:pt x="80" y="427"/>
                  </a:lnTo>
                  <a:lnTo>
                    <a:pt x="92" y="441"/>
                  </a:lnTo>
                  <a:lnTo>
                    <a:pt x="114" y="461"/>
                  </a:lnTo>
                  <a:lnTo>
                    <a:pt x="135" y="472"/>
                  </a:lnTo>
                  <a:lnTo>
                    <a:pt x="153" y="479"/>
                  </a:lnTo>
                  <a:lnTo>
                    <a:pt x="172" y="477"/>
                  </a:lnTo>
                  <a:lnTo>
                    <a:pt x="193" y="471"/>
                  </a:lnTo>
                  <a:lnTo>
                    <a:pt x="205" y="465"/>
                  </a:lnTo>
                  <a:lnTo>
                    <a:pt x="212" y="462"/>
                  </a:lnTo>
                  <a:lnTo>
                    <a:pt x="226" y="455"/>
                  </a:lnTo>
                  <a:lnTo>
                    <a:pt x="243" y="439"/>
                  </a:lnTo>
                  <a:lnTo>
                    <a:pt x="254" y="424"/>
                  </a:lnTo>
                  <a:lnTo>
                    <a:pt x="258" y="419"/>
                  </a:lnTo>
                  <a:lnTo>
                    <a:pt x="266" y="411"/>
                  </a:lnTo>
                  <a:lnTo>
                    <a:pt x="279" y="395"/>
                  </a:lnTo>
                  <a:lnTo>
                    <a:pt x="300" y="362"/>
                  </a:lnTo>
                  <a:lnTo>
                    <a:pt x="317" y="329"/>
                  </a:lnTo>
                  <a:lnTo>
                    <a:pt x="321" y="320"/>
                  </a:lnTo>
                  <a:lnTo>
                    <a:pt x="327" y="303"/>
                  </a:lnTo>
                  <a:lnTo>
                    <a:pt x="336" y="273"/>
                  </a:lnTo>
                  <a:lnTo>
                    <a:pt x="340" y="217"/>
                  </a:lnTo>
                  <a:lnTo>
                    <a:pt x="328" y="157"/>
                  </a:lnTo>
                  <a:lnTo>
                    <a:pt x="324" y="139"/>
                  </a:lnTo>
                  <a:lnTo>
                    <a:pt x="316" y="119"/>
                  </a:lnTo>
                  <a:lnTo>
                    <a:pt x="290" y="82"/>
                  </a:lnTo>
                  <a:lnTo>
                    <a:pt x="256" y="52"/>
                  </a:lnTo>
                  <a:lnTo>
                    <a:pt x="216" y="28"/>
                  </a:lnTo>
                  <a:lnTo>
                    <a:pt x="172" y="10"/>
                  </a:lnTo>
                  <a:lnTo>
                    <a:pt x="126" y="1"/>
                  </a:lnTo>
                  <a:lnTo>
                    <a:pt x="104" y="0"/>
                  </a:lnTo>
                  <a:lnTo>
                    <a:pt x="103" y="1"/>
                  </a:lnTo>
                  <a:lnTo>
                    <a:pt x="94" y="8"/>
                  </a:lnTo>
                  <a:lnTo>
                    <a:pt x="64" y="35"/>
                  </a:lnTo>
                  <a:lnTo>
                    <a:pt x="41" y="55"/>
                  </a:lnTo>
                  <a:lnTo>
                    <a:pt x="41" y="55"/>
                  </a:lnTo>
                  <a:lnTo>
                    <a:pt x="39" y="55"/>
                  </a:lnTo>
                  <a:lnTo>
                    <a:pt x="41" y="55"/>
                  </a:lnTo>
                  <a:lnTo>
                    <a:pt x="39" y="55"/>
                  </a:lnTo>
                  <a:lnTo>
                    <a:pt x="41" y="55"/>
                  </a:lnTo>
                  <a:lnTo>
                    <a:pt x="41" y="55"/>
                  </a:lnTo>
                  <a:close/>
                </a:path>
              </a:pathLst>
            </a:custGeom>
            <a:solidFill>
              <a:srgbClr val="99FF99"/>
            </a:solidFill>
            <a:ln w="9525">
              <a:noFill/>
              <a:round/>
              <a:headEnd/>
              <a:tailEnd/>
            </a:ln>
          </p:spPr>
          <p:txBody>
            <a:bodyPr/>
            <a:lstStyle/>
            <a:p>
              <a:endParaRPr lang="en-US"/>
            </a:p>
          </p:txBody>
        </p:sp>
        <p:sp>
          <p:nvSpPr>
            <p:cNvPr id="330884" name="Freeform 132"/>
            <p:cNvSpPr>
              <a:spLocks/>
            </p:cNvSpPr>
            <p:nvPr/>
          </p:nvSpPr>
          <p:spPr bwMode="auto">
            <a:xfrm>
              <a:off x="2157" y="247"/>
              <a:ext cx="340" cy="479"/>
            </a:xfrm>
            <a:custGeom>
              <a:avLst/>
              <a:gdLst/>
              <a:ahLst/>
              <a:cxnLst>
                <a:cxn ang="0">
                  <a:pos x="41" y="55"/>
                </a:cxn>
                <a:cxn ang="0">
                  <a:pos x="30" y="78"/>
                </a:cxn>
                <a:cxn ang="0">
                  <a:pos x="14" y="123"/>
                </a:cxn>
                <a:cxn ang="0">
                  <a:pos x="0" y="214"/>
                </a:cxn>
                <a:cxn ang="0">
                  <a:pos x="8" y="306"/>
                </a:cxn>
                <a:cxn ang="0">
                  <a:pos x="14" y="329"/>
                </a:cxn>
                <a:cxn ang="0">
                  <a:pos x="15" y="335"/>
                </a:cxn>
                <a:cxn ang="0">
                  <a:pos x="22" y="350"/>
                </a:cxn>
                <a:cxn ang="0">
                  <a:pos x="42" y="382"/>
                </a:cxn>
                <a:cxn ang="0">
                  <a:pos x="71" y="418"/>
                </a:cxn>
                <a:cxn ang="0">
                  <a:pos x="80" y="427"/>
                </a:cxn>
                <a:cxn ang="0">
                  <a:pos x="92" y="441"/>
                </a:cxn>
                <a:cxn ang="0">
                  <a:pos x="114" y="461"/>
                </a:cxn>
                <a:cxn ang="0">
                  <a:pos x="135" y="472"/>
                </a:cxn>
                <a:cxn ang="0">
                  <a:pos x="153" y="479"/>
                </a:cxn>
                <a:cxn ang="0">
                  <a:pos x="172" y="477"/>
                </a:cxn>
                <a:cxn ang="0">
                  <a:pos x="193" y="471"/>
                </a:cxn>
                <a:cxn ang="0">
                  <a:pos x="205" y="465"/>
                </a:cxn>
                <a:cxn ang="0">
                  <a:pos x="212" y="462"/>
                </a:cxn>
                <a:cxn ang="0">
                  <a:pos x="226" y="455"/>
                </a:cxn>
                <a:cxn ang="0">
                  <a:pos x="243" y="439"/>
                </a:cxn>
                <a:cxn ang="0">
                  <a:pos x="254" y="424"/>
                </a:cxn>
                <a:cxn ang="0">
                  <a:pos x="258" y="419"/>
                </a:cxn>
                <a:cxn ang="0">
                  <a:pos x="266" y="411"/>
                </a:cxn>
                <a:cxn ang="0">
                  <a:pos x="279" y="395"/>
                </a:cxn>
                <a:cxn ang="0">
                  <a:pos x="300" y="362"/>
                </a:cxn>
                <a:cxn ang="0">
                  <a:pos x="317" y="329"/>
                </a:cxn>
                <a:cxn ang="0">
                  <a:pos x="321" y="320"/>
                </a:cxn>
                <a:cxn ang="0">
                  <a:pos x="327" y="303"/>
                </a:cxn>
                <a:cxn ang="0">
                  <a:pos x="336" y="273"/>
                </a:cxn>
                <a:cxn ang="0">
                  <a:pos x="340" y="217"/>
                </a:cxn>
                <a:cxn ang="0">
                  <a:pos x="328" y="157"/>
                </a:cxn>
                <a:cxn ang="0">
                  <a:pos x="324" y="139"/>
                </a:cxn>
                <a:cxn ang="0">
                  <a:pos x="316" y="119"/>
                </a:cxn>
                <a:cxn ang="0">
                  <a:pos x="290" y="82"/>
                </a:cxn>
                <a:cxn ang="0">
                  <a:pos x="256" y="52"/>
                </a:cxn>
                <a:cxn ang="0">
                  <a:pos x="216" y="28"/>
                </a:cxn>
                <a:cxn ang="0">
                  <a:pos x="172" y="10"/>
                </a:cxn>
                <a:cxn ang="0">
                  <a:pos x="126" y="1"/>
                </a:cxn>
                <a:cxn ang="0">
                  <a:pos x="104" y="0"/>
                </a:cxn>
                <a:cxn ang="0">
                  <a:pos x="103" y="1"/>
                </a:cxn>
                <a:cxn ang="0">
                  <a:pos x="94" y="8"/>
                </a:cxn>
                <a:cxn ang="0">
                  <a:pos x="64" y="35"/>
                </a:cxn>
                <a:cxn ang="0">
                  <a:pos x="41" y="55"/>
                </a:cxn>
                <a:cxn ang="0">
                  <a:pos x="41" y="55"/>
                </a:cxn>
                <a:cxn ang="0">
                  <a:pos x="39" y="55"/>
                </a:cxn>
                <a:cxn ang="0">
                  <a:pos x="41" y="55"/>
                </a:cxn>
                <a:cxn ang="0">
                  <a:pos x="39" y="55"/>
                </a:cxn>
                <a:cxn ang="0">
                  <a:pos x="41" y="55"/>
                </a:cxn>
              </a:cxnLst>
              <a:rect l="0" t="0" r="r" b="b"/>
              <a:pathLst>
                <a:path w="340" h="479">
                  <a:moveTo>
                    <a:pt x="41" y="55"/>
                  </a:moveTo>
                  <a:lnTo>
                    <a:pt x="30" y="78"/>
                  </a:lnTo>
                  <a:lnTo>
                    <a:pt x="14" y="123"/>
                  </a:lnTo>
                  <a:lnTo>
                    <a:pt x="0" y="214"/>
                  </a:lnTo>
                  <a:lnTo>
                    <a:pt x="8" y="306"/>
                  </a:lnTo>
                  <a:lnTo>
                    <a:pt x="14" y="329"/>
                  </a:lnTo>
                  <a:lnTo>
                    <a:pt x="15" y="335"/>
                  </a:lnTo>
                  <a:lnTo>
                    <a:pt x="22" y="350"/>
                  </a:lnTo>
                  <a:lnTo>
                    <a:pt x="42" y="382"/>
                  </a:lnTo>
                  <a:lnTo>
                    <a:pt x="71" y="418"/>
                  </a:lnTo>
                  <a:lnTo>
                    <a:pt x="80" y="427"/>
                  </a:lnTo>
                  <a:lnTo>
                    <a:pt x="92" y="441"/>
                  </a:lnTo>
                  <a:lnTo>
                    <a:pt x="114" y="461"/>
                  </a:lnTo>
                  <a:lnTo>
                    <a:pt x="135" y="472"/>
                  </a:lnTo>
                  <a:lnTo>
                    <a:pt x="153" y="479"/>
                  </a:lnTo>
                  <a:lnTo>
                    <a:pt x="172" y="477"/>
                  </a:lnTo>
                  <a:lnTo>
                    <a:pt x="193" y="471"/>
                  </a:lnTo>
                  <a:lnTo>
                    <a:pt x="205" y="465"/>
                  </a:lnTo>
                  <a:lnTo>
                    <a:pt x="212" y="462"/>
                  </a:lnTo>
                  <a:lnTo>
                    <a:pt x="226" y="455"/>
                  </a:lnTo>
                  <a:lnTo>
                    <a:pt x="243" y="439"/>
                  </a:lnTo>
                  <a:lnTo>
                    <a:pt x="254" y="424"/>
                  </a:lnTo>
                  <a:lnTo>
                    <a:pt x="258" y="419"/>
                  </a:lnTo>
                  <a:lnTo>
                    <a:pt x="266" y="411"/>
                  </a:lnTo>
                  <a:lnTo>
                    <a:pt x="279" y="395"/>
                  </a:lnTo>
                  <a:lnTo>
                    <a:pt x="300" y="362"/>
                  </a:lnTo>
                  <a:lnTo>
                    <a:pt x="317" y="329"/>
                  </a:lnTo>
                  <a:lnTo>
                    <a:pt x="321" y="320"/>
                  </a:lnTo>
                  <a:lnTo>
                    <a:pt x="327" y="303"/>
                  </a:lnTo>
                  <a:lnTo>
                    <a:pt x="336" y="273"/>
                  </a:lnTo>
                  <a:lnTo>
                    <a:pt x="340" y="217"/>
                  </a:lnTo>
                  <a:lnTo>
                    <a:pt x="328" y="157"/>
                  </a:lnTo>
                  <a:lnTo>
                    <a:pt x="324" y="139"/>
                  </a:lnTo>
                  <a:lnTo>
                    <a:pt x="316" y="119"/>
                  </a:lnTo>
                  <a:lnTo>
                    <a:pt x="290" y="82"/>
                  </a:lnTo>
                  <a:lnTo>
                    <a:pt x="256" y="52"/>
                  </a:lnTo>
                  <a:lnTo>
                    <a:pt x="216" y="28"/>
                  </a:lnTo>
                  <a:lnTo>
                    <a:pt x="172" y="10"/>
                  </a:lnTo>
                  <a:lnTo>
                    <a:pt x="126" y="1"/>
                  </a:lnTo>
                  <a:lnTo>
                    <a:pt x="104" y="0"/>
                  </a:lnTo>
                  <a:lnTo>
                    <a:pt x="103" y="1"/>
                  </a:lnTo>
                  <a:lnTo>
                    <a:pt x="94" y="8"/>
                  </a:lnTo>
                  <a:lnTo>
                    <a:pt x="64" y="35"/>
                  </a:lnTo>
                  <a:lnTo>
                    <a:pt x="41" y="55"/>
                  </a:lnTo>
                  <a:lnTo>
                    <a:pt x="41" y="55"/>
                  </a:lnTo>
                  <a:lnTo>
                    <a:pt x="39" y="55"/>
                  </a:lnTo>
                  <a:lnTo>
                    <a:pt x="41" y="55"/>
                  </a:lnTo>
                  <a:lnTo>
                    <a:pt x="39" y="55"/>
                  </a:lnTo>
                  <a:lnTo>
                    <a:pt x="41" y="55"/>
                  </a:lnTo>
                </a:path>
              </a:pathLst>
            </a:custGeom>
            <a:solidFill>
              <a:srgbClr val="99FF99"/>
            </a:solidFill>
            <a:ln w="15875">
              <a:noFill/>
              <a:prstDash val="solid"/>
              <a:round/>
              <a:headEnd/>
              <a:tailEnd/>
            </a:ln>
          </p:spPr>
          <p:txBody>
            <a:bodyPr/>
            <a:lstStyle/>
            <a:p>
              <a:endParaRPr lang="en-US"/>
            </a:p>
          </p:txBody>
        </p:sp>
        <p:sp>
          <p:nvSpPr>
            <p:cNvPr id="330885" name="Freeform 133"/>
            <p:cNvSpPr>
              <a:spLocks/>
            </p:cNvSpPr>
            <p:nvPr/>
          </p:nvSpPr>
          <p:spPr bwMode="auto">
            <a:xfrm>
              <a:off x="2240" y="192"/>
              <a:ext cx="369" cy="522"/>
            </a:xfrm>
            <a:custGeom>
              <a:avLst/>
              <a:gdLst/>
              <a:ahLst/>
              <a:cxnLst>
                <a:cxn ang="0">
                  <a:pos x="196" y="507"/>
                </a:cxn>
                <a:cxn ang="0">
                  <a:pos x="197" y="475"/>
                </a:cxn>
                <a:cxn ang="0">
                  <a:pos x="203" y="446"/>
                </a:cxn>
                <a:cxn ang="0">
                  <a:pos x="208" y="428"/>
                </a:cxn>
                <a:cxn ang="0">
                  <a:pos x="230" y="390"/>
                </a:cxn>
                <a:cxn ang="0">
                  <a:pos x="238" y="370"/>
                </a:cxn>
                <a:cxn ang="0">
                  <a:pos x="243" y="354"/>
                </a:cxn>
                <a:cxn ang="0">
                  <a:pos x="245" y="341"/>
                </a:cxn>
                <a:cxn ang="0">
                  <a:pos x="245" y="327"/>
                </a:cxn>
                <a:cxn ang="0">
                  <a:pos x="241" y="295"/>
                </a:cxn>
                <a:cxn ang="0">
                  <a:pos x="241" y="288"/>
                </a:cxn>
                <a:cxn ang="0">
                  <a:pos x="244" y="266"/>
                </a:cxn>
                <a:cxn ang="0">
                  <a:pos x="245" y="248"/>
                </a:cxn>
                <a:cxn ang="0">
                  <a:pos x="241" y="229"/>
                </a:cxn>
                <a:cxn ang="0">
                  <a:pos x="224" y="177"/>
                </a:cxn>
                <a:cxn ang="0">
                  <a:pos x="219" y="166"/>
                </a:cxn>
                <a:cxn ang="0">
                  <a:pos x="210" y="163"/>
                </a:cxn>
                <a:cxn ang="0">
                  <a:pos x="164" y="154"/>
                </a:cxn>
                <a:cxn ang="0">
                  <a:pos x="141" y="149"/>
                </a:cxn>
                <a:cxn ang="0">
                  <a:pos x="149" y="159"/>
                </a:cxn>
                <a:cxn ang="0">
                  <a:pos x="159" y="164"/>
                </a:cxn>
                <a:cxn ang="0">
                  <a:pos x="169" y="166"/>
                </a:cxn>
                <a:cxn ang="0">
                  <a:pos x="124" y="156"/>
                </a:cxn>
                <a:cxn ang="0">
                  <a:pos x="53" y="104"/>
                </a:cxn>
                <a:cxn ang="0">
                  <a:pos x="20" y="67"/>
                </a:cxn>
                <a:cxn ang="0">
                  <a:pos x="0" y="42"/>
                </a:cxn>
                <a:cxn ang="0">
                  <a:pos x="6" y="34"/>
                </a:cxn>
                <a:cxn ang="0">
                  <a:pos x="25" y="13"/>
                </a:cxn>
                <a:cxn ang="0">
                  <a:pos x="43" y="0"/>
                </a:cxn>
                <a:cxn ang="0">
                  <a:pos x="54" y="2"/>
                </a:cxn>
                <a:cxn ang="0">
                  <a:pos x="110" y="4"/>
                </a:cxn>
                <a:cxn ang="0">
                  <a:pos x="145" y="11"/>
                </a:cxn>
                <a:cxn ang="0">
                  <a:pos x="222" y="47"/>
                </a:cxn>
                <a:cxn ang="0">
                  <a:pos x="271" y="103"/>
                </a:cxn>
                <a:cxn ang="0">
                  <a:pos x="282" y="118"/>
                </a:cxn>
                <a:cxn ang="0">
                  <a:pos x="297" y="146"/>
                </a:cxn>
                <a:cxn ang="0">
                  <a:pos x="302" y="157"/>
                </a:cxn>
                <a:cxn ang="0">
                  <a:pos x="313" y="179"/>
                </a:cxn>
                <a:cxn ang="0">
                  <a:pos x="320" y="196"/>
                </a:cxn>
                <a:cxn ang="0">
                  <a:pos x="329" y="222"/>
                </a:cxn>
                <a:cxn ang="0">
                  <a:pos x="353" y="288"/>
                </a:cxn>
                <a:cxn ang="0">
                  <a:pos x="360" y="310"/>
                </a:cxn>
                <a:cxn ang="0">
                  <a:pos x="367" y="333"/>
                </a:cxn>
                <a:cxn ang="0">
                  <a:pos x="369" y="356"/>
                </a:cxn>
                <a:cxn ang="0">
                  <a:pos x="364" y="377"/>
                </a:cxn>
                <a:cxn ang="0">
                  <a:pos x="343" y="423"/>
                </a:cxn>
                <a:cxn ang="0">
                  <a:pos x="329" y="435"/>
                </a:cxn>
                <a:cxn ang="0">
                  <a:pos x="327" y="438"/>
                </a:cxn>
                <a:cxn ang="0">
                  <a:pos x="324" y="443"/>
                </a:cxn>
                <a:cxn ang="0">
                  <a:pos x="314" y="450"/>
                </a:cxn>
                <a:cxn ang="0">
                  <a:pos x="276" y="485"/>
                </a:cxn>
                <a:cxn ang="0">
                  <a:pos x="207" y="522"/>
                </a:cxn>
                <a:cxn ang="0">
                  <a:pos x="199" y="517"/>
                </a:cxn>
                <a:cxn ang="0">
                  <a:pos x="196" y="512"/>
                </a:cxn>
                <a:cxn ang="0">
                  <a:pos x="196" y="512"/>
                </a:cxn>
                <a:cxn ang="0">
                  <a:pos x="196" y="512"/>
                </a:cxn>
              </a:cxnLst>
              <a:rect l="0" t="0" r="r" b="b"/>
              <a:pathLst>
                <a:path w="369" h="522">
                  <a:moveTo>
                    <a:pt x="196" y="512"/>
                  </a:moveTo>
                  <a:lnTo>
                    <a:pt x="196" y="507"/>
                  </a:lnTo>
                  <a:lnTo>
                    <a:pt x="196" y="497"/>
                  </a:lnTo>
                  <a:lnTo>
                    <a:pt x="197" y="475"/>
                  </a:lnTo>
                  <a:lnTo>
                    <a:pt x="201" y="452"/>
                  </a:lnTo>
                  <a:lnTo>
                    <a:pt x="203" y="446"/>
                  </a:lnTo>
                  <a:lnTo>
                    <a:pt x="205" y="441"/>
                  </a:lnTo>
                  <a:lnTo>
                    <a:pt x="208" y="428"/>
                  </a:lnTo>
                  <a:lnTo>
                    <a:pt x="216" y="414"/>
                  </a:lnTo>
                  <a:lnTo>
                    <a:pt x="230" y="390"/>
                  </a:lnTo>
                  <a:lnTo>
                    <a:pt x="238" y="372"/>
                  </a:lnTo>
                  <a:lnTo>
                    <a:pt x="238" y="370"/>
                  </a:lnTo>
                  <a:lnTo>
                    <a:pt x="240" y="365"/>
                  </a:lnTo>
                  <a:lnTo>
                    <a:pt x="243" y="354"/>
                  </a:lnTo>
                  <a:lnTo>
                    <a:pt x="244" y="344"/>
                  </a:lnTo>
                  <a:lnTo>
                    <a:pt x="245" y="341"/>
                  </a:lnTo>
                  <a:lnTo>
                    <a:pt x="245" y="335"/>
                  </a:lnTo>
                  <a:lnTo>
                    <a:pt x="245" y="327"/>
                  </a:lnTo>
                  <a:lnTo>
                    <a:pt x="244" y="311"/>
                  </a:lnTo>
                  <a:lnTo>
                    <a:pt x="241" y="295"/>
                  </a:lnTo>
                  <a:lnTo>
                    <a:pt x="241" y="290"/>
                  </a:lnTo>
                  <a:lnTo>
                    <a:pt x="241" y="288"/>
                  </a:lnTo>
                  <a:lnTo>
                    <a:pt x="241" y="282"/>
                  </a:lnTo>
                  <a:lnTo>
                    <a:pt x="244" y="266"/>
                  </a:lnTo>
                  <a:lnTo>
                    <a:pt x="245" y="252"/>
                  </a:lnTo>
                  <a:lnTo>
                    <a:pt x="245" y="248"/>
                  </a:lnTo>
                  <a:lnTo>
                    <a:pt x="244" y="241"/>
                  </a:lnTo>
                  <a:lnTo>
                    <a:pt x="241" y="229"/>
                  </a:lnTo>
                  <a:lnTo>
                    <a:pt x="234" y="203"/>
                  </a:lnTo>
                  <a:lnTo>
                    <a:pt x="224" y="177"/>
                  </a:lnTo>
                  <a:lnTo>
                    <a:pt x="221" y="169"/>
                  </a:lnTo>
                  <a:lnTo>
                    <a:pt x="219" y="166"/>
                  </a:lnTo>
                  <a:lnTo>
                    <a:pt x="215" y="165"/>
                  </a:lnTo>
                  <a:lnTo>
                    <a:pt x="210" y="163"/>
                  </a:lnTo>
                  <a:lnTo>
                    <a:pt x="197" y="160"/>
                  </a:lnTo>
                  <a:lnTo>
                    <a:pt x="164" y="154"/>
                  </a:lnTo>
                  <a:lnTo>
                    <a:pt x="141" y="145"/>
                  </a:lnTo>
                  <a:lnTo>
                    <a:pt x="141" y="149"/>
                  </a:lnTo>
                  <a:lnTo>
                    <a:pt x="143" y="154"/>
                  </a:lnTo>
                  <a:lnTo>
                    <a:pt x="149" y="159"/>
                  </a:lnTo>
                  <a:lnTo>
                    <a:pt x="154" y="161"/>
                  </a:lnTo>
                  <a:lnTo>
                    <a:pt x="159" y="164"/>
                  </a:lnTo>
                  <a:lnTo>
                    <a:pt x="165" y="166"/>
                  </a:lnTo>
                  <a:lnTo>
                    <a:pt x="169" y="166"/>
                  </a:lnTo>
                  <a:lnTo>
                    <a:pt x="152" y="165"/>
                  </a:lnTo>
                  <a:lnTo>
                    <a:pt x="124" y="156"/>
                  </a:lnTo>
                  <a:lnTo>
                    <a:pt x="98" y="142"/>
                  </a:lnTo>
                  <a:lnTo>
                    <a:pt x="53" y="104"/>
                  </a:lnTo>
                  <a:lnTo>
                    <a:pt x="24" y="71"/>
                  </a:lnTo>
                  <a:lnTo>
                    <a:pt x="20" y="67"/>
                  </a:lnTo>
                  <a:lnTo>
                    <a:pt x="9" y="53"/>
                  </a:lnTo>
                  <a:lnTo>
                    <a:pt x="0" y="42"/>
                  </a:lnTo>
                  <a:lnTo>
                    <a:pt x="0" y="41"/>
                  </a:lnTo>
                  <a:lnTo>
                    <a:pt x="6" y="34"/>
                  </a:lnTo>
                  <a:lnTo>
                    <a:pt x="15" y="24"/>
                  </a:lnTo>
                  <a:lnTo>
                    <a:pt x="25" y="13"/>
                  </a:lnTo>
                  <a:lnTo>
                    <a:pt x="37" y="4"/>
                  </a:lnTo>
                  <a:lnTo>
                    <a:pt x="43" y="0"/>
                  </a:lnTo>
                  <a:lnTo>
                    <a:pt x="48" y="1"/>
                  </a:lnTo>
                  <a:lnTo>
                    <a:pt x="54" y="2"/>
                  </a:lnTo>
                  <a:lnTo>
                    <a:pt x="72" y="2"/>
                  </a:lnTo>
                  <a:lnTo>
                    <a:pt x="110" y="4"/>
                  </a:lnTo>
                  <a:lnTo>
                    <a:pt x="123" y="4"/>
                  </a:lnTo>
                  <a:lnTo>
                    <a:pt x="145" y="11"/>
                  </a:lnTo>
                  <a:lnTo>
                    <a:pt x="178" y="23"/>
                  </a:lnTo>
                  <a:lnTo>
                    <a:pt x="222" y="47"/>
                  </a:lnTo>
                  <a:lnTo>
                    <a:pt x="258" y="88"/>
                  </a:lnTo>
                  <a:lnTo>
                    <a:pt x="271" y="103"/>
                  </a:lnTo>
                  <a:lnTo>
                    <a:pt x="275" y="109"/>
                  </a:lnTo>
                  <a:lnTo>
                    <a:pt x="282" y="118"/>
                  </a:lnTo>
                  <a:lnTo>
                    <a:pt x="290" y="127"/>
                  </a:lnTo>
                  <a:lnTo>
                    <a:pt x="297" y="146"/>
                  </a:lnTo>
                  <a:lnTo>
                    <a:pt x="301" y="154"/>
                  </a:lnTo>
                  <a:lnTo>
                    <a:pt x="302" y="157"/>
                  </a:lnTo>
                  <a:lnTo>
                    <a:pt x="305" y="164"/>
                  </a:lnTo>
                  <a:lnTo>
                    <a:pt x="313" y="179"/>
                  </a:lnTo>
                  <a:lnTo>
                    <a:pt x="319" y="193"/>
                  </a:lnTo>
                  <a:lnTo>
                    <a:pt x="320" y="196"/>
                  </a:lnTo>
                  <a:lnTo>
                    <a:pt x="323" y="207"/>
                  </a:lnTo>
                  <a:lnTo>
                    <a:pt x="329" y="222"/>
                  </a:lnTo>
                  <a:lnTo>
                    <a:pt x="341" y="246"/>
                  </a:lnTo>
                  <a:lnTo>
                    <a:pt x="353" y="288"/>
                  </a:lnTo>
                  <a:lnTo>
                    <a:pt x="358" y="304"/>
                  </a:lnTo>
                  <a:lnTo>
                    <a:pt x="360" y="310"/>
                  </a:lnTo>
                  <a:lnTo>
                    <a:pt x="362" y="319"/>
                  </a:lnTo>
                  <a:lnTo>
                    <a:pt x="367" y="333"/>
                  </a:lnTo>
                  <a:lnTo>
                    <a:pt x="369" y="351"/>
                  </a:lnTo>
                  <a:lnTo>
                    <a:pt x="369" y="356"/>
                  </a:lnTo>
                  <a:lnTo>
                    <a:pt x="367" y="362"/>
                  </a:lnTo>
                  <a:lnTo>
                    <a:pt x="364" y="377"/>
                  </a:lnTo>
                  <a:lnTo>
                    <a:pt x="352" y="409"/>
                  </a:lnTo>
                  <a:lnTo>
                    <a:pt x="343" y="423"/>
                  </a:lnTo>
                  <a:lnTo>
                    <a:pt x="333" y="432"/>
                  </a:lnTo>
                  <a:lnTo>
                    <a:pt x="329" y="435"/>
                  </a:lnTo>
                  <a:lnTo>
                    <a:pt x="327" y="436"/>
                  </a:lnTo>
                  <a:lnTo>
                    <a:pt x="327" y="438"/>
                  </a:lnTo>
                  <a:lnTo>
                    <a:pt x="325" y="442"/>
                  </a:lnTo>
                  <a:lnTo>
                    <a:pt x="324" y="443"/>
                  </a:lnTo>
                  <a:lnTo>
                    <a:pt x="324" y="443"/>
                  </a:lnTo>
                  <a:lnTo>
                    <a:pt x="314" y="450"/>
                  </a:lnTo>
                  <a:lnTo>
                    <a:pt x="295" y="466"/>
                  </a:lnTo>
                  <a:lnTo>
                    <a:pt x="276" y="485"/>
                  </a:lnTo>
                  <a:lnTo>
                    <a:pt x="239" y="518"/>
                  </a:lnTo>
                  <a:lnTo>
                    <a:pt x="207" y="522"/>
                  </a:lnTo>
                  <a:lnTo>
                    <a:pt x="205" y="521"/>
                  </a:lnTo>
                  <a:lnTo>
                    <a:pt x="199" y="517"/>
                  </a:lnTo>
                  <a:lnTo>
                    <a:pt x="196" y="513"/>
                  </a:lnTo>
                  <a:lnTo>
                    <a:pt x="196" y="512"/>
                  </a:lnTo>
                  <a:lnTo>
                    <a:pt x="194" y="512"/>
                  </a:lnTo>
                  <a:lnTo>
                    <a:pt x="196" y="512"/>
                  </a:lnTo>
                  <a:lnTo>
                    <a:pt x="194" y="512"/>
                  </a:lnTo>
                  <a:lnTo>
                    <a:pt x="196" y="512"/>
                  </a:lnTo>
                  <a:lnTo>
                    <a:pt x="196" y="512"/>
                  </a:lnTo>
                  <a:close/>
                </a:path>
              </a:pathLst>
            </a:custGeom>
            <a:solidFill>
              <a:srgbClr val="99FF99"/>
            </a:solidFill>
            <a:ln w="9525">
              <a:noFill/>
              <a:round/>
              <a:headEnd/>
              <a:tailEnd/>
            </a:ln>
          </p:spPr>
          <p:txBody>
            <a:bodyPr/>
            <a:lstStyle/>
            <a:p>
              <a:endParaRPr lang="en-US"/>
            </a:p>
          </p:txBody>
        </p:sp>
        <p:sp>
          <p:nvSpPr>
            <p:cNvPr id="330886" name="Freeform 134"/>
            <p:cNvSpPr>
              <a:spLocks/>
            </p:cNvSpPr>
            <p:nvPr/>
          </p:nvSpPr>
          <p:spPr bwMode="auto">
            <a:xfrm>
              <a:off x="2240" y="192"/>
              <a:ext cx="369" cy="522"/>
            </a:xfrm>
            <a:custGeom>
              <a:avLst/>
              <a:gdLst/>
              <a:ahLst/>
              <a:cxnLst>
                <a:cxn ang="0">
                  <a:pos x="196" y="507"/>
                </a:cxn>
                <a:cxn ang="0">
                  <a:pos x="197" y="475"/>
                </a:cxn>
                <a:cxn ang="0">
                  <a:pos x="203" y="446"/>
                </a:cxn>
                <a:cxn ang="0">
                  <a:pos x="208" y="428"/>
                </a:cxn>
                <a:cxn ang="0">
                  <a:pos x="230" y="390"/>
                </a:cxn>
                <a:cxn ang="0">
                  <a:pos x="238" y="370"/>
                </a:cxn>
                <a:cxn ang="0">
                  <a:pos x="243" y="354"/>
                </a:cxn>
                <a:cxn ang="0">
                  <a:pos x="245" y="341"/>
                </a:cxn>
                <a:cxn ang="0">
                  <a:pos x="245" y="327"/>
                </a:cxn>
                <a:cxn ang="0">
                  <a:pos x="241" y="295"/>
                </a:cxn>
                <a:cxn ang="0">
                  <a:pos x="241" y="288"/>
                </a:cxn>
                <a:cxn ang="0">
                  <a:pos x="244" y="266"/>
                </a:cxn>
                <a:cxn ang="0">
                  <a:pos x="245" y="248"/>
                </a:cxn>
                <a:cxn ang="0">
                  <a:pos x="241" y="229"/>
                </a:cxn>
                <a:cxn ang="0">
                  <a:pos x="224" y="177"/>
                </a:cxn>
                <a:cxn ang="0">
                  <a:pos x="219" y="166"/>
                </a:cxn>
                <a:cxn ang="0">
                  <a:pos x="210" y="163"/>
                </a:cxn>
                <a:cxn ang="0">
                  <a:pos x="164" y="154"/>
                </a:cxn>
                <a:cxn ang="0">
                  <a:pos x="141" y="149"/>
                </a:cxn>
                <a:cxn ang="0">
                  <a:pos x="149" y="159"/>
                </a:cxn>
                <a:cxn ang="0">
                  <a:pos x="159" y="164"/>
                </a:cxn>
                <a:cxn ang="0">
                  <a:pos x="169" y="166"/>
                </a:cxn>
                <a:cxn ang="0">
                  <a:pos x="124" y="156"/>
                </a:cxn>
                <a:cxn ang="0">
                  <a:pos x="53" y="104"/>
                </a:cxn>
                <a:cxn ang="0">
                  <a:pos x="20" y="67"/>
                </a:cxn>
                <a:cxn ang="0">
                  <a:pos x="0" y="42"/>
                </a:cxn>
                <a:cxn ang="0">
                  <a:pos x="6" y="34"/>
                </a:cxn>
                <a:cxn ang="0">
                  <a:pos x="25" y="13"/>
                </a:cxn>
                <a:cxn ang="0">
                  <a:pos x="43" y="0"/>
                </a:cxn>
                <a:cxn ang="0">
                  <a:pos x="54" y="2"/>
                </a:cxn>
                <a:cxn ang="0">
                  <a:pos x="110" y="4"/>
                </a:cxn>
                <a:cxn ang="0">
                  <a:pos x="145" y="11"/>
                </a:cxn>
                <a:cxn ang="0">
                  <a:pos x="222" y="47"/>
                </a:cxn>
                <a:cxn ang="0">
                  <a:pos x="271" y="103"/>
                </a:cxn>
                <a:cxn ang="0">
                  <a:pos x="282" y="118"/>
                </a:cxn>
                <a:cxn ang="0">
                  <a:pos x="297" y="146"/>
                </a:cxn>
                <a:cxn ang="0">
                  <a:pos x="302" y="157"/>
                </a:cxn>
                <a:cxn ang="0">
                  <a:pos x="313" y="179"/>
                </a:cxn>
                <a:cxn ang="0">
                  <a:pos x="320" y="196"/>
                </a:cxn>
                <a:cxn ang="0">
                  <a:pos x="329" y="222"/>
                </a:cxn>
                <a:cxn ang="0">
                  <a:pos x="353" y="288"/>
                </a:cxn>
                <a:cxn ang="0">
                  <a:pos x="360" y="310"/>
                </a:cxn>
                <a:cxn ang="0">
                  <a:pos x="367" y="333"/>
                </a:cxn>
                <a:cxn ang="0">
                  <a:pos x="369" y="356"/>
                </a:cxn>
                <a:cxn ang="0">
                  <a:pos x="364" y="377"/>
                </a:cxn>
                <a:cxn ang="0">
                  <a:pos x="343" y="423"/>
                </a:cxn>
                <a:cxn ang="0">
                  <a:pos x="329" y="435"/>
                </a:cxn>
                <a:cxn ang="0">
                  <a:pos x="327" y="438"/>
                </a:cxn>
                <a:cxn ang="0">
                  <a:pos x="324" y="443"/>
                </a:cxn>
                <a:cxn ang="0">
                  <a:pos x="314" y="450"/>
                </a:cxn>
                <a:cxn ang="0">
                  <a:pos x="276" y="485"/>
                </a:cxn>
                <a:cxn ang="0">
                  <a:pos x="207" y="522"/>
                </a:cxn>
                <a:cxn ang="0">
                  <a:pos x="199" y="517"/>
                </a:cxn>
                <a:cxn ang="0">
                  <a:pos x="196" y="512"/>
                </a:cxn>
                <a:cxn ang="0">
                  <a:pos x="196" y="512"/>
                </a:cxn>
                <a:cxn ang="0">
                  <a:pos x="196" y="512"/>
                </a:cxn>
              </a:cxnLst>
              <a:rect l="0" t="0" r="r" b="b"/>
              <a:pathLst>
                <a:path w="369" h="522">
                  <a:moveTo>
                    <a:pt x="196" y="512"/>
                  </a:moveTo>
                  <a:lnTo>
                    <a:pt x="196" y="507"/>
                  </a:lnTo>
                  <a:lnTo>
                    <a:pt x="196" y="497"/>
                  </a:lnTo>
                  <a:lnTo>
                    <a:pt x="197" y="475"/>
                  </a:lnTo>
                  <a:lnTo>
                    <a:pt x="201" y="452"/>
                  </a:lnTo>
                  <a:lnTo>
                    <a:pt x="203" y="446"/>
                  </a:lnTo>
                  <a:lnTo>
                    <a:pt x="205" y="441"/>
                  </a:lnTo>
                  <a:lnTo>
                    <a:pt x="208" y="428"/>
                  </a:lnTo>
                  <a:lnTo>
                    <a:pt x="216" y="414"/>
                  </a:lnTo>
                  <a:lnTo>
                    <a:pt x="230" y="390"/>
                  </a:lnTo>
                  <a:lnTo>
                    <a:pt x="238" y="372"/>
                  </a:lnTo>
                  <a:lnTo>
                    <a:pt x="238" y="370"/>
                  </a:lnTo>
                  <a:lnTo>
                    <a:pt x="240" y="365"/>
                  </a:lnTo>
                  <a:lnTo>
                    <a:pt x="243" y="354"/>
                  </a:lnTo>
                  <a:lnTo>
                    <a:pt x="244" y="344"/>
                  </a:lnTo>
                  <a:lnTo>
                    <a:pt x="245" y="341"/>
                  </a:lnTo>
                  <a:lnTo>
                    <a:pt x="245" y="335"/>
                  </a:lnTo>
                  <a:lnTo>
                    <a:pt x="245" y="327"/>
                  </a:lnTo>
                  <a:lnTo>
                    <a:pt x="244" y="311"/>
                  </a:lnTo>
                  <a:lnTo>
                    <a:pt x="241" y="295"/>
                  </a:lnTo>
                  <a:lnTo>
                    <a:pt x="241" y="290"/>
                  </a:lnTo>
                  <a:lnTo>
                    <a:pt x="241" y="288"/>
                  </a:lnTo>
                  <a:lnTo>
                    <a:pt x="241" y="282"/>
                  </a:lnTo>
                  <a:lnTo>
                    <a:pt x="244" y="266"/>
                  </a:lnTo>
                  <a:lnTo>
                    <a:pt x="245" y="252"/>
                  </a:lnTo>
                  <a:lnTo>
                    <a:pt x="245" y="248"/>
                  </a:lnTo>
                  <a:lnTo>
                    <a:pt x="244" y="241"/>
                  </a:lnTo>
                  <a:lnTo>
                    <a:pt x="241" y="229"/>
                  </a:lnTo>
                  <a:lnTo>
                    <a:pt x="234" y="203"/>
                  </a:lnTo>
                  <a:lnTo>
                    <a:pt x="224" y="177"/>
                  </a:lnTo>
                  <a:lnTo>
                    <a:pt x="221" y="169"/>
                  </a:lnTo>
                  <a:lnTo>
                    <a:pt x="219" y="166"/>
                  </a:lnTo>
                  <a:lnTo>
                    <a:pt x="215" y="165"/>
                  </a:lnTo>
                  <a:lnTo>
                    <a:pt x="210" y="163"/>
                  </a:lnTo>
                  <a:lnTo>
                    <a:pt x="197" y="160"/>
                  </a:lnTo>
                  <a:lnTo>
                    <a:pt x="164" y="154"/>
                  </a:lnTo>
                  <a:lnTo>
                    <a:pt x="141" y="145"/>
                  </a:lnTo>
                  <a:lnTo>
                    <a:pt x="141" y="149"/>
                  </a:lnTo>
                  <a:lnTo>
                    <a:pt x="143" y="154"/>
                  </a:lnTo>
                  <a:lnTo>
                    <a:pt x="149" y="159"/>
                  </a:lnTo>
                  <a:lnTo>
                    <a:pt x="154" y="161"/>
                  </a:lnTo>
                  <a:lnTo>
                    <a:pt x="159" y="164"/>
                  </a:lnTo>
                  <a:lnTo>
                    <a:pt x="165" y="166"/>
                  </a:lnTo>
                  <a:lnTo>
                    <a:pt x="169" y="166"/>
                  </a:lnTo>
                  <a:lnTo>
                    <a:pt x="152" y="165"/>
                  </a:lnTo>
                  <a:lnTo>
                    <a:pt x="124" y="156"/>
                  </a:lnTo>
                  <a:lnTo>
                    <a:pt x="98" y="142"/>
                  </a:lnTo>
                  <a:lnTo>
                    <a:pt x="53" y="104"/>
                  </a:lnTo>
                  <a:lnTo>
                    <a:pt x="24" y="71"/>
                  </a:lnTo>
                  <a:lnTo>
                    <a:pt x="20" y="67"/>
                  </a:lnTo>
                  <a:lnTo>
                    <a:pt x="9" y="53"/>
                  </a:lnTo>
                  <a:lnTo>
                    <a:pt x="0" y="42"/>
                  </a:lnTo>
                  <a:lnTo>
                    <a:pt x="0" y="41"/>
                  </a:lnTo>
                  <a:lnTo>
                    <a:pt x="6" y="34"/>
                  </a:lnTo>
                  <a:lnTo>
                    <a:pt x="15" y="24"/>
                  </a:lnTo>
                  <a:lnTo>
                    <a:pt x="25" y="13"/>
                  </a:lnTo>
                  <a:lnTo>
                    <a:pt x="37" y="4"/>
                  </a:lnTo>
                  <a:lnTo>
                    <a:pt x="43" y="0"/>
                  </a:lnTo>
                  <a:lnTo>
                    <a:pt x="48" y="1"/>
                  </a:lnTo>
                  <a:lnTo>
                    <a:pt x="54" y="2"/>
                  </a:lnTo>
                  <a:lnTo>
                    <a:pt x="72" y="2"/>
                  </a:lnTo>
                  <a:lnTo>
                    <a:pt x="110" y="4"/>
                  </a:lnTo>
                  <a:lnTo>
                    <a:pt x="123" y="4"/>
                  </a:lnTo>
                  <a:lnTo>
                    <a:pt x="145" y="11"/>
                  </a:lnTo>
                  <a:lnTo>
                    <a:pt x="178" y="23"/>
                  </a:lnTo>
                  <a:lnTo>
                    <a:pt x="222" y="47"/>
                  </a:lnTo>
                  <a:lnTo>
                    <a:pt x="258" y="88"/>
                  </a:lnTo>
                  <a:lnTo>
                    <a:pt x="271" y="103"/>
                  </a:lnTo>
                  <a:lnTo>
                    <a:pt x="275" y="109"/>
                  </a:lnTo>
                  <a:lnTo>
                    <a:pt x="282" y="118"/>
                  </a:lnTo>
                  <a:lnTo>
                    <a:pt x="290" y="127"/>
                  </a:lnTo>
                  <a:lnTo>
                    <a:pt x="297" y="146"/>
                  </a:lnTo>
                  <a:lnTo>
                    <a:pt x="301" y="154"/>
                  </a:lnTo>
                  <a:lnTo>
                    <a:pt x="302" y="157"/>
                  </a:lnTo>
                  <a:lnTo>
                    <a:pt x="305" y="164"/>
                  </a:lnTo>
                  <a:lnTo>
                    <a:pt x="313" y="179"/>
                  </a:lnTo>
                  <a:lnTo>
                    <a:pt x="319" y="193"/>
                  </a:lnTo>
                  <a:lnTo>
                    <a:pt x="320" y="196"/>
                  </a:lnTo>
                  <a:lnTo>
                    <a:pt x="323" y="207"/>
                  </a:lnTo>
                  <a:lnTo>
                    <a:pt x="329" y="222"/>
                  </a:lnTo>
                  <a:lnTo>
                    <a:pt x="341" y="246"/>
                  </a:lnTo>
                  <a:lnTo>
                    <a:pt x="353" y="288"/>
                  </a:lnTo>
                  <a:lnTo>
                    <a:pt x="358" y="304"/>
                  </a:lnTo>
                  <a:lnTo>
                    <a:pt x="360" y="310"/>
                  </a:lnTo>
                  <a:lnTo>
                    <a:pt x="362" y="319"/>
                  </a:lnTo>
                  <a:lnTo>
                    <a:pt x="367" y="333"/>
                  </a:lnTo>
                  <a:lnTo>
                    <a:pt x="369" y="351"/>
                  </a:lnTo>
                  <a:lnTo>
                    <a:pt x="369" y="356"/>
                  </a:lnTo>
                  <a:lnTo>
                    <a:pt x="367" y="362"/>
                  </a:lnTo>
                  <a:lnTo>
                    <a:pt x="364" y="377"/>
                  </a:lnTo>
                  <a:lnTo>
                    <a:pt x="352" y="409"/>
                  </a:lnTo>
                  <a:lnTo>
                    <a:pt x="343" y="423"/>
                  </a:lnTo>
                  <a:lnTo>
                    <a:pt x="333" y="432"/>
                  </a:lnTo>
                  <a:lnTo>
                    <a:pt x="329" y="435"/>
                  </a:lnTo>
                  <a:lnTo>
                    <a:pt x="327" y="436"/>
                  </a:lnTo>
                  <a:lnTo>
                    <a:pt x="327" y="438"/>
                  </a:lnTo>
                  <a:lnTo>
                    <a:pt x="325" y="442"/>
                  </a:lnTo>
                  <a:lnTo>
                    <a:pt x="324" y="443"/>
                  </a:lnTo>
                  <a:lnTo>
                    <a:pt x="324" y="443"/>
                  </a:lnTo>
                  <a:lnTo>
                    <a:pt x="314" y="450"/>
                  </a:lnTo>
                  <a:lnTo>
                    <a:pt x="295" y="466"/>
                  </a:lnTo>
                  <a:lnTo>
                    <a:pt x="276" y="485"/>
                  </a:lnTo>
                  <a:lnTo>
                    <a:pt x="239" y="518"/>
                  </a:lnTo>
                  <a:lnTo>
                    <a:pt x="207" y="522"/>
                  </a:lnTo>
                  <a:lnTo>
                    <a:pt x="205" y="521"/>
                  </a:lnTo>
                  <a:lnTo>
                    <a:pt x="199" y="517"/>
                  </a:lnTo>
                  <a:lnTo>
                    <a:pt x="196" y="513"/>
                  </a:lnTo>
                  <a:lnTo>
                    <a:pt x="196" y="512"/>
                  </a:lnTo>
                  <a:lnTo>
                    <a:pt x="194" y="512"/>
                  </a:lnTo>
                  <a:lnTo>
                    <a:pt x="196" y="512"/>
                  </a:lnTo>
                  <a:lnTo>
                    <a:pt x="194" y="512"/>
                  </a:lnTo>
                  <a:lnTo>
                    <a:pt x="196" y="512"/>
                  </a:lnTo>
                </a:path>
              </a:pathLst>
            </a:custGeom>
            <a:solidFill>
              <a:srgbClr val="99FF99"/>
            </a:solidFill>
            <a:ln w="15875">
              <a:noFill/>
              <a:prstDash val="solid"/>
              <a:round/>
              <a:headEnd/>
              <a:tailEnd/>
            </a:ln>
          </p:spPr>
          <p:txBody>
            <a:bodyPr/>
            <a:lstStyle/>
            <a:p>
              <a:endParaRPr lang="en-US"/>
            </a:p>
          </p:txBody>
        </p:sp>
        <p:sp>
          <p:nvSpPr>
            <p:cNvPr id="330887" name="Freeform 135"/>
            <p:cNvSpPr>
              <a:spLocks/>
            </p:cNvSpPr>
            <p:nvPr/>
          </p:nvSpPr>
          <p:spPr bwMode="auto">
            <a:xfrm>
              <a:off x="2022" y="229"/>
              <a:ext cx="251" cy="480"/>
            </a:xfrm>
            <a:custGeom>
              <a:avLst/>
              <a:gdLst/>
              <a:ahLst/>
              <a:cxnLst>
                <a:cxn ang="0">
                  <a:pos x="177" y="462"/>
                </a:cxn>
                <a:cxn ang="0">
                  <a:pos x="176" y="427"/>
                </a:cxn>
                <a:cxn ang="0">
                  <a:pos x="173" y="396"/>
                </a:cxn>
                <a:cxn ang="0">
                  <a:pos x="164" y="376"/>
                </a:cxn>
                <a:cxn ang="0">
                  <a:pos x="141" y="326"/>
                </a:cxn>
                <a:cxn ang="0">
                  <a:pos x="146" y="315"/>
                </a:cxn>
                <a:cxn ang="0">
                  <a:pos x="155" y="278"/>
                </a:cxn>
                <a:cxn ang="0">
                  <a:pos x="178" y="152"/>
                </a:cxn>
                <a:cxn ang="0">
                  <a:pos x="188" y="136"/>
                </a:cxn>
                <a:cxn ang="0">
                  <a:pos x="235" y="89"/>
                </a:cxn>
                <a:cxn ang="0">
                  <a:pos x="247" y="44"/>
                </a:cxn>
                <a:cxn ang="0">
                  <a:pos x="234" y="26"/>
                </a:cxn>
                <a:cxn ang="0">
                  <a:pos x="232" y="21"/>
                </a:cxn>
                <a:cxn ang="0">
                  <a:pos x="228" y="7"/>
                </a:cxn>
                <a:cxn ang="0">
                  <a:pos x="225" y="4"/>
                </a:cxn>
                <a:cxn ang="0">
                  <a:pos x="220" y="1"/>
                </a:cxn>
                <a:cxn ang="0">
                  <a:pos x="211" y="0"/>
                </a:cxn>
                <a:cxn ang="0">
                  <a:pos x="162" y="10"/>
                </a:cxn>
                <a:cxn ang="0">
                  <a:pos x="120" y="40"/>
                </a:cxn>
                <a:cxn ang="0">
                  <a:pos x="56" y="140"/>
                </a:cxn>
                <a:cxn ang="0">
                  <a:pos x="23" y="244"/>
                </a:cxn>
                <a:cxn ang="0">
                  <a:pos x="9" y="288"/>
                </a:cxn>
                <a:cxn ang="0">
                  <a:pos x="0" y="319"/>
                </a:cxn>
                <a:cxn ang="0">
                  <a:pos x="6" y="362"/>
                </a:cxn>
                <a:cxn ang="0">
                  <a:pos x="14" y="387"/>
                </a:cxn>
                <a:cxn ang="0">
                  <a:pos x="33" y="410"/>
                </a:cxn>
                <a:cxn ang="0">
                  <a:pos x="57" y="422"/>
                </a:cxn>
                <a:cxn ang="0">
                  <a:pos x="74" y="427"/>
                </a:cxn>
                <a:cxn ang="0">
                  <a:pos x="103" y="447"/>
                </a:cxn>
                <a:cxn ang="0">
                  <a:pos x="173" y="480"/>
                </a:cxn>
                <a:cxn ang="0">
                  <a:pos x="178" y="469"/>
                </a:cxn>
                <a:cxn ang="0">
                  <a:pos x="178" y="467"/>
                </a:cxn>
                <a:cxn ang="0">
                  <a:pos x="178" y="467"/>
                </a:cxn>
                <a:cxn ang="0">
                  <a:pos x="179" y="467"/>
                </a:cxn>
              </a:cxnLst>
              <a:rect l="0" t="0" r="r" b="b"/>
              <a:pathLst>
                <a:path w="251" h="480">
                  <a:moveTo>
                    <a:pt x="179" y="467"/>
                  </a:moveTo>
                  <a:lnTo>
                    <a:pt x="177" y="462"/>
                  </a:lnTo>
                  <a:lnTo>
                    <a:pt x="176" y="450"/>
                  </a:lnTo>
                  <a:lnTo>
                    <a:pt x="176" y="427"/>
                  </a:lnTo>
                  <a:lnTo>
                    <a:pt x="174" y="404"/>
                  </a:lnTo>
                  <a:lnTo>
                    <a:pt x="173" y="396"/>
                  </a:lnTo>
                  <a:lnTo>
                    <a:pt x="171" y="390"/>
                  </a:lnTo>
                  <a:lnTo>
                    <a:pt x="164" y="376"/>
                  </a:lnTo>
                  <a:lnTo>
                    <a:pt x="150" y="347"/>
                  </a:lnTo>
                  <a:lnTo>
                    <a:pt x="141" y="326"/>
                  </a:lnTo>
                  <a:lnTo>
                    <a:pt x="143" y="324"/>
                  </a:lnTo>
                  <a:lnTo>
                    <a:pt x="146" y="315"/>
                  </a:lnTo>
                  <a:lnTo>
                    <a:pt x="150" y="305"/>
                  </a:lnTo>
                  <a:lnTo>
                    <a:pt x="155" y="278"/>
                  </a:lnTo>
                  <a:lnTo>
                    <a:pt x="163" y="216"/>
                  </a:lnTo>
                  <a:lnTo>
                    <a:pt x="178" y="152"/>
                  </a:lnTo>
                  <a:lnTo>
                    <a:pt x="182" y="145"/>
                  </a:lnTo>
                  <a:lnTo>
                    <a:pt x="188" y="136"/>
                  </a:lnTo>
                  <a:lnTo>
                    <a:pt x="204" y="120"/>
                  </a:lnTo>
                  <a:lnTo>
                    <a:pt x="235" y="89"/>
                  </a:lnTo>
                  <a:lnTo>
                    <a:pt x="251" y="47"/>
                  </a:lnTo>
                  <a:lnTo>
                    <a:pt x="247" y="44"/>
                  </a:lnTo>
                  <a:lnTo>
                    <a:pt x="239" y="34"/>
                  </a:lnTo>
                  <a:lnTo>
                    <a:pt x="234" y="26"/>
                  </a:lnTo>
                  <a:lnTo>
                    <a:pt x="234" y="25"/>
                  </a:lnTo>
                  <a:lnTo>
                    <a:pt x="232" y="21"/>
                  </a:lnTo>
                  <a:lnTo>
                    <a:pt x="229" y="12"/>
                  </a:lnTo>
                  <a:lnTo>
                    <a:pt x="228" y="7"/>
                  </a:lnTo>
                  <a:lnTo>
                    <a:pt x="227" y="5"/>
                  </a:lnTo>
                  <a:lnTo>
                    <a:pt x="225" y="4"/>
                  </a:lnTo>
                  <a:lnTo>
                    <a:pt x="223" y="2"/>
                  </a:lnTo>
                  <a:lnTo>
                    <a:pt x="220" y="1"/>
                  </a:lnTo>
                  <a:lnTo>
                    <a:pt x="211" y="0"/>
                  </a:lnTo>
                  <a:lnTo>
                    <a:pt x="211" y="0"/>
                  </a:lnTo>
                  <a:lnTo>
                    <a:pt x="185" y="2"/>
                  </a:lnTo>
                  <a:lnTo>
                    <a:pt x="162" y="10"/>
                  </a:lnTo>
                  <a:lnTo>
                    <a:pt x="139" y="24"/>
                  </a:lnTo>
                  <a:lnTo>
                    <a:pt x="120" y="40"/>
                  </a:lnTo>
                  <a:lnTo>
                    <a:pt x="84" y="86"/>
                  </a:lnTo>
                  <a:lnTo>
                    <a:pt x="56" y="140"/>
                  </a:lnTo>
                  <a:lnTo>
                    <a:pt x="23" y="244"/>
                  </a:lnTo>
                  <a:lnTo>
                    <a:pt x="23" y="244"/>
                  </a:lnTo>
                  <a:lnTo>
                    <a:pt x="18" y="264"/>
                  </a:lnTo>
                  <a:lnTo>
                    <a:pt x="9" y="288"/>
                  </a:lnTo>
                  <a:lnTo>
                    <a:pt x="0" y="307"/>
                  </a:lnTo>
                  <a:lnTo>
                    <a:pt x="0" y="319"/>
                  </a:lnTo>
                  <a:lnTo>
                    <a:pt x="3" y="343"/>
                  </a:lnTo>
                  <a:lnTo>
                    <a:pt x="6" y="362"/>
                  </a:lnTo>
                  <a:lnTo>
                    <a:pt x="8" y="371"/>
                  </a:lnTo>
                  <a:lnTo>
                    <a:pt x="14" y="387"/>
                  </a:lnTo>
                  <a:lnTo>
                    <a:pt x="23" y="400"/>
                  </a:lnTo>
                  <a:lnTo>
                    <a:pt x="33" y="410"/>
                  </a:lnTo>
                  <a:lnTo>
                    <a:pt x="45" y="418"/>
                  </a:lnTo>
                  <a:lnTo>
                    <a:pt x="57" y="422"/>
                  </a:lnTo>
                  <a:lnTo>
                    <a:pt x="65" y="423"/>
                  </a:lnTo>
                  <a:lnTo>
                    <a:pt x="74" y="427"/>
                  </a:lnTo>
                  <a:lnTo>
                    <a:pt x="84" y="432"/>
                  </a:lnTo>
                  <a:lnTo>
                    <a:pt x="103" y="447"/>
                  </a:lnTo>
                  <a:lnTo>
                    <a:pt x="139" y="478"/>
                  </a:lnTo>
                  <a:lnTo>
                    <a:pt x="173" y="480"/>
                  </a:lnTo>
                  <a:lnTo>
                    <a:pt x="177" y="473"/>
                  </a:lnTo>
                  <a:lnTo>
                    <a:pt x="178" y="469"/>
                  </a:lnTo>
                  <a:lnTo>
                    <a:pt x="179" y="467"/>
                  </a:lnTo>
                  <a:lnTo>
                    <a:pt x="178" y="467"/>
                  </a:lnTo>
                  <a:lnTo>
                    <a:pt x="179" y="467"/>
                  </a:lnTo>
                  <a:lnTo>
                    <a:pt x="178" y="467"/>
                  </a:lnTo>
                  <a:lnTo>
                    <a:pt x="179" y="467"/>
                  </a:lnTo>
                  <a:lnTo>
                    <a:pt x="179" y="467"/>
                  </a:lnTo>
                  <a:close/>
                </a:path>
              </a:pathLst>
            </a:custGeom>
            <a:solidFill>
              <a:srgbClr val="99FF99"/>
            </a:solidFill>
            <a:ln w="9525">
              <a:noFill/>
              <a:round/>
              <a:headEnd/>
              <a:tailEnd/>
            </a:ln>
          </p:spPr>
          <p:txBody>
            <a:bodyPr/>
            <a:lstStyle/>
            <a:p>
              <a:endParaRPr lang="en-US"/>
            </a:p>
          </p:txBody>
        </p:sp>
        <p:sp>
          <p:nvSpPr>
            <p:cNvPr id="330888" name="Freeform 136"/>
            <p:cNvSpPr>
              <a:spLocks/>
            </p:cNvSpPr>
            <p:nvPr/>
          </p:nvSpPr>
          <p:spPr bwMode="auto">
            <a:xfrm>
              <a:off x="2022" y="229"/>
              <a:ext cx="251" cy="480"/>
            </a:xfrm>
            <a:custGeom>
              <a:avLst/>
              <a:gdLst/>
              <a:ahLst/>
              <a:cxnLst>
                <a:cxn ang="0">
                  <a:pos x="177" y="462"/>
                </a:cxn>
                <a:cxn ang="0">
                  <a:pos x="176" y="427"/>
                </a:cxn>
                <a:cxn ang="0">
                  <a:pos x="173" y="396"/>
                </a:cxn>
                <a:cxn ang="0">
                  <a:pos x="164" y="376"/>
                </a:cxn>
                <a:cxn ang="0">
                  <a:pos x="141" y="326"/>
                </a:cxn>
                <a:cxn ang="0">
                  <a:pos x="146" y="315"/>
                </a:cxn>
                <a:cxn ang="0">
                  <a:pos x="155" y="278"/>
                </a:cxn>
                <a:cxn ang="0">
                  <a:pos x="178" y="152"/>
                </a:cxn>
                <a:cxn ang="0">
                  <a:pos x="188" y="136"/>
                </a:cxn>
                <a:cxn ang="0">
                  <a:pos x="235" y="89"/>
                </a:cxn>
                <a:cxn ang="0">
                  <a:pos x="247" y="44"/>
                </a:cxn>
                <a:cxn ang="0">
                  <a:pos x="234" y="26"/>
                </a:cxn>
                <a:cxn ang="0">
                  <a:pos x="232" y="21"/>
                </a:cxn>
                <a:cxn ang="0">
                  <a:pos x="228" y="7"/>
                </a:cxn>
                <a:cxn ang="0">
                  <a:pos x="225" y="4"/>
                </a:cxn>
                <a:cxn ang="0">
                  <a:pos x="220" y="1"/>
                </a:cxn>
                <a:cxn ang="0">
                  <a:pos x="211" y="0"/>
                </a:cxn>
                <a:cxn ang="0">
                  <a:pos x="162" y="10"/>
                </a:cxn>
                <a:cxn ang="0">
                  <a:pos x="120" y="40"/>
                </a:cxn>
                <a:cxn ang="0">
                  <a:pos x="56" y="140"/>
                </a:cxn>
                <a:cxn ang="0">
                  <a:pos x="23" y="244"/>
                </a:cxn>
                <a:cxn ang="0">
                  <a:pos x="9" y="288"/>
                </a:cxn>
                <a:cxn ang="0">
                  <a:pos x="0" y="319"/>
                </a:cxn>
                <a:cxn ang="0">
                  <a:pos x="6" y="362"/>
                </a:cxn>
                <a:cxn ang="0">
                  <a:pos x="14" y="387"/>
                </a:cxn>
                <a:cxn ang="0">
                  <a:pos x="33" y="410"/>
                </a:cxn>
                <a:cxn ang="0">
                  <a:pos x="57" y="422"/>
                </a:cxn>
                <a:cxn ang="0">
                  <a:pos x="74" y="427"/>
                </a:cxn>
                <a:cxn ang="0">
                  <a:pos x="103" y="447"/>
                </a:cxn>
                <a:cxn ang="0">
                  <a:pos x="173" y="480"/>
                </a:cxn>
                <a:cxn ang="0">
                  <a:pos x="178" y="469"/>
                </a:cxn>
                <a:cxn ang="0">
                  <a:pos x="178" y="467"/>
                </a:cxn>
                <a:cxn ang="0">
                  <a:pos x="178" y="467"/>
                </a:cxn>
              </a:cxnLst>
              <a:rect l="0" t="0" r="r" b="b"/>
              <a:pathLst>
                <a:path w="251" h="480">
                  <a:moveTo>
                    <a:pt x="179" y="467"/>
                  </a:moveTo>
                  <a:lnTo>
                    <a:pt x="177" y="462"/>
                  </a:lnTo>
                  <a:lnTo>
                    <a:pt x="176" y="450"/>
                  </a:lnTo>
                  <a:lnTo>
                    <a:pt x="176" y="427"/>
                  </a:lnTo>
                  <a:lnTo>
                    <a:pt x="174" y="404"/>
                  </a:lnTo>
                  <a:lnTo>
                    <a:pt x="173" y="396"/>
                  </a:lnTo>
                  <a:lnTo>
                    <a:pt x="171" y="390"/>
                  </a:lnTo>
                  <a:lnTo>
                    <a:pt x="164" y="376"/>
                  </a:lnTo>
                  <a:lnTo>
                    <a:pt x="150" y="347"/>
                  </a:lnTo>
                  <a:lnTo>
                    <a:pt x="141" y="326"/>
                  </a:lnTo>
                  <a:lnTo>
                    <a:pt x="143" y="324"/>
                  </a:lnTo>
                  <a:lnTo>
                    <a:pt x="146" y="315"/>
                  </a:lnTo>
                  <a:lnTo>
                    <a:pt x="150" y="305"/>
                  </a:lnTo>
                  <a:lnTo>
                    <a:pt x="155" y="278"/>
                  </a:lnTo>
                  <a:lnTo>
                    <a:pt x="163" y="216"/>
                  </a:lnTo>
                  <a:lnTo>
                    <a:pt x="178" y="152"/>
                  </a:lnTo>
                  <a:lnTo>
                    <a:pt x="182" y="145"/>
                  </a:lnTo>
                  <a:lnTo>
                    <a:pt x="188" y="136"/>
                  </a:lnTo>
                  <a:lnTo>
                    <a:pt x="204" y="120"/>
                  </a:lnTo>
                  <a:lnTo>
                    <a:pt x="235" y="89"/>
                  </a:lnTo>
                  <a:lnTo>
                    <a:pt x="251" y="47"/>
                  </a:lnTo>
                  <a:lnTo>
                    <a:pt x="247" y="44"/>
                  </a:lnTo>
                  <a:lnTo>
                    <a:pt x="239" y="34"/>
                  </a:lnTo>
                  <a:lnTo>
                    <a:pt x="234" y="26"/>
                  </a:lnTo>
                  <a:lnTo>
                    <a:pt x="234" y="25"/>
                  </a:lnTo>
                  <a:lnTo>
                    <a:pt x="232" y="21"/>
                  </a:lnTo>
                  <a:lnTo>
                    <a:pt x="229" y="12"/>
                  </a:lnTo>
                  <a:lnTo>
                    <a:pt x="228" y="7"/>
                  </a:lnTo>
                  <a:lnTo>
                    <a:pt x="227" y="5"/>
                  </a:lnTo>
                  <a:lnTo>
                    <a:pt x="225" y="4"/>
                  </a:lnTo>
                  <a:lnTo>
                    <a:pt x="223" y="2"/>
                  </a:lnTo>
                  <a:lnTo>
                    <a:pt x="220" y="1"/>
                  </a:lnTo>
                  <a:lnTo>
                    <a:pt x="211" y="0"/>
                  </a:lnTo>
                  <a:lnTo>
                    <a:pt x="211" y="0"/>
                  </a:lnTo>
                  <a:lnTo>
                    <a:pt x="185" y="2"/>
                  </a:lnTo>
                  <a:lnTo>
                    <a:pt x="162" y="10"/>
                  </a:lnTo>
                  <a:lnTo>
                    <a:pt x="139" y="24"/>
                  </a:lnTo>
                  <a:lnTo>
                    <a:pt x="120" y="40"/>
                  </a:lnTo>
                  <a:lnTo>
                    <a:pt x="84" y="86"/>
                  </a:lnTo>
                  <a:lnTo>
                    <a:pt x="56" y="140"/>
                  </a:lnTo>
                  <a:lnTo>
                    <a:pt x="23" y="244"/>
                  </a:lnTo>
                  <a:lnTo>
                    <a:pt x="23" y="244"/>
                  </a:lnTo>
                  <a:lnTo>
                    <a:pt x="18" y="264"/>
                  </a:lnTo>
                  <a:lnTo>
                    <a:pt x="9" y="288"/>
                  </a:lnTo>
                  <a:lnTo>
                    <a:pt x="0" y="307"/>
                  </a:lnTo>
                  <a:lnTo>
                    <a:pt x="0" y="319"/>
                  </a:lnTo>
                  <a:lnTo>
                    <a:pt x="3" y="343"/>
                  </a:lnTo>
                  <a:lnTo>
                    <a:pt x="6" y="362"/>
                  </a:lnTo>
                  <a:lnTo>
                    <a:pt x="8" y="371"/>
                  </a:lnTo>
                  <a:lnTo>
                    <a:pt x="14" y="387"/>
                  </a:lnTo>
                  <a:lnTo>
                    <a:pt x="23" y="400"/>
                  </a:lnTo>
                  <a:lnTo>
                    <a:pt x="33" y="410"/>
                  </a:lnTo>
                  <a:lnTo>
                    <a:pt x="45" y="418"/>
                  </a:lnTo>
                  <a:lnTo>
                    <a:pt x="57" y="422"/>
                  </a:lnTo>
                  <a:lnTo>
                    <a:pt x="65" y="423"/>
                  </a:lnTo>
                  <a:lnTo>
                    <a:pt x="74" y="427"/>
                  </a:lnTo>
                  <a:lnTo>
                    <a:pt x="84" y="432"/>
                  </a:lnTo>
                  <a:lnTo>
                    <a:pt x="103" y="447"/>
                  </a:lnTo>
                  <a:lnTo>
                    <a:pt x="139" y="478"/>
                  </a:lnTo>
                  <a:lnTo>
                    <a:pt x="173" y="480"/>
                  </a:lnTo>
                  <a:lnTo>
                    <a:pt x="177" y="473"/>
                  </a:lnTo>
                  <a:lnTo>
                    <a:pt x="178" y="469"/>
                  </a:lnTo>
                  <a:lnTo>
                    <a:pt x="179" y="467"/>
                  </a:lnTo>
                  <a:lnTo>
                    <a:pt x="178" y="467"/>
                  </a:lnTo>
                  <a:lnTo>
                    <a:pt x="179" y="467"/>
                  </a:lnTo>
                  <a:lnTo>
                    <a:pt x="178" y="467"/>
                  </a:lnTo>
                  <a:lnTo>
                    <a:pt x="179" y="467"/>
                  </a:lnTo>
                </a:path>
              </a:pathLst>
            </a:custGeom>
            <a:solidFill>
              <a:srgbClr val="99FF99"/>
            </a:solidFill>
            <a:ln w="15875">
              <a:noFill/>
              <a:prstDash val="solid"/>
              <a:round/>
              <a:headEnd/>
              <a:tailEnd/>
            </a:ln>
          </p:spPr>
          <p:txBody>
            <a:bodyPr/>
            <a:lstStyle/>
            <a:p>
              <a:endParaRPr lang="en-US"/>
            </a:p>
          </p:txBody>
        </p:sp>
        <p:sp>
          <p:nvSpPr>
            <p:cNvPr id="330889" name="Freeform 137"/>
            <p:cNvSpPr>
              <a:spLocks/>
            </p:cNvSpPr>
            <p:nvPr/>
          </p:nvSpPr>
          <p:spPr bwMode="auto">
            <a:xfrm>
              <a:off x="2036" y="235"/>
              <a:ext cx="204" cy="376"/>
            </a:xfrm>
            <a:custGeom>
              <a:avLst/>
              <a:gdLst/>
              <a:ahLst/>
              <a:cxnLst>
                <a:cxn ang="0">
                  <a:pos x="204" y="1"/>
                </a:cxn>
                <a:cxn ang="0">
                  <a:pos x="185" y="0"/>
                </a:cxn>
                <a:cxn ang="0">
                  <a:pos x="167" y="1"/>
                </a:cxn>
                <a:cxn ang="0">
                  <a:pos x="151" y="6"/>
                </a:cxn>
                <a:cxn ang="0">
                  <a:pos x="136" y="14"/>
                </a:cxn>
                <a:cxn ang="0">
                  <a:pos x="109" y="36"/>
                </a:cxn>
                <a:cxn ang="0">
                  <a:pos x="89" y="64"/>
                </a:cxn>
                <a:cxn ang="0">
                  <a:pos x="74" y="94"/>
                </a:cxn>
                <a:cxn ang="0">
                  <a:pos x="64" y="126"/>
                </a:cxn>
                <a:cxn ang="0">
                  <a:pos x="64" y="126"/>
                </a:cxn>
                <a:cxn ang="0">
                  <a:pos x="56" y="153"/>
                </a:cxn>
                <a:cxn ang="0">
                  <a:pos x="38" y="200"/>
                </a:cxn>
                <a:cxn ang="0">
                  <a:pos x="6" y="278"/>
                </a:cxn>
                <a:cxn ang="0">
                  <a:pos x="0" y="315"/>
                </a:cxn>
                <a:cxn ang="0">
                  <a:pos x="4" y="355"/>
                </a:cxn>
                <a:cxn ang="0">
                  <a:pos x="12" y="376"/>
                </a:cxn>
              </a:cxnLst>
              <a:rect l="0" t="0" r="r" b="b"/>
              <a:pathLst>
                <a:path w="204" h="376">
                  <a:moveTo>
                    <a:pt x="204" y="1"/>
                  </a:moveTo>
                  <a:lnTo>
                    <a:pt x="185" y="0"/>
                  </a:lnTo>
                  <a:lnTo>
                    <a:pt x="167" y="1"/>
                  </a:lnTo>
                  <a:lnTo>
                    <a:pt x="151" y="6"/>
                  </a:lnTo>
                  <a:lnTo>
                    <a:pt x="136" y="14"/>
                  </a:lnTo>
                  <a:lnTo>
                    <a:pt x="109" y="36"/>
                  </a:lnTo>
                  <a:lnTo>
                    <a:pt x="89" y="64"/>
                  </a:lnTo>
                  <a:lnTo>
                    <a:pt x="74" y="94"/>
                  </a:lnTo>
                  <a:lnTo>
                    <a:pt x="64" y="126"/>
                  </a:lnTo>
                  <a:lnTo>
                    <a:pt x="64" y="126"/>
                  </a:lnTo>
                  <a:lnTo>
                    <a:pt x="56" y="153"/>
                  </a:lnTo>
                  <a:lnTo>
                    <a:pt x="38" y="200"/>
                  </a:lnTo>
                  <a:lnTo>
                    <a:pt x="6" y="278"/>
                  </a:lnTo>
                  <a:lnTo>
                    <a:pt x="0" y="315"/>
                  </a:lnTo>
                  <a:lnTo>
                    <a:pt x="4" y="355"/>
                  </a:lnTo>
                  <a:lnTo>
                    <a:pt x="12" y="376"/>
                  </a:lnTo>
                </a:path>
              </a:pathLst>
            </a:custGeom>
            <a:solidFill>
              <a:srgbClr val="99FF99"/>
            </a:solidFill>
            <a:ln w="6350">
              <a:noFill/>
              <a:prstDash val="solid"/>
              <a:round/>
              <a:headEnd/>
              <a:tailEnd/>
            </a:ln>
          </p:spPr>
          <p:txBody>
            <a:bodyPr/>
            <a:lstStyle/>
            <a:p>
              <a:endParaRPr lang="en-US"/>
            </a:p>
          </p:txBody>
        </p:sp>
        <p:sp>
          <p:nvSpPr>
            <p:cNvPr id="330890" name="Freeform 138"/>
            <p:cNvSpPr>
              <a:spLocks/>
            </p:cNvSpPr>
            <p:nvPr/>
          </p:nvSpPr>
          <p:spPr bwMode="auto">
            <a:xfrm>
              <a:off x="2093" y="241"/>
              <a:ext cx="105" cy="171"/>
            </a:xfrm>
            <a:custGeom>
              <a:avLst/>
              <a:gdLst/>
              <a:ahLst/>
              <a:cxnLst>
                <a:cxn ang="0">
                  <a:pos x="105" y="0"/>
                </a:cxn>
                <a:cxn ang="0">
                  <a:pos x="92" y="11"/>
                </a:cxn>
                <a:cxn ang="0">
                  <a:pos x="70" y="32"/>
                </a:cxn>
                <a:cxn ang="0">
                  <a:pos x="31" y="89"/>
                </a:cxn>
                <a:cxn ang="0">
                  <a:pos x="4" y="154"/>
                </a:cxn>
                <a:cxn ang="0">
                  <a:pos x="0" y="171"/>
                </a:cxn>
              </a:cxnLst>
              <a:rect l="0" t="0" r="r" b="b"/>
              <a:pathLst>
                <a:path w="105" h="171">
                  <a:moveTo>
                    <a:pt x="105" y="0"/>
                  </a:moveTo>
                  <a:lnTo>
                    <a:pt x="92" y="11"/>
                  </a:lnTo>
                  <a:lnTo>
                    <a:pt x="70" y="32"/>
                  </a:lnTo>
                  <a:lnTo>
                    <a:pt x="31" y="89"/>
                  </a:lnTo>
                  <a:lnTo>
                    <a:pt x="4" y="154"/>
                  </a:lnTo>
                  <a:lnTo>
                    <a:pt x="0" y="171"/>
                  </a:lnTo>
                </a:path>
              </a:pathLst>
            </a:custGeom>
            <a:solidFill>
              <a:srgbClr val="99FF99"/>
            </a:solidFill>
            <a:ln w="6350">
              <a:noFill/>
              <a:prstDash val="solid"/>
              <a:round/>
              <a:headEnd/>
              <a:tailEnd/>
            </a:ln>
          </p:spPr>
          <p:txBody>
            <a:bodyPr/>
            <a:lstStyle/>
            <a:p>
              <a:endParaRPr lang="en-US"/>
            </a:p>
          </p:txBody>
        </p:sp>
        <p:sp>
          <p:nvSpPr>
            <p:cNvPr id="330891" name="Freeform 139"/>
            <p:cNvSpPr>
              <a:spLocks/>
            </p:cNvSpPr>
            <p:nvPr/>
          </p:nvSpPr>
          <p:spPr bwMode="auto">
            <a:xfrm>
              <a:off x="2296" y="271"/>
              <a:ext cx="87" cy="68"/>
            </a:xfrm>
            <a:custGeom>
              <a:avLst/>
              <a:gdLst/>
              <a:ahLst/>
              <a:cxnLst>
                <a:cxn ang="0">
                  <a:pos x="0" y="0"/>
                </a:cxn>
                <a:cxn ang="0">
                  <a:pos x="6" y="9"/>
                </a:cxn>
                <a:cxn ang="0">
                  <a:pos x="20" y="23"/>
                </a:cxn>
                <a:cxn ang="0">
                  <a:pos x="48" y="45"/>
                </a:cxn>
                <a:cxn ang="0">
                  <a:pos x="79" y="65"/>
                </a:cxn>
                <a:cxn ang="0">
                  <a:pos x="87" y="68"/>
                </a:cxn>
              </a:cxnLst>
              <a:rect l="0" t="0" r="r" b="b"/>
              <a:pathLst>
                <a:path w="87" h="68">
                  <a:moveTo>
                    <a:pt x="0" y="0"/>
                  </a:moveTo>
                  <a:lnTo>
                    <a:pt x="6" y="9"/>
                  </a:lnTo>
                  <a:lnTo>
                    <a:pt x="20" y="23"/>
                  </a:lnTo>
                  <a:lnTo>
                    <a:pt x="48" y="45"/>
                  </a:lnTo>
                  <a:lnTo>
                    <a:pt x="79" y="65"/>
                  </a:lnTo>
                  <a:lnTo>
                    <a:pt x="87" y="68"/>
                  </a:lnTo>
                </a:path>
              </a:pathLst>
            </a:custGeom>
            <a:solidFill>
              <a:srgbClr val="99FF99"/>
            </a:solidFill>
            <a:ln w="6350">
              <a:noFill/>
              <a:prstDash val="solid"/>
              <a:round/>
              <a:headEnd/>
              <a:tailEnd/>
            </a:ln>
          </p:spPr>
          <p:txBody>
            <a:bodyPr/>
            <a:lstStyle/>
            <a:p>
              <a:endParaRPr lang="en-US"/>
            </a:p>
          </p:txBody>
        </p:sp>
        <p:sp>
          <p:nvSpPr>
            <p:cNvPr id="330892" name="Freeform 140"/>
            <p:cNvSpPr>
              <a:spLocks/>
            </p:cNvSpPr>
            <p:nvPr/>
          </p:nvSpPr>
          <p:spPr bwMode="auto">
            <a:xfrm>
              <a:off x="2438" y="316"/>
              <a:ext cx="61" cy="326"/>
            </a:xfrm>
            <a:custGeom>
              <a:avLst/>
              <a:gdLst/>
              <a:ahLst/>
              <a:cxnLst>
                <a:cxn ang="0">
                  <a:pos x="0" y="0"/>
                </a:cxn>
                <a:cxn ang="0">
                  <a:pos x="15" y="14"/>
                </a:cxn>
                <a:cxn ang="0">
                  <a:pos x="28" y="31"/>
                </a:cxn>
                <a:cxn ang="0">
                  <a:pos x="38" y="49"/>
                </a:cxn>
                <a:cxn ang="0">
                  <a:pos x="54" y="92"/>
                </a:cxn>
                <a:cxn ang="0">
                  <a:pos x="61" y="138"/>
                </a:cxn>
                <a:cxn ang="0">
                  <a:pos x="61" y="228"/>
                </a:cxn>
                <a:cxn ang="0">
                  <a:pos x="60" y="246"/>
                </a:cxn>
                <a:cxn ang="0">
                  <a:pos x="57" y="257"/>
                </a:cxn>
                <a:cxn ang="0">
                  <a:pos x="55" y="271"/>
                </a:cxn>
                <a:cxn ang="0">
                  <a:pos x="50" y="281"/>
                </a:cxn>
                <a:cxn ang="0">
                  <a:pos x="46" y="288"/>
                </a:cxn>
                <a:cxn ang="0">
                  <a:pos x="38" y="314"/>
                </a:cxn>
                <a:cxn ang="0">
                  <a:pos x="37" y="326"/>
                </a:cxn>
              </a:cxnLst>
              <a:rect l="0" t="0" r="r" b="b"/>
              <a:pathLst>
                <a:path w="61" h="326">
                  <a:moveTo>
                    <a:pt x="0" y="0"/>
                  </a:moveTo>
                  <a:lnTo>
                    <a:pt x="15" y="14"/>
                  </a:lnTo>
                  <a:lnTo>
                    <a:pt x="28" y="31"/>
                  </a:lnTo>
                  <a:lnTo>
                    <a:pt x="38" y="49"/>
                  </a:lnTo>
                  <a:lnTo>
                    <a:pt x="54" y="92"/>
                  </a:lnTo>
                  <a:lnTo>
                    <a:pt x="61" y="138"/>
                  </a:lnTo>
                  <a:lnTo>
                    <a:pt x="61" y="228"/>
                  </a:lnTo>
                  <a:lnTo>
                    <a:pt x="60" y="246"/>
                  </a:lnTo>
                  <a:lnTo>
                    <a:pt x="57" y="257"/>
                  </a:lnTo>
                  <a:lnTo>
                    <a:pt x="55" y="271"/>
                  </a:lnTo>
                  <a:lnTo>
                    <a:pt x="50" y="281"/>
                  </a:lnTo>
                  <a:lnTo>
                    <a:pt x="46" y="288"/>
                  </a:lnTo>
                  <a:lnTo>
                    <a:pt x="38" y="314"/>
                  </a:lnTo>
                  <a:lnTo>
                    <a:pt x="37" y="326"/>
                  </a:lnTo>
                </a:path>
              </a:pathLst>
            </a:custGeom>
            <a:solidFill>
              <a:srgbClr val="99FF99"/>
            </a:solidFill>
            <a:ln w="6350">
              <a:noFill/>
              <a:prstDash val="solid"/>
              <a:round/>
              <a:headEnd/>
              <a:tailEnd/>
            </a:ln>
          </p:spPr>
          <p:txBody>
            <a:bodyPr/>
            <a:lstStyle/>
            <a:p>
              <a:endParaRPr lang="en-US"/>
            </a:p>
          </p:txBody>
        </p:sp>
        <p:sp>
          <p:nvSpPr>
            <p:cNvPr id="330893" name="Freeform 141"/>
            <p:cNvSpPr>
              <a:spLocks/>
            </p:cNvSpPr>
            <p:nvPr/>
          </p:nvSpPr>
          <p:spPr bwMode="auto">
            <a:xfrm>
              <a:off x="2536" y="550"/>
              <a:ext cx="12" cy="92"/>
            </a:xfrm>
            <a:custGeom>
              <a:avLst/>
              <a:gdLst/>
              <a:ahLst/>
              <a:cxnLst>
                <a:cxn ang="0">
                  <a:pos x="12" y="0"/>
                </a:cxn>
                <a:cxn ang="0">
                  <a:pos x="8" y="21"/>
                </a:cxn>
                <a:cxn ang="0">
                  <a:pos x="3" y="44"/>
                </a:cxn>
                <a:cxn ang="0">
                  <a:pos x="1" y="47"/>
                </a:cxn>
                <a:cxn ang="0">
                  <a:pos x="0" y="49"/>
                </a:cxn>
                <a:cxn ang="0">
                  <a:pos x="0" y="47"/>
                </a:cxn>
                <a:cxn ang="0">
                  <a:pos x="1" y="49"/>
                </a:cxn>
                <a:cxn ang="0">
                  <a:pos x="3" y="52"/>
                </a:cxn>
                <a:cxn ang="0">
                  <a:pos x="4" y="60"/>
                </a:cxn>
                <a:cxn ang="0">
                  <a:pos x="6" y="92"/>
                </a:cxn>
                <a:cxn ang="0">
                  <a:pos x="8" y="92"/>
                </a:cxn>
              </a:cxnLst>
              <a:rect l="0" t="0" r="r" b="b"/>
              <a:pathLst>
                <a:path w="12" h="92">
                  <a:moveTo>
                    <a:pt x="12" y="0"/>
                  </a:moveTo>
                  <a:lnTo>
                    <a:pt x="8" y="21"/>
                  </a:lnTo>
                  <a:lnTo>
                    <a:pt x="3" y="44"/>
                  </a:lnTo>
                  <a:lnTo>
                    <a:pt x="1" y="47"/>
                  </a:lnTo>
                  <a:lnTo>
                    <a:pt x="0" y="49"/>
                  </a:lnTo>
                  <a:lnTo>
                    <a:pt x="0" y="47"/>
                  </a:lnTo>
                  <a:lnTo>
                    <a:pt x="1" y="49"/>
                  </a:lnTo>
                  <a:lnTo>
                    <a:pt x="3" y="52"/>
                  </a:lnTo>
                  <a:lnTo>
                    <a:pt x="4" y="60"/>
                  </a:lnTo>
                  <a:lnTo>
                    <a:pt x="6" y="92"/>
                  </a:lnTo>
                  <a:lnTo>
                    <a:pt x="8" y="92"/>
                  </a:lnTo>
                </a:path>
              </a:pathLst>
            </a:custGeom>
            <a:solidFill>
              <a:srgbClr val="99FF99"/>
            </a:solidFill>
            <a:ln w="6350">
              <a:noFill/>
              <a:prstDash val="solid"/>
              <a:round/>
              <a:headEnd/>
              <a:tailEnd/>
            </a:ln>
          </p:spPr>
          <p:txBody>
            <a:bodyPr/>
            <a:lstStyle/>
            <a:p>
              <a:endParaRPr lang="en-US"/>
            </a:p>
          </p:txBody>
        </p:sp>
        <p:sp>
          <p:nvSpPr>
            <p:cNvPr id="330894" name="Freeform 142"/>
            <p:cNvSpPr>
              <a:spLocks/>
            </p:cNvSpPr>
            <p:nvPr/>
          </p:nvSpPr>
          <p:spPr bwMode="auto">
            <a:xfrm>
              <a:off x="2249" y="198"/>
              <a:ext cx="33" cy="29"/>
            </a:xfrm>
            <a:custGeom>
              <a:avLst/>
              <a:gdLst/>
              <a:ahLst/>
              <a:cxnLst>
                <a:cxn ang="0">
                  <a:pos x="0" y="29"/>
                </a:cxn>
                <a:cxn ang="0">
                  <a:pos x="0" y="26"/>
                </a:cxn>
                <a:cxn ang="0">
                  <a:pos x="2" y="18"/>
                </a:cxn>
                <a:cxn ang="0">
                  <a:pos x="6" y="12"/>
                </a:cxn>
                <a:cxn ang="0">
                  <a:pos x="12" y="7"/>
                </a:cxn>
                <a:cxn ang="0">
                  <a:pos x="19" y="3"/>
                </a:cxn>
                <a:cxn ang="0">
                  <a:pos x="28" y="0"/>
                </a:cxn>
                <a:cxn ang="0">
                  <a:pos x="33" y="0"/>
                </a:cxn>
              </a:cxnLst>
              <a:rect l="0" t="0" r="r" b="b"/>
              <a:pathLst>
                <a:path w="33" h="29">
                  <a:moveTo>
                    <a:pt x="0" y="29"/>
                  </a:moveTo>
                  <a:lnTo>
                    <a:pt x="0" y="26"/>
                  </a:lnTo>
                  <a:lnTo>
                    <a:pt x="2" y="18"/>
                  </a:lnTo>
                  <a:lnTo>
                    <a:pt x="6" y="12"/>
                  </a:lnTo>
                  <a:lnTo>
                    <a:pt x="12" y="7"/>
                  </a:lnTo>
                  <a:lnTo>
                    <a:pt x="19" y="3"/>
                  </a:lnTo>
                  <a:lnTo>
                    <a:pt x="28" y="0"/>
                  </a:lnTo>
                  <a:lnTo>
                    <a:pt x="33" y="0"/>
                  </a:lnTo>
                </a:path>
              </a:pathLst>
            </a:custGeom>
            <a:solidFill>
              <a:srgbClr val="99FF99"/>
            </a:solidFill>
            <a:ln w="15875">
              <a:noFill/>
              <a:prstDash val="solid"/>
              <a:round/>
              <a:headEnd/>
              <a:tailEnd/>
            </a:ln>
          </p:spPr>
          <p:txBody>
            <a:bodyPr/>
            <a:lstStyle/>
            <a:p>
              <a:endParaRPr lang="en-US"/>
            </a:p>
          </p:txBody>
        </p:sp>
        <p:sp>
          <p:nvSpPr>
            <p:cNvPr id="330895" name="Freeform 143"/>
            <p:cNvSpPr>
              <a:spLocks/>
            </p:cNvSpPr>
            <p:nvPr/>
          </p:nvSpPr>
          <p:spPr bwMode="auto">
            <a:xfrm>
              <a:off x="2226" y="477"/>
              <a:ext cx="66" cy="10"/>
            </a:xfrm>
            <a:custGeom>
              <a:avLst/>
              <a:gdLst/>
              <a:ahLst/>
              <a:cxnLst>
                <a:cxn ang="0">
                  <a:pos x="66" y="2"/>
                </a:cxn>
                <a:cxn ang="0">
                  <a:pos x="61" y="5"/>
                </a:cxn>
                <a:cxn ang="0">
                  <a:pos x="49" y="8"/>
                </a:cxn>
                <a:cxn ang="0">
                  <a:pos x="38" y="10"/>
                </a:cxn>
                <a:cxn ang="0">
                  <a:pos x="26" y="8"/>
                </a:cxn>
                <a:cxn ang="0">
                  <a:pos x="5" y="2"/>
                </a:cxn>
                <a:cxn ang="0">
                  <a:pos x="0" y="0"/>
                </a:cxn>
              </a:cxnLst>
              <a:rect l="0" t="0" r="r" b="b"/>
              <a:pathLst>
                <a:path w="66" h="10">
                  <a:moveTo>
                    <a:pt x="66" y="2"/>
                  </a:moveTo>
                  <a:lnTo>
                    <a:pt x="61" y="5"/>
                  </a:lnTo>
                  <a:lnTo>
                    <a:pt x="49" y="8"/>
                  </a:lnTo>
                  <a:lnTo>
                    <a:pt x="38" y="10"/>
                  </a:lnTo>
                  <a:lnTo>
                    <a:pt x="26" y="8"/>
                  </a:lnTo>
                  <a:lnTo>
                    <a:pt x="5" y="2"/>
                  </a:lnTo>
                  <a:lnTo>
                    <a:pt x="0" y="0"/>
                  </a:lnTo>
                </a:path>
              </a:pathLst>
            </a:custGeom>
            <a:solidFill>
              <a:srgbClr val="99FF99"/>
            </a:solidFill>
            <a:ln w="6350">
              <a:noFill/>
              <a:prstDash val="solid"/>
              <a:round/>
              <a:headEnd/>
              <a:tailEnd/>
            </a:ln>
          </p:spPr>
          <p:txBody>
            <a:bodyPr/>
            <a:lstStyle/>
            <a:p>
              <a:endParaRPr lang="en-US"/>
            </a:p>
          </p:txBody>
        </p:sp>
        <p:sp>
          <p:nvSpPr>
            <p:cNvPr id="330896" name="Freeform 144"/>
            <p:cNvSpPr>
              <a:spLocks/>
            </p:cNvSpPr>
            <p:nvPr/>
          </p:nvSpPr>
          <p:spPr bwMode="auto">
            <a:xfrm>
              <a:off x="2200" y="417"/>
              <a:ext cx="99" cy="29"/>
            </a:xfrm>
            <a:custGeom>
              <a:avLst/>
              <a:gdLst/>
              <a:ahLst/>
              <a:cxnLst>
                <a:cxn ang="0">
                  <a:pos x="1" y="21"/>
                </a:cxn>
                <a:cxn ang="0">
                  <a:pos x="3" y="19"/>
                </a:cxn>
                <a:cxn ang="0">
                  <a:pos x="8" y="15"/>
                </a:cxn>
                <a:cxn ang="0">
                  <a:pos x="13" y="13"/>
                </a:cxn>
                <a:cxn ang="0">
                  <a:pos x="23" y="7"/>
                </a:cxn>
                <a:cxn ang="0">
                  <a:pos x="33" y="2"/>
                </a:cxn>
                <a:cxn ang="0">
                  <a:pos x="37" y="1"/>
                </a:cxn>
                <a:cxn ang="0">
                  <a:pos x="40" y="0"/>
                </a:cxn>
                <a:cxn ang="0">
                  <a:pos x="43" y="0"/>
                </a:cxn>
                <a:cxn ang="0">
                  <a:pos x="51" y="0"/>
                </a:cxn>
                <a:cxn ang="0">
                  <a:pos x="54" y="0"/>
                </a:cxn>
                <a:cxn ang="0">
                  <a:pos x="57" y="1"/>
                </a:cxn>
                <a:cxn ang="0">
                  <a:pos x="64" y="2"/>
                </a:cxn>
                <a:cxn ang="0">
                  <a:pos x="70" y="4"/>
                </a:cxn>
                <a:cxn ang="0">
                  <a:pos x="80" y="4"/>
                </a:cxn>
                <a:cxn ang="0">
                  <a:pos x="85" y="4"/>
                </a:cxn>
                <a:cxn ang="0">
                  <a:pos x="88" y="5"/>
                </a:cxn>
                <a:cxn ang="0">
                  <a:pos x="91" y="5"/>
                </a:cxn>
                <a:cxn ang="0">
                  <a:pos x="96" y="7"/>
                </a:cxn>
                <a:cxn ang="0">
                  <a:pos x="98" y="10"/>
                </a:cxn>
                <a:cxn ang="0">
                  <a:pos x="99" y="15"/>
                </a:cxn>
                <a:cxn ang="0">
                  <a:pos x="97" y="18"/>
                </a:cxn>
                <a:cxn ang="0">
                  <a:pos x="94" y="19"/>
                </a:cxn>
                <a:cxn ang="0">
                  <a:pos x="91" y="19"/>
                </a:cxn>
                <a:cxn ang="0">
                  <a:pos x="89" y="18"/>
                </a:cxn>
                <a:cxn ang="0">
                  <a:pos x="84" y="18"/>
                </a:cxn>
                <a:cxn ang="0">
                  <a:pos x="79" y="16"/>
                </a:cxn>
                <a:cxn ang="0">
                  <a:pos x="75" y="15"/>
                </a:cxn>
                <a:cxn ang="0">
                  <a:pos x="73" y="14"/>
                </a:cxn>
                <a:cxn ang="0">
                  <a:pos x="64" y="10"/>
                </a:cxn>
                <a:cxn ang="0">
                  <a:pos x="60" y="9"/>
                </a:cxn>
                <a:cxn ang="0">
                  <a:pos x="54" y="9"/>
                </a:cxn>
                <a:cxn ang="0">
                  <a:pos x="42" y="9"/>
                </a:cxn>
                <a:cxn ang="0">
                  <a:pos x="31" y="11"/>
                </a:cxn>
                <a:cxn ang="0">
                  <a:pos x="22" y="15"/>
                </a:cxn>
                <a:cxn ang="0">
                  <a:pos x="4" y="27"/>
                </a:cxn>
                <a:cxn ang="0">
                  <a:pos x="0" y="29"/>
                </a:cxn>
                <a:cxn ang="0">
                  <a:pos x="0" y="25"/>
                </a:cxn>
                <a:cxn ang="0">
                  <a:pos x="0" y="23"/>
                </a:cxn>
                <a:cxn ang="0">
                  <a:pos x="1" y="21"/>
                </a:cxn>
                <a:cxn ang="0">
                  <a:pos x="0" y="21"/>
                </a:cxn>
                <a:cxn ang="0">
                  <a:pos x="1" y="21"/>
                </a:cxn>
                <a:cxn ang="0">
                  <a:pos x="0" y="21"/>
                </a:cxn>
                <a:cxn ang="0">
                  <a:pos x="1" y="21"/>
                </a:cxn>
                <a:cxn ang="0">
                  <a:pos x="1" y="21"/>
                </a:cxn>
              </a:cxnLst>
              <a:rect l="0" t="0" r="r" b="b"/>
              <a:pathLst>
                <a:path w="99" h="29">
                  <a:moveTo>
                    <a:pt x="1" y="21"/>
                  </a:moveTo>
                  <a:lnTo>
                    <a:pt x="3" y="19"/>
                  </a:lnTo>
                  <a:lnTo>
                    <a:pt x="8" y="15"/>
                  </a:lnTo>
                  <a:lnTo>
                    <a:pt x="13" y="13"/>
                  </a:lnTo>
                  <a:lnTo>
                    <a:pt x="23" y="7"/>
                  </a:lnTo>
                  <a:lnTo>
                    <a:pt x="33" y="2"/>
                  </a:lnTo>
                  <a:lnTo>
                    <a:pt x="37" y="1"/>
                  </a:lnTo>
                  <a:lnTo>
                    <a:pt x="40" y="0"/>
                  </a:lnTo>
                  <a:lnTo>
                    <a:pt x="43" y="0"/>
                  </a:lnTo>
                  <a:lnTo>
                    <a:pt x="51" y="0"/>
                  </a:lnTo>
                  <a:lnTo>
                    <a:pt x="54" y="0"/>
                  </a:lnTo>
                  <a:lnTo>
                    <a:pt x="57" y="1"/>
                  </a:lnTo>
                  <a:lnTo>
                    <a:pt x="64" y="2"/>
                  </a:lnTo>
                  <a:lnTo>
                    <a:pt x="70" y="4"/>
                  </a:lnTo>
                  <a:lnTo>
                    <a:pt x="80" y="4"/>
                  </a:lnTo>
                  <a:lnTo>
                    <a:pt x="85" y="4"/>
                  </a:lnTo>
                  <a:lnTo>
                    <a:pt x="88" y="5"/>
                  </a:lnTo>
                  <a:lnTo>
                    <a:pt x="91" y="5"/>
                  </a:lnTo>
                  <a:lnTo>
                    <a:pt x="96" y="7"/>
                  </a:lnTo>
                  <a:lnTo>
                    <a:pt x="98" y="10"/>
                  </a:lnTo>
                  <a:lnTo>
                    <a:pt x="99" y="15"/>
                  </a:lnTo>
                  <a:lnTo>
                    <a:pt x="97" y="18"/>
                  </a:lnTo>
                  <a:lnTo>
                    <a:pt x="94" y="19"/>
                  </a:lnTo>
                  <a:lnTo>
                    <a:pt x="91" y="19"/>
                  </a:lnTo>
                  <a:lnTo>
                    <a:pt x="89" y="18"/>
                  </a:lnTo>
                  <a:lnTo>
                    <a:pt x="84" y="18"/>
                  </a:lnTo>
                  <a:lnTo>
                    <a:pt x="79" y="16"/>
                  </a:lnTo>
                  <a:lnTo>
                    <a:pt x="75" y="15"/>
                  </a:lnTo>
                  <a:lnTo>
                    <a:pt x="73" y="14"/>
                  </a:lnTo>
                  <a:lnTo>
                    <a:pt x="64" y="10"/>
                  </a:lnTo>
                  <a:lnTo>
                    <a:pt x="60" y="9"/>
                  </a:lnTo>
                  <a:lnTo>
                    <a:pt x="54" y="9"/>
                  </a:lnTo>
                  <a:lnTo>
                    <a:pt x="42" y="9"/>
                  </a:lnTo>
                  <a:lnTo>
                    <a:pt x="31" y="11"/>
                  </a:lnTo>
                  <a:lnTo>
                    <a:pt x="22" y="15"/>
                  </a:lnTo>
                  <a:lnTo>
                    <a:pt x="4" y="27"/>
                  </a:lnTo>
                  <a:lnTo>
                    <a:pt x="0" y="29"/>
                  </a:lnTo>
                  <a:lnTo>
                    <a:pt x="0" y="25"/>
                  </a:lnTo>
                  <a:lnTo>
                    <a:pt x="0" y="23"/>
                  </a:lnTo>
                  <a:lnTo>
                    <a:pt x="1" y="21"/>
                  </a:lnTo>
                  <a:lnTo>
                    <a:pt x="0" y="21"/>
                  </a:lnTo>
                  <a:lnTo>
                    <a:pt x="1" y="21"/>
                  </a:lnTo>
                  <a:lnTo>
                    <a:pt x="0" y="21"/>
                  </a:lnTo>
                  <a:lnTo>
                    <a:pt x="1" y="21"/>
                  </a:lnTo>
                  <a:lnTo>
                    <a:pt x="1" y="21"/>
                  </a:lnTo>
                  <a:close/>
                </a:path>
              </a:pathLst>
            </a:custGeom>
            <a:solidFill>
              <a:srgbClr val="99FF99"/>
            </a:solidFill>
            <a:ln w="9525">
              <a:noFill/>
              <a:round/>
              <a:headEnd/>
              <a:tailEnd/>
            </a:ln>
          </p:spPr>
          <p:txBody>
            <a:bodyPr/>
            <a:lstStyle/>
            <a:p>
              <a:endParaRPr lang="en-US"/>
            </a:p>
          </p:txBody>
        </p:sp>
        <p:sp>
          <p:nvSpPr>
            <p:cNvPr id="330897" name="Freeform 145"/>
            <p:cNvSpPr>
              <a:spLocks/>
            </p:cNvSpPr>
            <p:nvPr/>
          </p:nvSpPr>
          <p:spPr bwMode="auto">
            <a:xfrm>
              <a:off x="2200" y="417"/>
              <a:ext cx="99" cy="29"/>
            </a:xfrm>
            <a:custGeom>
              <a:avLst/>
              <a:gdLst/>
              <a:ahLst/>
              <a:cxnLst>
                <a:cxn ang="0">
                  <a:pos x="1" y="21"/>
                </a:cxn>
                <a:cxn ang="0">
                  <a:pos x="3" y="19"/>
                </a:cxn>
                <a:cxn ang="0">
                  <a:pos x="8" y="15"/>
                </a:cxn>
                <a:cxn ang="0">
                  <a:pos x="13" y="13"/>
                </a:cxn>
                <a:cxn ang="0">
                  <a:pos x="23" y="7"/>
                </a:cxn>
                <a:cxn ang="0">
                  <a:pos x="33" y="2"/>
                </a:cxn>
                <a:cxn ang="0">
                  <a:pos x="37" y="1"/>
                </a:cxn>
                <a:cxn ang="0">
                  <a:pos x="40" y="0"/>
                </a:cxn>
                <a:cxn ang="0">
                  <a:pos x="43" y="0"/>
                </a:cxn>
                <a:cxn ang="0">
                  <a:pos x="51" y="0"/>
                </a:cxn>
                <a:cxn ang="0">
                  <a:pos x="54" y="0"/>
                </a:cxn>
                <a:cxn ang="0">
                  <a:pos x="57" y="1"/>
                </a:cxn>
                <a:cxn ang="0">
                  <a:pos x="64" y="2"/>
                </a:cxn>
                <a:cxn ang="0">
                  <a:pos x="70" y="4"/>
                </a:cxn>
                <a:cxn ang="0">
                  <a:pos x="80" y="4"/>
                </a:cxn>
                <a:cxn ang="0">
                  <a:pos x="85" y="4"/>
                </a:cxn>
                <a:cxn ang="0">
                  <a:pos x="88" y="5"/>
                </a:cxn>
                <a:cxn ang="0">
                  <a:pos x="91" y="5"/>
                </a:cxn>
                <a:cxn ang="0">
                  <a:pos x="96" y="7"/>
                </a:cxn>
                <a:cxn ang="0">
                  <a:pos x="98" y="10"/>
                </a:cxn>
                <a:cxn ang="0">
                  <a:pos x="99" y="15"/>
                </a:cxn>
                <a:cxn ang="0">
                  <a:pos x="97" y="18"/>
                </a:cxn>
                <a:cxn ang="0">
                  <a:pos x="94" y="19"/>
                </a:cxn>
                <a:cxn ang="0">
                  <a:pos x="91" y="19"/>
                </a:cxn>
                <a:cxn ang="0">
                  <a:pos x="89" y="18"/>
                </a:cxn>
                <a:cxn ang="0">
                  <a:pos x="84" y="18"/>
                </a:cxn>
                <a:cxn ang="0">
                  <a:pos x="79" y="16"/>
                </a:cxn>
                <a:cxn ang="0">
                  <a:pos x="75" y="15"/>
                </a:cxn>
                <a:cxn ang="0">
                  <a:pos x="73" y="14"/>
                </a:cxn>
                <a:cxn ang="0">
                  <a:pos x="64" y="10"/>
                </a:cxn>
                <a:cxn ang="0">
                  <a:pos x="60" y="9"/>
                </a:cxn>
                <a:cxn ang="0">
                  <a:pos x="54" y="9"/>
                </a:cxn>
                <a:cxn ang="0">
                  <a:pos x="42" y="9"/>
                </a:cxn>
                <a:cxn ang="0">
                  <a:pos x="31" y="11"/>
                </a:cxn>
                <a:cxn ang="0">
                  <a:pos x="22" y="15"/>
                </a:cxn>
                <a:cxn ang="0">
                  <a:pos x="4" y="27"/>
                </a:cxn>
                <a:cxn ang="0">
                  <a:pos x="0" y="29"/>
                </a:cxn>
                <a:cxn ang="0">
                  <a:pos x="0" y="25"/>
                </a:cxn>
                <a:cxn ang="0">
                  <a:pos x="0" y="23"/>
                </a:cxn>
                <a:cxn ang="0">
                  <a:pos x="1" y="21"/>
                </a:cxn>
                <a:cxn ang="0">
                  <a:pos x="0" y="21"/>
                </a:cxn>
                <a:cxn ang="0">
                  <a:pos x="1" y="21"/>
                </a:cxn>
                <a:cxn ang="0">
                  <a:pos x="0" y="21"/>
                </a:cxn>
                <a:cxn ang="0">
                  <a:pos x="1" y="21"/>
                </a:cxn>
              </a:cxnLst>
              <a:rect l="0" t="0" r="r" b="b"/>
              <a:pathLst>
                <a:path w="99" h="29">
                  <a:moveTo>
                    <a:pt x="1" y="21"/>
                  </a:moveTo>
                  <a:lnTo>
                    <a:pt x="3" y="19"/>
                  </a:lnTo>
                  <a:lnTo>
                    <a:pt x="8" y="15"/>
                  </a:lnTo>
                  <a:lnTo>
                    <a:pt x="13" y="13"/>
                  </a:lnTo>
                  <a:lnTo>
                    <a:pt x="23" y="7"/>
                  </a:lnTo>
                  <a:lnTo>
                    <a:pt x="33" y="2"/>
                  </a:lnTo>
                  <a:lnTo>
                    <a:pt x="37" y="1"/>
                  </a:lnTo>
                  <a:lnTo>
                    <a:pt x="40" y="0"/>
                  </a:lnTo>
                  <a:lnTo>
                    <a:pt x="43" y="0"/>
                  </a:lnTo>
                  <a:lnTo>
                    <a:pt x="51" y="0"/>
                  </a:lnTo>
                  <a:lnTo>
                    <a:pt x="54" y="0"/>
                  </a:lnTo>
                  <a:lnTo>
                    <a:pt x="57" y="1"/>
                  </a:lnTo>
                  <a:lnTo>
                    <a:pt x="64" y="2"/>
                  </a:lnTo>
                  <a:lnTo>
                    <a:pt x="70" y="4"/>
                  </a:lnTo>
                  <a:lnTo>
                    <a:pt x="80" y="4"/>
                  </a:lnTo>
                  <a:lnTo>
                    <a:pt x="85" y="4"/>
                  </a:lnTo>
                  <a:lnTo>
                    <a:pt x="88" y="5"/>
                  </a:lnTo>
                  <a:lnTo>
                    <a:pt x="91" y="5"/>
                  </a:lnTo>
                  <a:lnTo>
                    <a:pt x="96" y="7"/>
                  </a:lnTo>
                  <a:lnTo>
                    <a:pt x="98" y="10"/>
                  </a:lnTo>
                  <a:lnTo>
                    <a:pt x="99" y="15"/>
                  </a:lnTo>
                  <a:lnTo>
                    <a:pt x="97" y="18"/>
                  </a:lnTo>
                  <a:lnTo>
                    <a:pt x="94" y="19"/>
                  </a:lnTo>
                  <a:lnTo>
                    <a:pt x="91" y="19"/>
                  </a:lnTo>
                  <a:lnTo>
                    <a:pt x="89" y="18"/>
                  </a:lnTo>
                  <a:lnTo>
                    <a:pt x="84" y="18"/>
                  </a:lnTo>
                  <a:lnTo>
                    <a:pt x="79" y="16"/>
                  </a:lnTo>
                  <a:lnTo>
                    <a:pt x="75" y="15"/>
                  </a:lnTo>
                  <a:lnTo>
                    <a:pt x="73" y="14"/>
                  </a:lnTo>
                  <a:lnTo>
                    <a:pt x="64" y="10"/>
                  </a:lnTo>
                  <a:lnTo>
                    <a:pt x="60" y="9"/>
                  </a:lnTo>
                  <a:lnTo>
                    <a:pt x="54" y="9"/>
                  </a:lnTo>
                  <a:lnTo>
                    <a:pt x="42" y="9"/>
                  </a:lnTo>
                  <a:lnTo>
                    <a:pt x="31" y="11"/>
                  </a:lnTo>
                  <a:lnTo>
                    <a:pt x="22" y="15"/>
                  </a:lnTo>
                  <a:lnTo>
                    <a:pt x="4" y="27"/>
                  </a:lnTo>
                  <a:lnTo>
                    <a:pt x="0" y="29"/>
                  </a:lnTo>
                  <a:lnTo>
                    <a:pt x="0" y="25"/>
                  </a:lnTo>
                  <a:lnTo>
                    <a:pt x="0" y="23"/>
                  </a:lnTo>
                  <a:lnTo>
                    <a:pt x="1" y="21"/>
                  </a:lnTo>
                  <a:lnTo>
                    <a:pt x="0" y="21"/>
                  </a:lnTo>
                  <a:lnTo>
                    <a:pt x="1" y="21"/>
                  </a:lnTo>
                  <a:lnTo>
                    <a:pt x="0" y="21"/>
                  </a:lnTo>
                  <a:lnTo>
                    <a:pt x="1" y="21"/>
                  </a:lnTo>
                </a:path>
              </a:pathLst>
            </a:custGeom>
            <a:solidFill>
              <a:srgbClr val="99FF99"/>
            </a:solidFill>
            <a:ln w="6350">
              <a:noFill/>
              <a:prstDash val="solid"/>
              <a:round/>
              <a:headEnd/>
              <a:tailEnd/>
            </a:ln>
          </p:spPr>
          <p:txBody>
            <a:bodyPr/>
            <a:lstStyle/>
            <a:p>
              <a:endParaRPr lang="en-US"/>
            </a:p>
          </p:txBody>
        </p:sp>
        <p:sp>
          <p:nvSpPr>
            <p:cNvPr id="330898" name="Freeform 146"/>
            <p:cNvSpPr>
              <a:spLocks/>
            </p:cNvSpPr>
            <p:nvPr/>
          </p:nvSpPr>
          <p:spPr bwMode="auto">
            <a:xfrm>
              <a:off x="2363" y="421"/>
              <a:ext cx="102" cy="28"/>
            </a:xfrm>
            <a:custGeom>
              <a:avLst/>
              <a:gdLst/>
              <a:ahLst/>
              <a:cxnLst>
                <a:cxn ang="0">
                  <a:pos x="98" y="20"/>
                </a:cxn>
                <a:cxn ang="0">
                  <a:pos x="96" y="19"/>
                </a:cxn>
                <a:cxn ang="0">
                  <a:pos x="90" y="14"/>
                </a:cxn>
                <a:cxn ang="0">
                  <a:pos x="83" y="9"/>
                </a:cxn>
                <a:cxn ang="0">
                  <a:pos x="74" y="3"/>
                </a:cxn>
                <a:cxn ang="0">
                  <a:pos x="71" y="1"/>
                </a:cxn>
                <a:cxn ang="0">
                  <a:pos x="69" y="1"/>
                </a:cxn>
                <a:cxn ang="0">
                  <a:pos x="66" y="0"/>
                </a:cxn>
                <a:cxn ang="0">
                  <a:pos x="59" y="0"/>
                </a:cxn>
                <a:cxn ang="0">
                  <a:pos x="51" y="0"/>
                </a:cxn>
                <a:cxn ang="0">
                  <a:pos x="50" y="0"/>
                </a:cxn>
                <a:cxn ang="0">
                  <a:pos x="45" y="1"/>
                </a:cxn>
                <a:cxn ang="0">
                  <a:pos x="38" y="2"/>
                </a:cxn>
                <a:cxn ang="0">
                  <a:pos x="31" y="3"/>
                </a:cxn>
                <a:cxn ang="0">
                  <a:pos x="19" y="3"/>
                </a:cxn>
                <a:cxn ang="0">
                  <a:pos x="15" y="3"/>
                </a:cxn>
                <a:cxn ang="0">
                  <a:pos x="10" y="5"/>
                </a:cxn>
                <a:cxn ang="0">
                  <a:pos x="8" y="6"/>
                </a:cxn>
                <a:cxn ang="0">
                  <a:pos x="3" y="9"/>
                </a:cxn>
                <a:cxn ang="0">
                  <a:pos x="1" y="11"/>
                </a:cxn>
                <a:cxn ang="0">
                  <a:pos x="0" y="14"/>
                </a:cxn>
                <a:cxn ang="0">
                  <a:pos x="0" y="16"/>
                </a:cxn>
                <a:cxn ang="0">
                  <a:pos x="1" y="17"/>
                </a:cxn>
                <a:cxn ang="0">
                  <a:pos x="4" y="17"/>
                </a:cxn>
                <a:cxn ang="0">
                  <a:pos x="8" y="19"/>
                </a:cxn>
                <a:cxn ang="0">
                  <a:pos x="10" y="17"/>
                </a:cxn>
                <a:cxn ang="0">
                  <a:pos x="14" y="17"/>
                </a:cxn>
                <a:cxn ang="0">
                  <a:pos x="20" y="16"/>
                </a:cxn>
                <a:cxn ang="0">
                  <a:pos x="29" y="14"/>
                </a:cxn>
                <a:cxn ang="0">
                  <a:pos x="40" y="11"/>
                </a:cxn>
                <a:cxn ang="0">
                  <a:pos x="45" y="10"/>
                </a:cxn>
                <a:cxn ang="0">
                  <a:pos x="50" y="9"/>
                </a:cxn>
                <a:cxn ang="0">
                  <a:pos x="61" y="9"/>
                </a:cxn>
                <a:cxn ang="0">
                  <a:pos x="71" y="10"/>
                </a:cxn>
                <a:cxn ang="0">
                  <a:pos x="80" y="14"/>
                </a:cxn>
                <a:cxn ang="0">
                  <a:pos x="89" y="19"/>
                </a:cxn>
                <a:cxn ang="0">
                  <a:pos x="97" y="25"/>
                </a:cxn>
                <a:cxn ang="0">
                  <a:pos x="102" y="28"/>
                </a:cxn>
                <a:cxn ang="0">
                  <a:pos x="99" y="24"/>
                </a:cxn>
                <a:cxn ang="0">
                  <a:pos x="98" y="21"/>
                </a:cxn>
                <a:cxn ang="0">
                  <a:pos x="98" y="20"/>
                </a:cxn>
                <a:cxn ang="0">
                  <a:pos x="97" y="20"/>
                </a:cxn>
                <a:cxn ang="0">
                  <a:pos x="98" y="20"/>
                </a:cxn>
                <a:cxn ang="0">
                  <a:pos x="97" y="20"/>
                </a:cxn>
                <a:cxn ang="0">
                  <a:pos x="98" y="20"/>
                </a:cxn>
                <a:cxn ang="0">
                  <a:pos x="98" y="20"/>
                </a:cxn>
              </a:cxnLst>
              <a:rect l="0" t="0" r="r" b="b"/>
              <a:pathLst>
                <a:path w="102" h="28">
                  <a:moveTo>
                    <a:pt x="98" y="20"/>
                  </a:moveTo>
                  <a:lnTo>
                    <a:pt x="96" y="19"/>
                  </a:lnTo>
                  <a:lnTo>
                    <a:pt x="90" y="14"/>
                  </a:lnTo>
                  <a:lnTo>
                    <a:pt x="83" y="9"/>
                  </a:lnTo>
                  <a:lnTo>
                    <a:pt x="74" y="3"/>
                  </a:lnTo>
                  <a:lnTo>
                    <a:pt x="71" y="1"/>
                  </a:lnTo>
                  <a:lnTo>
                    <a:pt x="69" y="1"/>
                  </a:lnTo>
                  <a:lnTo>
                    <a:pt x="66" y="0"/>
                  </a:lnTo>
                  <a:lnTo>
                    <a:pt x="59" y="0"/>
                  </a:lnTo>
                  <a:lnTo>
                    <a:pt x="51" y="0"/>
                  </a:lnTo>
                  <a:lnTo>
                    <a:pt x="50" y="0"/>
                  </a:lnTo>
                  <a:lnTo>
                    <a:pt x="45" y="1"/>
                  </a:lnTo>
                  <a:lnTo>
                    <a:pt x="38" y="2"/>
                  </a:lnTo>
                  <a:lnTo>
                    <a:pt x="31" y="3"/>
                  </a:lnTo>
                  <a:lnTo>
                    <a:pt x="19" y="3"/>
                  </a:lnTo>
                  <a:lnTo>
                    <a:pt x="15" y="3"/>
                  </a:lnTo>
                  <a:lnTo>
                    <a:pt x="10" y="5"/>
                  </a:lnTo>
                  <a:lnTo>
                    <a:pt x="8" y="6"/>
                  </a:lnTo>
                  <a:lnTo>
                    <a:pt x="3" y="9"/>
                  </a:lnTo>
                  <a:lnTo>
                    <a:pt x="1" y="11"/>
                  </a:lnTo>
                  <a:lnTo>
                    <a:pt x="0" y="14"/>
                  </a:lnTo>
                  <a:lnTo>
                    <a:pt x="0" y="16"/>
                  </a:lnTo>
                  <a:lnTo>
                    <a:pt x="1" y="17"/>
                  </a:lnTo>
                  <a:lnTo>
                    <a:pt x="4" y="17"/>
                  </a:lnTo>
                  <a:lnTo>
                    <a:pt x="8" y="19"/>
                  </a:lnTo>
                  <a:lnTo>
                    <a:pt x="10" y="17"/>
                  </a:lnTo>
                  <a:lnTo>
                    <a:pt x="14" y="17"/>
                  </a:lnTo>
                  <a:lnTo>
                    <a:pt x="20" y="16"/>
                  </a:lnTo>
                  <a:lnTo>
                    <a:pt x="29" y="14"/>
                  </a:lnTo>
                  <a:lnTo>
                    <a:pt x="40" y="11"/>
                  </a:lnTo>
                  <a:lnTo>
                    <a:pt x="45" y="10"/>
                  </a:lnTo>
                  <a:lnTo>
                    <a:pt x="50" y="9"/>
                  </a:lnTo>
                  <a:lnTo>
                    <a:pt x="61" y="9"/>
                  </a:lnTo>
                  <a:lnTo>
                    <a:pt x="71" y="10"/>
                  </a:lnTo>
                  <a:lnTo>
                    <a:pt x="80" y="14"/>
                  </a:lnTo>
                  <a:lnTo>
                    <a:pt x="89" y="19"/>
                  </a:lnTo>
                  <a:lnTo>
                    <a:pt x="97" y="25"/>
                  </a:lnTo>
                  <a:lnTo>
                    <a:pt x="102" y="28"/>
                  </a:lnTo>
                  <a:lnTo>
                    <a:pt x="99" y="24"/>
                  </a:lnTo>
                  <a:lnTo>
                    <a:pt x="98" y="21"/>
                  </a:lnTo>
                  <a:lnTo>
                    <a:pt x="98" y="20"/>
                  </a:lnTo>
                  <a:lnTo>
                    <a:pt x="97" y="20"/>
                  </a:lnTo>
                  <a:lnTo>
                    <a:pt x="98" y="20"/>
                  </a:lnTo>
                  <a:lnTo>
                    <a:pt x="97" y="20"/>
                  </a:lnTo>
                  <a:lnTo>
                    <a:pt x="98" y="20"/>
                  </a:lnTo>
                  <a:lnTo>
                    <a:pt x="98" y="20"/>
                  </a:lnTo>
                  <a:close/>
                </a:path>
              </a:pathLst>
            </a:custGeom>
            <a:solidFill>
              <a:srgbClr val="99FF99"/>
            </a:solidFill>
            <a:ln w="9525">
              <a:noFill/>
              <a:round/>
              <a:headEnd/>
              <a:tailEnd/>
            </a:ln>
          </p:spPr>
          <p:txBody>
            <a:bodyPr/>
            <a:lstStyle/>
            <a:p>
              <a:endParaRPr lang="en-US"/>
            </a:p>
          </p:txBody>
        </p:sp>
        <p:sp>
          <p:nvSpPr>
            <p:cNvPr id="330899" name="Freeform 147"/>
            <p:cNvSpPr>
              <a:spLocks/>
            </p:cNvSpPr>
            <p:nvPr/>
          </p:nvSpPr>
          <p:spPr bwMode="auto">
            <a:xfrm>
              <a:off x="2363" y="421"/>
              <a:ext cx="102" cy="28"/>
            </a:xfrm>
            <a:custGeom>
              <a:avLst/>
              <a:gdLst/>
              <a:ahLst/>
              <a:cxnLst>
                <a:cxn ang="0">
                  <a:pos x="98" y="20"/>
                </a:cxn>
                <a:cxn ang="0">
                  <a:pos x="96" y="19"/>
                </a:cxn>
                <a:cxn ang="0">
                  <a:pos x="90" y="14"/>
                </a:cxn>
                <a:cxn ang="0">
                  <a:pos x="83" y="9"/>
                </a:cxn>
                <a:cxn ang="0">
                  <a:pos x="74" y="3"/>
                </a:cxn>
                <a:cxn ang="0">
                  <a:pos x="71" y="1"/>
                </a:cxn>
                <a:cxn ang="0">
                  <a:pos x="69" y="1"/>
                </a:cxn>
                <a:cxn ang="0">
                  <a:pos x="66" y="0"/>
                </a:cxn>
                <a:cxn ang="0">
                  <a:pos x="59" y="0"/>
                </a:cxn>
                <a:cxn ang="0">
                  <a:pos x="51" y="0"/>
                </a:cxn>
                <a:cxn ang="0">
                  <a:pos x="50" y="0"/>
                </a:cxn>
                <a:cxn ang="0">
                  <a:pos x="45" y="1"/>
                </a:cxn>
                <a:cxn ang="0">
                  <a:pos x="38" y="2"/>
                </a:cxn>
                <a:cxn ang="0">
                  <a:pos x="31" y="3"/>
                </a:cxn>
                <a:cxn ang="0">
                  <a:pos x="19" y="3"/>
                </a:cxn>
                <a:cxn ang="0">
                  <a:pos x="15" y="3"/>
                </a:cxn>
                <a:cxn ang="0">
                  <a:pos x="10" y="5"/>
                </a:cxn>
                <a:cxn ang="0">
                  <a:pos x="8" y="6"/>
                </a:cxn>
                <a:cxn ang="0">
                  <a:pos x="3" y="9"/>
                </a:cxn>
                <a:cxn ang="0">
                  <a:pos x="1" y="11"/>
                </a:cxn>
                <a:cxn ang="0">
                  <a:pos x="0" y="14"/>
                </a:cxn>
                <a:cxn ang="0">
                  <a:pos x="0" y="16"/>
                </a:cxn>
                <a:cxn ang="0">
                  <a:pos x="1" y="17"/>
                </a:cxn>
                <a:cxn ang="0">
                  <a:pos x="4" y="17"/>
                </a:cxn>
                <a:cxn ang="0">
                  <a:pos x="8" y="19"/>
                </a:cxn>
                <a:cxn ang="0">
                  <a:pos x="10" y="17"/>
                </a:cxn>
                <a:cxn ang="0">
                  <a:pos x="14" y="17"/>
                </a:cxn>
                <a:cxn ang="0">
                  <a:pos x="20" y="16"/>
                </a:cxn>
                <a:cxn ang="0">
                  <a:pos x="29" y="14"/>
                </a:cxn>
                <a:cxn ang="0">
                  <a:pos x="40" y="11"/>
                </a:cxn>
                <a:cxn ang="0">
                  <a:pos x="45" y="10"/>
                </a:cxn>
                <a:cxn ang="0">
                  <a:pos x="50" y="9"/>
                </a:cxn>
                <a:cxn ang="0">
                  <a:pos x="61" y="9"/>
                </a:cxn>
                <a:cxn ang="0">
                  <a:pos x="71" y="10"/>
                </a:cxn>
                <a:cxn ang="0">
                  <a:pos x="80" y="14"/>
                </a:cxn>
                <a:cxn ang="0">
                  <a:pos x="89" y="19"/>
                </a:cxn>
                <a:cxn ang="0">
                  <a:pos x="97" y="25"/>
                </a:cxn>
                <a:cxn ang="0">
                  <a:pos x="102" y="28"/>
                </a:cxn>
                <a:cxn ang="0">
                  <a:pos x="99" y="24"/>
                </a:cxn>
                <a:cxn ang="0">
                  <a:pos x="98" y="21"/>
                </a:cxn>
                <a:cxn ang="0">
                  <a:pos x="98" y="20"/>
                </a:cxn>
                <a:cxn ang="0">
                  <a:pos x="97" y="20"/>
                </a:cxn>
                <a:cxn ang="0">
                  <a:pos x="98" y="20"/>
                </a:cxn>
                <a:cxn ang="0">
                  <a:pos x="97" y="20"/>
                </a:cxn>
                <a:cxn ang="0">
                  <a:pos x="98" y="20"/>
                </a:cxn>
              </a:cxnLst>
              <a:rect l="0" t="0" r="r" b="b"/>
              <a:pathLst>
                <a:path w="102" h="28">
                  <a:moveTo>
                    <a:pt x="98" y="20"/>
                  </a:moveTo>
                  <a:lnTo>
                    <a:pt x="96" y="19"/>
                  </a:lnTo>
                  <a:lnTo>
                    <a:pt x="90" y="14"/>
                  </a:lnTo>
                  <a:lnTo>
                    <a:pt x="83" y="9"/>
                  </a:lnTo>
                  <a:lnTo>
                    <a:pt x="74" y="3"/>
                  </a:lnTo>
                  <a:lnTo>
                    <a:pt x="71" y="1"/>
                  </a:lnTo>
                  <a:lnTo>
                    <a:pt x="69" y="1"/>
                  </a:lnTo>
                  <a:lnTo>
                    <a:pt x="66" y="0"/>
                  </a:lnTo>
                  <a:lnTo>
                    <a:pt x="59" y="0"/>
                  </a:lnTo>
                  <a:lnTo>
                    <a:pt x="51" y="0"/>
                  </a:lnTo>
                  <a:lnTo>
                    <a:pt x="50" y="0"/>
                  </a:lnTo>
                  <a:lnTo>
                    <a:pt x="45" y="1"/>
                  </a:lnTo>
                  <a:lnTo>
                    <a:pt x="38" y="2"/>
                  </a:lnTo>
                  <a:lnTo>
                    <a:pt x="31" y="3"/>
                  </a:lnTo>
                  <a:lnTo>
                    <a:pt x="19" y="3"/>
                  </a:lnTo>
                  <a:lnTo>
                    <a:pt x="15" y="3"/>
                  </a:lnTo>
                  <a:lnTo>
                    <a:pt x="10" y="5"/>
                  </a:lnTo>
                  <a:lnTo>
                    <a:pt x="8" y="6"/>
                  </a:lnTo>
                  <a:lnTo>
                    <a:pt x="3" y="9"/>
                  </a:lnTo>
                  <a:lnTo>
                    <a:pt x="1" y="11"/>
                  </a:lnTo>
                  <a:lnTo>
                    <a:pt x="0" y="14"/>
                  </a:lnTo>
                  <a:lnTo>
                    <a:pt x="0" y="16"/>
                  </a:lnTo>
                  <a:lnTo>
                    <a:pt x="1" y="17"/>
                  </a:lnTo>
                  <a:lnTo>
                    <a:pt x="4" y="17"/>
                  </a:lnTo>
                  <a:lnTo>
                    <a:pt x="8" y="19"/>
                  </a:lnTo>
                  <a:lnTo>
                    <a:pt x="10" y="17"/>
                  </a:lnTo>
                  <a:lnTo>
                    <a:pt x="14" y="17"/>
                  </a:lnTo>
                  <a:lnTo>
                    <a:pt x="20" y="16"/>
                  </a:lnTo>
                  <a:lnTo>
                    <a:pt x="29" y="14"/>
                  </a:lnTo>
                  <a:lnTo>
                    <a:pt x="40" y="11"/>
                  </a:lnTo>
                  <a:lnTo>
                    <a:pt x="45" y="10"/>
                  </a:lnTo>
                  <a:lnTo>
                    <a:pt x="50" y="9"/>
                  </a:lnTo>
                  <a:lnTo>
                    <a:pt x="61" y="9"/>
                  </a:lnTo>
                  <a:lnTo>
                    <a:pt x="71" y="10"/>
                  </a:lnTo>
                  <a:lnTo>
                    <a:pt x="80" y="14"/>
                  </a:lnTo>
                  <a:lnTo>
                    <a:pt x="89" y="19"/>
                  </a:lnTo>
                  <a:lnTo>
                    <a:pt x="97" y="25"/>
                  </a:lnTo>
                  <a:lnTo>
                    <a:pt x="102" y="28"/>
                  </a:lnTo>
                  <a:lnTo>
                    <a:pt x="99" y="24"/>
                  </a:lnTo>
                  <a:lnTo>
                    <a:pt x="98" y="21"/>
                  </a:lnTo>
                  <a:lnTo>
                    <a:pt x="98" y="20"/>
                  </a:lnTo>
                  <a:lnTo>
                    <a:pt x="97" y="20"/>
                  </a:lnTo>
                  <a:lnTo>
                    <a:pt x="98" y="20"/>
                  </a:lnTo>
                  <a:lnTo>
                    <a:pt x="97" y="20"/>
                  </a:lnTo>
                  <a:lnTo>
                    <a:pt x="98" y="20"/>
                  </a:lnTo>
                </a:path>
              </a:pathLst>
            </a:custGeom>
            <a:solidFill>
              <a:srgbClr val="99FF99"/>
            </a:solidFill>
            <a:ln w="6350">
              <a:noFill/>
              <a:prstDash val="solid"/>
              <a:round/>
              <a:headEnd/>
              <a:tailEnd/>
            </a:ln>
          </p:spPr>
          <p:txBody>
            <a:bodyPr/>
            <a:lstStyle/>
            <a:p>
              <a:endParaRPr lang="en-US"/>
            </a:p>
          </p:txBody>
        </p:sp>
        <p:sp>
          <p:nvSpPr>
            <p:cNvPr id="330900" name="Freeform 148"/>
            <p:cNvSpPr>
              <a:spLocks/>
            </p:cNvSpPr>
            <p:nvPr/>
          </p:nvSpPr>
          <p:spPr bwMode="auto">
            <a:xfrm>
              <a:off x="2347" y="466"/>
              <a:ext cx="6" cy="67"/>
            </a:xfrm>
            <a:custGeom>
              <a:avLst/>
              <a:gdLst/>
              <a:ahLst/>
              <a:cxnLst>
                <a:cxn ang="0">
                  <a:pos x="6" y="0"/>
                </a:cxn>
                <a:cxn ang="0">
                  <a:pos x="5" y="8"/>
                </a:cxn>
                <a:cxn ang="0">
                  <a:pos x="2" y="18"/>
                </a:cxn>
                <a:cxn ang="0">
                  <a:pos x="0" y="33"/>
                </a:cxn>
                <a:cxn ang="0">
                  <a:pos x="2" y="58"/>
                </a:cxn>
                <a:cxn ang="0">
                  <a:pos x="5" y="67"/>
                </a:cxn>
              </a:cxnLst>
              <a:rect l="0" t="0" r="r" b="b"/>
              <a:pathLst>
                <a:path w="6" h="67">
                  <a:moveTo>
                    <a:pt x="6" y="0"/>
                  </a:moveTo>
                  <a:lnTo>
                    <a:pt x="5" y="8"/>
                  </a:lnTo>
                  <a:lnTo>
                    <a:pt x="2" y="18"/>
                  </a:lnTo>
                  <a:lnTo>
                    <a:pt x="0" y="33"/>
                  </a:lnTo>
                  <a:lnTo>
                    <a:pt x="2" y="58"/>
                  </a:lnTo>
                  <a:lnTo>
                    <a:pt x="5" y="67"/>
                  </a:lnTo>
                </a:path>
              </a:pathLst>
            </a:custGeom>
            <a:solidFill>
              <a:srgbClr val="99FF99"/>
            </a:solidFill>
            <a:ln w="6350">
              <a:noFill/>
              <a:prstDash val="solid"/>
              <a:round/>
              <a:headEnd/>
              <a:tailEnd/>
            </a:ln>
          </p:spPr>
          <p:txBody>
            <a:bodyPr/>
            <a:lstStyle/>
            <a:p>
              <a:endParaRPr lang="en-US"/>
            </a:p>
          </p:txBody>
        </p:sp>
        <p:sp>
          <p:nvSpPr>
            <p:cNvPr id="330901" name="Freeform 149"/>
            <p:cNvSpPr>
              <a:spLocks/>
            </p:cNvSpPr>
            <p:nvPr/>
          </p:nvSpPr>
          <p:spPr bwMode="auto">
            <a:xfrm>
              <a:off x="2301" y="545"/>
              <a:ext cx="68" cy="37"/>
            </a:xfrm>
            <a:custGeom>
              <a:avLst/>
              <a:gdLst/>
              <a:ahLst/>
              <a:cxnLst>
                <a:cxn ang="0">
                  <a:pos x="6" y="4"/>
                </a:cxn>
                <a:cxn ang="0">
                  <a:pos x="4" y="7"/>
                </a:cxn>
                <a:cxn ang="0">
                  <a:pos x="1" y="12"/>
                </a:cxn>
                <a:cxn ang="0">
                  <a:pos x="0" y="21"/>
                </a:cxn>
                <a:cxn ang="0">
                  <a:pos x="1" y="29"/>
                </a:cxn>
                <a:cxn ang="0">
                  <a:pos x="2" y="31"/>
                </a:cxn>
                <a:cxn ang="0">
                  <a:pos x="4" y="31"/>
                </a:cxn>
                <a:cxn ang="0">
                  <a:pos x="5" y="31"/>
                </a:cxn>
                <a:cxn ang="0">
                  <a:pos x="6" y="32"/>
                </a:cxn>
                <a:cxn ang="0">
                  <a:pos x="7" y="35"/>
                </a:cxn>
                <a:cxn ang="0">
                  <a:pos x="9" y="35"/>
                </a:cxn>
                <a:cxn ang="0">
                  <a:pos x="10" y="33"/>
                </a:cxn>
                <a:cxn ang="0">
                  <a:pos x="11" y="33"/>
                </a:cxn>
                <a:cxn ang="0">
                  <a:pos x="12" y="33"/>
                </a:cxn>
                <a:cxn ang="0">
                  <a:pos x="14" y="33"/>
                </a:cxn>
                <a:cxn ang="0">
                  <a:pos x="15" y="33"/>
                </a:cxn>
                <a:cxn ang="0">
                  <a:pos x="16" y="33"/>
                </a:cxn>
                <a:cxn ang="0">
                  <a:pos x="19" y="32"/>
                </a:cxn>
                <a:cxn ang="0">
                  <a:pos x="20" y="31"/>
                </a:cxn>
                <a:cxn ang="0">
                  <a:pos x="21" y="31"/>
                </a:cxn>
                <a:cxn ang="0">
                  <a:pos x="23" y="31"/>
                </a:cxn>
                <a:cxn ang="0">
                  <a:pos x="24" y="32"/>
                </a:cxn>
                <a:cxn ang="0">
                  <a:pos x="25" y="33"/>
                </a:cxn>
                <a:cxn ang="0">
                  <a:pos x="26" y="35"/>
                </a:cxn>
                <a:cxn ang="0">
                  <a:pos x="28" y="36"/>
                </a:cxn>
                <a:cxn ang="0">
                  <a:pos x="30" y="37"/>
                </a:cxn>
                <a:cxn ang="0">
                  <a:pos x="33" y="36"/>
                </a:cxn>
                <a:cxn ang="0">
                  <a:pos x="34" y="36"/>
                </a:cxn>
                <a:cxn ang="0">
                  <a:pos x="39" y="33"/>
                </a:cxn>
                <a:cxn ang="0">
                  <a:pos x="44" y="31"/>
                </a:cxn>
                <a:cxn ang="0">
                  <a:pos x="46" y="31"/>
                </a:cxn>
                <a:cxn ang="0">
                  <a:pos x="48" y="32"/>
                </a:cxn>
                <a:cxn ang="0">
                  <a:pos x="53" y="35"/>
                </a:cxn>
                <a:cxn ang="0">
                  <a:pos x="58" y="35"/>
                </a:cxn>
                <a:cxn ang="0">
                  <a:pos x="62" y="33"/>
                </a:cxn>
                <a:cxn ang="0">
                  <a:pos x="66" y="29"/>
                </a:cxn>
                <a:cxn ang="0">
                  <a:pos x="67" y="24"/>
                </a:cxn>
                <a:cxn ang="0">
                  <a:pos x="68" y="21"/>
                </a:cxn>
                <a:cxn ang="0">
                  <a:pos x="67" y="17"/>
                </a:cxn>
                <a:cxn ang="0">
                  <a:pos x="67" y="14"/>
                </a:cxn>
                <a:cxn ang="0">
                  <a:pos x="66" y="12"/>
                </a:cxn>
                <a:cxn ang="0">
                  <a:pos x="62" y="4"/>
                </a:cxn>
                <a:cxn ang="0">
                  <a:pos x="61" y="0"/>
                </a:cxn>
              </a:cxnLst>
              <a:rect l="0" t="0" r="r" b="b"/>
              <a:pathLst>
                <a:path w="68" h="37">
                  <a:moveTo>
                    <a:pt x="6" y="4"/>
                  </a:moveTo>
                  <a:lnTo>
                    <a:pt x="4" y="7"/>
                  </a:lnTo>
                  <a:lnTo>
                    <a:pt x="1" y="12"/>
                  </a:lnTo>
                  <a:lnTo>
                    <a:pt x="0" y="21"/>
                  </a:lnTo>
                  <a:lnTo>
                    <a:pt x="1" y="29"/>
                  </a:lnTo>
                  <a:lnTo>
                    <a:pt x="2" y="31"/>
                  </a:lnTo>
                  <a:lnTo>
                    <a:pt x="4" y="31"/>
                  </a:lnTo>
                  <a:lnTo>
                    <a:pt x="5" y="31"/>
                  </a:lnTo>
                  <a:lnTo>
                    <a:pt x="6" y="32"/>
                  </a:lnTo>
                  <a:lnTo>
                    <a:pt x="7" y="35"/>
                  </a:lnTo>
                  <a:lnTo>
                    <a:pt x="9" y="35"/>
                  </a:lnTo>
                  <a:lnTo>
                    <a:pt x="10" y="33"/>
                  </a:lnTo>
                  <a:lnTo>
                    <a:pt x="11" y="33"/>
                  </a:lnTo>
                  <a:lnTo>
                    <a:pt x="12" y="33"/>
                  </a:lnTo>
                  <a:lnTo>
                    <a:pt x="14" y="33"/>
                  </a:lnTo>
                  <a:lnTo>
                    <a:pt x="15" y="33"/>
                  </a:lnTo>
                  <a:lnTo>
                    <a:pt x="16" y="33"/>
                  </a:lnTo>
                  <a:lnTo>
                    <a:pt x="19" y="32"/>
                  </a:lnTo>
                  <a:lnTo>
                    <a:pt x="20" y="31"/>
                  </a:lnTo>
                  <a:lnTo>
                    <a:pt x="21" y="31"/>
                  </a:lnTo>
                  <a:lnTo>
                    <a:pt x="23" y="31"/>
                  </a:lnTo>
                  <a:lnTo>
                    <a:pt x="24" y="32"/>
                  </a:lnTo>
                  <a:lnTo>
                    <a:pt x="25" y="33"/>
                  </a:lnTo>
                  <a:lnTo>
                    <a:pt x="26" y="35"/>
                  </a:lnTo>
                  <a:lnTo>
                    <a:pt x="28" y="36"/>
                  </a:lnTo>
                  <a:lnTo>
                    <a:pt x="30" y="37"/>
                  </a:lnTo>
                  <a:lnTo>
                    <a:pt x="33" y="36"/>
                  </a:lnTo>
                  <a:lnTo>
                    <a:pt x="34" y="36"/>
                  </a:lnTo>
                  <a:lnTo>
                    <a:pt x="39" y="33"/>
                  </a:lnTo>
                  <a:lnTo>
                    <a:pt x="44" y="31"/>
                  </a:lnTo>
                  <a:lnTo>
                    <a:pt x="46" y="31"/>
                  </a:lnTo>
                  <a:lnTo>
                    <a:pt x="48" y="32"/>
                  </a:lnTo>
                  <a:lnTo>
                    <a:pt x="53" y="35"/>
                  </a:lnTo>
                  <a:lnTo>
                    <a:pt x="58" y="35"/>
                  </a:lnTo>
                  <a:lnTo>
                    <a:pt x="62" y="33"/>
                  </a:lnTo>
                  <a:lnTo>
                    <a:pt x="66" y="29"/>
                  </a:lnTo>
                  <a:lnTo>
                    <a:pt x="67" y="24"/>
                  </a:lnTo>
                  <a:lnTo>
                    <a:pt x="68" y="21"/>
                  </a:lnTo>
                  <a:lnTo>
                    <a:pt x="67" y="17"/>
                  </a:lnTo>
                  <a:lnTo>
                    <a:pt x="67" y="14"/>
                  </a:lnTo>
                  <a:lnTo>
                    <a:pt x="66" y="12"/>
                  </a:lnTo>
                  <a:lnTo>
                    <a:pt x="62" y="4"/>
                  </a:lnTo>
                  <a:lnTo>
                    <a:pt x="61" y="0"/>
                  </a:lnTo>
                </a:path>
              </a:pathLst>
            </a:custGeom>
            <a:solidFill>
              <a:srgbClr val="99FF99"/>
            </a:solidFill>
            <a:ln w="6350">
              <a:noFill/>
              <a:prstDash val="solid"/>
              <a:round/>
              <a:headEnd/>
              <a:tailEnd/>
            </a:ln>
          </p:spPr>
          <p:txBody>
            <a:bodyPr/>
            <a:lstStyle/>
            <a:p>
              <a:endParaRPr lang="en-US"/>
            </a:p>
          </p:txBody>
        </p:sp>
        <p:sp>
          <p:nvSpPr>
            <p:cNvPr id="330902" name="Freeform 150"/>
            <p:cNvSpPr>
              <a:spLocks/>
            </p:cNvSpPr>
            <p:nvPr/>
          </p:nvSpPr>
          <p:spPr bwMode="auto">
            <a:xfrm>
              <a:off x="2381" y="459"/>
              <a:ext cx="66" cy="30"/>
            </a:xfrm>
            <a:custGeom>
              <a:avLst/>
              <a:gdLst/>
              <a:ahLst/>
              <a:cxnLst>
                <a:cxn ang="0">
                  <a:pos x="66" y="16"/>
                </a:cxn>
                <a:cxn ang="0">
                  <a:pos x="62" y="10"/>
                </a:cxn>
                <a:cxn ang="0">
                  <a:pos x="56" y="6"/>
                </a:cxn>
                <a:cxn ang="0">
                  <a:pos x="50" y="2"/>
                </a:cxn>
                <a:cxn ang="0">
                  <a:pos x="42" y="0"/>
                </a:cxn>
                <a:cxn ang="0">
                  <a:pos x="33" y="0"/>
                </a:cxn>
                <a:cxn ang="0">
                  <a:pos x="16" y="2"/>
                </a:cxn>
                <a:cxn ang="0">
                  <a:pos x="5" y="7"/>
                </a:cxn>
                <a:cxn ang="0">
                  <a:pos x="1" y="13"/>
                </a:cxn>
                <a:cxn ang="0">
                  <a:pos x="0" y="18"/>
                </a:cxn>
                <a:cxn ang="0">
                  <a:pos x="1" y="23"/>
                </a:cxn>
                <a:cxn ang="0">
                  <a:pos x="2" y="23"/>
                </a:cxn>
                <a:cxn ang="0">
                  <a:pos x="5" y="26"/>
                </a:cxn>
                <a:cxn ang="0">
                  <a:pos x="9" y="29"/>
                </a:cxn>
                <a:cxn ang="0">
                  <a:pos x="15" y="30"/>
                </a:cxn>
                <a:cxn ang="0">
                  <a:pos x="22" y="30"/>
                </a:cxn>
                <a:cxn ang="0">
                  <a:pos x="37" y="29"/>
                </a:cxn>
                <a:cxn ang="0">
                  <a:pos x="62" y="21"/>
                </a:cxn>
                <a:cxn ang="0">
                  <a:pos x="66" y="16"/>
                </a:cxn>
                <a:cxn ang="0">
                  <a:pos x="65" y="16"/>
                </a:cxn>
                <a:cxn ang="0">
                  <a:pos x="66" y="16"/>
                </a:cxn>
                <a:cxn ang="0">
                  <a:pos x="65" y="16"/>
                </a:cxn>
                <a:cxn ang="0">
                  <a:pos x="66" y="16"/>
                </a:cxn>
                <a:cxn ang="0">
                  <a:pos x="66" y="16"/>
                </a:cxn>
              </a:cxnLst>
              <a:rect l="0" t="0" r="r" b="b"/>
              <a:pathLst>
                <a:path w="66" h="30">
                  <a:moveTo>
                    <a:pt x="66" y="16"/>
                  </a:moveTo>
                  <a:lnTo>
                    <a:pt x="62" y="10"/>
                  </a:lnTo>
                  <a:lnTo>
                    <a:pt x="56" y="6"/>
                  </a:lnTo>
                  <a:lnTo>
                    <a:pt x="50" y="2"/>
                  </a:lnTo>
                  <a:lnTo>
                    <a:pt x="42" y="0"/>
                  </a:lnTo>
                  <a:lnTo>
                    <a:pt x="33" y="0"/>
                  </a:lnTo>
                  <a:lnTo>
                    <a:pt x="16" y="2"/>
                  </a:lnTo>
                  <a:lnTo>
                    <a:pt x="5" y="7"/>
                  </a:lnTo>
                  <a:lnTo>
                    <a:pt x="1" y="13"/>
                  </a:lnTo>
                  <a:lnTo>
                    <a:pt x="0" y="18"/>
                  </a:lnTo>
                  <a:lnTo>
                    <a:pt x="1" y="23"/>
                  </a:lnTo>
                  <a:lnTo>
                    <a:pt x="2" y="23"/>
                  </a:lnTo>
                  <a:lnTo>
                    <a:pt x="5" y="26"/>
                  </a:lnTo>
                  <a:lnTo>
                    <a:pt x="9" y="29"/>
                  </a:lnTo>
                  <a:lnTo>
                    <a:pt x="15" y="30"/>
                  </a:lnTo>
                  <a:lnTo>
                    <a:pt x="22" y="30"/>
                  </a:lnTo>
                  <a:lnTo>
                    <a:pt x="37" y="29"/>
                  </a:lnTo>
                  <a:lnTo>
                    <a:pt x="62" y="21"/>
                  </a:lnTo>
                  <a:lnTo>
                    <a:pt x="66" y="16"/>
                  </a:lnTo>
                  <a:lnTo>
                    <a:pt x="65" y="16"/>
                  </a:lnTo>
                  <a:lnTo>
                    <a:pt x="66" y="16"/>
                  </a:lnTo>
                  <a:lnTo>
                    <a:pt x="65" y="16"/>
                  </a:lnTo>
                  <a:lnTo>
                    <a:pt x="66" y="16"/>
                  </a:lnTo>
                  <a:lnTo>
                    <a:pt x="66" y="16"/>
                  </a:lnTo>
                  <a:close/>
                </a:path>
              </a:pathLst>
            </a:custGeom>
            <a:solidFill>
              <a:srgbClr val="99FF99"/>
            </a:solidFill>
            <a:ln w="9525">
              <a:noFill/>
              <a:round/>
              <a:headEnd/>
              <a:tailEnd/>
            </a:ln>
          </p:spPr>
          <p:txBody>
            <a:bodyPr/>
            <a:lstStyle/>
            <a:p>
              <a:endParaRPr lang="en-US"/>
            </a:p>
          </p:txBody>
        </p:sp>
        <p:sp>
          <p:nvSpPr>
            <p:cNvPr id="330903" name="Freeform 151"/>
            <p:cNvSpPr>
              <a:spLocks/>
            </p:cNvSpPr>
            <p:nvPr/>
          </p:nvSpPr>
          <p:spPr bwMode="auto">
            <a:xfrm>
              <a:off x="2381" y="459"/>
              <a:ext cx="66" cy="30"/>
            </a:xfrm>
            <a:custGeom>
              <a:avLst/>
              <a:gdLst/>
              <a:ahLst/>
              <a:cxnLst>
                <a:cxn ang="0">
                  <a:pos x="66" y="16"/>
                </a:cxn>
                <a:cxn ang="0">
                  <a:pos x="62" y="10"/>
                </a:cxn>
                <a:cxn ang="0">
                  <a:pos x="56" y="6"/>
                </a:cxn>
                <a:cxn ang="0">
                  <a:pos x="50" y="2"/>
                </a:cxn>
                <a:cxn ang="0">
                  <a:pos x="42" y="0"/>
                </a:cxn>
                <a:cxn ang="0">
                  <a:pos x="33" y="0"/>
                </a:cxn>
                <a:cxn ang="0">
                  <a:pos x="16" y="2"/>
                </a:cxn>
                <a:cxn ang="0">
                  <a:pos x="5" y="7"/>
                </a:cxn>
                <a:cxn ang="0">
                  <a:pos x="1" y="13"/>
                </a:cxn>
                <a:cxn ang="0">
                  <a:pos x="0" y="18"/>
                </a:cxn>
                <a:cxn ang="0">
                  <a:pos x="1" y="23"/>
                </a:cxn>
                <a:cxn ang="0">
                  <a:pos x="2" y="23"/>
                </a:cxn>
                <a:cxn ang="0">
                  <a:pos x="5" y="26"/>
                </a:cxn>
                <a:cxn ang="0">
                  <a:pos x="9" y="29"/>
                </a:cxn>
                <a:cxn ang="0">
                  <a:pos x="15" y="30"/>
                </a:cxn>
                <a:cxn ang="0">
                  <a:pos x="22" y="30"/>
                </a:cxn>
                <a:cxn ang="0">
                  <a:pos x="37" y="29"/>
                </a:cxn>
                <a:cxn ang="0">
                  <a:pos x="62" y="21"/>
                </a:cxn>
                <a:cxn ang="0">
                  <a:pos x="66" y="16"/>
                </a:cxn>
                <a:cxn ang="0">
                  <a:pos x="65" y="16"/>
                </a:cxn>
                <a:cxn ang="0">
                  <a:pos x="66" y="16"/>
                </a:cxn>
                <a:cxn ang="0">
                  <a:pos x="65" y="16"/>
                </a:cxn>
                <a:cxn ang="0">
                  <a:pos x="66" y="16"/>
                </a:cxn>
              </a:cxnLst>
              <a:rect l="0" t="0" r="r" b="b"/>
              <a:pathLst>
                <a:path w="66" h="30">
                  <a:moveTo>
                    <a:pt x="66" y="16"/>
                  </a:moveTo>
                  <a:lnTo>
                    <a:pt x="62" y="10"/>
                  </a:lnTo>
                  <a:lnTo>
                    <a:pt x="56" y="6"/>
                  </a:lnTo>
                  <a:lnTo>
                    <a:pt x="50" y="2"/>
                  </a:lnTo>
                  <a:lnTo>
                    <a:pt x="42" y="0"/>
                  </a:lnTo>
                  <a:lnTo>
                    <a:pt x="33" y="0"/>
                  </a:lnTo>
                  <a:lnTo>
                    <a:pt x="16" y="2"/>
                  </a:lnTo>
                  <a:lnTo>
                    <a:pt x="5" y="7"/>
                  </a:lnTo>
                  <a:lnTo>
                    <a:pt x="1" y="13"/>
                  </a:lnTo>
                  <a:lnTo>
                    <a:pt x="0" y="18"/>
                  </a:lnTo>
                  <a:lnTo>
                    <a:pt x="1" y="23"/>
                  </a:lnTo>
                  <a:lnTo>
                    <a:pt x="2" y="23"/>
                  </a:lnTo>
                  <a:lnTo>
                    <a:pt x="5" y="26"/>
                  </a:lnTo>
                  <a:lnTo>
                    <a:pt x="9" y="29"/>
                  </a:lnTo>
                  <a:lnTo>
                    <a:pt x="15" y="30"/>
                  </a:lnTo>
                  <a:lnTo>
                    <a:pt x="22" y="30"/>
                  </a:lnTo>
                  <a:lnTo>
                    <a:pt x="37" y="29"/>
                  </a:lnTo>
                  <a:lnTo>
                    <a:pt x="62" y="21"/>
                  </a:lnTo>
                  <a:lnTo>
                    <a:pt x="66" y="16"/>
                  </a:lnTo>
                  <a:lnTo>
                    <a:pt x="65" y="16"/>
                  </a:lnTo>
                  <a:lnTo>
                    <a:pt x="66" y="16"/>
                  </a:lnTo>
                  <a:lnTo>
                    <a:pt x="65" y="16"/>
                  </a:lnTo>
                  <a:lnTo>
                    <a:pt x="66" y="16"/>
                  </a:lnTo>
                </a:path>
              </a:pathLst>
            </a:custGeom>
            <a:solidFill>
              <a:srgbClr val="99FF99"/>
            </a:solidFill>
            <a:ln w="6350">
              <a:noFill/>
              <a:prstDash val="solid"/>
              <a:round/>
              <a:headEnd/>
              <a:tailEnd/>
            </a:ln>
          </p:spPr>
          <p:txBody>
            <a:bodyPr/>
            <a:lstStyle/>
            <a:p>
              <a:endParaRPr lang="en-US"/>
            </a:p>
          </p:txBody>
        </p:sp>
        <p:sp>
          <p:nvSpPr>
            <p:cNvPr id="330904" name="Freeform 152"/>
            <p:cNvSpPr>
              <a:spLocks/>
            </p:cNvSpPr>
            <p:nvPr/>
          </p:nvSpPr>
          <p:spPr bwMode="auto">
            <a:xfrm>
              <a:off x="2392" y="458"/>
              <a:ext cx="37" cy="30"/>
            </a:xfrm>
            <a:custGeom>
              <a:avLst/>
              <a:gdLst/>
              <a:ahLst/>
              <a:cxnLst>
                <a:cxn ang="0">
                  <a:pos x="30" y="2"/>
                </a:cxn>
                <a:cxn ang="0">
                  <a:pos x="33" y="5"/>
                </a:cxn>
                <a:cxn ang="0">
                  <a:pos x="35" y="6"/>
                </a:cxn>
                <a:cxn ang="0">
                  <a:pos x="36" y="7"/>
                </a:cxn>
                <a:cxn ang="0">
                  <a:pos x="37" y="10"/>
                </a:cxn>
                <a:cxn ang="0">
                  <a:pos x="37" y="11"/>
                </a:cxn>
                <a:cxn ang="0">
                  <a:pos x="37" y="14"/>
                </a:cxn>
                <a:cxn ang="0">
                  <a:pos x="36" y="19"/>
                </a:cxn>
                <a:cxn ang="0">
                  <a:pos x="35" y="22"/>
                </a:cxn>
                <a:cxn ang="0">
                  <a:pos x="33" y="24"/>
                </a:cxn>
                <a:cxn ang="0">
                  <a:pos x="31" y="26"/>
                </a:cxn>
                <a:cxn ang="0">
                  <a:pos x="30" y="27"/>
                </a:cxn>
                <a:cxn ang="0">
                  <a:pos x="25" y="29"/>
                </a:cxn>
                <a:cxn ang="0">
                  <a:pos x="18" y="30"/>
                </a:cxn>
                <a:cxn ang="0">
                  <a:pos x="13" y="30"/>
                </a:cxn>
                <a:cxn ang="0">
                  <a:pos x="8" y="29"/>
                </a:cxn>
                <a:cxn ang="0">
                  <a:pos x="4" y="26"/>
                </a:cxn>
                <a:cxn ang="0">
                  <a:pos x="4" y="26"/>
                </a:cxn>
                <a:cxn ang="0">
                  <a:pos x="3" y="25"/>
                </a:cxn>
                <a:cxn ang="0">
                  <a:pos x="2" y="24"/>
                </a:cxn>
                <a:cxn ang="0">
                  <a:pos x="2" y="22"/>
                </a:cxn>
                <a:cxn ang="0">
                  <a:pos x="0" y="19"/>
                </a:cxn>
                <a:cxn ang="0">
                  <a:pos x="2" y="15"/>
                </a:cxn>
                <a:cxn ang="0">
                  <a:pos x="3" y="11"/>
                </a:cxn>
                <a:cxn ang="0">
                  <a:pos x="4" y="7"/>
                </a:cxn>
                <a:cxn ang="0">
                  <a:pos x="5" y="5"/>
                </a:cxn>
                <a:cxn ang="0">
                  <a:pos x="8" y="2"/>
                </a:cxn>
                <a:cxn ang="0">
                  <a:pos x="9" y="1"/>
                </a:cxn>
                <a:cxn ang="0">
                  <a:pos x="11" y="1"/>
                </a:cxn>
                <a:cxn ang="0">
                  <a:pos x="13" y="0"/>
                </a:cxn>
                <a:cxn ang="0">
                  <a:pos x="18" y="1"/>
                </a:cxn>
                <a:cxn ang="0">
                  <a:pos x="23" y="1"/>
                </a:cxn>
                <a:cxn ang="0">
                  <a:pos x="28" y="1"/>
                </a:cxn>
                <a:cxn ang="0">
                  <a:pos x="31" y="1"/>
                </a:cxn>
                <a:cxn ang="0">
                  <a:pos x="30" y="2"/>
                </a:cxn>
                <a:cxn ang="0">
                  <a:pos x="30" y="2"/>
                </a:cxn>
                <a:cxn ang="0">
                  <a:pos x="28" y="2"/>
                </a:cxn>
                <a:cxn ang="0">
                  <a:pos x="30" y="2"/>
                </a:cxn>
                <a:cxn ang="0">
                  <a:pos x="28" y="2"/>
                </a:cxn>
                <a:cxn ang="0">
                  <a:pos x="30" y="2"/>
                </a:cxn>
                <a:cxn ang="0">
                  <a:pos x="30" y="2"/>
                </a:cxn>
              </a:cxnLst>
              <a:rect l="0" t="0" r="r" b="b"/>
              <a:pathLst>
                <a:path w="37" h="30">
                  <a:moveTo>
                    <a:pt x="30" y="2"/>
                  </a:moveTo>
                  <a:lnTo>
                    <a:pt x="33" y="5"/>
                  </a:lnTo>
                  <a:lnTo>
                    <a:pt x="35" y="6"/>
                  </a:lnTo>
                  <a:lnTo>
                    <a:pt x="36" y="7"/>
                  </a:lnTo>
                  <a:lnTo>
                    <a:pt x="37" y="10"/>
                  </a:lnTo>
                  <a:lnTo>
                    <a:pt x="37" y="11"/>
                  </a:lnTo>
                  <a:lnTo>
                    <a:pt x="37" y="14"/>
                  </a:lnTo>
                  <a:lnTo>
                    <a:pt x="36" y="19"/>
                  </a:lnTo>
                  <a:lnTo>
                    <a:pt x="35" y="22"/>
                  </a:lnTo>
                  <a:lnTo>
                    <a:pt x="33" y="24"/>
                  </a:lnTo>
                  <a:lnTo>
                    <a:pt x="31" y="26"/>
                  </a:lnTo>
                  <a:lnTo>
                    <a:pt x="30" y="27"/>
                  </a:lnTo>
                  <a:lnTo>
                    <a:pt x="25" y="29"/>
                  </a:lnTo>
                  <a:lnTo>
                    <a:pt x="18" y="30"/>
                  </a:lnTo>
                  <a:lnTo>
                    <a:pt x="13" y="30"/>
                  </a:lnTo>
                  <a:lnTo>
                    <a:pt x="8" y="29"/>
                  </a:lnTo>
                  <a:lnTo>
                    <a:pt x="4" y="26"/>
                  </a:lnTo>
                  <a:lnTo>
                    <a:pt x="4" y="26"/>
                  </a:lnTo>
                  <a:lnTo>
                    <a:pt x="3" y="25"/>
                  </a:lnTo>
                  <a:lnTo>
                    <a:pt x="2" y="24"/>
                  </a:lnTo>
                  <a:lnTo>
                    <a:pt x="2" y="22"/>
                  </a:lnTo>
                  <a:lnTo>
                    <a:pt x="0" y="19"/>
                  </a:lnTo>
                  <a:lnTo>
                    <a:pt x="2" y="15"/>
                  </a:lnTo>
                  <a:lnTo>
                    <a:pt x="3" y="11"/>
                  </a:lnTo>
                  <a:lnTo>
                    <a:pt x="4" y="7"/>
                  </a:lnTo>
                  <a:lnTo>
                    <a:pt x="5" y="5"/>
                  </a:lnTo>
                  <a:lnTo>
                    <a:pt x="8" y="2"/>
                  </a:lnTo>
                  <a:lnTo>
                    <a:pt x="9" y="1"/>
                  </a:lnTo>
                  <a:lnTo>
                    <a:pt x="11" y="1"/>
                  </a:lnTo>
                  <a:lnTo>
                    <a:pt x="13" y="0"/>
                  </a:lnTo>
                  <a:lnTo>
                    <a:pt x="18" y="1"/>
                  </a:lnTo>
                  <a:lnTo>
                    <a:pt x="23" y="1"/>
                  </a:lnTo>
                  <a:lnTo>
                    <a:pt x="28" y="1"/>
                  </a:lnTo>
                  <a:lnTo>
                    <a:pt x="31" y="1"/>
                  </a:lnTo>
                  <a:lnTo>
                    <a:pt x="30" y="2"/>
                  </a:lnTo>
                  <a:lnTo>
                    <a:pt x="30" y="2"/>
                  </a:lnTo>
                  <a:lnTo>
                    <a:pt x="28" y="2"/>
                  </a:lnTo>
                  <a:lnTo>
                    <a:pt x="30" y="2"/>
                  </a:lnTo>
                  <a:lnTo>
                    <a:pt x="28" y="2"/>
                  </a:lnTo>
                  <a:lnTo>
                    <a:pt x="30" y="2"/>
                  </a:lnTo>
                  <a:lnTo>
                    <a:pt x="30" y="2"/>
                  </a:lnTo>
                  <a:close/>
                </a:path>
              </a:pathLst>
            </a:custGeom>
            <a:solidFill>
              <a:srgbClr val="99FF99"/>
            </a:solidFill>
            <a:ln w="9525">
              <a:noFill/>
              <a:round/>
              <a:headEnd/>
              <a:tailEnd/>
            </a:ln>
          </p:spPr>
          <p:txBody>
            <a:bodyPr/>
            <a:lstStyle/>
            <a:p>
              <a:endParaRPr lang="en-US"/>
            </a:p>
          </p:txBody>
        </p:sp>
        <p:sp>
          <p:nvSpPr>
            <p:cNvPr id="330905" name="Freeform 153"/>
            <p:cNvSpPr>
              <a:spLocks/>
            </p:cNvSpPr>
            <p:nvPr/>
          </p:nvSpPr>
          <p:spPr bwMode="auto">
            <a:xfrm>
              <a:off x="2392" y="458"/>
              <a:ext cx="37" cy="30"/>
            </a:xfrm>
            <a:custGeom>
              <a:avLst/>
              <a:gdLst/>
              <a:ahLst/>
              <a:cxnLst>
                <a:cxn ang="0">
                  <a:pos x="30" y="2"/>
                </a:cxn>
                <a:cxn ang="0">
                  <a:pos x="33" y="5"/>
                </a:cxn>
                <a:cxn ang="0">
                  <a:pos x="35" y="6"/>
                </a:cxn>
                <a:cxn ang="0">
                  <a:pos x="36" y="7"/>
                </a:cxn>
                <a:cxn ang="0">
                  <a:pos x="37" y="10"/>
                </a:cxn>
                <a:cxn ang="0">
                  <a:pos x="37" y="11"/>
                </a:cxn>
                <a:cxn ang="0">
                  <a:pos x="37" y="14"/>
                </a:cxn>
                <a:cxn ang="0">
                  <a:pos x="36" y="19"/>
                </a:cxn>
                <a:cxn ang="0">
                  <a:pos x="35" y="22"/>
                </a:cxn>
                <a:cxn ang="0">
                  <a:pos x="33" y="24"/>
                </a:cxn>
                <a:cxn ang="0">
                  <a:pos x="31" y="26"/>
                </a:cxn>
                <a:cxn ang="0">
                  <a:pos x="30" y="27"/>
                </a:cxn>
                <a:cxn ang="0">
                  <a:pos x="25" y="29"/>
                </a:cxn>
                <a:cxn ang="0">
                  <a:pos x="18" y="30"/>
                </a:cxn>
                <a:cxn ang="0">
                  <a:pos x="13" y="30"/>
                </a:cxn>
                <a:cxn ang="0">
                  <a:pos x="8" y="29"/>
                </a:cxn>
                <a:cxn ang="0">
                  <a:pos x="4" y="26"/>
                </a:cxn>
                <a:cxn ang="0">
                  <a:pos x="4" y="26"/>
                </a:cxn>
                <a:cxn ang="0">
                  <a:pos x="3" y="25"/>
                </a:cxn>
                <a:cxn ang="0">
                  <a:pos x="2" y="24"/>
                </a:cxn>
                <a:cxn ang="0">
                  <a:pos x="2" y="22"/>
                </a:cxn>
                <a:cxn ang="0">
                  <a:pos x="0" y="19"/>
                </a:cxn>
                <a:cxn ang="0">
                  <a:pos x="2" y="15"/>
                </a:cxn>
                <a:cxn ang="0">
                  <a:pos x="3" y="11"/>
                </a:cxn>
                <a:cxn ang="0">
                  <a:pos x="4" y="7"/>
                </a:cxn>
                <a:cxn ang="0">
                  <a:pos x="5" y="5"/>
                </a:cxn>
                <a:cxn ang="0">
                  <a:pos x="8" y="2"/>
                </a:cxn>
                <a:cxn ang="0">
                  <a:pos x="9" y="1"/>
                </a:cxn>
                <a:cxn ang="0">
                  <a:pos x="11" y="1"/>
                </a:cxn>
                <a:cxn ang="0">
                  <a:pos x="13" y="0"/>
                </a:cxn>
                <a:cxn ang="0">
                  <a:pos x="18" y="1"/>
                </a:cxn>
                <a:cxn ang="0">
                  <a:pos x="23" y="1"/>
                </a:cxn>
                <a:cxn ang="0">
                  <a:pos x="28" y="1"/>
                </a:cxn>
                <a:cxn ang="0">
                  <a:pos x="31" y="1"/>
                </a:cxn>
                <a:cxn ang="0">
                  <a:pos x="30" y="2"/>
                </a:cxn>
                <a:cxn ang="0">
                  <a:pos x="30" y="2"/>
                </a:cxn>
                <a:cxn ang="0">
                  <a:pos x="28" y="2"/>
                </a:cxn>
                <a:cxn ang="0">
                  <a:pos x="30" y="2"/>
                </a:cxn>
                <a:cxn ang="0">
                  <a:pos x="28" y="2"/>
                </a:cxn>
                <a:cxn ang="0">
                  <a:pos x="30" y="2"/>
                </a:cxn>
              </a:cxnLst>
              <a:rect l="0" t="0" r="r" b="b"/>
              <a:pathLst>
                <a:path w="37" h="30">
                  <a:moveTo>
                    <a:pt x="30" y="2"/>
                  </a:moveTo>
                  <a:lnTo>
                    <a:pt x="33" y="5"/>
                  </a:lnTo>
                  <a:lnTo>
                    <a:pt x="35" y="6"/>
                  </a:lnTo>
                  <a:lnTo>
                    <a:pt x="36" y="7"/>
                  </a:lnTo>
                  <a:lnTo>
                    <a:pt x="37" y="10"/>
                  </a:lnTo>
                  <a:lnTo>
                    <a:pt x="37" y="11"/>
                  </a:lnTo>
                  <a:lnTo>
                    <a:pt x="37" y="14"/>
                  </a:lnTo>
                  <a:lnTo>
                    <a:pt x="36" y="19"/>
                  </a:lnTo>
                  <a:lnTo>
                    <a:pt x="35" y="22"/>
                  </a:lnTo>
                  <a:lnTo>
                    <a:pt x="33" y="24"/>
                  </a:lnTo>
                  <a:lnTo>
                    <a:pt x="31" y="26"/>
                  </a:lnTo>
                  <a:lnTo>
                    <a:pt x="30" y="27"/>
                  </a:lnTo>
                  <a:lnTo>
                    <a:pt x="25" y="29"/>
                  </a:lnTo>
                  <a:lnTo>
                    <a:pt x="18" y="30"/>
                  </a:lnTo>
                  <a:lnTo>
                    <a:pt x="13" y="30"/>
                  </a:lnTo>
                  <a:lnTo>
                    <a:pt x="8" y="29"/>
                  </a:lnTo>
                  <a:lnTo>
                    <a:pt x="4" y="26"/>
                  </a:lnTo>
                  <a:lnTo>
                    <a:pt x="4" y="26"/>
                  </a:lnTo>
                  <a:lnTo>
                    <a:pt x="3" y="25"/>
                  </a:lnTo>
                  <a:lnTo>
                    <a:pt x="2" y="24"/>
                  </a:lnTo>
                  <a:lnTo>
                    <a:pt x="2" y="22"/>
                  </a:lnTo>
                  <a:lnTo>
                    <a:pt x="0" y="19"/>
                  </a:lnTo>
                  <a:lnTo>
                    <a:pt x="2" y="15"/>
                  </a:lnTo>
                  <a:lnTo>
                    <a:pt x="3" y="11"/>
                  </a:lnTo>
                  <a:lnTo>
                    <a:pt x="4" y="7"/>
                  </a:lnTo>
                  <a:lnTo>
                    <a:pt x="5" y="5"/>
                  </a:lnTo>
                  <a:lnTo>
                    <a:pt x="8" y="2"/>
                  </a:lnTo>
                  <a:lnTo>
                    <a:pt x="9" y="1"/>
                  </a:lnTo>
                  <a:lnTo>
                    <a:pt x="11" y="1"/>
                  </a:lnTo>
                  <a:lnTo>
                    <a:pt x="13" y="0"/>
                  </a:lnTo>
                  <a:lnTo>
                    <a:pt x="18" y="1"/>
                  </a:lnTo>
                  <a:lnTo>
                    <a:pt x="23" y="1"/>
                  </a:lnTo>
                  <a:lnTo>
                    <a:pt x="28" y="1"/>
                  </a:lnTo>
                  <a:lnTo>
                    <a:pt x="31" y="1"/>
                  </a:lnTo>
                  <a:lnTo>
                    <a:pt x="30" y="2"/>
                  </a:lnTo>
                  <a:lnTo>
                    <a:pt x="30" y="2"/>
                  </a:lnTo>
                  <a:lnTo>
                    <a:pt x="28" y="2"/>
                  </a:lnTo>
                  <a:lnTo>
                    <a:pt x="30" y="2"/>
                  </a:lnTo>
                  <a:lnTo>
                    <a:pt x="28" y="2"/>
                  </a:lnTo>
                  <a:lnTo>
                    <a:pt x="30" y="2"/>
                  </a:lnTo>
                </a:path>
              </a:pathLst>
            </a:custGeom>
            <a:solidFill>
              <a:srgbClr val="99FF99"/>
            </a:solidFill>
            <a:ln w="6350">
              <a:noFill/>
              <a:prstDash val="solid"/>
              <a:round/>
              <a:headEnd/>
              <a:tailEnd/>
            </a:ln>
          </p:spPr>
          <p:txBody>
            <a:bodyPr/>
            <a:lstStyle/>
            <a:p>
              <a:endParaRPr lang="en-US"/>
            </a:p>
          </p:txBody>
        </p:sp>
        <p:sp>
          <p:nvSpPr>
            <p:cNvPr id="330906" name="Freeform 154"/>
            <p:cNvSpPr>
              <a:spLocks/>
            </p:cNvSpPr>
            <p:nvPr/>
          </p:nvSpPr>
          <p:spPr bwMode="auto">
            <a:xfrm>
              <a:off x="2375" y="460"/>
              <a:ext cx="72" cy="22"/>
            </a:xfrm>
            <a:custGeom>
              <a:avLst/>
              <a:gdLst/>
              <a:ahLst/>
              <a:cxnLst>
                <a:cxn ang="0">
                  <a:pos x="72" y="18"/>
                </a:cxn>
                <a:cxn ang="0">
                  <a:pos x="70" y="14"/>
                </a:cxn>
                <a:cxn ang="0">
                  <a:pos x="66" y="10"/>
                </a:cxn>
                <a:cxn ang="0">
                  <a:pos x="62" y="6"/>
                </a:cxn>
                <a:cxn ang="0">
                  <a:pos x="58" y="4"/>
                </a:cxn>
                <a:cxn ang="0">
                  <a:pos x="48" y="1"/>
                </a:cxn>
                <a:cxn ang="0">
                  <a:pos x="38" y="0"/>
                </a:cxn>
                <a:cxn ang="0">
                  <a:pos x="28" y="0"/>
                </a:cxn>
                <a:cxn ang="0">
                  <a:pos x="19" y="1"/>
                </a:cxn>
                <a:cxn ang="0">
                  <a:pos x="19" y="1"/>
                </a:cxn>
                <a:cxn ang="0">
                  <a:pos x="16" y="3"/>
                </a:cxn>
                <a:cxn ang="0">
                  <a:pos x="11" y="5"/>
                </a:cxn>
                <a:cxn ang="0">
                  <a:pos x="7" y="8"/>
                </a:cxn>
                <a:cxn ang="0">
                  <a:pos x="5" y="12"/>
                </a:cxn>
                <a:cxn ang="0">
                  <a:pos x="0" y="20"/>
                </a:cxn>
                <a:cxn ang="0">
                  <a:pos x="0" y="22"/>
                </a:cxn>
              </a:cxnLst>
              <a:rect l="0" t="0" r="r" b="b"/>
              <a:pathLst>
                <a:path w="72" h="22">
                  <a:moveTo>
                    <a:pt x="72" y="18"/>
                  </a:moveTo>
                  <a:lnTo>
                    <a:pt x="70" y="14"/>
                  </a:lnTo>
                  <a:lnTo>
                    <a:pt x="66" y="10"/>
                  </a:lnTo>
                  <a:lnTo>
                    <a:pt x="62" y="6"/>
                  </a:lnTo>
                  <a:lnTo>
                    <a:pt x="58" y="4"/>
                  </a:lnTo>
                  <a:lnTo>
                    <a:pt x="48" y="1"/>
                  </a:lnTo>
                  <a:lnTo>
                    <a:pt x="38" y="0"/>
                  </a:lnTo>
                  <a:lnTo>
                    <a:pt x="28" y="0"/>
                  </a:lnTo>
                  <a:lnTo>
                    <a:pt x="19" y="1"/>
                  </a:lnTo>
                  <a:lnTo>
                    <a:pt x="19" y="1"/>
                  </a:lnTo>
                  <a:lnTo>
                    <a:pt x="16" y="3"/>
                  </a:lnTo>
                  <a:lnTo>
                    <a:pt x="11" y="5"/>
                  </a:lnTo>
                  <a:lnTo>
                    <a:pt x="7" y="8"/>
                  </a:lnTo>
                  <a:lnTo>
                    <a:pt x="5" y="12"/>
                  </a:lnTo>
                  <a:lnTo>
                    <a:pt x="0" y="20"/>
                  </a:lnTo>
                  <a:lnTo>
                    <a:pt x="0" y="22"/>
                  </a:lnTo>
                </a:path>
              </a:pathLst>
            </a:custGeom>
            <a:solidFill>
              <a:srgbClr val="99FF99"/>
            </a:solidFill>
            <a:ln w="6350">
              <a:noFill/>
              <a:prstDash val="solid"/>
              <a:round/>
              <a:headEnd/>
              <a:tailEnd/>
            </a:ln>
          </p:spPr>
          <p:txBody>
            <a:bodyPr/>
            <a:lstStyle/>
            <a:p>
              <a:endParaRPr lang="en-US"/>
            </a:p>
          </p:txBody>
        </p:sp>
        <p:sp>
          <p:nvSpPr>
            <p:cNvPr id="330907" name="Freeform 155"/>
            <p:cNvSpPr>
              <a:spLocks/>
            </p:cNvSpPr>
            <p:nvPr/>
          </p:nvSpPr>
          <p:spPr bwMode="auto">
            <a:xfrm>
              <a:off x="2375" y="452"/>
              <a:ext cx="71" cy="18"/>
            </a:xfrm>
            <a:custGeom>
              <a:avLst/>
              <a:gdLst/>
              <a:ahLst/>
              <a:cxnLst>
                <a:cxn ang="0">
                  <a:pos x="71" y="17"/>
                </a:cxn>
                <a:cxn ang="0">
                  <a:pos x="66" y="13"/>
                </a:cxn>
                <a:cxn ang="0">
                  <a:pos x="58" y="8"/>
                </a:cxn>
                <a:cxn ang="0">
                  <a:pos x="49" y="3"/>
                </a:cxn>
                <a:cxn ang="0">
                  <a:pos x="40" y="0"/>
                </a:cxn>
                <a:cxn ang="0">
                  <a:pos x="30" y="0"/>
                </a:cxn>
                <a:cxn ang="0">
                  <a:pos x="20" y="2"/>
                </a:cxn>
                <a:cxn ang="0">
                  <a:pos x="15" y="2"/>
                </a:cxn>
                <a:cxn ang="0">
                  <a:pos x="12" y="3"/>
                </a:cxn>
                <a:cxn ang="0">
                  <a:pos x="10" y="6"/>
                </a:cxn>
                <a:cxn ang="0">
                  <a:pos x="5" y="11"/>
                </a:cxn>
                <a:cxn ang="0">
                  <a:pos x="0" y="17"/>
                </a:cxn>
                <a:cxn ang="0">
                  <a:pos x="0" y="18"/>
                </a:cxn>
              </a:cxnLst>
              <a:rect l="0" t="0" r="r" b="b"/>
              <a:pathLst>
                <a:path w="71" h="18">
                  <a:moveTo>
                    <a:pt x="71" y="17"/>
                  </a:moveTo>
                  <a:lnTo>
                    <a:pt x="66" y="13"/>
                  </a:lnTo>
                  <a:lnTo>
                    <a:pt x="58" y="8"/>
                  </a:lnTo>
                  <a:lnTo>
                    <a:pt x="49" y="3"/>
                  </a:lnTo>
                  <a:lnTo>
                    <a:pt x="40" y="0"/>
                  </a:lnTo>
                  <a:lnTo>
                    <a:pt x="30" y="0"/>
                  </a:lnTo>
                  <a:lnTo>
                    <a:pt x="20" y="2"/>
                  </a:lnTo>
                  <a:lnTo>
                    <a:pt x="15" y="2"/>
                  </a:lnTo>
                  <a:lnTo>
                    <a:pt x="12" y="3"/>
                  </a:lnTo>
                  <a:lnTo>
                    <a:pt x="10" y="6"/>
                  </a:lnTo>
                  <a:lnTo>
                    <a:pt x="5" y="11"/>
                  </a:lnTo>
                  <a:lnTo>
                    <a:pt x="0" y="17"/>
                  </a:lnTo>
                  <a:lnTo>
                    <a:pt x="0" y="18"/>
                  </a:lnTo>
                </a:path>
              </a:pathLst>
            </a:custGeom>
            <a:solidFill>
              <a:srgbClr val="99FF99"/>
            </a:solidFill>
            <a:ln w="6350">
              <a:noFill/>
              <a:prstDash val="solid"/>
              <a:round/>
              <a:headEnd/>
              <a:tailEnd/>
            </a:ln>
          </p:spPr>
          <p:txBody>
            <a:bodyPr/>
            <a:lstStyle/>
            <a:p>
              <a:endParaRPr lang="en-US"/>
            </a:p>
          </p:txBody>
        </p:sp>
        <p:sp>
          <p:nvSpPr>
            <p:cNvPr id="330908" name="Freeform 156"/>
            <p:cNvSpPr>
              <a:spLocks/>
            </p:cNvSpPr>
            <p:nvPr/>
          </p:nvSpPr>
          <p:spPr bwMode="auto">
            <a:xfrm>
              <a:off x="2406" y="466"/>
              <a:ext cx="12" cy="12"/>
            </a:xfrm>
            <a:custGeom>
              <a:avLst/>
              <a:gdLst/>
              <a:ahLst/>
              <a:cxnLst>
                <a:cxn ang="0">
                  <a:pos x="5" y="12"/>
                </a:cxn>
                <a:cxn ang="0">
                  <a:pos x="4" y="12"/>
                </a:cxn>
                <a:cxn ang="0">
                  <a:pos x="3" y="12"/>
                </a:cxn>
                <a:cxn ang="0">
                  <a:pos x="0" y="11"/>
                </a:cxn>
                <a:cxn ang="0">
                  <a:pos x="0" y="7"/>
                </a:cxn>
                <a:cxn ang="0">
                  <a:pos x="0" y="6"/>
                </a:cxn>
                <a:cxn ang="0">
                  <a:pos x="2" y="3"/>
                </a:cxn>
                <a:cxn ang="0">
                  <a:pos x="3" y="2"/>
                </a:cxn>
                <a:cxn ang="0">
                  <a:pos x="5" y="0"/>
                </a:cxn>
                <a:cxn ang="0">
                  <a:pos x="8" y="2"/>
                </a:cxn>
                <a:cxn ang="0">
                  <a:pos x="9" y="4"/>
                </a:cxn>
                <a:cxn ang="0">
                  <a:pos x="11" y="6"/>
                </a:cxn>
                <a:cxn ang="0">
                  <a:pos x="11" y="7"/>
                </a:cxn>
                <a:cxn ang="0">
                  <a:pos x="12" y="7"/>
                </a:cxn>
                <a:cxn ang="0">
                  <a:pos x="11" y="9"/>
                </a:cxn>
                <a:cxn ang="0">
                  <a:pos x="9" y="11"/>
                </a:cxn>
                <a:cxn ang="0">
                  <a:pos x="8" y="12"/>
                </a:cxn>
                <a:cxn ang="0">
                  <a:pos x="7" y="12"/>
                </a:cxn>
                <a:cxn ang="0">
                  <a:pos x="5" y="12"/>
                </a:cxn>
                <a:cxn ang="0">
                  <a:pos x="5" y="12"/>
                </a:cxn>
                <a:cxn ang="0">
                  <a:pos x="4" y="12"/>
                </a:cxn>
                <a:cxn ang="0">
                  <a:pos x="5" y="12"/>
                </a:cxn>
                <a:cxn ang="0">
                  <a:pos x="4" y="12"/>
                </a:cxn>
                <a:cxn ang="0">
                  <a:pos x="5" y="12"/>
                </a:cxn>
                <a:cxn ang="0">
                  <a:pos x="5" y="12"/>
                </a:cxn>
              </a:cxnLst>
              <a:rect l="0" t="0" r="r" b="b"/>
              <a:pathLst>
                <a:path w="12" h="12">
                  <a:moveTo>
                    <a:pt x="5" y="12"/>
                  </a:moveTo>
                  <a:lnTo>
                    <a:pt x="4" y="12"/>
                  </a:lnTo>
                  <a:lnTo>
                    <a:pt x="3" y="12"/>
                  </a:lnTo>
                  <a:lnTo>
                    <a:pt x="0" y="11"/>
                  </a:lnTo>
                  <a:lnTo>
                    <a:pt x="0" y="7"/>
                  </a:lnTo>
                  <a:lnTo>
                    <a:pt x="0" y="6"/>
                  </a:lnTo>
                  <a:lnTo>
                    <a:pt x="2" y="3"/>
                  </a:lnTo>
                  <a:lnTo>
                    <a:pt x="3" y="2"/>
                  </a:lnTo>
                  <a:lnTo>
                    <a:pt x="5" y="0"/>
                  </a:lnTo>
                  <a:lnTo>
                    <a:pt x="8" y="2"/>
                  </a:lnTo>
                  <a:lnTo>
                    <a:pt x="9" y="4"/>
                  </a:lnTo>
                  <a:lnTo>
                    <a:pt x="11" y="6"/>
                  </a:lnTo>
                  <a:lnTo>
                    <a:pt x="11" y="7"/>
                  </a:lnTo>
                  <a:lnTo>
                    <a:pt x="12" y="7"/>
                  </a:lnTo>
                  <a:lnTo>
                    <a:pt x="11" y="9"/>
                  </a:lnTo>
                  <a:lnTo>
                    <a:pt x="9" y="11"/>
                  </a:lnTo>
                  <a:lnTo>
                    <a:pt x="8" y="12"/>
                  </a:lnTo>
                  <a:lnTo>
                    <a:pt x="7" y="12"/>
                  </a:lnTo>
                  <a:lnTo>
                    <a:pt x="5" y="12"/>
                  </a:lnTo>
                  <a:lnTo>
                    <a:pt x="5" y="12"/>
                  </a:lnTo>
                  <a:lnTo>
                    <a:pt x="4" y="12"/>
                  </a:lnTo>
                  <a:lnTo>
                    <a:pt x="5" y="12"/>
                  </a:lnTo>
                  <a:lnTo>
                    <a:pt x="4" y="12"/>
                  </a:lnTo>
                  <a:lnTo>
                    <a:pt x="5" y="12"/>
                  </a:lnTo>
                  <a:lnTo>
                    <a:pt x="5" y="12"/>
                  </a:lnTo>
                  <a:close/>
                </a:path>
              </a:pathLst>
            </a:custGeom>
            <a:solidFill>
              <a:srgbClr val="99FF99"/>
            </a:solidFill>
            <a:ln w="9525">
              <a:noFill/>
              <a:round/>
              <a:headEnd/>
              <a:tailEnd/>
            </a:ln>
          </p:spPr>
          <p:txBody>
            <a:bodyPr/>
            <a:lstStyle/>
            <a:p>
              <a:endParaRPr lang="en-US"/>
            </a:p>
          </p:txBody>
        </p:sp>
        <p:sp>
          <p:nvSpPr>
            <p:cNvPr id="330909" name="Freeform 157"/>
            <p:cNvSpPr>
              <a:spLocks/>
            </p:cNvSpPr>
            <p:nvPr/>
          </p:nvSpPr>
          <p:spPr bwMode="auto">
            <a:xfrm>
              <a:off x="2406" y="466"/>
              <a:ext cx="12" cy="12"/>
            </a:xfrm>
            <a:custGeom>
              <a:avLst/>
              <a:gdLst/>
              <a:ahLst/>
              <a:cxnLst>
                <a:cxn ang="0">
                  <a:pos x="5" y="12"/>
                </a:cxn>
                <a:cxn ang="0">
                  <a:pos x="4" y="12"/>
                </a:cxn>
                <a:cxn ang="0">
                  <a:pos x="3" y="12"/>
                </a:cxn>
                <a:cxn ang="0">
                  <a:pos x="0" y="11"/>
                </a:cxn>
                <a:cxn ang="0">
                  <a:pos x="0" y="7"/>
                </a:cxn>
                <a:cxn ang="0">
                  <a:pos x="0" y="6"/>
                </a:cxn>
                <a:cxn ang="0">
                  <a:pos x="2" y="3"/>
                </a:cxn>
                <a:cxn ang="0">
                  <a:pos x="3" y="2"/>
                </a:cxn>
                <a:cxn ang="0">
                  <a:pos x="5" y="0"/>
                </a:cxn>
                <a:cxn ang="0">
                  <a:pos x="8" y="2"/>
                </a:cxn>
                <a:cxn ang="0">
                  <a:pos x="9" y="4"/>
                </a:cxn>
                <a:cxn ang="0">
                  <a:pos x="11" y="6"/>
                </a:cxn>
                <a:cxn ang="0">
                  <a:pos x="11" y="7"/>
                </a:cxn>
                <a:cxn ang="0">
                  <a:pos x="12" y="7"/>
                </a:cxn>
                <a:cxn ang="0">
                  <a:pos x="11" y="9"/>
                </a:cxn>
                <a:cxn ang="0">
                  <a:pos x="9" y="11"/>
                </a:cxn>
                <a:cxn ang="0">
                  <a:pos x="8" y="12"/>
                </a:cxn>
                <a:cxn ang="0">
                  <a:pos x="7" y="12"/>
                </a:cxn>
                <a:cxn ang="0">
                  <a:pos x="5" y="12"/>
                </a:cxn>
                <a:cxn ang="0">
                  <a:pos x="5" y="12"/>
                </a:cxn>
                <a:cxn ang="0">
                  <a:pos x="4" y="12"/>
                </a:cxn>
                <a:cxn ang="0">
                  <a:pos x="5" y="12"/>
                </a:cxn>
                <a:cxn ang="0">
                  <a:pos x="4" y="12"/>
                </a:cxn>
                <a:cxn ang="0">
                  <a:pos x="5" y="12"/>
                </a:cxn>
              </a:cxnLst>
              <a:rect l="0" t="0" r="r" b="b"/>
              <a:pathLst>
                <a:path w="12" h="12">
                  <a:moveTo>
                    <a:pt x="5" y="12"/>
                  </a:moveTo>
                  <a:lnTo>
                    <a:pt x="4" y="12"/>
                  </a:lnTo>
                  <a:lnTo>
                    <a:pt x="3" y="12"/>
                  </a:lnTo>
                  <a:lnTo>
                    <a:pt x="0" y="11"/>
                  </a:lnTo>
                  <a:lnTo>
                    <a:pt x="0" y="7"/>
                  </a:lnTo>
                  <a:lnTo>
                    <a:pt x="0" y="6"/>
                  </a:lnTo>
                  <a:lnTo>
                    <a:pt x="2" y="3"/>
                  </a:lnTo>
                  <a:lnTo>
                    <a:pt x="3" y="2"/>
                  </a:lnTo>
                  <a:lnTo>
                    <a:pt x="5" y="0"/>
                  </a:lnTo>
                  <a:lnTo>
                    <a:pt x="8" y="2"/>
                  </a:lnTo>
                  <a:lnTo>
                    <a:pt x="9" y="4"/>
                  </a:lnTo>
                  <a:lnTo>
                    <a:pt x="11" y="6"/>
                  </a:lnTo>
                  <a:lnTo>
                    <a:pt x="11" y="7"/>
                  </a:lnTo>
                  <a:lnTo>
                    <a:pt x="12" y="7"/>
                  </a:lnTo>
                  <a:lnTo>
                    <a:pt x="11" y="9"/>
                  </a:lnTo>
                  <a:lnTo>
                    <a:pt x="9" y="11"/>
                  </a:lnTo>
                  <a:lnTo>
                    <a:pt x="8" y="12"/>
                  </a:lnTo>
                  <a:lnTo>
                    <a:pt x="7" y="12"/>
                  </a:lnTo>
                  <a:lnTo>
                    <a:pt x="5" y="12"/>
                  </a:lnTo>
                  <a:lnTo>
                    <a:pt x="5" y="12"/>
                  </a:lnTo>
                  <a:lnTo>
                    <a:pt x="4" y="12"/>
                  </a:lnTo>
                  <a:lnTo>
                    <a:pt x="5" y="12"/>
                  </a:lnTo>
                  <a:lnTo>
                    <a:pt x="4" y="12"/>
                  </a:lnTo>
                  <a:lnTo>
                    <a:pt x="5" y="12"/>
                  </a:lnTo>
                </a:path>
              </a:pathLst>
            </a:custGeom>
            <a:solidFill>
              <a:srgbClr val="99FF99"/>
            </a:solidFill>
            <a:ln w="6350">
              <a:noFill/>
              <a:prstDash val="solid"/>
              <a:round/>
              <a:headEnd/>
              <a:tailEnd/>
            </a:ln>
          </p:spPr>
          <p:txBody>
            <a:bodyPr/>
            <a:lstStyle/>
            <a:p>
              <a:endParaRPr lang="en-US"/>
            </a:p>
          </p:txBody>
        </p:sp>
        <p:sp>
          <p:nvSpPr>
            <p:cNvPr id="330910" name="Freeform 158"/>
            <p:cNvSpPr>
              <a:spLocks/>
            </p:cNvSpPr>
            <p:nvPr/>
          </p:nvSpPr>
          <p:spPr bwMode="auto">
            <a:xfrm>
              <a:off x="2413" y="464"/>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lnTo>
                    <a:pt x="2" y="0"/>
                  </a:lnTo>
                  <a:close/>
                </a:path>
              </a:pathLst>
            </a:custGeom>
            <a:solidFill>
              <a:srgbClr val="99FF99"/>
            </a:solidFill>
            <a:ln w="9525">
              <a:noFill/>
              <a:round/>
              <a:headEnd/>
              <a:tailEnd/>
            </a:ln>
          </p:spPr>
          <p:txBody>
            <a:bodyPr/>
            <a:lstStyle/>
            <a:p>
              <a:endParaRPr lang="en-US"/>
            </a:p>
          </p:txBody>
        </p:sp>
        <p:sp>
          <p:nvSpPr>
            <p:cNvPr id="330911" name="Freeform 159"/>
            <p:cNvSpPr>
              <a:spLocks/>
            </p:cNvSpPr>
            <p:nvPr/>
          </p:nvSpPr>
          <p:spPr bwMode="auto">
            <a:xfrm>
              <a:off x="2413" y="464"/>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path>
              </a:pathLst>
            </a:custGeom>
            <a:solidFill>
              <a:srgbClr val="99FF99"/>
            </a:solidFill>
            <a:ln w="6350">
              <a:noFill/>
              <a:prstDash val="solid"/>
              <a:round/>
              <a:headEnd/>
              <a:tailEnd/>
            </a:ln>
          </p:spPr>
          <p:txBody>
            <a:bodyPr/>
            <a:lstStyle/>
            <a:p>
              <a:endParaRPr lang="en-US"/>
            </a:p>
          </p:txBody>
        </p:sp>
        <p:sp>
          <p:nvSpPr>
            <p:cNvPr id="330912" name="Freeform 160"/>
            <p:cNvSpPr>
              <a:spLocks/>
            </p:cNvSpPr>
            <p:nvPr/>
          </p:nvSpPr>
          <p:spPr bwMode="auto">
            <a:xfrm>
              <a:off x="2378" y="478"/>
              <a:ext cx="67" cy="11"/>
            </a:xfrm>
            <a:custGeom>
              <a:avLst/>
              <a:gdLst/>
              <a:ahLst/>
              <a:cxnLst>
                <a:cxn ang="0">
                  <a:pos x="67" y="0"/>
                </a:cxn>
                <a:cxn ang="0">
                  <a:pos x="60" y="2"/>
                </a:cxn>
                <a:cxn ang="0">
                  <a:pos x="50" y="7"/>
                </a:cxn>
                <a:cxn ang="0">
                  <a:pos x="27" y="11"/>
                </a:cxn>
                <a:cxn ang="0">
                  <a:pos x="5" y="7"/>
                </a:cxn>
                <a:cxn ang="0">
                  <a:pos x="0" y="5"/>
                </a:cxn>
              </a:cxnLst>
              <a:rect l="0" t="0" r="r" b="b"/>
              <a:pathLst>
                <a:path w="67" h="11">
                  <a:moveTo>
                    <a:pt x="67" y="0"/>
                  </a:moveTo>
                  <a:lnTo>
                    <a:pt x="60" y="2"/>
                  </a:lnTo>
                  <a:lnTo>
                    <a:pt x="50" y="7"/>
                  </a:lnTo>
                  <a:lnTo>
                    <a:pt x="27" y="11"/>
                  </a:lnTo>
                  <a:lnTo>
                    <a:pt x="5" y="7"/>
                  </a:lnTo>
                  <a:lnTo>
                    <a:pt x="0" y="5"/>
                  </a:lnTo>
                </a:path>
              </a:pathLst>
            </a:custGeom>
            <a:solidFill>
              <a:srgbClr val="99FF99"/>
            </a:solidFill>
            <a:ln w="6350">
              <a:noFill/>
              <a:prstDash val="solid"/>
              <a:round/>
              <a:headEnd/>
              <a:tailEnd/>
            </a:ln>
          </p:spPr>
          <p:txBody>
            <a:bodyPr/>
            <a:lstStyle/>
            <a:p>
              <a:endParaRPr lang="en-US"/>
            </a:p>
          </p:txBody>
        </p:sp>
        <p:sp>
          <p:nvSpPr>
            <p:cNvPr id="330913" name="Freeform 161"/>
            <p:cNvSpPr>
              <a:spLocks/>
            </p:cNvSpPr>
            <p:nvPr/>
          </p:nvSpPr>
          <p:spPr bwMode="auto">
            <a:xfrm>
              <a:off x="2223" y="455"/>
              <a:ext cx="66" cy="32"/>
            </a:xfrm>
            <a:custGeom>
              <a:avLst/>
              <a:gdLst/>
              <a:ahLst/>
              <a:cxnLst>
                <a:cxn ang="0">
                  <a:pos x="1" y="18"/>
                </a:cxn>
                <a:cxn ang="0">
                  <a:pos x="4" y="11"/>
                </a:cxn>
                <a:cxn ang="0">
                  <a:pos x="10" y="6"/>
                </a:cxn>
                <a:cxn ang="0">
                  <a:pos x="17" y="4"/>
                </a:cxn>
                <a:cxn ang="0">
                  <a:pos x="24" y="1"/>
                </a:cxn>
                <a:cxn ang="0">
                  <a:pos x="33" y="0"/>
                </a:cxn>
                <a:cxn ang="0">
                  <a:pos x="50" y="3"/>
                </a:cxn>
                <a:cxn ang="0">
                  <a:pos x="61" y="9"/>
                </a:cxn>
                <a:cxn ang="0">
                  <a:pos x="65" y="13"/>
                </a:cxn>
                <a:cxn ang="0">
                  <a:pos x="66" y="15"/>
                </a:cxn>
                <a:cxn ang="0">
                  <a:pos x="66" y="18"/>
                </a:cxn>
                <a:cxn ang="0">
                  <a:pos x="66" y="20"/>
                </a:cxn>
                <a:cxn ang="0">
                  <a:pos x="65" y="23"/>
                </a:cxn>
                <a:cxn ang="0">
                  <a:pos x="65" y="23"/>
                </a:cxn>
                <a:cxn ang="0">
                  <a:pos x="61" y="27"/>
                </a:cxn>
                <a:cxn ang="0">
                  <a:pos x="56" y="29"/>
                </a:cxn>
                <a:cxn ang="0">
                  <a:pos x="50" y="30"/>
                </a:cxn>
                <a:cxn ang="0">
                  <a:pos x="43" y="32"/>
                </a:cxn>
                <a:cxn ang="0">
                  <a:pos x="28" y="30"/>
                </a:cxn>
                <a:cxn ang="0">
                  <a:pos x="14" y="27"/>
                </a:cxn>
                <a:cxn ang="0">
                  <a:pos x="4" y="23"/>
                </a:cxn>
                <a:cxn ang="0">
                  <a:pos x="1" y="20"/>
                </a:cxn>
                <a:cxn ang="0">
                  <a:pos x="0" y="18"/>
                </a:cxn>
                <a:cxn ang="0">
                  <a:pos x="1" y="18"/>
                </a:cxn>
                <a:cxn ang="0">
                  <a:pos x="0" y="18"/>
                </a:cxn>
                <a:cxn ang="0">
                  <a:pos x="1" y="18"/>
                </a:cxn>
                <a:cxn ang="0">
                  <a:pos x="0" y="18"/>
                </a:cxn>
                <a:cxn ang="0">
                  <a:pos x="1" y="18"/>
                </a:cxn>
                <a:cxn ang="0">
                  <a:pos x="1" y="18"/>
                </a:cxn>
              </a:cxnLst>
              <a:rect l="0" t="0" r="r" b="b"/>
              <a:pathLst>
                <a:path w="66" h="32">
                  <a:moveTo>
                    <a:pt x="1" y="18"/>
                  </a:moveTo>
                  <a:lnTo>
                    <a:pt x="4" y="11"/>
                  </a:lnTo>
                  <a:lnTo>
                    <a:pt x="10" y="6"/>
                  </a:lnTo>
                  <a:lnTo>
                    <a:pt x="17" y="4"/>
                  </a:lnTo>
                  <a:lnTo>
                    <a:pt x="24" y="1"/>
                  </a:lnTo>
                  <a:lnTo>
                    <a:pt x="33" y="0"/>
                  </a:lnTo>
                  <a:lnTo>
                    <a:pt x="50" y="3"/>
                  </a:lnTo>
                  <a:lnTo>
                    <a:pt x="61" y="9"/>
                  </a:lnTo>
                  <a:lnTo>
                    <a:pt x="65" y="13"/>
                  </a:lnTo>
                  <a:lnTo>
                    <a:pt x="66" y="15"/>
                  </a:lnTo>
                  <a:lnTo>
                    <a:pt x="66" y="18"/>
                  </a:lnTo>
                  <a:lnTo>
                    <a:pt x="66" y="20"/>
                  </a:lnTo>
                  <a:lnTo>
                    <a:pt x="65" y="23"/>
                  </a:lnTo>
                  <a:lnTo>
                    <a:pt x="65" y="23"/>
                  </a:lnTo>
                  <a:lnTo>
                    <a:pt x="61" y="27"/>
                  </a:lnTo>
                  <a:lnTo>
                    <a:pt x="56" y="29"/>
                  </a:lnTo>
                  <a:lnTo>
                    <a:pt x="50" y="30"/>
                  </a:lnTo>
                  <a:lnTo>
                    <a:pt x="43" y="32"/>
                  </a:lnTo>
                  <a:lnTo>
                    <a:pt x="28" y="30"/>
                  </a:lnTo>
                  <a:lnTo>
                    <a:pt x="14" y="27"/>
                  </a:lnTo>
                  <a:lnTo>
                    <a:pt x="4" y="23"/>
                  </a:lnTo>
                  <a:lnTo>
                    <a:pt x="1" y="20"/>
                  </a:lnTo>
                  <a:lnTo>
                    <a:pt x="0" y="18"/>
                  </a:lnTo>
                  <a:lnTo>
                    <a:pt x="1" y="18"/>
                  </a:lnTo>
                  <a:lnTo>
                    <a:pt x="0" y="18"/>
                  </a:lnTo>
                  <a:lnTo>
                    <a:pt x="1" y="18"/>
                  </a:lnTo>
                  <a:lnTo>
                    <a:pt x="0" y="18"/>
                  </a:lnTo>
                  <a:lnTo>
                    <a:pt x="1" y="18"/>
                  </a:lnTo>
                  <a:lnTo>
                    <a:pt x="1" y="18"/>
                  </a:lnTo>
                  <a:close/>
                </a:path>
              </a:pathLst>
            </a:custGeom>
            <a:solidFill>
              <a:srgbClr val="99FF99"/>
            </a:solidFill>
            <a:ln w="9525">
              <a:noFill/>
              <a:round/>
              <a:headEnd/>
              <a:tailEnd/>
            </a:ln>
          </p:spPr>
          <p:txBody>
            <a:bodyPr/>
            <a:lstStyle/>
            <a:p>
              <a:endParaRPr lang="en-US"/>
            </a:p>
          </p:txBody>
        </p:sp>
        <p:sp>
          <p:nvSpPr>
            <p:cNvPr id="330914" name="Freeform 162"/>
            <p:cNvSpPr>
              <a:spLocks/>
            </p:cNvSpPr>
            <p:nvPr/>
          </p:nvSpPr>
          <p:spPr bwMode="auto">
            <a:xfrm>
              <a:off x="2223" y="455"/>
              <a:ext cx="66" cy="32"/>
            </a:xfrm>
            <a:custGeom>
              <a:avLst/>
              <a:gdLst/>
              <a:ahLst/>
              <a:cxnLst>
                <a:cxn ang="0">
                  <a:pos x="1" y="18"/>
                </a:cxn>
                <a:cxn ang="0">
                  <a:pos x="4" y="11"/>
                </a:cxn>
                <a:cxn ang="0">
                  <a:pos x="10" y="6"/>
                </a:cxn>
                <a:cxn ang="0">
                  <a:pos x="17" y="4"/>
                </a:cxn>
                <a:cxn ang="0">
                  <a:pos x="24" y="1"/>
                </a:cxn>
                <a:cxn ang="0">
                  <a:pos x="33" y="0"/>
                </a:cxn>
                <a:cxn ang="0">
                  <a:pos x="50" y="3"/>
                </a:cxn>
                <a:cxn ang="0">
                  <a:pos x="61" y="9"/>
                </a:cxn>
                <a:cxn ang="0">
                  <a:pos x="65" y="13"/>
                </a:cxn>
                <a:cxn ang="0">
                  <a:pos x="66" y="15"/>
                </a:cxn>
                <a:cxn ang="0">
                  <a:pos x="66" y="18"/>
                </a:cxn>
                <a:cxn ang="0">
                  <a:pos x="66" y="20"/>
                </a:cxn>
                <a:cxn ang="0">
                  <a:pos x="65" y="23"/>
                </a:cxn>
                <a:cxn ang="0">
                  <a:pos x="65" y="23"/>
                </a:cxn>
                <a:cxn ang="0">
                  <a:pos x="61" y="27"/>
                </a:cxn>
                <a:cxn ang="0">
                  <a:pos x="56" y="29"/>
                </a:cxn>
                <a:cxn ang="0">
                  <a:pos x="50" y="30"/>
                </a:cxn>
                <a:cxn ang="0">
                  <a:pos x="43" y="32"/>
                </a:cxn>
                <a:cxn ang="0">
                  <a:pos x="28" y="30"/>
                </a:cxn>
                <a:cxn ang="0">
                  <a:pos x="14" y="27"/>
                </a:cxn>
                <a:cxn ang="0">
                  <a:pos x="4" y="23"/>
                </a:cxn>
                <a:cxn ang="0">
                  <a:pos x="1" y="20"/>
                </a:cxn>
                <a:cxn ang="0">
                  <a:pos x="0" y="18"/>
                </a:cxn>
                <a:cxn ang="0">
                  <a:pos x="1" y="18"/>
                </a:cxn>
                <a:cxn ang="0">
                  <a:pos x="0" y="18"/>
                </a:cxn>
                <a:cxn ang="0">
                  <a:pos x="1" y="18"/>
                </a:cxn>
                <a:cxn ang="0">
                  <a:pos x="0" y="18"/>
                </a:cxn>
                <a:cxn ang="0">
                  <a:pos x="1" y="18"/>
                </a:cxn>
              </a:cxnLst>
              <a:rect l="0" t="0" r="r" b="b"/>
              <a:pathLst>
                <a:path w="66" h="32">
                  <a:moveTo>
                    <a:pt x="1" y="18"/>
                  </a:moveTo>
                  <a:lnTo>
                    <a:pt x="4" y="11"/>
                  </a:lnTo>
                  <a:lnTo>
                    <a:pt x="10" y="6"/>
                  </a:lnTo>
                  <a:lnTo>
                    <a:pt x="17" y="4"/>
                  </a:lnTo>
                  <a:lnTo>
                    <a:pt x="24" y="1"/>
                  </a:lnTo>
                  <a:lnTo>
                    <a:pt x="33" y="0"/>
                  </a:lnTo>
                  <a:lnTo>
                    <a:pt x="50" y="3"/>
                  </a:lnTo>
                  <a:lnTo>
                    <a:pt x="61" y="9"/>
                  </a:lnTo>
                  <a:lnTo>
                    <a:pt x="65" y="13"/>
                  </a:lnTo>
                  <a:lnTo>
                    <a:pt x="66" y="15"/>
                  </a:lnTo>
                  <a:lnTo>
                    <a:pt x="66" y="18"/>
                  </a:lnTo>
                  <a:lnTo>
                    <a:pt x="66" y="20"/>
                  </a:lnTo>
                  <a:lnTo>
                    <a:pt x="65" y="23"/>
                  </a:lnTo>
                  <a:lnTo>
                    <a:pt x="65" y="23"/>
                  </a:lnTo>
                  <a:lnTo>
                    <a:pt x="61" y="27"/>
                  </a:lnTo>
                  <a:lnTo>
                    <a:pt x="56" y="29"/>
                  </a:lnTo>
                  <a:lnTo>
                    <a:pt x="50" y="30"/>
                  </a:lnTo>
                  <a:lnTo>
                    <a:pt x="43" y="32"/>
                  </a:lnTo>
                  <a:lnTo>
                    <a:pt x="28" y="30"/>
                  </a:lnTo>
                  <a:lnTo>
                    <a:pt x="14" y="27"/>
                  </a:lnTo>
                  <a:lnTo>
                    <a:pt x="4" y="23"/>
                  </a:lnTo>
                  <a:lnTo>
                    <a:pt x="1" y="20"/>
                  </a:lnTo>
                  <a:lnTo>
                    <a:pt x="0" y="18"/>
                  </a:lnTo>
                  <a:lnTo>
                    <a:pt x="1" y="18"/>
                  </a:lnTo>
                  <a:lnTo>
                    <a:pt x="0" y="18"/>
                  </a:lnTo>
                  <a:lnTo>
                    <a:pt x="1" y="18"/>
                  </a:lnTo>
                  <a:lnTo>
                    <a:pt x="0" y="18"/>
                  </a:lnTo>
                  <a:lnTo>
                    <a:pt x="1" y="18"/>
                  </a:lnTo>
                </a:path>
              </a:pathLst>
            </a:custGeom>
            <a:solidFill>
              <a:srgbClr val="99FF99"/>
            </a:solidFill>
            <a:ln w="6350">
              <a:noFill/>
              <a:prstDash val="solid"/>
              <a:round/>
              <a:headEnd/>
              <a:tailEnd/>
            </a:ln>
          </p:spPr>
          <p:txBody>
            <a:bodyPr/>
            <a:lstStyle/>
            <a:p>
              <a:endParaRPr lang="en-US"/>
            </a:p>
          </p:txBody>
        </p:sp>
        <p:sp>
          <p:nvSpPr>
            <p:cNvPr id="330915" name="Freeform 163"/>
            <p:cNvSpPr>
              <a:spLocks/>
            </p:cNvSpPr>
            <p:nvPr/>
          </p:nvSpPr>
          <p:spPr bwMode="auto">
            <a:xfrm>
              <a:off x="2241" y="455"/>
              <a:ext cx="36" cy="32"/>
            </a:xfrm>
            <a:custGeom>
              <a:avLst/>
              <a:gdLst/>
              <a:ahLst/>
              <a:cxnLst>
                <a:cxn ang="0">
                  <a:pos x="9" y="3"/>
                </a:cxn>
                <a:cxn ang="0">
                  <a:pos x="5" y="4"/>
                </a:cxn>
                <a:cxn ang="0">
                  <a:pos x="4" y="5"/>
                </a:cxn>
                <a:cxn ang="0">
                  <a:pos x="2" y="6"/>
                </a:cxn>
                <a:cxn ang="0">
                  <a:pos x="1" y="9"/>
                </a:cxn>
                <a:cxn ang="0">
                  <a:pos x="0" y="13"/>
                </a:cxn>
                <a:cxn ang="0">
                  <a:pos x="0" y="14"/>
                </a:cxn>
                <a:cxn ang="0">
                  <a:pos x="0" y="19"/>
                </a:cxn>
                <a:cxn ang="0">
                  <a:pos x="2" y="22"/>
                </a:cxn>
                <a:cxn ang="0">
                  <a:pos x="4" y="23"/>
                </a:cxn>
                <a:cxn ang="0">
                  <a:pos x="5" y="25"/>
                </a:cxn>
                <a:cxn ang="0">
                  <a:pos x="9" y="29"/>
                </a:cxn>
                <a:cxn ang="0">
                  <a:pos x="11" y="30"/>
                </a:cxn>
                <a:cxn ang="0">
                  <a:pos x="18" y="32"/>
                </a:cxn>
                <a:cxn ang="0">
                  <a:pos x="24" y="32"/>
                </a:cxn>
                <a:cxn ang="0">
                  <a:pos x="29" y="30"/>
                </a:cxn>
                <a:cxn ang="0">
                  <a:pos x="32" y="28"/>
                </a:cxn>
                <a:cxn ang="0">
                  <a:pos x="33" y="28"/>
                </a:cxn>
                <a:cxn ang="0">
                  <a:pos x="36" y="23"/>
                </a:cxn>
                <a:cxn ang="0">
                  <a:pos x="36" y="19"/>
                </a:cxn>
                <a:cxn ang="0">
                  <a:pos x="36" y="15"/>
                </a:cxn>
                <a:cxn ang="0">
                  <a:pos x="34" y="11"/>
                </a:cxn>
                <a:cxn ang="0">
                  <a:pos x="33" y="8"/>
                </a:cxn>
                <a:cxn ang="0">
                  <a:pos x="33" y="5"/>
                </a:cxn>
                <a:cxn ang="0">
                  <a:pos x="29" y="3"/>
                </a:cxn>
                <a:cxn ang="0">
                  <a:pos x="28" y="1"/>
                </a:cxn>
                <a:cxn ang="0">
                  <a:pos x="25" y="1"/>
                </a:cxn>
                <a:cxn ang="0">
                  <a:pos x="23" y="0"/>
                </a:cxn>
                <a:cxn ang="0">
                  <a:pos x="19" y="1"/>
                </a:cxn>
                <a:cxn ang="0">
                  <a:pos x="14" y="1"/>
                </a:cxn>
                <a:cxn ang="0">
                  <a:pos x="9" y="3"/>
                </a:cxn>
                <a:cxn ang="0">
                  <a:pos x="6" y="3"/>
                </a:cxn>
                <a:cxn ang="0">
                  <a:pos x="8" y="3"/>
                </a:cxn>
                <a:cxn ang="0">
                  <a:pos x="9" y="3"/>
                </a:cxn>
                <a:cxn ang="0">
                  <a:pos x="8" y="3"/>
                </a:cxn>
                <a:cxn ang="0">
                  <a:pos x="9" y="3"/>
                </a:cxn>
                <a:cxn ang="0">
                  <a:pos x="8" y="3"/>
                </a:cxn>
                <a:cxn ang="0">
                  <a:pos x="9" y="3"/>
                </a:cxn>
                <a:cxn ang="0">
                  <a:pos x="9" y="3"/>
                </a:cxn>
              </a:cxnLst>
              <a:rect l="0" t="0" r="r" b="b"/>
              <a:pathLst>
                <a:path w="36" h="32">
                  <a:moveTo>
                    <a:pt x="9" y="3"/>
                  </a:moveTo>
                  <a:lnTo>
                    <a:pt x="5" y="4"/>
                  </a:lnTo>
                  <a:lnTo>
                    <a:pt x="4" y="5"/>
                  </a:lnTo>
                  <a:lnTo>
                    <a:pt x="2" y="6"/>
                  </a:lnTo>
                  <a:lnTo>
                    <a:pt x="1" y="9"/>
                  </a:lnTo>
                  <a:lnTo>
                    <a:pt x="0" y="13"/>
                  </a:lnTo>
                  <a:lnTo>
                    <a:pt x="0" y="14"/>
                  </a:lnTo>
                  <a:lnTo>
                    <a:pt x="0" y="19"/>
                  </a:lnTo>
                  <a:lnTo>
                    <a:pt x="2" y="22"/>
                  </a:lnTo>
                  <a:lnTo>
                    <a:pt x="4" y="23"/>
                  </a:lnTo>
                  <a:lnTo>
                    <a:pt x="5" y="25"/>
                  </a:lnTo>
                  <a:lnTo>
                    <a:pt x="9" y="29"/>
                  </a:lnTo>
                  <a:lnTo>
                    <a:pt x="11" y="30"/>
                  </a:lnTo>
                  <a:lnTo>
                    <a:pt x="18" y="32"/>
                  </a:lnTo>
                  <a:lnTo>
                    <a:pt x="24" y="32"/>
                  </a:lnTo>
                  <a:lnTo>
                    <a:pt x="29" y="30"/>
                  </a:lnTo>
                  <a:lnTo>
                    <a:pt x="32" y="28"/>
                  </a:lnTo>
                  <a:lnTo>
                    <a:pt x="33" y="28"/>
                  </a:lnTo>
                  <a:lnTo>
                    <a:pt x="36" y="23"/>
                  </a:lnTo>
                  <a:lnTo>
                    <a:pt x="36" y="19"/>
                  </a:lnTo>
                  <a:lnTo>
                    <a:pt x="36" y="15"/>
                  </a:lnTo>
                  <a:lnTo>
                    <a:pt x="34" y="11"/>
                  </a:lnTo>
                  <a:lnTo>
                    <a:pt x="33" y="8"/>
                  </a:lnTo>
                  <a:lnTo>
                    <a:pt x="33" y="5"/>
                  </a:lnTo>
                  <a:lnTo>
                    <a:pt x="29" y="3"/>
                  </a:lnTo>
                  <a:lnTo>
                    <a:pt x="28" y="1"/>
                  </a:lnTo>
                  <a:lnTo>
                    <a:pt x="25" y="1"/>
                  </a:lnTo>
                  <a:lnTo>
                    <a:pt x="23" y="0"/>
                  </a:lnTo>
                  <a:lnTo>
                    <a:pt x="19" y="1"/>
                  </a:lnTo>
                  <a:lnTo>
                    <a:pt x="14" y="1"/>
                  </a:lnTo>
                  <a:lnTo>
                    <a:pt x="9" y="3"/>
                  </a:lnTo>
                  <a:lnTo>
                    <a:pt x="6" y="3"/>
                  </a:lnTo>
                  <a:lnTo>
                    <a:pt x="8" y="3"/>
                  </a:lnTo>
                  <a:lnTo>
                    <a:pt x="9" y="3"/>
                  </a:lnTo>
                  <a:lnTo>
                    <a:pt x="8" y="3"/>
                  </a:lnTo>
                  <a:lnTo>
                    <a:pt x="9" y="3"/>
                  </a:lnTo>
                  <a:lnTo>
                    <a:pt x="8" y="3"/>
                  </a:lnTo>
                  <a:lnTo>
                    <a:pt x="9" y="3"/>
                  </a:lnTo>
                  <a:lnTo>
                    <a:pt x="9" y="3"/>
                  </a:lnTo>
                  <a:close/>
                </a:path>
              </a:pathLst>
            </a:custGeom>
            <a:solidFill>
              <a:srgbClr val="99FF99"/>
            </a:solidFill>
            <a:ln w="9525">
              <a:noFill/>
              <a:round/>
              <a:headEnd/>
              <a:tailEnd/>
            </a:ln>
          </p:spPr>
          <p:txBody>
            <a:bodyPr/>
            <a:lstStyle/>
            <a:p>
              <a:endParaRPr lang="en-US"/>
            </a:p>
          </p:txBody>
        </p:sp>
        <p:sp>
          <p:nvSpPr>
            <p:cNvPr id="330916" name="Freeform 164"/>
            <p:cNvSpPr>
              <a:spLocks/>
            </p:cNvSpPr>
            <p:nvPr/>
          </p:nvSpPr>
          <p:spPr bwMode="auto">
            <a:xfrm>
              <a:off x="2241" y="455"/>
              <a:ext cx="36" cy="32"/>
            </a:xfrm>
            <a:custGeom>
              <a:avLst/>
              <a:gdLst/>
              <a:ahLst/>
              <a:cxnLst>
                <a:cxn ang="0">
                  <a:pos x="9" y="3"/>
                </a:cxn>
                <a:cxn ang="0">
                  <a:pos x="5" y="4"/>
                </a:cxn>
                <a:cxn ang="0">
                  <a:pos x="4" y="5"/>
                </a:cxn>
                <a:cxn ang="0">
                  <a:pos x="2" y="6"/>
                </a:cxn>
                <a:cxn ang="0">
                  <a:pos x="1" y="9"/>
                </a:cxn>
                <a:cxn ang="0">
                  <a:pos x="0" y="13"/>
                </a:cxn>
                <a:cxn ang="0">
                  <a:pos x="0" y="14"/>
                </a:cxn>
                <a:cxn ang="0">
                  <a:pos x="0" y="19"/>
                </a:cxn>
                <a:cxn ang="0">
                  <a:pos x="2" y="22"/>
                </a:cxn>
                <a:cxn ang="0">
                  <a:pos x="4" y="23"/>
                </a:cxn>
                <a:cxn ang="0">
                  <a:pos x="5" y="25"/>
                </a:cxn>
                <a:cxn ang="0">
                  <a:pos x="9" y="29"/>
                </a:cxn>
                <a:cxn ang="0">
                  <a:pos x="11" y="30"/>
                </a:cxn>
                <a:cxn ang="0">
                  <a:pos x="18" y="32"/>
                </a:cxn>
                <a:cxn ang="0">
                  <a:pos x="24" y="32"/>
                </a:cxn>
                <a:cxn ang="0">
                  <a:pos x="29" y="30"/>
                </a:cxn>
                <a:cxn ang="0">
                  <a:pos x="32" y="28"/>
                </a:cxn>
                <a:cxn ang="0">
                  <a:pos x="33" y="28"/>
                </a:cxn>
                <a:cxn ang="0">
                  <a:pos x="36" y="23"/>
                </a:cxn>
                <a:cxn ang="0">
                  <a:pos x="36" y="19"/>
                </a:cxn>
                <a:cxn ang="0">
                  <a:pos x="36" y="15"/>
                </a:cxn>
                <a:cxn ang="0">
                  <a:pos x="34" y="11"/>
                </a:cxn>
                <a:cxn ang="0">
                  <a:pos x="33" y="8"/>
                </a:cxn>
                <a:cxn ang="0">
                  <a:pos x="33" y="5"/>
                </a:cxn>
                <a:cxn ang="0">
                  <a:pos x="29" y="3"/>
                </a:cxn>
                <a:cxn ang="0">
                  <a:pos x="28" y="1"/>
                </a:cxn>
                <a:cxn ang="0">
                  <a:pos x="25" y="1"/>
                </a:cxn>
                <a:cxn ang="0">
                  <a:pos x="23" y="0"/>
                </a:cxn>
                <a:cxn ang="0">
                  <a:pos x="19" y="1"/>
                </a:cxn>
                <a:cxn ang="0">
                  <a:pos x="14" y="1"/>
                </a:cxn>
                <a:cxn ang="0">
                  <a:pos x="9" y="3"/>
                </a:cxn>
                <a:cxn ang="0">
                  <a:pos x="6" y="3"/>
                </a:cxn>
                <a:cxn ang="0">
                  <a:pos x="8" y="3"/>
                </a:cxn>
                <a:cxn ang="0">
                  <a:pos x="9" y="3"/>
                </a:cxn>
                <a:cxn ang="0">
                  <a:pos x="8" y="3"/>
                </a:cxn>
                <a:cxn ang="0">
                  <a:pos x="9" y="3"/>
                </a:cxn>
                <a:cxn ang="0">
                  <a:pos x="8" y="3"/>
                </a:cxn>
                <a:cxn ang="0">
                  <a:pos x="9" y="3"/>
                </a:cxn>
              </a:cxnLst>
              <a:rect l="0" t="0" r="r" b="b"/>
              <a:pathLst>
                <a:path w="36" h="32">
                  <a:moveTo>
                    <a:pt x="9" y="3"/>
                  </a:moveTo>
                  <a:lnTo>
                    <a:pt x="5" y="4"/>
                  </a:lnTo>
                  <a:lnTo>
                    <a:pt x="4" y="5"/>
                  </a:lnTo>
                  <a:lnTo>
                    <a:pt x="2" y="6"/>
                  </a:lnTo>
                  <a:lnTo>
                    <a:pt x="1" y="9"/>
                  </a:lnTo>
                  <a:lnTo>
                    <a:pt x="0" y="13"/>
                  </a:lnTo>
                  <a:lnTo>
                    <a:pt x="0" y="14"/>
                  </a:lnTo>
                  <a:lnTo>
                    <a:pt x="0" y="19"/>
                  </a:lnTo>
                  <a:lnTo>
                    <a:pt x="2" y="22"/>
                  </a:lnTo>
                  <a:lnTo>
                    <a:pt x="4" y="23"/>
                  </a:lnTo>
                  <a:lnTo>
                    <a:pt x="5" y="25"/>
                  </a:lnTo>
                  <a:lnTo>
                    <a:pt x="9" y="29"/>
                  </a:lnTo>
                  <a:lnTo>
                    <a:pt x="11" y="30"/>
                  </a:lnTo>
                  <a:lnTo>
                    <a:pt x="18" y="32"/>
                  </a:lnTo>
                  <a:lnTo>
                    <a:pt x="24" y="32"/>
                  </a:lnTo>
                  <a:lnTo>
                    <a:pt x="29" y="30"/>
                  </a:lnTo>
                  <a:lnTo>
                    <a:pt x="32" y="28"/>
                  </a:lnTo>
                  <a:lnTo>
                    <a:pt x="33" y="28"/>
                  </a:lnTo>
                  <a:lnTo>
                    <a:pt x="36" y="23"/>
                  </a:lnTo>
                  <a:lnTo>
                    <a:pt x="36" y="19"/>
                  </a:lnTo>
                  <a:lnTo>
                    <a:pt x="36" y="15"/>
                  </a:lnTo>
                  <a:lnTo>
                    <a:pt x="34" y="11"/>
                  </a:lnTo>
                  <a:lnTo>
                    <a:pt x="33" y="8"/>
                  </a:lnTo>
                  <a:lnTo>
                    <a:pt x="33" y="5"/>
                  </a:lnTo>
                  <a:lnTo>
                    <a:pt x="29" y="3"/>
                  </a:lnTo>
                  <a:lnTo>
                    <a:pt x="28" y="1"/>
                  </a:lnTo>
                  <a:lnTo>
                    <a:pt x="25" y="1"/>
                  </a:lnTo>
                  <a:lnTo>
                    <a:pt x="23" y="0"/>
                  </a:lnTo>
                  <a:lnTo>
                    <a:pt x="19" y="1"/>
                  </a:lnTo>
                  <a:lnTo>
                    <a:pt x="14" y="1"/>
                  </a:lnTo>
                  <a:lnTo>
                    <a:pt x="9" y="3"/>
                  </a:lnTo>
                  <a:lnTo>
                    <a:pt x="6" y="3"/>
                  </a:lnTo>
                  <a:lnTo>
                    <a:pt x="8" y="3"/>
                  </a:lnTo>
                  <a:lnTo>
                    <a:pt x="9" y="3"/>
                  </a:lnTo>
                  <a:lnTo>
                    <a:pt x="8" y="3"/>
                  </a:lnTo>
                  <a:lnTo>
                    <a:pt x="9" y="3"/>
                  </a:lnTo>
                  <a:lnTo>
                    <a:pt x="8" y="3"/>
                  </a:lnTo>
                  <a:lnTo>
                    <a:pt x="9" y="3"/>
                  </a:lnTo>
                </a:path>
              </a:pathLst>
            </a:custGeom>
            <a:solidFill>
              <a:srgbClr val="99FF99"/>
            </a:solidFill>
            <a:ln w="6350">
              <a:noFill/>
              <a:prstDash val="solid"/>
              <a:round/>
              <a:headEnd/>
              <a:tailEnd/>
            </a:ln>
          </p:spPr>
          <p:txBody>
            <a:bodyPr/>
            <a:lstStyle/>
            <a:p>
              <a:endParaRPr lang="en-US"/>
            </a:p>
          </p:txBody>
        </p:sp>
        <p:sp>
          <p:nvSpPr>
            <p:cNvPr id="330917" name="Freeform 165"/>
            <p:cNvSpPr>
              <a:spLocks/>
            </p:cNvSpPr>
            <p:nvPr/>
          </p:nvSpPr>
          <p:spPr bwMode="auto">
            <a:xfrm>
              <a:off x="2223" y="458"/>
              <a:ext cx="73" cy="21"/>
            </a:xfrm>
            <a:custGeom>
              <a:avLst/>
              <a:gdLst/>
              <a:ahLst/>
              <a:cxnLst>
                <a:cxn ang="0">
                  <a:pos x="73" y="21"/>
                </a:cxn>
                <a:cxn ang="0">
                  <a:pos x="71" y="20"/>
                </a:cxn>
                <a:cxn ang="0">
                  <a:pos x="69" y="16"/>
                </a:cxn>
                <a:cxn ang="0">
                  <a:pos x="64" y="8"/>
                </a:cxn>
                <a:cxn ang="0">
                  <a:pos x="56" y="2"/>
                </a:cxn>
                <a:cxn ang="0">
                  <a:pos x="55" y="1"/>
                </a:cxn>
                <a:cxn ang="0">
                  <a:pos x="50" y="1"/>
                </a:cxn>
                <a:cxn ang="0">
                  <a:pos x="38" y="0"/>
                </a:cxn>
                <a:cxn ang="0">
                  <a:pos x="18" y="2"/>
                </a:cxn>
                <a:cxn ang="0">
                  <a:pos x="9" y="7"/>
                </a:cxn>
                <a:cxn ang="0">
                  <a:pos x="3" y="15"/>
                </a:cxn>
                <a:cxn ang="0">
                  <a:pos x="0" y="19"/>
                </a:cxn>
              </a:cxnLst>
              <a:rect l="0" t="0" r="r" b="b"/>
              <a:pathLst>
                <a:path w="73" h="21">
                  <a:moveTo>
                    <a:pt x="73" y="21"/>
                  </a:moveTo>
                  <a:lnTo>
                    <a:pt x="71" y="20"/>
                  </a:lnTo>
                  <a:lnTo>
                    <a:pt x="69" y="16"/>
                  </a:lnTo>
                  <a:lnTo>
                    <a:pt x="64" y="8"/>
                  </a:lnTo>
                  <a:lnTo>
                    <a:pt x="56" y="2"/>
                  </a:lnTo>
                  <a:lnTo>
                    <a:pt x="55" y="1"/>
                  </a:lnTo>
                  <a:lnTo>
                    <a:pt x="50" y="1"/>
                  </a:lnTo>
                  <a:lnTo>
                    <a:pt x="38" y="0"/>
                  </a:lnTo>
                  <a:lnTo>
                    <a:pt x="18" y="2"/>
                  </a:lnTo>
                  <a:lnTo>
                    <a:pt x="9" y="7"/>
                  </a:lnTo>
                  <a:lnTo>
                    <a:pt x="3" y="15"/>
                  </a:lnTo>
                  <a:lnTo>
                    <a:pt x="0" y="19"/>
                  </a:lnTo>
                </a:path>
              </a:pathLst>
            </a:custGeom>
            <a:solidFill>
              <a:srgbClr val="99FF99"/>
            </a:solidFill>
            <a:ln w="6350">
              <a:noFill/>
              <a:prstDash val="solid"/>
              <a:round/>
              <a:headEnd/>
              <a:tailEnd/>
            </a:ln>
          </p:spPr>
          <p:txBody>
            <a:bodyPr/>
            <a:lstStyle/>
            <a:p>
              <a:endParaRPr lang="en-US"/>
            </a:p>
          </p:txBody>
        </p:sp>
        <p:sp>
          <p:nvSpPr>
            <p:cNvPr id="330918" name="Freeform 166"/>
            <p:cNvSpPr>
              <a:spLocks/>
            </p:cNvSpPr>
            <p:nvPr/>
          </p:nvSpPr>
          <p:spPr bwMode="auto">
            <a:xfrm>
              <a:off x="2224" y="450"/>
              <a:ext cx="72" cy="16"/>
            </a:xfrm>
            <a:custGeom>
              <a:avLst/>
              <a:gdLst/>
              <a:ahLst/>
              <a:cxnLst>
                <a:cxn ang="0">
                  <a:pos x="0" y="16"/>
                </a:cxn>
                <a:cxn ang="0">
                  <a:pos x="4" y="13"/>
                </a:cxn>
                <a:cxn ang="0">
                  <a:pos x="12" y="8"/>
                </a:cxn>
                <a:cxn ang="0">
                  <a:pos x="21" y="4"/>
                </a:cxn>
                <a:cxn ang="0">
                  <a:pos x="31" y="1"/>
                </a:cxn>
                <a:cxn ang="0">
                  <a:pos x="40" y="0"/>
                </a:cxn>
                <a:cxn ang="0">
                  <a:pos x="50" y="1"/>
                </a:cxn>
                <a:cxn ang="0">
                  <a:pos x="55" y="1"/>
                </a:cxn>
                <a:cxn ang="0">
                  <a:pos x="60" y="4"/>
                </a:cxn>
                <a:cxn ang="0">
                  <a:pos x="61" y="5"/>
                </a:cxn>
                <a:cxn ang="0">
                  <a:pos x="64" y="9"/>
                </a:cxn>
                <a:cxn ang="0">
                  <a:pos x="69" y="15"/>
                </a:cxn>
                <a:cxn ang="0">
                  <a:pos x="72" y="16"/>
                </a:cxn>
              </a:cxnLst>
              <a:rect l="0" t="0" r="r" b="b"/>
              <a:pathLst>
                <a:path w="72" h="16">
                  <a:moveTo>
                    <a:pt x="0" y="16"/>
                  </a:moveTo>
                  <a:lnTo>
                    <a:pt x="4" y="13"/>
                  </a:lnTo>
                  <a:lnTo>
                    <a:pt x="12" y="8"/>
                  </a:lnTo>
                  <a:lnTo>
                    <a:pt x="21" y="4"/>
                  </a:lnTo>
                  <a:lnTo>
                    <a:pt x="31" y="1"/>
                  </a:lnTo>
                  <a:lnTo>
                    <a:pt x="40" y="0"/>
                  </a:lnTo>
                  <a:lnTo>
                    <a:pt x="50" y="1"/>
                  </a:lnTo>
                  <a:lnTo>
                    <a:pt x="55" y="1"/>
                  </a:lnTo>
                  <a:lnTo>
                    <a:pt x="60" y="4"/>
                  </a:lnTo>
                  <a:lnTo>
                    <a:pt x="61" y="5"/>
                  </a:lnTo>
                  <a:lnTo>
                    <a:pt x="64" y="9"/>
                  </a:lnTo>
                  <a:lnTo>
                    <a:pt x="69" y="15"/>
                  </a:lnTo>
                  <a:lnTo>
                    <a:pt x="72" y="16"/>
                  </a:lnTo>
                </a:path>
              </a:pathLst>
            </a:custGeom>
            <a:solidFill>
              <a:srgbClr val="99FF99"/>
            </a:solidFill>
            <a:ln w="6350">
              <a:noFill/>
              <a:prstDash val="solid"/>
              <a:round/>
              <a:headEnd/>
              <a:tailEnd/>
            </a:ln>
          </p:spPr>
          <p:txBody>
            <a:bodyPr/>
            <a:lstStyle/>
            <a:p>
              <a:endParaRPr lang="en-US"/>
            </a:p>
          </p:txBody>
        </p:sp>
        <p:sp>
          <p:nvSpPr>
            <p:cNvPr id="330919" name="Freeform 167"/>
            <p:cNvSpPr>
              <a:spLocks/>
            </p:cNvSpPr>
            <p:nvPr/>
          </p:nvSpPr>
          <p:spPr bwMode="auto">
            <a:xfrm>
              <a:off x="2252" y="464"/>
              <a:ext cx="12" cy="13"/>
            </a:xfrm>
            <a:custGeom>
              <a:avLst/>
              <a:gdLst/>
              <a:ahLst/>
              <a:cxnLst>
                <a:cxn ang="0">
                  <a:pos x="7" y="13"/>
                </a:cxn>
                <a:cxn ang="0">
                  <a:pos x="8" y="13"/>
                </a:cxn>
                <a:cxn ang="0">
                  <a:pos x="11" y="11"/>
                </a:cxn>
                <a:cxn ang="0">
                  <a:pos x="11" y="10"/>
                </a:cxn>
                <a:cxn ang="0">
                  <a:pos x="11" y="8"/>
                </a:cxn>
                <a:cxn ang="0">
                  <a:pos x="12" y="6"/>
                </a:cxn>
                <a:cxn ang="0">
                  <a:pos x="11" y="4"/>
                </a:cxn>
                <a:cxn ang="0">
                  <a:pos x="11" y="2"/>
                </a:cxn>
                <a:cxn ang="0">
                  <a:pos x="9" y="1"/>
                </a:cxn>
                <a:cxn ang="0">
                  <a:pos x="7" y="0"/>
                </a:cxn>
                <a:cxn ang="0">
                  <a:pos x="4" y="1"/>
                </a:cxn>
                <a:cxn ang="0">
                  <a:pos x="2" y="2"/>
                </a:cxn>
                <a:cxn ang="0">
                  <a:pos x="0" y="4"/>
                </a:cxn>
                <a:cxn ang="0">
                  <a:pos x="0" y="6"/>
                </a:cxn>
                <a:cxn ang="0">
                  <a:pos x="0" y="6"/>
                </a:cxn>
                <a:cxn ang="0">
                  <a:pos x="0" y="8"/>
                </a:cxn>
                <a:cxn ang="0">
                  <a:pos x="0" y="10"/>
                </a:cxn>
                <a:cxn ang="0">
                  <a:pos x="2" y="11"/>
                </a:cxn>
                <a:cxn ang="0">
                  <a:pos x="3" y="13"/>
                </a:cxn>
                <a:cxn ang="0">
                  <a:pos x="7" y="13"/>
                </a:cxn>
                <a:cxn ang="0">
                  <a:pos x="5" y="13"/>
                </a:cxn>
                <a:cxn ang="0">
                  <a:pos x="7" y="13"/>
                </a:cxn>
                <a:cxn ang="0">
                  <a:pos x="5" y="13"/>
                </a:cxn>
                <a:cxn ang="0">
                  <a:pos x="7" y="13"/>
                </a:cxn>
                <a:cxn ang="0">
                  <a:pos x="7" y="13"/>
                </a:cxn>
              </a:cxnLst>
              <a:rect l="0" t="0" r="r" b="b"/>
              <a:pathLst>
                <a:path w="12" h="13">
                  <a:moveTo>
                    <a:pt x="7" y="13"/>
                  </a:moveTo>
                  <a:lnTo>
                    <a:pt x="8" y="13"/>
                  </a:lnTo>
                  <a:lnTo>
                    <a:pt x="11" y="11"/>
                  </a:lnTo>
                  <a:lnTo>
                    <a:pt x="11" y="10"/>
                  </a:lnTo>
                  <a:lnTo>
                    <a:pt x="11" y="8"/>
                  </a:lnTo>
                  <a:lnTo>
                    <a:pt x="12" y="6"/>
                  </a:lnTo>
                  <a:lnTo>
                    <a:pt x="11" y="4"/>
                  </a:lnTo>
                  <a:lnTo>
                    <a:pt x="11" y="2"/>
                  </a:lnTo>
                  <a:lnTo>
                    <a:pt x="9" y="1"/>
                  </a:lnTo>
                  <a:lnTo>
                    <a:pt x="7" y="0"/>
                  </a:lnTo>
                  <a:lnTo>
                    <a:pt x="4" y="1"/>
                  </a:lnTo>
                  <a:lnTo>
                    <a:pt x="2" y="2"/>
                  </a:lnTo>
                  <a:lnTo>
                    <a:pt x="0" y="4"/>
                  </a:lnTo>
                  <a:lnTo>
                    <a:pt x="0" y="6"/>
                  </a:lnTo>
                  <a:lnTo>
                    <a:pt x="0" y="6"/>
                  </a:lnTo>
                  <a:lnTo>
                    <a:pt x="0" y="8"/>
                  </a:lnTo>
                  <a:lnTo>
                    <a:pt x="0" y="10"/>
                  </a:lnTo>
                  <a:lnTo>
                    <a:pt x="2" y="11"/>
                  </a:lnTo>
                  <a:lnTo>
                    <a:pt x="3" y="13"/>
                  </a:lnTo>
                  <a:lnTo>
                    <a:pt x="7" y="13"/>
                  </a:lnTo>
                  <a:lnTo>
                    <a:pt x="5" y="13"/>
                  </a:lnTo>
                  <a:lnTo>
                    <a:pt x="7" y="13"/>
                  </a:lnTo>
                  <a:lnTo>
                    <a:pt x="5" y="13"/>
                  </a:lnTo>
                  <a:lnTo>
                    <a:pt x="7" y="13"/>
                  </a:lnTo>
                  <a:lnTo>
                    <a:pt x="7" y="13"/>
                  </a:lnTo>
                  <a:close/>
                </a:path>
              </a:pathLst>
            </a:custGeom>
            <a:solidFill>
              <a:srgbClr val="99FF99"/>
            </a:solidFill>
            <a:ln w="9525">
              <a:noFill/>
              <a:round/>
              <a:headEnd/>
              <a:tailEnd/>
            </a:ln>
          </p:spPr>
          <p:txBody>
            <a:bodyPr/>
            <a:lstStyle/>
            <a:p>
              <a:endParaRPr lang="en-US"/>
            </a:p>
          </p:txBody>
        </p:sp>
        <p:sp>
          <p:nvSpPr>
            <p:cNvPr id="330920" name="Freeform 168"/>
            <p:cNvSpPr>
              <a:spLocks/>
            </p:cNvSpPr>
            <p:nvPr/>
          </p:nvSpPr>
          <p:spPr bwMode="auto">
            <a:xfrm>
              <a:off x="2252" y="464"/>
              <a:ext cx="12" cy="13"/>
            </a:xfrm>
            <a:custGeom>
              <a:avLst/>
              <a:gdLst/>
              <a:ahLst/>
              <a:cxnLst>
                <a:cxn ang="0">
                  <a:pos x="7" y="13"/>
                </a:cxn>
                <a:cxn ang="0">
                  <a:pos x="8" y="13"/>
                </a:cxn>
                <a:cxn ang="0">
                  <a:pos x="11" y="11"/>
                </a:cxn>
                <a:cxn ang="0">
                  <a:pos x="11" y="10"/>
                </a:cxn>
                <a:cxn ang="0">
                  <a:pos x="11" y="8"/>
                </a:cxn>
                <a:cxn ang="0">
                  <a:pos x="12" y="6"/>
                </a:cxn>
                <a:cxn ang="0">
                  <a:pos x="11" y="4"/>
                </a:cxn>
                <a:cxn ang="0">
                  <a:pos x="11" y="2"/>
                </a:cxn>
                <a:cxn ang="0">
                  <a:pos x="9" y="1"/>
                </a:cxn>
                <a:cxn ang="0">
                  <a:pos x="7" y="0"/>
                </a:cxn>
                <a:cxn ang="0">
                  <a:pos x="4" y="1"/>
                </a:cxn>
                <a:cxn ang="0">
                  <a:pos x="2" y="2"/>
                </a:cxn>
                <a:cxn ang="0">
                  <a:pos x="0" y="4"/>
                </a:cxn>
                <a:cxn ang="0">
                  <a:pos x="0" y="6"/>
                </a:cxn>
                <a:cxn ang="0">
                  <a:pos x="0" y="6"/>
                </a:cxn>
                <a:cxn ang="0">
                  <a:pos x="0" y="8"/>
                </a:cxn>
                <a:cxn ang="0">
                  <a:pos x="0" y="10"/>
                </a:cxn>
                <a:cxn ang="0">
                  <a:pos x="2" y="11"/>
                </a:cxn>
                <a:cxn ang="0">
                  <a:pos x="3" y="13"/>
                </a:cxn>
                <a:cxn ang="0">
                  <a:pos x="7" y="13"/>
                </a:cxn>
                <a:cxn ang="0">
                  <a:pos x="5" y="13"/>
                </a:cxn>
                <a:cxn ang="0">
                  <a:pos x="7" y="13"/>
                </a:cxn>
                <a:cxn ang="0">
                  <a:pos x="5" y="13"/>
                </a:cxn>
                <a:cxn ang="0">
                  <a:pos x="7" y="13"/>
                </a:cxn>
              </a:cxnLst>
              <a:rect l="0" t="0" r="r" b="b"/>
              <a:pathLst>
                <a:path w="12" h="13">
                  <a:moveTo>
                    <a:pt x="7" y="13"/>
                  </a:moveTo>
                  <a:lnTo>
                    <a:pt x="8" y="13"/>
                  </a:lnTo>
                  <a:lnTo>
                    <a:pt x="11" y="11"/>
                  </a:lnTo>
                  <a:lnTo>
                    <a:pt x="11" y="10"/>
                  </a:lnTo>
                  <a:lnTo>
                    <a:pt x="11" y="8"/>
                  </a:lnTo>
                  <a:lnTo>
                    <a:pt x="12" y="6"/>
                  </a:lnTo>
                  <a:lnTo>
                    <a:pt x="11" y="4"/>
                  </a:lnTo>
                  <a:lnTo>
                    <a:pt x="11" y="2"/>
                  </a:lnTo>
                  <a:lnTo>
                    <a:pt x="9" y="1"/>
                  </a:lnTo>
                  <a:lnTo>
                    <a:pt x="7" y="0"/>
                  </a:lnTo>
                  <a:lnTo>
                    <a:pt x="4" y="1"/>
                  </a:lnTo>
                  <a:lnTo>
                    <a:pt x="2" y="2"/>
                  </a:lnTo>
                  <a:lnTo>
                    <a:pt x="0" y="4"/>
                  </a:lnTo>
                  <a:lnTo>
                    <a:pt x="0" y="6"/>
                  </a:lnTo>
                  <a:lnTo>
                    <a:pt x="0" y="6"/>
                  </a:lnTo>
                  <a:lnTo>
                    <a:pt x="0" y="8"/>
                  </a:lnTo>
                  <a:lnTo>
                    <a:pt x="0" y="10"/>
                  </a:lnTo>
                  <a:lnTo>
                    <a:pt x="2" y="11"/>
                  </a:lnTo>
                  <a:lnTo>
                    <a:pt x="3" y="13"/>
                  </a:lnTo>
                  <a:lnTo>
                    <a:pt x="7" y="13"/>
                  </a:lnTo>
                  <a:lnTo>
                    <a:pt x="5" y="13"/>
                  </a:lnTo>
                  <a:lnTo>
                    <a:pt x="7" y="13"/>
                  </a:lnTo>
                  <a:lnTo>
                    <a:pt x="5" y="13"/>
                  </a:lnTo>
                  <a:lnTo>
                    <a:pt x="7" y="13"/>
                  </a:lnTo>
                </a:path>
              </a:pathLst>
            </a:custGeom>
            <a:solidFill>
              <a:srgbClr val="99FF99"/>
            </a:solidFill>
            <a:ln w="6350">
              <a:noFill/>
              <a:prstDash val="solid"/>
              <a:round/>
              <a:headEnd/>
              <a:tailEnd/>
            </a:ln>
          </p:spPr>
          <p:txBody>
            <a:bodyPr/>
            <a:lstStyle/>
            <a:p>
              <a:endParaRPr lang="en-US"/>
            </a:p>
          </p:txBody>
        </p:sp>
        <p:sp>
          <p:nvSpPr>
            <p:cNvPr id="330921" name="Freeform 169"/>
            <p:cNvSpPr>
              <a:spLocks/>
            </p:cNvSpPr>
            <p:nvPr/>
          </p:nvSpPr>
          <p:spPr bwMode="auto">
            <a:xfrm>
              <a:off x="2261" y="464"/>
              <a:ext cx="5" cy="6"/>
            </a:xfrm>
            <a:custGeom>
              <a:avLst/>
              <a:gdLst/>
              <a:ahLst/>
              <a:cxnLst>
                <a:cxn ang="0">
                  <a:pos x="3" y="0"/>
                </a:cxn>
                <a:cxn ang="0">
                  <a:pos x="2" y="1"/>
                </a:cxn>
                <a:cxn ang="0">
                  <a:pos x="0" y="2"/>
                </a:cxn>
                <a:cxn ang="0">
                  <a:pos x="0" y="4"/>
                </a:cxn>
                <a:cxn ang="0">
                  <a:pos x="0" y="5"/>
                </a:cxn>
                <a:cxn ang="0">
                  <a:pos x="2" y="6"/>
                </a:cxn>
                <a:cxn ang="0">
                  <a:pos x="4" y="6"/>
                </a:cxn>
                <a:cxn ang="0">
                  <a:pos x="5" y="5"/>
                </a:cxn>
                <a:cxn ang="0">
                  <a:pos x="5" y="2"/>
                </a:cxn>
                <a:cxn ang="0">
                  <a:pos x="5" y="1"/>
                </a:cxn>
                <a:cxn ang="0">
                  <a:pos x="4" y="0"/>
                </a:cxn>
                <a:cxn ang="0">
                  <a:pos x="3" y="0"/>
                </a:cxn>
                <a:cxn ang="0">
                  <a:pos x="3" y="0"/>
                </a:cxn>
                <a:cxn ang="0">
                  <a:pos x="2" y="0"/>
                </a:cxn>
                <a:cxn ang="0">
                  <a:pos x="3" y="0"/>
                </a:cxn>
                <a:cxn ang="0">
                  <a:pos x="2" y="0"/>
                </a:cxn>
                <a:cxn ang="0">
                  <a:pos x="3" y="0"/>
                </a:cxn>
                <a:cxn ang="0">
                  <a:pos x="3" y="0"/>
                </a:cxn>
              </a:cxnLst>
              <a:rect l="0" t="0" r="r" b="b"/>
              <a:pathLst>
                <a:path w="5" h="6">
                  <a:moveTo>
                    <a:pt x="3" y="0"/>
                  </a:moveTo>
                  <a:lnTo>
                    <a:pt x="2" y="1"/>
                  </a:lnTo>
                  <a:lnTo>
                    <a:pt x="0" y="2"/>
                  </a:lnTo>
                  <a:lnTo>
                    <a:pt x="0" y="4"/>
                  </a:lnTo>
                  <a:lnTo>
                    <a:pt x="0" y="5"/>
                  </a:lnTo>
                  <a:lnTo>
                    <a:pt x="2" y="6"/>
                  </a:lnTo>
                  <a:lnTo>
                    <a:pt x="4" y="6"/>
                  </a:lnTo>
                  <a:lnTo>
                    <a:pt x="5" y="5"/>
                  </a:lnTo>
                  <a:lnTo>
                    <a:pt x="5" y="2"/>
                  </a:lnTo>
                  <a:lnTo>
                    <a:pt x="5" y="1"/>
                  </a:lnTo>
                  <a:lnTo>
                    <a:pt x="4" y="0"/>
                  </a:lnTo>
                  <a:lnTo>
                    <a:pt x="3" y="0"/>
                  </a:lnTo>
                  <a:lnTo>
                    <a:pt x="3" y="0"/>
                  </a:lnTo>
                  <a:lnTo>
                    <a:pt x="2" y="0"/>
                  </a:lnTo>
                  <a:lnTo>
                    <a:pt x="3" y="0"/>
                  </a:lnTo>
                  <a:lnTo>
                    <a:pt x="2" y="0"/>
                  </a:lnTo>
                  <a:lnTo>
                    <a:pt x="3" y="0"/>
                  </a:lnTo>
                  <a:lnTo>
                    <a:pt x="3" y="0"/>
                  </a:lnTo>
                  <a:close/>
                </a:path>
              </a:pathLst>
            </a:custGeom>
            <a:solidFill>
              <a:srgbClr val="99FF99"/>
            </a:solidFill>
            <a:ln w="9525">
              <a:noFill/>
              <a:round/>
              <a:headEnd/>
              <a:tailEnd/>
            </a:ln>
          </p:spPr>
          <p:txBody>
            <a:bodyPr/>
            <a:lstStyle/>
            <a:p>
              <a:endParaRPr lang="en-US"/>
            </a:p>
          </p:txBody>
        </p:sp>
        <p:sp>
          <p:nvSpPr>
            <p:cNvPr id="330922" name="Freeform 170"/>
            <p:cNvSpPr>
              <a:spLocks/>
            </p:cNvSpPr>
            <p:nvPr/>
          </p:nvSpPr>
          <p:spPr bwMode="auto">
            <a:xfrm>
              <a:off x="2261" y="464"/>
              <a:ext cx="5" cy="6"/>
            </a:xfrm>
            <a:custGeom>
              <a:avLst/>
              <a:gdLst/>
              <a:ahLst/>
              <a:cxnLst>
                <a:cxn ang="0">
                  <a:pos x="3" y="0"/>
                </a:cxn>
                <a:cxn ang="0">
                  <a:pos x="2" y="1"/>
                </a:cxn>
                <a:cxn ang="0">
                  <a:pos x="0" y="2"/>
                </a:cxn>
                <a:cxn ang="0">
                  <a:pos x="0" y="4"/>
                </a:cxn>
                <a:cxn ang="0">
                  <a:pos x="0" y="5"/>
                </a:cxn>
                <a:cxn ang="0">
                  <a:pos x="2" y="6"/>
                </a:cxn>
                <a:cxn ang="0">
                  <a:pos x="4" y="6"/>
                </a:cxn>
                <a:cxn ang="0">
                  <a:pos x="5" y="5"/>
                </a:cxn>
                <a:cxn ang="0">
                  <a:pos x="5" y="2"/>
                </a:cxn>
                <a:cxn ang="0">
                  <a:pos x="5" y="1"/>
                </a:cxn>
                <a:cxn ang="0">
                  <a:pos x="4" y="0"/>
                </a:cxn>
                <a:cxn ang="0">
                  <a:pos x="3" y="0"/>
                </a:cxn>
                <a:cxn ang="0">
                  <a:pos x="3" y="0"/>
                </a:cxn>
                <a:cxn ang="0">
                  <a:pos x="2" y="0"/>
                </a:cxn>
                <a:cxn ang="0">
                  <a:pos x="3" y="0"/>
                </a:cxn>
                <a:cxn ang="0">
                  <a:pos x="2" y="0"/>
                </a:cxn>
                <a:cxn ang="0">
                  <a:pos x="3" y="0"/>
                </a:cxn>
              </a:cxnLst>
              <a:rect l="0" t="0" r="r" b="b"/>
              <a:pathLst>
                <a:path w="5" h="6">
                  <a:moveTo>
                    <a:pt x="3" y="0"/>
                  </a:moveTo>
                  <a:lnTo>
                    <a:pt x="2" y="1"/>
                  </a:lnTo>
                  <a:lnTo>
                    <a:pt x="0" y="2"/>
                  </a:lnTo>
                  <a:lnTo>
                    <a:pt x="0" y="4"/>
                  </a:lnTo>
                  <a:lnTo>
                    <a:pt x="0" y="5"/>
                  </a:lnTo>
                  <a:lnTo>
                    <a:pt x="2" y="6"/>
                  </a:lnTo>
                  <a:lnTo>
                    <a:pt x="4" y="6"/>
                  </a:lnTo>
                  <a:lnTo>
                    <a:pt x="5" y="5"/>
                  </a:lnTo>
                  <a:lnTo>
                    <a:pt x="5" y="2"/>
                  </a:lnTo>
                  <a:lnTo>
                    <a:pt x="5" y="1"/>
                  </a:lnTo>
                  <a:lnTo>
                    <a:pt x="4" y="0"/>
                  </a:lnTo>
                  <a:lnTo>
                    <a:pt x="3" y="0"/>
                  </a:lnTo>
                  <a:lnTo>
                    <a:pt x="3" y="0"/>
                  </a:lnTo>
                  <a:lnTo>
                    <a:pt x="2" y="0"/>
                  </a:lnTo>
                  <a:lnTo>
                    <a:pt x="3" y="0"/>
                  </a:lnTo>
                  <a:lnTo>
                    <a:pt x="2" y="0"/>
                  </a:lnTo>
                  <a:lnTo>
                    <a:pt x="3" y="0"/>
                  </a:lnTo>
                </a:path>
              </a:pathLst>
            </a:custGeom>
            <a:solidFill>
              <a:srgbClr val="99FF99"/>
            </a:solidFill>
            <a:ln w="6350">
              <a:noFill/>
              <a:prstDash val="solid"/>
              <a:round/>
              <a:headEnd/>
              <a:tailEnd/>
            </a:ln>
          </p:spPr>
          <p:txBody>
            <a:bodyPr/>
            <a:lstStyle/>
            <a:p>
              <a:endParaRPr lang="en-US"/>
            </a:p>
          </p:txBody>
        </p:sp>
        <p:sp>
          <p:nvSpPr>
            <p:cNvPr id="330923" name="Freeform 171"/>
            <p:cNvSpPr>
              <a:spLocks/>
            </p:cNvSpPr>
            <p:nvPr/>
          </p:nvSpPr>
          <p:spPr bwMode="auto">
            <a:xfrm>
              <a:off x="2195" y="287"/>
              <a:ext cx="69" cy="88"/>
            </a:xfrm>
            <a:custGeom>
              <a:avLst/>
              <a:gdLst/>
              <a:ahLst/>
              <a:cxnLst>
                <a:cxn ang="0">
                  <a:pos x="69" y="0"/>
                </a:cxn>
                <a:cxn ang="0">
                  <a:pos x="64" y="9"/>
                </a:cxn>
                <a:cxn ang="0">
                  <a:pos x="52" y="24"/>
                </a:cxn>
                <a:cxn ang="0">
                  <a:pos x="28" y="54"/>
                </a:cxn>
                <a:cxn ang="0">
                  <a:pos x="5" y="82"/>
                </a:cxn>
                <a:cxn ang="0">
                  <a:pos x="0" y="88"/>
                </a:cxn>
              </a:cxnLst>
              <a:rect l="0" t="0" r="r" b="b"/>
              <a:pathLst>
                <a:path w="69" h="88">
                  <a:moveTo>
                    <a:pt x="69" y="0"/>
                  </a:moveTo>
                  <a:lnTo>
                    <a:pt x="64" y="9"/>
                  </a:lnTo>
                  <a:lnTo>
                    <a:pt x="52" y="24"/>
                  </a:lnTo>
                  <a:lnTo>
                    <a:pt x="28" y="54"/>
                  </a:lnTo>
                  <a:lnTo>
                    <a:pt x="5" y="82"/>
                  </a:lnTo>
                  <a:lnTo>
                    <a:pt x="0" y="88"/>
                  </a:lnTo>
                </a:path>
              </a:pathLst>
            </a:custGeom>
            <a:solidFill>
              <a:srgbClr val="99FF99"/>
            </a:solidFill>
            <a:ln w="6350">
              <a:noFill/>
              <a:prstDash val="solid"/>
              <a:round/>
              <a:headEnd/>
              <a:tailEnd/>
            </a:ln>
          </p:spPr>
          <p:txBody>
            <a:bodyPr/>
            <a:lstStyle/>
            <a:p>
              <a:endParaRPr lang="en-US"/>
            </a:p>
          </p:txBody>
        </p:sp>
        <p:sp>
          <p:nvSpPr>
            <p:cNvPr id="330924" name="Freeform 172"/>
            <p:cNvSpPr>
              <a:spLocks/>
            </p:cNvSpPr>
            <p:nvPr/>
          </p:nvSpPr>
          <p:spPr bwMode="auto">
            <a:xfrm>
              <a:off x="2140" y="510"/>
              <a:ext cx="30" cy="165"/>
            </a:xfrm>
            <a:custGeom>
              <a:avLst/>
              <a:gdLst/>
              <a:ahLst/>
              <a:cxnLst>
                <a:cxn ang="0">
                  <a:pos x="30" y="0"/>
                </a:cxn>
                <a:cxn ang="0">
                  <a:pos x="27" y="7"/>
                </a:cxn>
                <a:cxn ang="0">
                  <a:pos x="22" y="21"/>
                </a:cxn>
                <a:cxn ang="0">
                  <a:pos x="12" y="49"/>
                </a:cxn>
                <a:cxn ang="0">
                  <a:pos x="4" y="78"/>
                </a:cxn>
                <a:cxn ang="0">
                  <a:pos x="4" y="85"/>
                </a:cxn>
                <a:cxn ang="0">
                  <a:pos x="3" y="92"/>
                </a:cxn>
                <a:cxn ang="0">
                  <a:pos x="2" y="106"/>
                </a:cxn>
                <a:cxn ang="0">
                  <a:pos x="0" y="134"/>
                </a:cxn>
                <a:cxn ang="0">
                  <a:pos x="8" y="160"/>
                </a:cxn>
                <a:cxn ang="0">
                  <a:pos x="13" y="165"/>
                </a:cxn>
              </a:cxnLst>
              <a:rect l="0" t="0" r="r" b="b"/>
              <a:pathLst>
                <a:path w="30" h="165">
                  <a:moveTo>
                    <a:pt x="30" y="0"/>
                  </a:moveTo>
                  <a:lnTo>
                    <a:pt x="27" y="7"/>
                  </a:lnTo>
                  <a:lnTo>
                    <a:pt x="22" y="21"/>
                  </a:lnTo>
                  <a:lnTo>
                    <a:pt x="12" y="49"/>
                  </a:lnTo>
                  <a:lnTo>
                    <a:pt x="4" y="78"/>
                  </a:lnTo>
                  <a:lnTo>
                    <a:pt x="4" y="85"/>
                  </a:lnTo>
                  <a:lnTo>
                    <a:pt x="3" y="92"/>
                  </a:lnTo>
                  <a:lnTo>
                    <a:pt x="2" y="106"/>
                  </a:lnTo>
                  <a:lnTo>
                    <a:pt x="0" y="134"/>
                  </a:lnTo>
                  <a:lnTo>
                    <a:pt x="8" y="160"/>
                  </a:lnTo>
                  <a:lnTo>
                    <a:pt x="13" y="165"/>
                  </a:lnTo>
                </a:path>
              </a:pathLst>
            </a:custGeom>
            <a:solidFill>
              <a:srgbClr val="99FF99"/>
            </a:solidFill>
            <a:ln w="6350">
              <a:noFill/>
              <a:prstDash val="solid"/>
              <a:round/>
              <a:headEnd/>
              <a:tailEnd/>
            </a:ln>
          </p:spPr>
          <p:txBody>
            <a:bodyPr/>
            <a:lstStyle/>
            <a:p>
              <a:endParaRPr lang="en-US"/>
            </a:p>
          </p:txBody>
        </p:sp>
        <p:sp>
          <p:nvSpPr>
            <p:cNvPr id="330925" name="Freeform 173"/>
            <p:cNvSpPr>
              <a:spLocks/>
            </p:cNvSpPr>
            <p:nvPr/>
          </p:nvSpPr>
          <p:spPr bwMode="auto">
            <a:xfrm>
              <a:off x="2076" y="389"/>
              <a:ext cx="115" cy="259"/>
            </a:xfrm>
            <a:custGeom>
              <a:avLst/>
              <a:gdLst/>
              <a:ahLst/>
              <a:cxnLst>
                <a:cxn ang="0">
                  <a:pos x="115" y="0"/>
                </a:cxn>
                <a:cxn ang="0">
                  <a:pos x="113" y="2"/>
                </a:cxn>
                <a:cxn ang="0">
                  <a:pos x="110" y="5"/>
                </a:cxn>
                <a:cxn ang="0">
                  <a:pos x="108" y="11"/>
                </a:cxn>
                <a:cxn ang="0">
                  <a:pos x="106" y="16"/>
                </a:cxn>
                <a:cxn ang="0">
                  <a:pos x="106" y="18"/>
                </a:cxn>
                <a:cxn ang="0">
                  <a:pos x="104" y="34"/>
                </a:cxn>
                <a:cxn ang="0">
                  <a:pos x="97" y="65"/>
                </a:cxn>
                <a:cxn ang="0">
                  <a:pos x="73" y="118"/>
                </a:cxn>
                <a:cxn ang="0">
                  <a:pos x="34" y="165"/>
                </a:cxn>
                <a:cxn ang="0">
                  <a:pos x="22" y="175"/>
                </a:cxn>
                <a:cxn ang="0">
                  <a:pos x="16" y="182"/>
                </a:cxn>
                <a:cxn ang="0">
                  <a:pos x="8" y="193"/>
                </a:cxn>
                <a:cxn ang="0">
                  <a:pos x="2" y="207"/>
                </a:cxn>
                <a:cxn ang="0">
                  <a:pos x="0" y="222"/>
                </a:cxn>
                <a:cxn ang="0">
                  <a:pos x="2" y="238"/>
                </a:cxn>
                <a:cxn ang="0">
                  <a:pos x="8" y="253"/>
                </a:cxn>
                <a:cxn ang="0">
                  <a:pos x="14" y="259"/>
                </a:cxn>
              </a:cxnLst>
              <a:rect l="0" t="0" r="r" b="b"/>
              <a:pathLst>
                <a:path w="115" h="259">
                  <a:moveTo>
                    <a:pt x="115" y="0"/>
                  </a:moveTo>
                  <a:lnTo>
                    <a:pt x="113" y="2"/>
                  </a:lnTo>
                  <a:lnTo>
                    <a:pt x="110" y="5"/>
                  </a:lnTo>
                  <a:lnTo>
                    <a:pt x="108" y="11"/>
                  </a:lnTo>
                  <a:lnTo>
                    <a:pt x="106" y="16"/>
                  </a:lnTo>
                  <a:lnTo>
                    <a:pt x="106" y="18"/>
                  </a:lnTo>
                  <a:lnTo>
                    <a:pt x="104" y="34"/>
                  </a:lnTo>
                  <a:lnTo>
                    <a:pt x="97" y="65"/>
                  </a:lnTo>
                  <a:lnTo>
                    <a:pt x="73" y="118"/>
                  </a:lnTo>
                  <a:lnTo>
                    <a:pt x="34" y="165"/>
                  </a:lnTo>
                  <a:lnTo>
                    <a:pt x="22" y="175"/>
                  </a:lnTo>
                  <a:lnTo>
                    <a:pt x="16" y="182"/>
                  </a:lnTo>
                  <a:lnTo>
                    <a:pt x="8" y="193"/>
                  </a:lnTo>
                  <a:lnTo>
                    <a:pt x="2" y="207"/>
                  </a:lnTo>
                  <a:lnTo>
                    <a:pt x="0" y="222"/>
                  </a:lnTo>
                  <a:lnTo>
                    <a:pt x="2" y="238"/>
                  </a:lnTo>
                  <a:lnTo>
                    <a:pt x="8" y="253"/>
                  </a:lnTo>
                  <a:lnTo>
                    <a:pt x="14" y="259"/>
                  </a:lnTo>
                </a:path>
              </a:pathLst>
            </a:custGeom>
            <a:solidFill>
              <a:srgbClr val="99FF99"/>
            </a:solidFill>
            <a:ln w="6350">
              <a:noFill/>
              <a:prstDash val="solid"/>
              <a:round/>
              <a:headEnd/>
              <a:tailEnd/>
            </a:ln>
          </p:spPr>
          <p:txBody>
            <a:bodyPr/>
            <a:lstStyle/>
            <a:p>
              <a:endParaRPr lang="en-US"/>
            </a:p>
          </p:txBody>
        </p:sp>
        <p:sp>
          <p:nvSpPr>
            <p:cNvPr id="330926" name="Freeform 174"/>
            <p:cNvSpPr>
              <a:spLocks/>
            </p:cNvSpPr>
            <p:nvPr/>
          </p:nvSpPr>
          <p:spPr bwMode="auto">
            <a:xfrm>
              <a:off x="2321" y="538"/>
              <a:ext cx="24" cy="1"/>
            </a:xfrm>
            <a:custGeom>
              <a:avLst/>
              <a:gdLst/>
              <a:ahLst/>
              <a:cxnLst>
                <a:cxn ang="0">
                  <a:pos x="0" y="1"/>
                </a:cxn>
                <a:cxn ang="0">
                  <a:pos x="1" y="1"/>
                </a:cxn>
                <a:cxn ang="0">
                  <a:pos x="5" y="0"/>
                </a:cxn>
                <a:cxn ang="0">
                  <a:pos x="13" y="0"/>
                </a:cxn>
                <a:cxn ang="0">
                  <a:pos x="22" y="1"/>
                </a:cxn>
                <a:cxn ang="0">
                  <a:pos x="24" y="1"/>
                </a:cxn>
              </a:cxnLst>
              <a:rect l="0" t="0" r="r" b="b"/>
              <a:pathLst>
                <a:path w="24" h="1">
                  <a:moveTo>
                    <a:pt x="0" y="1"/>
                  </a:moveTo>
                  <a:lnTo>
                    <a:pt x="1" y="1"/>
                  </a:lnTo>
                  <a:lnTo>
                    <a:pt x="5" y="0"/>
                  </a:lnTo>
                  <a:lnTo>
                    <a:pt x="13" y="0"/>
                  </a:lnTo>
                  <a:lnTo>
                    <a:pt x="22" y="1"/>
                  </a:lnTo>
                  <a:lnTo>
                    <a:pt x="24" y="1"/>
                  </a:lnTo>
                </a:path>
              </a:pathLst>
            </a:custGeom>
            <a:solidFill>
              <a:srgbClr val="99FF99"/>
            </a:solidFill>
            <a:ln w="6350">
              <a:noFill/>
              <a:prstDash val="solid"/>
              <a:round/>
              <a:headEnd/>
              <a:tailEnd/>
            </a:ln>
          </p:spPr>
          <p:txBody>
            <a:bodyPr/>
            <a:lstStyle/>
            <a:p>
              <a:endParaRPr lang="en-US"/>
            </a:p>
          </p:txBody>
        </p:sp>
        <p:sp>
          <p:nvSpPr>
            <p:cNvPr id="330927" name="Freeform 175"/>
            <p:cNvSpPr>
              <a:spLocks/>
            </p:cNvSpPr>
            <p:nvPr/>
          </p:nvSpPr>
          <p:spPr bwMode="auto">
            <a:xfrm>
              <a:off x="2313" y="460"/>
              <a:ext cx="6" cy="39"/>
            </a:xfrm>
            <a:custGeom>
              <a:avLst/>
              <a:gdLst/>
              <a:ahLst/>
              <a:cxnLst>
                <a:cxn ang="0">
                  <a:pos x="0" y="0"/>
                </a:cxn>
                <a:cxn ang="0">
                  <a:pos x="0" y="4"/>
                </a:cxn>
                <a:cxn ang="0">
                  <a:pos x="2" y="10"/>
                </a:cxn>
                <a:cxn ang="0">
                  <a:pos x="4" y="23"/>
                </a:cxn>
                <a:cxn ang="0">
                  <a:pos x="4" y="37"/>
                </a:cxn>
                <a:cxn ang="0">
                  <a:pos x="6" y="39"/>
                </a:cxn>
              </a:cxnLst>
              <a:rect l="0" t="0" r="r" b="b"/>
              <a:pathLst>
                <a:path w="6" h="39">
                  <a:moveTo>
                    <a:pt x="0" y="0"/>
                  </a:moveTo>
                  <a:lnTo>
                    <a:pt x="0" y="4"/>
                  </a:lnTo>
                  <a:lnTo>
                    <a:pt x="2" y="10"/>
                  </a:lnTo>
                  <a:lnTo>
                    <a:pt x="4" y="23"/>
                  </a:lnTo>
                  <a:lnTo>
                    <a:pt x="4" y="37"/>
                  </a:lnTo>
                  <a:lnTo>
                    <a:pt x="6" y="39"/>
                  </a:lnTo>
                </a:path>
              </a:pathLst>
            </a:custGeom>
            <a:solidFill>
              <a:srgbClr val="99FF99"/>
            </a:solidFill>
            <a:ln w="6350">
              <a:noFill/>
              <a:prstDash val="solid"/>
              <a:round/>
              <a:headEnd/>
              <a:tailEnd/>
            </a:ln>
          </p:spPr>
          <p:txBody>
            <a:bodyPr/>
            <a:lstStyle/>
            <a:p>
              <a:endParaRPr lang="en-US"/>
            </a:p>
          </p:txBody>
        </p:sp>
        <p:sp>
          <p:nvSpPr>
            <p:cNvPr id="330928" name="Freeform 176"/>
            <p:cNvSpPr>
              <a:spLocks/>
            </p:cNvSpPr>
            <p:nvPr/>
          </p:nvSpPr>
          <p:spPr bwMode="auto">
            <a:xfrm>
              <a:off x="2278" y="620"/>
              <a:ext cx="103" cy="32"/>
            </a:xfrm>
            <a:custGeom>
              <a:avLst/>
              <a:gdLst/>
              <a:ahLst/>
              <a:cxnLst>
                <a:cxn ang="0">
                  <a:pos x="1" y="12"/>
                </a:cxn>
                <a:cxn ang="0">
                  <a:pos x="6" y="10"/>
                </a:cxn>
                <a:cxn ang="0">
                  <a:pos x="14" y="7"/>
                </a:cxn>
                <a:cxn ang="0">
                  <a:pos x="19" y="3"/>
                </a:cxn>
                <a:cxn ang="0">
                  <a:pos x="24" y="0"/>
                </a:cxn>
                <a:cxn ang="0">
                  <a:pos x="30" y="0"/>
                </a:cxn>
                <a:cxn ang="0">
                  <a:pos x="41" y="1"/>
                </a:cxn>
                <a:cxn ang="0">
                  <a:pos x="47" y="3"/>
                </a:cxn>
                <a:cxn ang="0">
                  <a:pos x="51" y="4"/>
                </a:cxn>
                <a:cxn ang="0">
                  <a:pos x="53" y="3"/>
                </a:cxn>
                <a:cxn ang="0">
                  <a:pos x="57" y="3"/>
                </a:cxn>
                <a:cxn ang="0">
                  <a:pos x="66" y="1"/>
                </a:cxn>
                <a:cxn ang="0">
                  <a:pos x="69" y="0"/>
                </a:cxn>
                <a:cxn ang="0">
                  <a:pos x="72" y="1"/>
                </a:cxn>
                <a:cxn ang="0">
                  <a:pos x="79" y="1"/>
                </a:cxn>
                <a:cxn ang="0">
                  <a:pos x="89" y="4"/>
                </a:cxn>
                <a:cxn ang="0">
                  <a:pos x="99" y="8"/>
                </a:cxn>
                <a:cxn ang="0">
                  <a:pos x="103" y="8"/>
                </a:cxn>
                <a:cxn ang="0">
                  <a:pos x="95" y="14"/>
                </a:cxn>
                <a:cxn ang="0">
                  <a:pos x="83" y="23"/>
                </a:cxn>
                <a:cxn ang="0">
                  <a:pos x="57" y="32"/>
                </a:cxn>
                <a:cxn ang="0">
                  <a:pos x="30" y="29"/>
                </a:cxn>
                <a:cxn ang="0">
                  <a:pos x="24" y="27"/>
                </a:cxn>
                <a:cxn ang="0">
                  <a:pos x="20" y="26"/>
                </a:cxn>
                <a:cxn ang="0">
                  <a:pos x="9" y="18"/>
                </a:cxn>
                <a:cxn ang="0">
                  <a:pos x="1" y="13"/>
                </a:cxn>
                <a:cxn ang="0">
                  <a:pos x="1" y="12"/>
                </a:cxn>
                <a:cxn ang="0">
                  <a:pos x="0" y="12"/>
                </a:cxn>
                <a:cxn ang="0">
                  <a:pos x="1" y="12"/>
                </a:cxn>
                <a:cxn ang="0">
                  <a:pos x="0" y="12"/>
                </a:cxn>
                <a:cxn ang="0">
                  <a:pos x="1" y="12"/>
                </a:cxn>
                <a:cxn ang="0">
                  <a:pos x="1" y="12"/>
                </a:cxn>
              </a:cxnLst>
              <a:rect l="0" t="0" r="r" b="b"/>
              <a:pathLst>
                <a:path w="103" h="32">
                  <a:moveTo>
                    <a:pt x="1" y="12"/>
                  </a:moveTo>
                  <a:lnTo>
                    <a:pt x="6" y="10"/>
                  </a:lnTo>
                  <a:lnTo>
                    <a:pt x="14" y="7"/>
                  </a:lnTo>
                  <a:lnTo>
                    <a:pt x="19" y="3"/>
                  </a:lnTo>
                  <a:lnTo>
                    <a:pt x="24" y="0"/>
                  </a:lnTo>
                  <a:lnTo>
                    <a:pt x="30" y="0"/>
                  </a:lnTo>
                  <a:lnTo>
                    <a:pt x="41" y="1"/>
                  </a:lnTo>
                  <a:lnTo>
                    <a:pt x="47" y="3"/>
                  </a:lnTo>
                  <a:lnTo>
                    <a:pt x="51" y="4"/>
                  </a:lnTo>
                  <a:lnTo>
                    <a:pt x="53" y="3"/>
                  </a:lnTo>
                  <a:lnTo>
                    <a:pt x="57" y="3"/>
                  </a:lnTo>
                  <a:lnTo>
                    <a:pt x="66" y="1"/>
                  </a:lnTo>
                  <a:lnTo>
                    <a:pt x="69" y="0"/>
                  </a:lnTo>
                  <a:lnTo>
                    <a:pt x="72" y="1"/>
                  </a:lnTo>
                  <a:lnTo>
                    <a:pt x="79" y="1"/>
                  </a:lnTo>
                  <a:lnTo>
                    <a:pt x="89" y="4"/>
                  </a:lnTo>
                  <a:lnTo>
                    <a:pt x="99" y="8"/>
                  </a:lnTo>
                  <a:lnTo>
                    <a:pt x="103" y="8"/>
                  </a:lnTo>
                  <a:lnTo>
                    <a:pt x="95" y="14"/>
                  </a:lnTo>
                  <a:lnTo>
                    <a:pt x="83" y="23"/>
                  </a:lnTo>
                  <a:lnTo>
                    <a:pt x="57" y="32"/>
                  </a:lnTo>
                  <a:lnTo>
                    <a:pt x="30" y="29"/>
                  </a:lnTo>
                  <a:lnTo>
                    <a:pt x="24" y="27"/>
                  </a:lnTo>
                  <a:lnTo>
                    <a:pt x="20" y="26"/>
                  </a:lnTo>
                  <a:lnTo>
                    <a:pt x="9" y="18"/>
                  </a:lnTo>
                  <a:lnTo>
                    <a:pt x="1" y="13"/>
                  </a:lnTo>
                  <a:lnTo>
                    <a:pt x="1" y="12"/>
                  </a:lnTo>
                  <a:lnTo>
                    <a:pt x="0" y="12"/>
                  </a:lnTo>
                  <a:lnTo>
                    <a:pt x="1" y="12"/>
                  </a:lnTo>
                  <a:lnTo>
                    <a:pt x="0" y="12"/>
                  </a:lnTo>
                  <a:lnTo>
                    <a:pt x="1" y="12"/>
                  </a:lnTo>
                  <a:lnTo>
                    <a:pt x="1" y="12"/>
                  </a:lnTo>
                  <a:close/>
                </a:path>
              </a:pathLst>
            </a:custGeom>
            <a:solidFill>
              <a:srgbClr val="99FF99"/>
            </a:solidFill>
            <a:ln w="9525">
              <a:noFill/>
              <a:round/>
              <a:headEnd/>
              <a:tailEnd/>
            </a:ln>
          </p:spPr>
          <p:txBody>
            <a:bodyPr/>
            <a:lstStyle/>
            <a:p>
              <a:endParaRPr lang="en-US"/>
            </a:p>
          </p:txBody>
        </p:sp>
        <p:sp>
          <p:nvSpPr>
            <p:cNvPr id="330929" name="Freeform 177"/>
            <p:cNvSpPr>
              <a:spLocks/>
            </p:cNvSpPr>
            <p:nvPr/>
          </p:nvSpPr>
          <p:spPr bwMode="auto">
            <a:xfrm>
              <a:off x="2278" y="620"/>
              <a:ext cx="103" cy="32"/>
            </a:xfrm>
            <a:custGeom>
              <a:avLst/>
              <a:gdLst/>
              <a:ahLst/>
              <a:cxnLst>
                <a:cxn ang="0">
                  <a:pos x="1" y="12"/>
                </a:cxn>
                <a:cxn ang="0">
                  <a:pos x="6" y="10"/>
                </a:cxn>
                <a:cxn ang="0">
                  <a:pos x="14" y="7"/>
                </a:cxn>
                <a:cxn ang="0">
                  <a:pos x="19" y="3"/>
                </a:cxn>
                <a:cxn ang="0">
                  <a:pos x="24" y="0"/>
                </a:cxn>
                <a:cxn ang="0">
                  <a:pos x="30" y="0"/>
                </a:cxn>
                <a:cxn ang="0">
                  <a:pos x="41" y="1"/>
                </a:cxn>
                <a:cxn ang="0">
                  <a:pos x="47" y="3"/>
                </a:cxn>
                <a:cxn ang="0">
                  <a:pos x="51" y="4"/>
                </a:cxn>
                <a:cxn ang="0">
                  <a:pos x="53" y="3"/>
                </a:cxn>
                <a:cxn ang="0">
                  <a:pos x="57" y="3"/>
                </a:cxn>
                <a:cxn ang="0">
                  <a:pos x="66" y="1"/>
                </a:cxn>
                <a:cxn ang="0">
                  <a:pos x="69" y="0"/>
                </a:cxn>
                <a:cxn ang="0">
                  <a:pos x="72" y="1"/>
                </a:cxn>
                <a:cxn ang="0">
                  <a:pos x="79" y="1"/>
                </a:cxn>
                <a:cxn ang="0">
                  <a:pos x="89" y="4"/>
                </a:cxn>
                <a:cxn ang="0">
                  <a:pos x="99" y="8"/>
                </a:cxn>
                <a:cxn ang="0">
                  <a:pos x="103" y="8"/>
                </a:cxn>
                <a:cxn ang="0">
                  <a:pos x="95" y="14"/>
                </a:cxn>
                <a:cxn ang="0">
                  <a:pos x="83" y="23"/>
                </a:cxn>
                <a:cxn ang="0">
                  <a:pos x="57" y="32"/>
                </a:cxn>
                <a:cxn ang="0">
                  <a:pos x="30" y="29"/>
                </a:cxn>
                <a:cxn ang="0">
                  <a:pos x="24" y="27"/>
                </a:cxn>
                <a:cxn ang="0">
                  <a:pos x="20" y="26"/>
                </a:cxn>
                <a:cxn ang="0">
                  <a:pos x="9" y="18"/>
                </a:cxn>
                <a:cxn ang="0">
                  <a:pos x="1" y="13"/>
                </a:cxn>
                <a:cxn ang="0">
                  <a:pos x="1" y="12"/>
                </a:cxn>
                <a:cxn ang="0">
                  <a:pos x="0" y="12"/>
                </a:cxn>
                <a:cxn ang="0">
                  <a:pos x="1" y="12"/>
                </a:cxn>
                <a:cxn ang="0">
                  <a:pos x="0" y="12"/>
                </a:cxn>
                <a:cxn ang="0">
                  <a:pos x="1" y="12"/>
                </a:cxn>
              </a:cxnLst>
              <a:rect l="0" t="0" r="r" b="b"/>
              <a:pathLst>
                <a:path w="103" h="32">
                  <a:moveTo>
                    <a:pt x="1" y="12"/>
                  </a:moveTo>
                  <a:lnTo>
                    <a:pt x="6" y="10"/>
                  </a:lnTo>
                  <a:lnTo>
                    <a:pt x="14" y="7"/>
                  </a:lnTo>
                  <a:lnTo>
                    <a:pt x="19" y="3"/>
                  </a:lnTo>
                  <a:lnTo>
                    <a:pt x="24" y="0"/>
                  </a:lnTo>
                  <a:lnTo>
                    <a:pt x="30" y="0"/>
                  </a:lnTo>
                  <a:lnTo>
                    <a:pt x="41" y="1"/>
                  </a:lnTo>
                  <a:lnTo>
                    <a:pt x="47" y="3"/>
                  </a:lnTo>
                  <a:lnTo>
                    <a:pt x="51" y="4"/>
                  </a:lnTo>
                  <a:lnTo>
                    <a:pt x="53" y="3"/>
                  </a:lnTo>
                  <a:lnTo>
                    <a:pt x="57" y="3"/>
                  </a:lnTo>
                  <a:lnTo>
                    <a:pt x="66" y="1"/>
                  </a:lnTo>
                  <a:lnTo>
                    <a:pt x="69" y="0"/>
                  </a:lnTo>
                  <a:lnTo>
                    <a:pt x="72" y="1"/>
                  </a:lnTo>
                  <a:lnTo>
                    <a:pt x="79" y="1"/>
                  </a:lnTo>
                  <a:lnTo>
                    <a:pt x="89" y="4"/>
                  </a:lnTo>
                  <a:lnTo>
                    <a:pt x="99" y="8"/>
                  </a:lnTo>
                  <a:lnTo>
                    <a:pt x="103" y="8"/>
                  </a:lnTo>
                  <a:lnTo>
                    <a:pt x="95" y="14"/>
                  </a:lnTo>
                  <a:lnTo>
                    <a:pt x="83" y="23"/>
                  </a:lnTo>
                  <a:lnTo>
                    <a:pt x="57" y="32"/>
                  </a:lnTo>
                  <a:lnTo>
                    <a:pt x="30" y="29"/>
                  </a:lnTo>
                  <a:lnTo>
                    <a:pt x="24" y="27"/>
                  </a:lnTo>
                  <a:lnTo>
                    <a:pt x="20" y="26"/>
                  </a:lnTo>
                  <a:lnTo>
                    <a:pt x="9" y="18"/>
                  </a:lnTo>
                  <a:lnTo>
                    <a:pt x="1" y="13"/>
                  </a:lnTo>
                  <a:lnTo>
                    <a:pt x="1" y="12"/>
                  </a:lnTo>
                  <a:lnTo>
                    <a:pt x="0" y="12"/>
                  </a:lnTo>
                  <a:lnTo>
                    <a:pt x="1" y="12"/>
                  </a:lnTo>
                  <a:lnTo>
                    <a:pt x="0" y="12"/>
                  </a:lnTo>
                  <a:lnTo>
                    <a:pt x="1" y="12"/>
                  </a:lnTo>
                </a:path>
              </a:pathLst>
            </a:custGeom>
            <a:solidFill>
              <a:srgbClr val="99FF99"/>
            </a:solidFill>
            <a:ln w="6350">
              <a:noFill/>
              <a:prstDash val="solid"/>
              <a:round/>
              <a:headEnd/>
              <a:tailEnd/>
            </a:ln>
          </p:spPr>
          <p:txBody>
            <a:bodyPr/>
            <a:lstStyle/>
            <a:p>
              <a:endParaRPr lang="en-US"/>
            </a:p>
          </p:txBody>
        </p:sp>
        <p:sp>
          <p:nvSpPr>
            <p:cNvPr id="330930" name="Freeform 178"/>
            <p:cNvSpPr>
              <a:spLocks/>
            </p:cNvSpPr>
            <p:nvPr/>
          </p:nvSpPr>
          <p:spPr bwMode="auto">
            <a:xfrm>
              <a:off x="2297" y="633"/>
              <a:ext cx="61" cy="5"/>
            </a:xfrm>
            <a:custGeom>
              <a:avLst/>
              <a:gdLst/>
              <a:ahLst/>
              <a:cxnLst>
                <a:cxn ang="0">
                  <a:pos x="0" y="0"/>
                </a:cxn>
                <a:cxn ang="0">
                  <a:pos x="4" y="1"/>
                </a:cxn>
                <a:cxn ang="0">
                  <a:pos x="10" y="2"/>
                </a:cxn>
                <a:cxn ang="0">
                  <a:pos x="15" y="5"/>
                </a:cxn>
                <a:cxn ang="0">
                  <a:pos x="24" y="4"/>
                </a:cxn>
                <a:cxn ang="0">
                  <a:pos x="29" y="2"/>
                </a:cxn>
                <a:cxn ang="0">
                  <a:pos x="30" y="2"/>
                </a:cxn>
                <a:cxn ang="0">
                  <a:pos x="36" y="2"/>
                </a:cxn>
                <a:cxn ang="0">
                  <a:pos x="48" y="4"/>
                </a:cxn>
                <a:cxn ang="0">
                  <a:pos x="58" y="4"/>
                </a:cxn>
                <a:cxn ang="0">
                  <a:pos x="61" y="2"/>
                </a:cxn>
              </a:cxnLst>
              <a:rect l="0" t="0" r="r" b="b"/>
              <a:pathLst>
                <a:path w="61" h="5">
                  <a:moveTo>
                    <a:pt x="0" y="0"/>
                  </a:moveTo>
                  <a:lnTo>
                    <a:pt x="4" y="1"/>
                  </a:lnTo>
                  <a:lnTo>
                    <a:pt x="10" y="2"/>
                  </a:lnTo>
                  <a:lnTo>
                    <a:pt x="15" y="5"/>
                  </a:lnTo>
                  <a:lnTo>
                    <a:pt x="24" y="4"/>
                  </a:lnTo>
                  <a:lnTo>
                    <a:pt x="29" y="2"/>
                  </a:lnTo>
                  <a:lnTo>
                    <a:pt x="30" y="2"/>
                  </a:lnTo>
                  <a:lnTo>
                    <a:pt x="36" y="2"/>
                  </a:lnTo>
                  <a:lnTo>
                    <a:pt x="48" y="4"/>
                  </a:lnTo>
                  <a:lnTo>
                    <a:pt x="58" y="4"/>
                  </a:lnTo>
                  <a:lnTo>
                    <a:pt x="61" y="2"/>
                  </a:lnTo>
                </a:path>
              </a:pathLst>
            </a:custGeom>
            <a:solidFill>
              <a:srgbClr val="99FF99"/>
            </a:solidFill>
            <a:ln w="6350">
              <a:noFill/>
              <a:prstDash val="solid"/>
              <a:round/>
              <a:headEnd/>
              <a:tailEnd/>
            </a:ln>
          </p:spPr>
          <p:txBody>
            <a:bodyPr/>
            <a:lstStyle/>
            <a:p>
              <a:endParaRPr lang="en-US"/>
            </a:p>
          </p:txBody>
        </p:sp>
        <p:sp>
          <p:nvSpPr>
            <p:cNvPr id="330931" name="Freeform 179"/>
            <p:cNvSpPr>
              <a:spLocks/>
            </p:cNvSpPr>
            <p:nvPr/>
          </p:nvSpPr>
          <p:spPr bwMode="auto">
            <a:xfrm>
              <a:off x="2488" y="375"/>
              <a:ext cx="46" cy="196"/>
            </a:xfrm>
            <a:custGeom>
              <a:avLst/>
              <a:gdLst/>
              <a:ahLst/>
              <a:cxnLst>
                <a:cxn ang="0">
                  <a:pos x="0" y="0"/>
                </a:cxn>
                <a:cxn ang="0">
                  <a:pos x="7" y="15"/>
                </a:cxn>
                <a:cxn ang="0">
                  <a:pos x="21" y="47"/>
                </a:cxn>
                <a:cxn ang="0">
                  <a:pos x="38" y="112"/>
                </a:cxn>
                <a:cxn ang="0">
                  <a:pos x="44" y="179"/>
                </a:cxn>
                <a:cxn ang="0">
                  <a:pos x="46" y="196"/>
                </a:cxn>
              </a:cxnLst>
              <a:rect l="0" t="0" r="r" b="b"/>
              <a:pathLst>
                <a:path w="46" h="196">
                  <a:moveTo>
                    <a:pt x="0" y="0"/>
                  </a:moveTo>
                  <a:lnTo>
                    <a:pt x="7" y="15"/>
                  </a:lnTo>
                  <a:lnTo>
                    <a:pt x="21" y="47"/>
                  </a:lnTo>
                  <a:lnTo>
                    <a:pt x="38" y="112"/>
                  </a:lnTo>
                  <a:lnTo>
                    <a:pt x="44" y="179"/>
                  </a:lnTo>
                  <a:lnTo>
                    <a:pt x="46" y="196"/>
                  </a:lnTo>
                </a:path>
              </a:pathLst>
            </a:custGeom>
            <a:solidFill>
              <a:srgbClr val="99FF99"/>
            </a:solidFill>
            <a:ln w="6350">
              <a:noFill/>
              <a:prstDash val="solid"/>
              <a:round/>
              <a:headEnd/>
              <a:tailEnd/>
            </a:ln>
          </p:spPr>
          <p:txBody>
            <a:bodyPr/>
            <a:lstStyle/>
            <a:p>
              <a:endParaRPr lang="en-US"/>
            </a:p>
          </p:txBody>
        </p:sp>
      </p:grpSp>
      <p:pic>
        <p:nvPicPr>
          <p:cNvPr id="330932" name="Picture 180" descr="pink Adam"/>
          <p:cNvPicPr>
            <a:picLocks noChangeAspect="1" noChangeArrowheads="1"/>
          </p:cNvPicPr>
          <p:nvPr/>
        </p:nvPicPr>
        <p:blipFill>
          <a:blip r:embed="rId3">
            <a:clrChange>
              <a:clrFrom>
                <a:srgbClr val="FFFFFF"/>
              </a:clrFrom>
              <a:clrTo>
                <a:srgbClr val="FFFFFF">
                  <a:alpha val="0"/>
                </a:srgbClr>
              </a:clrTo>
            </a:clrChange>
            <a:lum bright="10000" contrast="-34000"/>
          </a:blip>
          <a:srcRect l="42424" t="31482" r="43182" b="31482"/>
          <a:stretch>
            <a:fillRect/>
          </a:stretch>
        </p:blipFill>
        <p:spPr bwMode="auto">
          <a:xfrm>
            <a:off x="3124200" y="1752600"/>
            <a:ext cx="1447800" cy="3048000"/>
          </a:xfrm>
          <a:prstGeom prst="rect">
            <a:avLst/>
          </a:prstGeom>
          <a:noFill/>
          <a:ln w="9525" algn="ctr">
            <a:noFill/>
            <a:miter lim="800000"/>
            <a:headEnd/>
            <a:tailEnd/>
          </a:ln>
          <a:effectLst/>
        </p:spPr>
      </p:pic>
      <p:pic>
        <p:nvPicPr>
          <p:cNvPr id="330802" name="Picture 50" descr="Angel Lucifer"/>
          <p:cNvPicPr>
            <a:picLocks noChangeAspect="1" noChangeArrowheads="1"/>
          </p:cNvPicPr>
          <p:nvPr/>
        </p:nvPicPr>
        <p:blipFill>
          <a:blip r:embed="rId4">
            <a:clrChange>
              <a:clrFrom>
                <a:srgbClr val="FFFFFF"/>
              </a:clrFrom>
              <a:clrTo>
                <a:srgbClr val="FFFFFF">
                  <a:alpha val="0"/>
                </a:srgbClr>
              </a:clrTo>
            </a:clrChange>
            <a:lum bright="30000" contrast="-24000"/>
          </a:blip>
          <a:srcRect l="32576" t="26852" r="33333" b="26851"/>
          <a:stretch>
            <a:fillRect/>
          </a:stretch>
        </p:blipFill>
        <p:spPr bwMode="auto">
          <a:xfrm>
            <a:off x="0" y="990600"/>
            <a:ext cx="3429000" cy="3810000"/>
          </a:xfrm>
          <a:prstGeom prst="rect">
            <a:avLst/>
          </a:prstGeom>
          <a:noFill/>
          <a:ln w="9525" algn="ctr">
            <a:noFill/>
            <a:miter lim="800000"/>
            <a:headEnd/>
            <a:tailEnd/>
          </a:ln>
          <a:effectLst/>
        </p:spPr>
      </p:pic>
      <p:sp>
        <p:nvSpPr>
          <p:cNvPr id="330758" name="Rectangle 6"/>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30760" name="Text Box 8"/>
          <p:cNvSpPr txBox="1">
            <a:spLocks noChangeArrowheads="1"/>
          </p:cNvSpPr>
          <p:nvPr/>
        </p:nvSpPr>
        <p:spPr bwMode="auto">
          <a:xfrm>
            <a:off x="2590800" y="3336925"/>
            <a:ext cx="685800" cy="1006475"/>
          </a:xfrm>
          <a:prstGeom prst="rect">
            <a:avLst/>
          </a:prstGeom>
          <a:noFill/>
          <a:ln w="9525">
            <a:noFill/>
            <a:miter lim="800000"/>
            <a:headEnd/>
            <a:tailEnd/>
          </a:ln>
          <a:effectLst/>
        </p:spPr>
        <p:txBody>
          <a:bodyPr>
            <a:spAutoFit/>
          </a:bodyPr>
          <a:lstStyle/>
          <a:p>
            <a:pPr>
              <a:lnSpc>
                <a:spcPct val="100000"/>
              </a:lnSpc>
            </a:pPr>
            <a:r>
              <a:rPr lang="en-US" sz="6000">
                <a:solidFill>
                  <a:srgbClr val="777777"/>
                </a:solidFill>
                <a:effectLst>
                  <a:outerShdw blurRad="38100" dist="38100" dir="2700000" algn="tl">
                    <a:srgbClr val="000000"/>
                  </a:outerShdw>
                </a:effectLst>
                <a:latin typeface="Arial Black" pitchFamily="34" charset="0"/>
              </a:rPr>
              <a:t>+</a:t>
            </a:r>
          </a:p>
        </p:txBody>
      </p:sp>
      <p:sp>
        <p:nvSpPr>
          <p:cNvPr id="330764" name="Text Box 12"/>
          <p:cNvSpPr txBox="1">
            <a:spLocks noChangeArrowheads="1"/>
          </p:cNvSpPr>
          <p:nvPr/>
        </p:nvSpPr>
        <p:spPr bwMode="auto">
          <a:xfrm>
            <a:off x="5781675" y="3336925"/>
            <a:ext cx="685800" cy="1006475"/>
          </a:xfrm>
          <a:prstGeom prst="rect">
            <a:avLst/>
          </a:prstGeom>
          <a:noFill/>
          <a:ln w="9525">
            <a:noFill/>
            <a:miter lim="800000"/>
            <a:headEnd/>
            <a:tailEnd/>
          </a:ln>
          <a:effectLst/>
        </p:spPr>
        <p:txBody>
          <a:bodyPr>
            <a:spAutoFit/>
          </a:bodyPr>
          <a:lstStyle/>
          <a:p>
            <a:pPr>
              <a:lnSpc>
                <a:spcPct val="100000"/>
              </a:lnSpc>
            </a:pPr>
            <a:r>
              <a:rPr lang="en-US" sz="6000">
                <a:solidFill>
                  <a:srgbClr val="777777"/>
                </a:solidFill>
                <a:effectLst>
                  <a:outerShdw blurRad="38100" dist="38100" dir="2700000" algn="tl">
                    <a:srgbClr val="000000"/>
                  </a:outerShdw>
                </a:effectLst>
                <a:latin typeface="Arial Black" pitchFamily="34" charset="0"/>
              </a:rPr>
              <a:t>=</a:t>
            </a:r>
          </a:p>
        </p:txBody>
      </p:sp>
      <p:sp>
        <p:nvSpPr>
          <p:cNvPr id="330767" name="WordArt 15"/>
          <p:cNvSpPr>
            <a:spLocks noChangeArrowheads="1" noChangeShapeType="1" noTextEdit="1"/>
          </p:cNvSpPr>
          <p:nvPr/>
        </p:nvSpPr>
        <p:spPr bwMode="auto">
          <a:xfrm rot="16199246" flipV="1">
            <a:off x="823913" y="2501900"/>
            <a:ext cx="1168400" cy="762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C0C0C0"/>
                </a:solidFill>
                <a:effectLst>
                  <a:outerShdw dist="35921" dir="2700000" algn="ctr" rotWithShape="0">
                    <a:srgbClr val="C0C0C0"/>
                  </a:outerShdw>
                </a:effectLst>
                <a:latin typeface="Impact"/>
              </a:rPr>
              <a:t>----------</a:t>
            </a:r>
          </a:p>
        </p:txBody>
      </p:sp>
      <p:sp>
        <p:nvSpPr>
          <p:cNvPr id="330768" name="Rectangle 16"/>
          <p:cNvSpPr>
            <a:spLocks noChangeArrowheads="1"/>
          </p:cNvSpPr>
          <p:nvPr/>
        </p:nvSpPr>
        <p:spPr bwMode="auto">
          <a:xfrm>
            <a:off x="309563" y="1295400"/>
            <a:ext cx="2200275" cy="585788"/>
          </a:xfrm>
          <a:prstGeom prst="rect">
            <a:avLst/>
          </a:prstGeom>
          <a:gradFill rotWithShape="0">
            <a:gsLst>
              <a:gs pos="0">
                <a:schemeClr val="bg1">
                  <a:alpha val="70000"/>
                </a:schemeClr>
              </a:gs>
              <a:gs pos="100000">
                <a:srgbClr val="D1D1D1">
                  <a:alpha val="70000"/>
                </a:srgbClr>
              </a:gs>
            </a:gsLst>
            <a:path path="shape">
              <a:fillToRect l="50000" t="50000" r="50000" b="50000"/>
            </a:path>
          </a:gradFill>
          <a:ln w="9525">
            <a:solidFill>
              <a:schemeClr val="bg2"/>
            </a:solidFill>
            <a:miter lim="800000"/>
            <a:headEnd/>
            <a:tailEnd/>
          </a:ln>
          <a:effectLst/>
        </p:spPr>
        <p:txBody>
          <a:bodyPr wrap="none" anchor="ctr"/>
          <a:lstStyle/>
          <a:p>
            <a:pPr algn="ctr">
              <a:lnSpc>
                <a:spcPct val="100000"/>
              </a:lnSpc>
            </a:pPr>
            <a:r>
              <a:rPr lang="en-US" sz="2800" b="0">
                <a:solidFill>
                  <a:schemeClr val="tx1"/>
                </a:solidFill>
                <a:effectLst>
                  <a:outerShdw blurRad="38100" dist="38100" dir="2700000" algn="tl">
                    <a:srgbClr val="FFFFFF"/>
                  </a:outerShdw>
                </a:effectLst>
                <a:latin typeface="Impact" pitchFamily="34" charset="0"/>
              </a:rPr>
              <a:t>Angel’s sin</a:t>
            </a:r>
          </a:p>
        </p:txBody>
      </p:sp>
      <p:sp>
        <p:nvSpPr>
          <p:cNvPr id="330771" name="Text Box 19"/>
          <p:cNvSpPr txBox="1">
            <a:spLocks noChangeArrowheads="1"/>
          </p:cNvSpPr>
          <p:nvPr/>
        </p:nvSpPr>
        <p:spPr bwMode="auto">
          <a:xfrm>
            <a:off x="228600" y="4572000"/>
            <a:ext cx="2362200" cy="64135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pPr>
            <a:r>
              <a:rPr lang="en-US" sz="3600" dirty="0">
                <a:solidFill>
                  <a:srgbClr val="4D4D4D"/>
                </a:solidFill>
                <a:latin typeface="Arial Black" pitchFamily="34" charset="0"/>
              </a:rPr>
              <a:t>Jude 6-7</a:t>
            </a:r>
          </a:p>
        </p:txBody>
      </p:sp>
      <p:sp>
        <p:nvSpPr>
          <p:cNvPr id="330772" name="WordArt 20"/>
          <p:cNvSpPr>
            <a:spLocks noChangeArrowheads="1" noChangeShapeType="1" noTextEdit="1"/>
          </p:cNvSpPr>
          <p:nvPr/>
        </p:nvSpPr>
        <p:spPr bwMode="auto">
          <a:xfrm rot="16199246" flipV="1">
            <a:off x="3940175" y="2501900"/>
            <a:ext cx="1168400" cy="762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C0C0C0"/>
                </a:solidFill>
                <a:effectLst>
                  <a:outerShdw dist="35921" dir="2700000" algn="ctr" rotWithShape="0">
                    <a:srgbClr val="C0C0C0"/>
                  </a:outerShdw>
                </a:effectLst>
                <a:latin typeface="Impact"/>
              </a:rPr>
              <a:t>----------</a:t>
            </a:r>
          </a:p>
        </p:txBody>
      </p:sp>
      <p:sp>
        <p:nvSpPr>
          <p:cNvPr id="330761" name="AutoShape 9"/>
          <p:cNvSpPr>
            <a:spLocks noChangeArrowheads="1"/>
          </p:cNvSpPr>
          <p:nvPr/>
        </p:nvSpPr>
        <p:spPr bwMode="auto">
          <a:xfrm>
            <a:off x="3425825" y="3200400"/>
            <a:ext cx="2197100" cy="1239838"/>
          </a:xfrm>
          <a:prstGeom prst="roundRect">
            <a:avLst>
              <a:gd name="adj" fmla="val 16667"/>
            </a:avLst>
          </a:prstGeom>
          <a:gradFill rotWithShape="0">
            <a:gsLst>
              <a:gs pos="0">
                <a:srgbClr val="EDDBC9"/>
              </a:gs>
              <a:gs pos="100000">
                <a:srgbClr val="F2E4D6"/>
              </a:gs>
            </a:gsLst>
            <a:lin ang="5400000" scaled="1"/>
          </a:gradFill>
          <a:ln w="9525">
            <a:solidFill>
              <a:srgbClr val="DDBA97"/>
            </a:solidFill>
            <a:round/>
            <a:headEnd/>
            <a:tailEnd/>
          </a:ln>
          <a:effectLst/>
        </p:spPr>
        <p:txBody>
          <a:bodyPr wrap="none" anchor="ctr"/>
          <a:lstStyle/>
          <a:p>
            <a:pPr algn="ctr">
              <a:lnSpc>
                <a:spcPct val="100000"/>
              </a:lnSpc>
            </a:pPr>
            <a:endParaRPr lang="en-US" sz="2400">
              <a:solidFill>
                <a:schemeClr val="tx1"/>
              </a:solidFill>
              <a:effectLst>
                <a:outerShdw blurRad="38100" dist="38100" dir="2700000" algn="tl">
                  <a:srgbClr val="FFFFFF"/>
                </a:outerShdw>
              </a:effectLst>
              <a:latin typeface="Fette Engschrift" pitchFamily="2" charset="0"/>
            </a:endParaRPr>
          </a:p>
        </p:txBody>
      </p:sp>
      <p:sp>
        <p:nvSpPr>
          <p:cNvPr id="330762" name="Text Box 10"/>
          <p:cNvSpPr txBox="1">
            <a:spLocks noChangeArrowheads="1"/>
          </p:cNvSpPr>
          <p:nvPr/>
        </p:nvSpPr>
        <p:spPr bwMode="auto">
          <a:xfrm>
            <a:off x="3914775" y="3416300"/>
            <a:ext cx="1219200" cy="774700"/>
          </a:xfrm>
          <a:prstGeom prst="rect">
            <a:avLst/>
          </a:prstGeom>
          <a:gradFill rotWithShape="0">
            <a:gsLst>
              <a:gs pos="0">
                <a:srgbClr val="EDDBC9"/>
              </a:gs>
              <a:gs pos="100000">
                <a:srgbClr val="F2E4D6"/>
              </a:gs>
            </a:gsLst>
            <a:lin ang="5400000" scaled="1"/>
          </a:gradFill>
          <a:ln w="9525">
            <a:noFill/>
            <a:miter lim="800000"/>
            <a:headEnd/>
            <a:tailEnd/>
          </a:ln>
          <a:effectLst/>
        </p:spPr>
        <p:txBody>
          <a:bodyPr>
            <a:spAutoFit/>
          </a:bodyPr>
          <a:lstStyle/>
          <a:p>
            <a:pPr algn="ctr">
              <a:lnSpc>
                <a:spcPct val="80000"/>
              </a:lnSpc>
            </a:pPr>
            <a:r>
              <a:rPr lang="en-US" sz="2800">
                <a:solidFill>
                  <a:schemeClr val="tx1"/>
                </a:solidFill>
                <a:effectLst>
                  <a:outerShdw blurRad="38100" dist="38100" dir="2700000" algn="tl">
                    <a:srgbClr val="FFFFFF"/>
                  </a:outerShdw>
                </a:effectLst>
                <a:latin typeface="Impact" pitchFamily="34" charset="0"/>
              </a:rPr>
              <a:t>Sexual</a:t>
            </a:r>
          </a:p>
          <a:p>
            <a:pPr algn="ctr">
              <a:lnSpc>
                <a:spcPct val="80000"/>
              </a:lnSpc>
            </a:pPr>
            <a:r>
              <a:rPr lang="en-US" sz="2800">
                <a:solidFill>
                  <a:schemeClr val="tx1"/>
                </a:solidFill>
                <a:effectLst>
                  <a:outerShdw blurRad="38100" dist="38100" dir="2700000" algn="tl">
                    <a:srgbClr val="FFFFFF"/>
                  </a:outerShdw>
                </a:effectLst>
                <a:latin typeface="Impact" pitchFamily="34" charset="0"/>
              </a:rPr>
              <a:t>parts</a:t>
            </a:r>
          </a:p>
        </p:txBody>
      </p:sp>
      <p:sp>
        <p:nvSpPr>
          <p:cNvPr id="330763" name="Text Box 11"/>
          <p:cNvSpPr txBox="1">
            <a:spLocks noChangeArrowheads="1"/>
          </p:cNvSpPr>
          <p:nvPr/>
        </p:nvSpPr>
        <p:spPr bwMode="auto">
          <a:xfrm>
            <a:off x="3381375" y="4572000"/>
            <a:ext cx="2286000" cy="64135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pPr>
            <a:r>
              <a:rPr lang="en-US" sz="3600">
                <a:solidFill>
                  <a:srgbClr val="4D4D4D"/>
                </a:solidFill>
                <a:latin typeface="Arial Black" pitchFamily="34" charset="0"/>
              </a:rPr>
              <a:t>Gen. 3:7</a:t>
            </a:r>
          </a:p>
        </p:txBody>
      </p:sp>
      <p:sp>
        <p:nvSpPr>
          <p:cNvPr id="330774" name="Rectangle 22"/>
          <p:cNvSpPr>
            <a:spLocks noChangeArrowheads="1"/>
          </p:cNvSpPr>
          <p:nvPr/>
        </p:nvSpPr>
        <p:spPr bwMode="auto">
          <a:xfrm>
            <a:off x="3424238" y="1295400"/>
            <a:ext cx="2200275" cy="585788"/>
          </a:xfrm>
          <a:prstGeom prst="rect">
            <a:avLst/>
          </a:prstGeom>
          <a:gradFill rotWithShape="0">
            <a:gsLst>
              <a:gs pos="0">
                <a:schemeClr val="bg1">
                  <a:alpha val="70000"/>
                </a:schemeClr>
              </a:gs>
              <a:gs pos="100000">
                <a:srgbClr val="D1D1D1">
                  <a:alpha val="70000"/>
                </a:srgbClr>
              </a:gs>
            </a:gsLst>
            <a:path path="shape">
              <a:fillToRect l="50000" t="50000" r="50000" b="50000"/>
            </a:path>
          </a:gradFill>
          <a:ln w="9525">
            <a:solidFill>
              <a:schemeClr val="bg2"/>
            </a:solidFill>
            <a:miter lim="800000"/>
            <a:headEnd/>
            <a:tailEnd/>
          </a:ln>
          <a:effectLst/>
        </p:spPr>
        <p:txBody>
          <a:bodyPr wrap="none" anchor="ctr"/>
          <a:lstStyle/>
          <a:p>
            <a:pPr algn="ctr">
              <a:lnSpc>
                <a:spcPct val="100000"/>
              </a:lnSpc>
            </a:pPr>
            <a:r>
              <a:rPr lang="en-US" sz="2800" b="0">
                <a:solidFill>
                  <a:schemeClr val="tx1"/>
                </a:solidFill>
                <a:effectLst>
                  <a:outerShdw blurRad="38100" dist="38100" dir="2700000" algn="tl">
                    <a:srgbClr val="FFFFFF"/>
                  </a:outerShdw>
                </a:effectLst>
                <a:latin typeface="Impact" pitchFamily="34" charset="0"/>
              </a:rPr>
              <a:t>Human sin</a:t>
            </a:r>
          </a:p>
        </p:txBody>
      </p:sp>
      <p:sp>
        <p:nvSpPr>
          <p:cNvPr id="330791" name="AutoShape 39"/>
          <p:cNvSpPr>
            <a:spLocks noChangeArrowheads="1"/>
          </p:cNvSpPr>
          <p:nvPr/>
        </p:nvSpPr>
        <p:spPr bwMode="auto">
          <a:xfrm>
            <a:off x="3425825" y="3200400"/>
            <a:ext cx="2197100" cy="1239838"/>
          </a:xfrm>
          <a:prstGeom prst="roundRect">
            <a:avLst>
              <a:gd name="adj" fmla="val 16667"/>
            </a:avLst>
          </a:prstGeom>
          <a:gradFill rotWithShape="0">
            <a:gsLst>
              <a:gs pos="0">
                <a:srgbClr val="EDDBC9"/>
              </a:gs>
              <a:gs pos="100000">
                <a:srgbClr val="F2E4D6"/>
              </a:gs>
            </a:gsLst>
            <a:lin ang="5400000" scaled="1"/>
          </a:gradFill>
          <a:ln w="9525">
            <a:solidFill>
              <a:srgbClr val="DDBA97"/>
            </a:solidFill>
            <a:round/>
            <a:headEnd/>
            <a:tailEnd/>
          </a:ln>
          <a:effectLst/>
        </p:spPr>
        <p:txBody>
          <a:bodyPr wrap="none" anchor="ctr"/>
          <a:lstStyle/>
          <a:p>
            <a:pPr algn="ctr">
              <a:lnSpc>
                <a:spcPct val="100000"/>
              </a:lnSpc>
            </a:pPr>
            <a:endParaRPr lang="en-US" sz="2400">
              <a:solidFill>
                <a:schemeClr val="tx1"/>
              </a:solidFill>
              <a:effectLst>
                <a:outerShdw blurRad="38100" dist="38100" dir="2700000" algn="tl">
                  <a:srgbClr val="FFFFFF"/>
                </a:outerShdw>
              </a:effectLst>
              <a:latin typeface="Fette Engschrift" pitchFamily="2" charset="0"/>
            </a:endParaRPr>
          </a:p>
        </p:txBody>
      </p:sp>
      <p:grpSp>
        <p:nvGrpSpPr>
          <p:cNvPr id="330956" name="Group 204"/>
          <p:cNvGrpSpPr>
            <a:grpSpLocks/>
          </p:cNvGrpSpPr>
          <p:nvPr/>
        </p:nvGrpSpPr>
        <p:grpSpPr bwMode="auto">
          <a:xfrm>
            <a:off x="762000" y="5638800"/>
            <a:ext cx="7543800" cy="762000"/>
            <a:chOff x="480" y="3552"/>
            <a:chExt cx="4752" cy="480"/>
          </a:xfrm>
        </p:grpSpPr>
        <p:sp>
          <p:nvSpPr>
            <p:cNvPr id="330756" name="Text Box 4"/>
            <p:cNvSpPr txBox="1">
              <a:spLocks noChangeArrowheads="1"/>
            </p:cNvSpPr>
            <p:nvPr/>
          </p:nvSpPr>
          <p:spPr bwMode="auto">
            <a:xfrm>
              <a:off x="720" y="3560"/>
              <a:ext cx="4512" cy="472"/>
            </a:xfrm>
            <a:prstGeom prst="rect">
              <a:avLst/>
            </a:prstGeom>
            <a:noFill/>
            <a:ln w="9525">
              <a:noFill/>
              <a:miter lim="800000"/>
              <a:headEnd/>
              <a:tailEnd/>
            </a:ln>
            <a:effectLst/>
          </p:spPr>
          <p:txBody>
            <a:bodyPr>
              <a:spAutoFit/>
            </a:bodyPr>
            <a:lstStyle/>
            <a:p>
              <a:pPr>
                <a:lnSpc>
                  <a:spcPct val="90000"/>
                </a:lnSpc>
              </a:pPr>
              <a:r>
                <a:rPr lang="en-US" sz="2400"/>
                <a:t>Hence, we can deduce that the </a:t>
              </a:r>
              <a:r>
                <a:rPr lang="en-US" sz="2400" u="sng"/>
                <a:t>illicit sexual relationship</a:t>
              </a:r>
              <a:r>
                <a:rPr lang="en-US" sz="2400"/>
                <a:t> must have occurred between the angel and human beings.</a:t>
              </a:r>
            </a:p>
          </p:txBody>
        </p:sp>
        <p:sp>
          <p:nvSpPr>
            <p:cNvPr id="330757" name="Text Box 5"/>
            <p:cNvSpPr txBox="1">
              <a:spLocks noChangeArrowheads="1"/>
            </p:cNvSpPr>
            <p:nvPr/>
          </p:nvSpPr>
          <p:spPr bwMode="auto">
            <a:xfrm>
              <a:off x="480" y="3552"/>
              <a:ext cx="249" cy="269"/>
            </a:xfrm>
            <a:prstGeom prst="rect">
              <a:avLst/>
            </a:prstGeom>
            <a:noFill/>
            <a:ln w="9525">
              <a:noFill/>
              <a:miter lim="800000"/>
              <a:headEnd/>
              <a:tailEnd/>
            </a:ln>
            <a:effectLst/>
          </p:spPr>
          <p:txBody>
            <a:bodyPr>
              <a:spAutoFit/>
            </a:bodyPr>
            <a:lstStyle/>
            <a:p>
              <a:pPr>
                <a:lnSpc>
                  <a:spcPct val="55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330943" name="Text Box 191"/>
          <p:cNvSpPr txBox="1">
            <a:spLocks noChangeArrowheads="1"/>
          </p:cNvSpPr>
          <p:nvPr/>
        </p:nvSpPr>
        <p:spPr bwMode="auto">
          <a:xfrm>
            <a:off x="3748088" y="3384550"/>
            <a:ext cx="1552575" cy="873125"/>
          </a:xfrm>
          <a:prstGeom prst="rect">
            <a:avLst/>
          </a:prstGeom>
          <a:noFill/>
          <a:ln w="9525">
            <a:noFill/>
            <a:miter lim="800000"/>
            <a:headEnd/>
            <a:tailEnd/>
          </a:ln>
          <a:effectLst/>
        </p:spPr>
        <p:txBody>
          <a:bodyPr>
            <a:spAutoFit/>
          </a:bodyPr>
          <a:lstStyle/>
          <a:p>
            <a:pPr algn="ctr">
              <a:lnSpc>
                <a:spcPct val="80000"/>
              </a:lnSpc>
            </a:pPr>
            <a:r>
              <a:rPr lang="en-US" sz="3200" b="0" dirty="0">
                <a:solidFill>
                  <a:schemeClr val="tx1"/>
                </a:solidFill>
                <a:latin typeface="Impact" pitchFamily="34" charset="0"/>
              </a:rPr>
              <a:t>Sexual</a:t>
            </a:r>
          </a:p>
          <a:p>
            <a:pPr algn="ctr">
              <a:lnSpc>
                <a:spcPct val="80000"/>
              </a:lnSpc>
            </a:pPr>
            <a:r>
              <a:rPr lang="en-US" sz="3200" b="0" dirty="0">
                <a:solidFill>
                  <a:schemeClr val="tx1"/>
                </a:solidFill>
                <a:latin typeface="Impact" pitchFamily="34" charset="0"/>
              </a:rPr>
              <a:t>parts</a:t>
            </a:r>
          </a:p>
        </p:txBody>
      </p:sp>
      <p:sp>
        <p:nvSpPr>
          <p:cNvPr id="330944" name="AutoShape 192"/>
          <p:cNvSpPr>
            <a:spLocks noChangeArrowheads="1"/>
          </p:cNvSpPr>
          <p:nvPr/>
        </p:nvSpPr>
        <p:spPr bwMode="auto">
          <a:xfrm>
            <a:off x="311150" y="3200400"/>
            <a:ext cx="2197100" cy="1239838"/>
          </a:xfrm>
          <a:prstGeom prst="roundRect">
            <a:avLst>
              <a:gd name="adj" fmla="val 16667"/>
            </a:avLst>
          </a:prstGeom>
          <a:gradFill rotWithShape="0">
            <a:gsLst>
              <a:gs pos="0">
                <a:srgbClr val="EDDBC9"/>
              </a:gs>
              <a:gs pos="100000">
                <a:srgbClr val="F2E4D6"/>
              </a:gs>
            </a:gsLst>
            <a:lin ang="5400000" scaled="1"/>
          </a:gradFill>
          <a:ln w="9525">
            <a:solidFill>
              <a:srgbClr val="DDBA97"/>
            </a:solidFill>
            <a:round/>
            <a:headEnd/>
            <a:tailEnd/>
          </a:ln>
          <a:effectLst/>
        </p:spPr>
        <p:txBody>
          <a:bodyPr wrap="none" anchor="ctr"/>
          <a:lstStyle/>
          <a:p>
            <a:pPr algn="ctr">
              <a:lnSpc>
                <a:spcPct val="100000"/>
              </a:lnSpc>
            </a:pPr>
            <a:endParaRPr lang="en-US" sz="2400">
              <a:solidFill>
                <a:schemeClr val="tx1"/>
              </a:solidFill>
              <a:effectLst>
                <a:outerShdw blurRad="38100" dist="38100" dir="2700000" algn="tl">
                  <a:srgbClr val="FFFFFF"/>
                </a:outerShdw>
              </a:effectLst>
              <a:latin typeface="Fette Engschrift" pitchFamily="2" charset="0"/>
            </a:endParaRPr>
          </a:p>
        </p:txBody>
      </p:sp>
      <p:sp>
        <p:nvSpPr>
          <p:cNvPr id="330945" name="Text Box 193"/>
          <p:cNvSpPr txBox="1">
            <a:spLocks noChangeArrowheads="1"/>
          </p:cNvSpPr>
          <p:nvPr/>
        </p:nvSpPr>
        <p:spPr bwMode="auto">
          <a:xfrm>
            <a:off x="400050" y="3270250"/>
            <a:ext cx="2046288" cy="1116013"/>
          </a:xfrm>
          <a:prstGeom prst="rect">
            <a:avLst/>
          </a:prstGeom>
          <a:noFill/>
          <a:ln w="9525">
            <a:noFill/>
            <a:miter lim="800000"/>
            <a:headEnd/>
            <a:tailEnd/>
          </a:ln>
          <a:effectLst/>
        </p:spPr>
        <p:txBody>
          <a:bodyPr>
            <a:spAutoFit/>
          </a:bodyPr>
          <a:lstStyle/>
          <a:p>
            <a:pPr algn="ctr">
              <a:lnSpc>
                <a:spcPct val="80000"/>
              </a:lnSpc>
            </a:pPr>
            <a:r>
              <a:rPr lang="en-US" sz="2800" b="0" dirty="0">
                <a:solidFill>
                  <a:schemeClr val="tx1"/>
                </a:solidFill>
                <a:latin typeface="Impact" pitchFamily="34" charset="0"/>
              </a:rPr>
              <a:t>Illicit</a:t>
            </a:r>
          </a:p>
          <a:p>
            <a:pPr algn="ctr">
              <a:lnSpc>
                <a:spcPct val="80000"/>
              </a:lnSpc>
            </a:pPr>
            <a:r>
              <a:rPr lang="en-US" sz="2800" b="0" dirty="0">
                <a:solidFill>
                  <a:schemeClr val="tx1"/>
                </a:solidFill>
                <a:latin typeface="Impact" pitchFamily="34" charset="0"/>
              </a:rPr>
              <a:t>sexual</a:t>
            </a:r>
          </a:p>
          <a:p>
            <a:pPr algn="ctr">
              <a:lnSpc>
                <a:spcPct val="80000"/>
              </a:lnSpc>
            </a:pPr>
            <a:r>
              <a:rPr lang="en-US" sz="2800" b="0" dirty="0">
                <a:solidFill>
                  <a:schemeClr val="tx1"/>
                </a:solidFill>
                <a:latin typeface="Impact" pitchFamily="34" charset="0"/>
              </a:rPr>
              <a:t>relationship</a:t>
            </a:r>
          </a:p>
        </p:txBody>
      </p:sp>
      <p:grpSp>
        <p:nvGrpSpPr>
          <p:cNvPr id="150" name="Group 6"/>
          <p:cNvGrpSpPr>
            <a:grpSpLocks/>
          </p:cNvGrpSpPr>
          <p:nvPr/>
        </p:nvGrpSpPr>
        <p:grpSpPr bwMode="auto">
          <a:xfrm>
            <a:off x="206375" y="111125"/>
            <a:ext cx="4975225" cy="860425"/>
            <a:chOff x="130" y="70"/>
            <a:chExt cx="3134" cy="542"/>
          </a:xfrm>
        </p:grpSpPr>
        <p:sp>
          <p:nvSpPr>
            <p:cNvPr id="151" name="Text Box 7"/>
            <p:cNvSpPr txBox="1">
              <a:spLocks noChangeArrowheads="1"/>
            </p:cNvSpPr>
            <p:nvPr/>
          </p:nvSpPr>
          <p:spPr bwMode="auto">
            <a:xfrm>
              <a:off x="465" y="96"/>
              <a:ext cx="2799" cy="516"/>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The Fall of the Angel</a:t>
              </a:r>
            </a:p>
            <a:p>
              <a:r>
                <a:rPr lang="en-US" sz="2800" b="0" dirty="0">
                  <a:solidFill>
                    <a:srgbClr val="000099"/>
                  </a:solidFill>
                  <a:latin typeface="Impact" pitchFamily="34" charset="0"/>
                </a:rPr>
                <a:t>and the Fall of Human Beings</a:t>
              </a:r>
            </a:p>
          </p:txBody>
        </p:sp>
        <p:sp>
          <p:nvSpPr>
            <p:cNvPr id="152" name="Text Box 8"/>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1.3</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30956"/>
                                        </p:tgtEl>
                                        <p:attrNameLst>
                                          <p:attrName>style.visibility</p:attrName>
                                        </p:attrNameLst>
                                      </p:cBhvr>
                                      <p:to>
                                        <p:strVal val="visible"/>
                                      </p:to>
                                    </p:set>
                                    <p:animEffect transition="in" filter="barn(outVertical)">
                                      <p:cBhvr>
                                        <p:cTn id="7" dur="500"/>
                                        <p:tgtEl>
                                          <p:spTgt spid="3309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0935"/>
                                        </p:tgtEl>
                                        <p:attrNameLst>
                                          <p:attrName>style.visibility</p:attrName>
                                        </p:attrNameLst>
                                      </p:cBhvr>
                                      <p:to>
                                        <p:strVal val="visible"/>
                                      </p:to>
                                    </p:set>
                                    <p:animEffect transition="in" filter="fade">
                                      <p:cBhvr>
                                        <p:cTn id="12" dur="1000"/>
                                        <p:tgtEl>
                                          <p:spTgt spid="330935"/>
                                        </p:tgtEl>
                                      </p:cBhvr>
                                    </p:animEffect>
                                  </p:childTnLst>
                                </p:cTn>
                              </p:par>
                              <p:par>
                                <p:cTn id="13" presetID="17" presetClass="entr" presetSubtype="10" fill="hold" grpId="0" nodeType="withEffect">
                                  <p:stCondLst>
                                    <p:cond delay="0"/>
                                  </p:stCondLst>
                                  <p:iterate type="wd">
                                    <p:tmPct val="30000"/>
                                  </p:iterate>
                                  <p:childTnLst>
                                    <p:set>
                                      <p:cBhvr>
                                        <p:cTn id="14" dur="1" fill="hold">
                                          <p:stCondLst>
                                            <p:cond delay="0"/>
                                          </p:stCondLst>
                                        </p:cTn>
                                        <p:tgtEl>
                                          <p:spTgt spid="330936"/>
                                        </p:tgtEl>
                                        <p:attrNameLst>
                                          <p:attrName>style.visibility</p:attrName>
                                        </p:attrNameLst>
                                      </p:cBhvr>
                                      <p:to>
                                        <p:strVal val="visible"/>
                                      </p:to>
                                    </p:set>
                                    <p:anim calcmode="lin" valueType="num">
                                      <p:cBhvr>
                                        <p:cTn id="15" dur="500" fill="hold"/>
                                        <p:tgtEl>
                                          <p:spTgt spid="330936"/>
                                        </p:tgtEl>
                                        <p:attrNameLst>
                                          <p:attrName>ppt_w</p:attrName>
                                        </p:attrNameLst>
                                      </p:cBhvr>
                                      <p:tavLst>
                                        <p:tav tm="0">
                                          <p:val>
                                            <p:fltVal val="0"/>
                                          </p:val>
                                        </p:tav>
                                        <p:tav tm="100000">
                                          <p:val>
                                            <p:strVal val="#ppt_w"/>
                                          </p:val>
                                        </p:tav>
                                      </p:tavLst>
                                    </p:anim>
                                    <p:anim calcmode="lin" valueType="num">
                                      <p:cBhvr>
                                        <p:cTn id="16" dur="500" fill="hold"/>
                                        <p:tgtEl>
                                          <p:spTgt spid="330936"/>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30760"/>
                                        </p:tgtEl>
                                        <p:attrNameLst>
                                          <p:attrName>style.visibility</p:attrName>
                                        </p:attrNameLst>
                                      </p:cBhvr>
                                      <p:to>
                                        <p:strVal val="visible"/>
                                      </p:to>
                                    </p:set>
                                    <p:animEffect transition="in" filter="fade">
                                      <p:cBhvr>
                                        <p:cTn id="19" dur="1000"/>
                                        <p:tgtEl>
                                          <p:spTgt spid="330760"/>
                                        </p:tgtEl>
                                      </p:cBhvr>
                                    </p:animEffect>
                                  </p:childTnLst>
                                </p:cTn>
                              </p:par>
                              <p:par>
                                <p:cTn id="20" presetID="10" presetClass="entr" presetSubtype="0" fill="hold" nodeType="withEffect">
                                  <p:stCondLst>
                                    <p:cond delay="0"/>
                                  </p:stCondLst>
                                  <p:childTnLst>
                                    <p:set>
                                      <p:cBhvr>
                                        <p:cTn id="21" dur="1" fill="hold">
                                          <p:stCondLst>
                                            <p:cond delay="0"/>
                                          </p:stCondLst>
                                        </p:cTn>
                                        <p:tgtEl>
                                          <p:spTgt spid="330764"/>
                                        </p:tgtEl>
                                        <p:attrNameLst>
                                          <p:attrName>style.visibility</p:attrName>
                                        </p:attrNameLst>
                                      </p:cBhvr>
                                      <p:to>
                                        <p:strVal val="visible"/>
                                      </p:to>
                                    </p:set>
                                    <p:animEffect transition="in" filter="fade">
                                      <p:cBhvr>
                                        <p:cTn id="22" dur="1000"/>
                                        <p:tgtEl>
                                          <p:spTgt spid="330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935" grpId="0" animBg="1"/>
      <p:bldP spid="3309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pic>
        <p:nvPicPr>
          <p:cNvPr id="17" name="Picture 16" descr="green tree.gif"/>
          <p:cNvPicPr>
            <a:picLocks noChangeAspect="1"/>
          </p:cNvPicPr>
          <p:nvPr/>
        </p:nvPicPr>
        <p:blipFill>
          <a:blip r:embed="rId3">
            <a:clrChange>
              <a:clrFrom>
                <a:srgbClr val="FFFFFF"/>
              </a:clrFrom>
              <a:clrTo>
                <a:srgbClr val="FFFFFF">
                  <a:alpha val="0"/>
                </a:srgbClr>
              </a:clrTo>
            </a:clrChange>
          </a:blip>
          <a:srcRect l="32228" t="28205" r="35095" b="29132"/>
          <a:stretch>
            <a:fillRect/>
          </a:stretch>
        </p:blipFill>
        <p:spPr>
          <a:xfrm>
            <a:off x="228600" y="1371600"/>
            <a:ext cx="3281464" cy="3505200"/>
          </a:xfrm>
          <a:prstGeom prst="rect">
            <a:avLst/>
          </a:prstGeom>
        </p:spPr>
      </p:pic>
      <p:sp>
        <p:nvSpPr>
          <p:cNvPr id="689155" name="Rectangle 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5" name="Group 14"/>
          <p:cNvGrpSpPr/>
          <p:nvPr/>
        </p:nvGrpSpPr>
        <p:grpSpPr>
          <a:xfrm>
            <a:off x="282575" y="152400"/>
            <a:ext cx="5661025" cy="860425"/>
            <a:chOff x="282575" y="111125"/>
            <a:chExt cx="5661025" cy="860425"/>
          </a:xfrm>
        </p:grpSpPr>
        <p:sp>
          <p:nvSpPr>
            <p:cNvPr id="689156" name="Text Box 4"/>
            <p:cNvSpPr txBox="1">
              <a:spLocks noChangeArrowheads="1"/>
            </p:cNvSpPr>
            <p:nvPr/>
          </p:nvSpPr>
          <p:spPr bwMode="auto">
            <a:xfrm>
              <a:off x="814388" y="152400"/>
              <a:ext cx="5129212" cy="819150"/>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The Fruit of the Tree</a:t>
              </a:r>
            </a:p>
            <a:p>
              <a:r>
                <a:rPr lang="en-US" sz="2800" b="0" dirty="0">
                  <a:solidFill>
                    <a:srgbClr val="000099"/>
                  </a:solidFill>
                  <a:latin typeface="Impact" pitchFamily="34" charset="0"/>
                </a:rPr>
                <a:t>of the Knowledge of Good and Evil</a:t>
              </a:r>
            </a:p>
          </p:txBody>
        </p:sp>
        <p:sp>
          <p:nvSpPr>
            <p:cNvPr id="689157" name="Text Box 5"/>
            <p:cNvSpPr txBox="1">
              <a:spLocks noChangeArrowheads="1"/>
            </p:cNvSpPr>
            <p:nvPr/>
          </p:nvSpPr>
          <p:spPr bwMode="auto">
            <a:xfrm>
              <a:off x="282575" y="111125"/>
              <a:ext cx="631825" cy="498475"/>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95000"/>
                </a:lnSpc>
              </a:pPr>
              <a:r>
                <a:rPr lang="en-US" sz="2800" b="0" dirty="0">
                  <a:solidFill>
                    <a:srgbClr val="000099"/>
                  </a:solidFill>
                  <a:latin typeface="Impact" pitchFamily="34" charset="0"/>
                </a:rPr>
                <a:t>1.4</a:t>
              </a:r>
            </a:p>
          </p:txBody>
        </p:sp>
      </p:grpSp>
      <p:grpSp>
        <p:nvGrpSpPr>
          <p:cNvPr id="689186" name="Group 34"/>
          <p:cNvGrpSpPr>
            <a:grpSpLocks/>
          </p:cNvGrpSpPr>
          <p:nvPr/>
        </p:nvGrpSpPr>
        <p:grpSpPr bwMode="auto">
          <a:xfrm>
            <a:off x="1890713" y="5715000"/>
            <a:ext cx="5348287" cy="503238"/>
            <a:chOff x="711" y="3600"/>
            <a:chExt cx="3369" cy="317"/>
          </a:xfrm>
        </p:grpSpPr>
        <p:sp>
          <p:nvSpPr>
            <p:cNvPr id="689158" name="Text Box 6"/>
            <p:cNvSpPr txBox="1">
              <a:spLocks noChangeArrowheads="1"/>
            </p:cNvSpPr>
            <p:nvPr/>
          </p:nvSpPr>
          <p:spPr bwMode="auto">
            <a:xfrm>
              <a:off x="960" y="3600"/>
              <a:ext cx="3120" cy="317"/>
            </a:xfrm>
            <a:prstGeom prst="rect">
              <a:avLst/>
            </a:prstGeom>
            <a:noFill/>
            <a:ln w="9525">
              <a:noFill/>
              <a:miter lim="800000"/>
              <a:headEnd/>
              <a:tailEnd/>
            </a:ln>
            <a:effectLst/>
          </p:spPr>
          <p:txBody>
            <a:bodyPr>
              <a:spAutoFit/>
            </a:bodyPr>
            <a:lstStyle/>
            <a:p>
              <a:pPr>
                <a:lnSpc>
                  <a:spcPct val="100000"/>
                </a:lnSpc>
                <a:spcBef>
                  <a:spcPct val="50000"/>
                </a:spcBef>
              </a:pPr>
              <a:r>
                <a:rPr lang="en-US" sz="2400"/>
                <a:t>The </a:t>
              </a:r>
              <a:r>
                <a:rPr lang="en-US" sz="2400" u="sng"/>
                <a:t>fruit</a:t>
              </a:r>
              <a:r>
                <a:rPr lang="en-US" sz="2400"/>
                <a:t> signifies the </a:t>
              </a:r>
              <a:r>
                <a:rPr lang="en-US" sz="2400" u="sng"/>
                <a:t>love of Eve</a:t>
              </a:r>
              <a:r>
                <a:rPr lang="en-US"/>
                <a:t> </a:t>
              </a:r>
              <a:r>
                <a:rPr lang="en-US" sz="2000" b="0"/>
                <a:t>(p.  60).</a:t>
              </a:r>
            </a:p>
          </p:txBody>
        </p:sp>
        <p:sp>
          <p:nvSpPr>
            <p:cNvPr id="689159" name="Text Box 7"/>
            <p:cNvSpPr txBox="1">
              <a:spLocks noChangeArrowheads="1"/>
            </p:cNvSpPr>
            <p:nvPr/>
          </p:nvSpPr>
          <p:spPr bwMode="auto">
            <a:xfrm>
              <a:off x="711" y="3648"/>
              <a:ext cx="249"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pic>
        <p:nvPicPr>
          <p:cNvPr id="689174" name="Picture 22" descr="green Eve"/>
          <p:cNvPicPr>
            <a:picLocks noChangeAspect="1" noChangeArrowheads="1"/>
          </p:cNvPicPr>
          <p:nvPr/>
        </p:nvPicPr>
        <p:blipFill>
          <a:blip r:embed="rId4">
            <a:clrChange>
              <a:clrFrom>
                <a:srgbClr val="FFFFFF"/>
              </a:clrFrom>
              <a:clrTo>
                <a:srgbClr val="FFFFFF">
                  <a:alpha val="0"/>
                </a:srgbClr>
              </a:clrTo>
            </a:clrChange>
            <a:lum bright="34000" contrast="-40000"/>
          </a:blip>
          <a:srcRect l="43940" t="31482" r="43939" b="32407"/>
          <a:stretch>
            <a:fillRect/>
          </a:stretch>
        </p:blipFill>
        <p:spPr bwMode="auto">
          <a:xfrm>
            <a:off x="6615723" y="2133600"/>
            <a:ext cx="1156677" cy="2819400"/>
          </a:xfrm>
          <a:prstGeom prst="rect">
            <a:avLst/>
          </a:prstGeom>
          <a:noFill/>
        </p:spPr>
      </p:pic>
      <p:sp>
        <p:nvSpPr>
          <p:cNvPr id="689162" name="Text Box 10"/>
          <p:cNvSpPr txBox="1">
            <a:spLocks noChangeArrowheads="1"/>
          </p:cNvSpPr>
          <p:nvPr/>
        </p:nvSpPr>
        <p:spPr bwMode="auto">
          <a:xfrm>
            <a:off x="5562600" y="1736725"/>
            <a:ext cx="685800" cy="701675"/>
          </a:xfrm>
          <a:prstGeom prst="rect">
            <a:avLst/>
          </a:prstGeom>
          <a:noFill/>
          <a:ln w="9525">
            <a:noFill/>
            <a:miter lim="800000"/>
            <a:headEnd/>
            <a:tailEnd/>
          </a:ln>
          <a:effectLst/>
        </p:spPr>
        <p:txBody>
          <a:bodyPr>
            <a:spAutoFit/>
          </a:bodyPr>
          <a:lstStyle/>
          <a:p>
            <a:pPr>
              <a:lnSpc>
                <a:spcPct val="100000"/>
              </a:lnSpc>
            </a:pPr>
            <a:r>
              <a:rPr lang="en-US" sz="4000">
                <a:solidFill>
                  <a:srgbClr val="006200"/>
                </a:solidFill>
                <a:latin typeface="Arial" charset="0"/>
              </a:rPr>
              <a:t>=</a:t>
            </a:r>
          </a:p>
        </p:txBody>
      </p:sp>
      <p:sp>
        <p:nvSpPr>
          <p:cNvPr id="689160" name="Text Box 8"/>
          <p:cNvSpPr txBox="1">
            <a:spLocks noChangeArrowheads="1"/>
          </p:cNvSpPr>
          <p:nvPr/>
        </p:nvSpPr>
        <p:spPr bwMode="auto">
          <a:xfrm>
            <a:off x="6172200" y="1754188"/>
            <a:ext cx="2057400" cy="579437"/>
          </a:xfrm>
          <a:prstGeom prst="rect">
            <a:avLst/>
          </a:prstGeom>
          <a:solidFill>
            <a:srgbClr val="006E00">
              <a:alpha val="60001"/>
            </a:srgbClr>
          </a:solidFill>
          <a:ln w="9525">
            <a:noFill/>
            <a:miter lim="800000"/>
            <a:headEnd/>
            <a:tailEnd/>
          </a:ln>
          <a:effectLst/>
        </p:spPr>
        <p:txBody>
          <a:bodyPr>
            <a:spAutoFit/>
          </a:bodyPr>
          <a:lstStyle/>
          <a:p>
            <a:pPr algn="ctr">
              <a:lnSpc>
                <a:spcPct val="100000"/>
              </a:lnSpc>
              <a:spcBef>
                <a:spcPct val="50000"/>
              </a:spcBef>
            </a:pPr>
            <a:r>
              <a:rPr lang="en-US" sz="3200" b="0" dirty="0">
                <a:solidFill>
                  <a:srgbClr val="D5FFD5"/>
                </a:solidFill>
                <a:effectLst>
                  <a:outerShdw blurRad="38100" dist="38100" dir="2700000" algn="tl">
                    <a:srgbClr val="000000"/>
                  </a:outerShdw>
                </a:effectLst>
                <a:latin typeface="Impact" pitchFamily="34" charset="0"/>
              </a:rPr>
              <a:t>Love of Eve</a:t>
            </a:r>
          </a:p>
        </p:txBody>
      </p:sp>
      <p:sp>
        <p:nvSpPr>
          <p:cNvPr id="19" name="WordArt 13"/>
          <p:cNvSpPr>
            <a:spLocks noChangeArrowheads="1" noChangeShapeType="1" noTextEdit="1"/>
          </p:cNvSpPr>
          <p:nvPr/>
        </p:nvSpPr>
        <p:spPr bwMode="auto">
          <a:xfrm rot="9162694" flipV="1">
            <a:off x="2524797" y="2336544"/>
            <a:ext cx="1420813" cy="85725"/>
          </a:xfrm>
          <a:prstGeom prst="rect">
            <a:avLst/>
          </a:prstGeom>
        </p:spPr>
        <p:txBody>
          <a:bodyPr wrap="none" fromWordArt="1">
            <a:prstTxWarp prst="textPlain">
              <a:avLst>
                <a:gd name="adj" fmla="val 50000"/>
              </a:avLst>
            </a:prstTxWarp>
          </a:bodyPr>
          <a:lstStyle/>
          <a:p>
            <a:pPr algn="ctr"/>
            <a:r>
              <a:rPr lang="en-US" sz="3600" b="0" kern="10" dirty="0" smtClean="0">
                <a:ln w="9525">
                  <a:noFill/>
                  <a:round/>
                  <a:headEnd/>
                  <a:tailEnd/>
                </a:ln>
                <a:solidFill>
                  <a:schemeClr val="tx1"/>
                </a:solidFill>
                <a:latin typeface="Impact" pitchFamily="34" charset="0"/>
                <a:cs typeface="Arial" pitchFamily="34" charset="0"/>
              </a:rPr>
              <a:t>- - - - - - - - -</a:t>
            </a:r>
            <a:endParaRPr lang="en-US" sz="3600" b="0" kern="10" dirty="0">
              <a:ln w="9525">
                <a:noFill/>
                <a:round/>
                <a:headEnd/>
                <a:tailEnd/>
              </a:ln>
              <a:solidFill>
                <a:schemeClr val="tx1"/>
              </a:solidFill>
              <a:latin typeface="Impact" pitchFamily="34" charset="0"/>
              <a:cs typeface="Arial" pitchFamily="34" charset="0"/>
            </a:endParaRPr>
          </a:p>
        </p:txBody>
      </p:sp>
      <p:sp>
        <p:nvSpPr>
          <p:cNvPr id="689166" name="Text Box 14"/>
          <p:cNvSpPr txBox="1">
            <a:spLocks noChangeArrowheads="1"/>
          </p:cNvSpPr>
          <p:nvPr/>
        </p:nvSpPr>
        <p:spPr bwMode="auto">
          <a:xfrm>
            <a:off x="3657600" y="1754188"/>
            <a:ext cx="1752600" cy="598487"/>
          </a:xfrm>
          <a:prstGeom prst="rect">
            <a:avLst/>
          </a:prstGeom>
          <a:solidFill>
            <a:srgbClr val="CAFFAF"/>
          </a:solidFill>
          <a:ln w="19050">
            <a:solidFill>
              <a:srgbClr val="009900"/>
            </a:solidFill>
            <a:miter lim="800000"/>
            <a:headEnd/>
            <a:tailEnd/>
          </a:ln>
          <a:effectLst/>
        </p:spPr>
        <p:txBody>
          <a:bodyPr>
            <a:spAutoFit/>
          </a:bodyPr>
          <a:lstStyle/>
          <a:p>
            <a:pPr algn="ctr">
              <a:lnSpc>
                <a:spcPct val="100000"/>
              </a:lnSpc>
              <a:spcBef>
                <a:spcPct val="50000"/>
              </a:spcBef>
            </a:pPr>
            <a:r>
              <a:rPr lang="en-US" sz="3200" b="0" dirty="0">
                <a:solidFill>
                  <a:srgbClr val="006200"/>
                </a:solidFill>
                <a:latin typeface="Impact" pitchFamily="34" charset="0"/>
              </a:rPr>
              <a:t>The fruit</a:t>
            </a:r>
          </a:p>
        </p:txBody>
      </p:sp>
      <p:pic>
        <p:nvPicPr>
          <p:cNvPr id="689170" name="Picture 18" descr="apple2"/>
          <p:cNvPicPr>
            <a:picLocks noChangeAspect="1" noChangeArrowheads="1"/>
          </p:cNvPicPr>
          <p:nvPr/>
        </p:nvPicPr>
        <p:blipFill>
          <a:blip r:embed="rId5">
            <a:clrChange>
              <a:clrFrom>
                <a:srgbClr val="FFFFFF"/>
              </a:clrFrom>
              <a:clrTo>
                <a:srgbClr val="FFFFFF">
                  <a:alpha val="0"/>
                </a:srgbClr>
              </a:clrTo>
            </a:clrChange>
          </a:blip>
          <a:srcRect l="42424" t="39815" r="43182" b="40741"/>
          <a:stretch>
            <a:fillRect/>
          </a:stretch>
        </p:blipFill>
        <p:spPr bwMode="auto">
          <a:xfrm>
            <a:off x="2092325" y="2362200"/>
            <a:ext cx="727075" cy="76200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strVal val="#ppt_w*0.70"/>
                                          </p:val>
                                        </p:tav>
                                        <p:tav tm="100000">
                                          <p:val>
                                            <p:strVal val="#ppt_w"/>
                                          </p:val>
                                        </p:tav>
                                      </p:tavLst>
                                    </p:anim>
                                    <p:anim calcmode="lin" valueType="num">
                                      <p:cBhvr>
                                        <p:cTn id="8" dur="2000" fill="hold"/>
                                        <p:tgtEl>
                                          <p:spTgt spid="15"/>
                                        </p:tgtEl>
                                        <p:attrNameLst>
                                          <p:attrName>ppt_h</p:attrName>
                                        </p:attrNameLst>
                                      </p:cBhvr>
                                      <p:tavLst>
                                        <p:tav tm="0">
                                          <p:val>
                                            <p:strVal val="#ppt_h"/>
                                          </p:val>
                                        </p:tav>
                                        <p:tav tm="100000">
                                          <p:val>
                                            <p:strVal val="#ppt_h"/>
                                          </p:val>
                                        </p:tav>
                                      </p:tavLst>
                                    </p:anim>
                                    <p:animEffect transition="in" filter="fade">
                                      <p:cBhvr>
                                        <p:cTn id="9" dur="2000"/>
                                        <p:tgtEl>
                                          <p:spTgt spid="15"/>
                                        </p:tgtEl>
                                      </p:cBhvr>
                                    </p:animEffect>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689170"/>
                                        </p:tgtEl>
                                        <p:attrNameLst>
                                          <p:attrName>style.visibility</p:attrName>
                                        </p:attrNameLst>
                                      </p:cBhvr>
                                      <p:to>
                                        <p:strVal val="visible"/>
                                      </p:to>
                                    </p:set>
                                    <p:animEffect transition="in" filter="fade">
                                      <p:cBhvr>
                                        <p:cTn id="15" dur="1000"/>
                                        <p:tgtEl>
                                          <p:spTgt spid="68917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689186"/>
                                        </p:tgtEl>
                                        <p:attrNameLst>
                                          <p:attrName>style.visibility</p:attrName>
                                        </p:attrNameLst>
                                      </p:cBhvr>
                                      <p:to>
                                        <p:strVal val="visible"/>
                                      </p:to>
                                    </p:set>
                                    <p:animEffect transition="in" filter="barn(outVertical)">
                                      <p:cBhvr>
                                        <p:cTn id="20" dur="500"/>
                                        <p:tgtEl>
                                          <p:spTgt spid="68918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689166"/>
                                        </p:tgtEl>
                                        <p:attrNameLst>
                                          <p:attrName>style.visibility</p:attrName>
                                        </p:attrNameLst>
                                      </p:cBhvr>
                                      <p:to>
                                        <p:strVal val="visible"/>
                                      </p:to>
                                    </p:set>
                                    <p:anim calcmode="lin" valueType="num">
                                      <p:cBhvr>
                                        <p:cTn id="25" dur="1000" fill="hold"/>
                                        <p:tgtEl>
                                          <p:spTgt spid="689166"/>
                                        </p:tgtEl>
                                        <p:attrNameLst>
                                          <p:attrName>ppt_w</p:attrName>
                                        </p:attrNameLst>
                                      </p:cBhvr>
                                      <p:tavLst>
                                        <p:tav tm="0">
                                          <p:val>
                                            <p:strVal val="#ppt_w*0.70"/>
                                          </p:val>
                                        </p:tav>
                                        <p:tav tm="100000">
                                          <p:val>
                                            <p:strVal val="#ppt_w"/>
                                          </p:val>
                                        </p:tav>
                                      </p:tavLst>
                                    </p:anim>
                                    <p:anim calcmode="lin" valueType="num">
                                      <p:cBhvr>
                                        <p:cTn id="26" dur="1000" fill="hold"/>
                                        <p:tgtEl>
                                          <p:spTgt spid="689166"/>
                                        </p:tgtEl>
                                        <p:attrNameLst>
                                          <p:attrName>ppt_h</p:attrName>
                                        </p:attrNameLst>
                                      </p:cBhvr>
                                      <p:tavLst>
                                        <p:tav tm="0">
                                          <p:val>
                                            <p:strVal val="#ppt_h"/>
                                          </p:val>
                                        </p:tav>
                                        <p:tav tm="100000">
                                          <p:val>
                                            <p:strVal val="#ppt_h"/>
                                          </p:val>
                                        </p:tav>
                                      </p:tavLst>
                                    </p:anim>
                                    <p:animEffect transition="in" filter="fade">
                                      <p:cBhvr>
                                        <p:cTn id="27" dur="1000"/>
                                        <p:tgtEl>
                                          <p:spTgt spid="689166"/>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1" nodeType="clickEffect">
                                  <p:stCondLst>
                                    <p:cond delay="0"/>
                                  </p:stCondLst>
                                  <p:childTnLst>
                                    <p:set>
                                      <p:cBhvr>
                                        <p:cTn id="34" dur="1" fill="hold">
                                          <p:stCondLst>
                                            <p:cond delay="0"/>
                                          </p:stCondLst>
                                        </p:cTn>
                                        <p:tgtEl>
                                          <p:spTgt spid="689160"/>
                                        </p:tgtEl>
                                        <p:attrNameLst>
                                          <p:attrName>style.visibility</p:attrName>
                                        </p:attrNameLst>
                                      </p:cBhvr>
                                      <p:to>
                                        <p:strVal val="visible"/>
                                      </p:to>
                                    </p:set>
                                    <p:animEffect transition="in" filter="fade">
                                      <p:cBhvr>
                                        <p:cTn id="35" dur="2000"/>
                                        <p:tgtEl>
                                          <p:spTgt spid="689160"/>
                                        </p:tgtEl>
                                      </p:cBhvr>
                                    </p:animEffect>
                                    <p:anim calcmode="lin" valueType="num">
                                      <p:cBhvr>
                                        <p:cTn id="36" dur="2000" fill="hold"/>
                                        <p:tgtEl>
                                          <p:spTgt spid="689160"/>
                                        </p:tgtEl>
                                        <p:attrNameLst>
                                          <p:attrName>ppt_x</p:attrName>
                                        </p:attrNameLst>
                                      </p:cBhvr>
                                      <p:tavLst>
                                        <p:tav tm="0">
                                          <p:val>
                                            <p:strVal val="#ppt_x"/>
                                          </p:val>
                                        </p:tav>
                                        <p:tav tm="100000">
                                          <p:val>
                                            <p:strVal val="#ppt_x"/>
                                          </p:val>
                                        </p:tav>
                                      </p:tavLst>
                                    </p:anim>
                                    <p:anim calcmode="lin" valueType="num">
                                      <p:cBhvr>
                                        <p:cTn id="37" dur="2000" fill="hold"/>
                                        <p:tgtEl>
                                          <p:spTgt spid="689160"/>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689174"/>
                                        </p:tgtEl>
                                        <p:attrNameLst>
                                          <p:attrName>style.visibility</p:attrName>
                                        </p:attrNameLst>
                                      </p:cBhvr>
                                      <p:to>
                                        <p:strVal val="visible"/>
                                      </p:to>
                                    </p:set>
                                    <p:animEffect transition="in" filter="fade">
                                      <p:cBhvr>
                                        <p:cTn id="40" dur="2000"/>
                                        <p:tgtEl>
                                          <p:spTgt spid="689174"/>
                                        </p:tgtEl>
                                      </p:cBhvr>
                                    </p:animEffect>
                                  </p:childTnLst>
                                </p:cTn>
                              </p:par>
                              <p:par>
                                <p:cTn id="41" presetID="10" presetClass="entr" presetSubtype="0" fill="hold" nodeType="withEffect">
                                  <p:stCondLst>
                                    <p:cond delay="1000"/>
                                  </p:stCondLst>
                                  <p:childTnLst>
                                    <p:set>
                                      <p:cBhvr>
                                        <p:cTn id="42" dur="1" fill="hold">
                                          <p:stCondLst>
                                            <p:cond delay="0"/>
                                          </p:stCondLst>
                                        </p:cTn>
                                        <p:tgtEl>
                                          <p:spTgt spid="689162"/>
                                        </p:tgtEl>
                                        <p:attrNameLst>
                                          <p:attrName>style.visibility</p:attrName>
                                        </p:attrNameLst>
                                      </p:cBhvr>
                                      <p:to>
                                        <p:strVal val="visible"/>
                                      </p:to>
                                    </p:set>
                                    <p:animEffect transition="in" filter="fade">
                                      <p:cBhvr>
                                        <p:cTn id="43" dur="2000"/>
                                        <p:tgtEl>
                                          <p:spTgt spid="68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60" grpId="1" animBg="1"/>
      <p:bldP spid="19" grpId="0"/>
      <p:bldP spid="68916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pic>
        <p:nvPicPr>
          <p:cNvPr id="22" name="Picture 22" descr="green Eve"/>
          <p:cNvPicPr>
            <a:picLocks noChangeAspect="1" noChangeArrowheads="1"/>
          </p:cNvPicPr>
          <p:nvPr/>
        </p:nvPicPr>
        <p:blipFill>
          <a:blip r:embed="rId3">
            <a:clrChange>
              <a:clrFrom>
                <a:srgbClr val="FFFFFF"/>
              </a:clrFrom>
              <a:clrTo>
                <a:srgbClr val="FFFFFF">
                  <a:alpha val="0"/>
                </a:srgbClr>
              </a:clrTo>
            </a:clrChange>
            <a:lum bright="34000" contrast="-40000"/>
          </a:blip>
          <a:srcRect l="43940" t="31482" r="43939" b="32407"/>
          <a:stretch>
            <a:fillRect/>
          </a:stretch>
        </p:blipFill>
        <p:spPr bwMode="auto">
          <a:xfrm>
            <a:off x="6615723" y="2133600"/>
            <a:ext cx="1156677" cy="2819400"/>
          </a:xfrm>
          <a:prstGeom prst="rect">
            <a:avLst/>
          </a:prstGeom>
          <a:noFill/>
        </p:spPr>
      </p:pic>
      <p:pic>
        <p:nvPicPr>
          <p:cNvPr id="21" name="Picture 20" descr="green tree.gif"/>
          <p:cNvPicPr>
            <a:picLocks noChangeAspect="1"/>
          </p:cNvPicPr>
          <p:nvPr/>
        </p:nvPicPr>
        <p:blipFill>
          <a:blip r:embed="rId4">
            <a:clrChange>
              <a:clrFrom>
                <a:srgbClr val="FFFFFF"/>
              </a:clrFrom>
              <a:clrTo>
                <a:srgbClr val="FFFFFF">
                  <a:alpha val="0"/>
                </a:srgbClr>
              </a:clrTo>
            </a:clrChange>
          </a:blip>
          <a:srcRect l="32228" t="28205" r="35095" b="29132"/>
          <a:stretch>
            <a:fillRect/>
          </a:stretch>
        </p:blipFill>
        <p:spPr>
          <a:xfrm>
            <a:off x="228600" y="1371600"/>
            <a:ext cx="3281464" cy="3505200"/>
          </a:xfrm>
          <a:prstGeom prst="rect">
            <a:avLst/>
          </a:prstGeom>
        </p:spPr>
      </p:pic>
      <p:sp>
        <p:nvSpPr>
          <p:cNvPr id="718855" name="Rectangle 7"/>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18886" name="Group 38"/>
          <p:cNvGrpSpPr>
            <a:grpSpLocks/>
          </p:cNvGrpSpPr>
          <p:nvPr/>
        </p:nvGrpSpPr>
        <p:grpSpPr bwMode="auto">
          <a:xfrm>
            <a:off x="914400" y="5548313"/>
            <a:ext cx="7315200" cy="1028700"/>
            <a:chOff x="144" y="3495"/>
            <a:chExt cx="4656" cy="648"/>
          </a:xfrm>
        </p:grpSpPr>
        <p:sp>
          <p:nvSpPr>
            <p:cNvPr id="718869" name="Text Box 21"/>
            <p:cNvSpPr txBox="1">
              <a:spLocks noChangeArrowheads="1"/>
            </p:cNvSpPr>
            <p:nvPr/>
          </p:nvSpPr>
          <p:spPr bwMode="auto">
            <a:xfrm>
              <a:off x="144" y="3495"/>
              <a:ext cx="249"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sp>
          <p:nvSpPr>
            <p:cNvPr id="718870" name="Text Box 22"/>
            <p:cNvSpPr txBox="1">
              <a:spLocks noChangeArrowheads="1"/>
            </p:cNvSpPr>
            <p:nvPr/>
          </p:nvSpPr>
          <p:spPr bwMode="auto">
            <a:xfrm>
              <a:off x="384" y="3497"/>
              <a:ext cx="4416" cy="646"/>
            </a:xfrm>
            <a:prstGeom prst="rect">
              <a:avLst/>
            </a:prstGeom>
            <a:noFill/>
            <a:ln w="9525">
              <a:noFill/>
              <a:miter lim="800000"/>
              <a:headEnd/>
              <a:tailEnd/>
            </a:ln>
            <a:effectLst/>
          </p:spPr>
          <p:txBody>
            <a:bodyPr>
              <a:spAutoFit/>
            </a:bodyPr>
            <a:lstStyle/>
            <a:p>
              <a:r>
                <a:rPr lang="en-US" sz="2400"/>
                <a:t>Eve’s </a:t>
              </a:r>
              <a:r>
                <a:rPr lang="en-US" sz="2400" u="sng"/>
                <a:t>eating</a:t>
              </a:r>
              <a:r>
                <a:rPr lang="en-US" sz="2400"/>
                <a:t> of the fruit denotes that she consummated a satanic love relationship with the angel, which bound her in </a:t>
              </a:r>
              <a:r>
                <a:rPr lang="en-US" sz="2400" u="sng"/>
                <a:t>blood ties</a:t>
              </a:r>
              <a:r>
                <a:rPr lang="en-US" sz="2400"/>
                <a:t> to him.</a:t>
              </a:r>
            </a:p>
          </p:txBody>
        </p:sp>
      </p:grpSp>
      <p:sp>
        <p:nvSpPr>
          <p:cNvPr id="718885" name="Text Box 37"/>
          <p:cNvSpPr txBox="1">
            <a:spLocks noChangeArrowheads="1"/>
          </p:cNvSpPr>
          <p:nvPr/>
        </p:nvSpPr>
        <p:spPr bwMode="auto">
          <a:xfrm>
            <a:off x="6172200" y="1754188"/>
            <a:ext cx="2057400" cy="579437"/>
          </a:xfrm>
          <a:prstGeom prst="rect">
            <a:avLst/>
          </a:prstGeom>
          <a:solidFill>
            <a:srgbClr val="006E00">
              <a:alpha val="60001"/>
            </a:srgbClr>
          </a:solidFill>
          <a:ln w="9525">
            <a:noFill/>
            <a:miter lim="800000"/>
            <a:headEnd/>
            <a:tailEnd/>
          </a:ln>
          <a:effectLst/>
        </p:spPr>
        <p:txBody>
          <a:bodyPr>
            <a:spAutoFit/>
          </a:bodyPr>
          <a:lstStyle/>
          <a:p>
            <a:pPr algn="ctr">
              <a:lnSpc>
                <a:spcPct val="100000"/>
              </a:lnSpc>
              <a:spcBef>
                <a:spcPct val="50000"/>
              </a:spcBef>
            </a:pPr>
            <a:r>
              <a:rPr lang="en-US" sz="3200" b="0">
                <a:solidFill>
                  <a:srgbClr val="D5FFD5"/>
                </a:solidFill>
                <a:effectLst>
                  <a:outerShdw blurRad="38100" dist="38100" dir="2700000" algn="tl">
                    <a:srgbClr val="000000"/>
                  </a:outerShdw>
                </a:effectLst>
                <a:latin typeface="Impact" pitchFamily="34" charset="0"/>
              </a:rPr>
              <a:t>Love of Eve</a:t>
            </a:r>
          </a:p>
        </p:txBody>
      </p:sp>
      <p:pic>
        <p:nvPicPr>
          <p:cNvPr id="718854" name="Picture 6" descr="apple2"/>
          <p:cNvPicPr>
            <a:picLocks noChangeAspect="1" noChangeArrowheads="1"/>
          </p:cNvPicPr>
          <p:nvPr/>
        </p:nvPicPr>
        <p:blipFill>
          <a:blip r:embed="rId5">
            <a:clrChange>
              <a:clrFrom>
                <a:srgbClr val="FFFFFF"/>
              </a:clrFrom>
              <a:clrTo>
                <a:srgbClr val="FFFFFF">
                  <a:alpha val="0"/>
                </a:srgbClr>
              </a:clrTo>
            </a:clrChange>
          </a:blip>
          <a:srcRect l="42424" t="39815" r="43182" b="40741"/>
          <a:stretch>
            <a:fillRect/>
          </a:stretch>
        </p:blipFill>
        <p:spPr bwMode="auto">
          <a:xfrm>
            <a:off x="2092325" y="2362200"/>
            <a:ext cx="727075" cy="762000"/>
          </a:xfrm>
          <a:prstGeom prst="rect">
            <a:avLst/>
          </a:prstGeom>
          <a:noFill/>
        </p:spPr>
      </p:pic>
      <p:sp>
        <p:nvSpPr>
          <p:cNvPr id="718875" name="WordArt 27"/>
          <p:cNvSpPr>
            <a:spLocks noChangeArrowheads="1" noChangeShapeType="1" noTextEdit="1"/>
          </p:cNvSpPr>
          <p:nvPr/>
        </p:nvSpPr>
        <p:spPr bwMode="auto">
          <a:xfrm rot="12917227" flipV="1">
            <a:off x="2408836" y="3298109"/>
            <a:ext cx="1420813" cy="85725"/>
          </a:xfrm>
          <a:prstGeom prst="rect">
            <a:avLst/>
          </a:prstGeom>
        </p:spPr>
        <p:txBody>
          <a:bodyPr wrap="none" fromWordArt="1">
            <a:prstTxWarp prst="textPlain">
              <a:avLst>
                <a:gd name="adj" fmla="val 50000"/>
              </a:avLst>
            </a:prstTxWarp>
          </a:bodyPr>
          <a:lstStyle/>
          <a:p>
            <a:pPr algn="ctr"/>
            <a:r>
              <a:rPr lang="en-US" sz="3600" b="0" kern="10" dirty="0" smtClean="0">
                <a:ln w="9525">
                  <a:noFill/>
                  <a:round/>
                  <a:headEnd/>
                  <a:tailEnd/>
                </a:ln>
                <a:solidFill>
                  <a:schemeClr val="tx1"/>
                </a:solidFill>
                <a:latin typeface="Impact"/>
              </a:rPr>
              <a:t>- - - - - - - - - -</a:t>
            </a:r>
            <a:endParaRPr lang="en-US" sz="3600" b="0" kern="10" dirty="0">
              <a:ln w="9525">
                <a:noFill/>
                <a:round/>
                <a:headEnd/>
                <a:tailEnd/>
              </a:ln>
              <a:solidFill>
                <a:schemeClr val="tx1"/>
              </a:solidFill>
              <a:latin typeface="Impact"/>
            </a:endParaRPr>
          </a:p>
        </p:txBody>
      </p:sp>
      <p:sp>
        <p:nvSpPr>
          <p:cNvPr id="718876" name="Text Box 28"/>
          <p:cNvSpPr txBox="1">
            <a:spLocks noChangeArrowheads="1"/>
          </p:cNvSpPr>
          <p:nvPr/>
        </p:nvSpPr>
        <p:spPr bwMode="auto">
          <a:xfrm>
            <a:off x="6172200" y="3468688"/>
            <a:ext cx="2057400" cy="579437"/>
          </a:xfrm>
          <a:prstGeom prst="rect">
            <a:avLst/>
          </a:prstGeom>
          <a:solidFill>
            <a:srgbClr val="006E00">
              <a:alpha val="60001"/>
            </a:srgbClr>
          </a:solidFill>
          <a:ln w="9525">
            <a:noFill/>
            <a:miter lim="800000"/>
            <a:headEnd/>
            <a:tailEnd/>
          </a:ln>
          <a:effectLst/>
        </p:spPr>
        <p:txBody>
          <a:bodyPr>
            <a:spAutoFit/>
          </a:bodyPr>
          <a:lstStyle/>
          <a:p>
            <a:pPr algn="ctr">
              <a:lnSpc>
                <a:spcPct val="100000"/>
              </a:lnSpc>
              <a:spcBef>
                <a:spcPct val="50000"/>
              </a:spcBef>
            </a:pPr>
            <a:r>
              <a:rPr lang="en-US" sz="3200" b="0">
                <a:solidFill>
                  <a:srgbClr val="D5FFD5"/>
                </a:solidFill>
                <a:effectLst>
                  <a:outerShdw blurRad="38100" dist="38100" dir="2700000" algn="tl">
                    <a:srgbClr val="000000"/>
                  </a:outerShdw>
                </a:effectLst>
                <a:latin typeface="Impact" pitchFamily="34" charset="0"/>
              </a:rPr>
              <a:t>Blood ties</a:t>
            </a:r>
          </a:p>
        </p:txBody>
      </p:sp>
      <p:sp>
        <p:nvSpPr>
          <p:cNvPr id="718879" name="Text Box 31"/>
          <p:cNvSpPr txBox="1">
            <a:spLocks noChangeArrowheads="1"/>
          </p:cNvSpPr>
          <p:nvPr/>
        </p:nvSpPr>
        <p:spPr bwMode="auto">
          <a:xfrm>
            <a:off x="3657600" y="3459163"/>
            <a:ext cx="1752600" cy="598487"/>
          </a:xfrm>
          <a:prstGeom prst="rect">
            <a:avLst/>
          </a:prstGeom>
          <a:solidFill>
            <a:srgbClr val="CAFFAF"/>
          </a:solidFill>
          <a:ln w="19050">
            <a:solidFill>
              <a:srgbClr val="009900"/>
            </a:solidFill>
            <a:miter lim="800000"/>
            <a:headEnd/>
            <a:tailEnd/>
          </a:ln>
          <a:effectLst/>
        </p:spPr>
        <p:txBody>
          <a:bodyPr>
            <a:spAutoFit/>
          </a:bodyPr>
          <a:lstStyle/>
          <a:p>
            <a:pPr algn="ctr">
              <a:lnSpc>
                <a:spcPct val="100000"/>
              </a:lnSpc>
              <a:spcBef>
                <a:spcPct val="50000"/>
              </a:spcBef>
            </a:pPr>
            <a:r>
              <a:rPr lang="en-US" sz="3200" b="0" dirty="0" smtClean="0">
                <a:solidFill>
                  <a:srgbClr val="006200"/>
                </a:solidFill>
                <a:latin typeface="Impact" pitchFamily="34" charset="0"/>
              </a:rPr>
              <a:t>E a t </a:t>
            </a:r>
            <a:r>
              <a:rPr lang="en-US" sz="3200" b="0" dirty="0" err="1" smtClean="0">
                <a:solidFill>
                  <a:srgbClr val="006200"/>
                </a:solidFill>
                <a:latin typeface="Impact" pitchFamily="34" charset="0"/>
              </a:rPr>
              <a:t>i</a:t>
            </a:r>
            <a:r>
              <a:rPr lang="en-US" sz="3200" b="0" dirty="0" smtClean="0">
                <a:solidFill>
                  <a:srgbClr val="006200"/>
                </a:solidFill>
                <a:latin typeface="Impact" pitchFamily="34" charset="0"/>
              </a:rPr>
              <a:t> n g</a:t>
            </a:r>
            <a:endParaRPr lang="en-US" sz="3200" b="0" dirty="0">
              <a:solidFill>
                <a:srgbClr val="006200"/>
              </a:solidFill>
              <a:latin typeface="Impact" pitchFamily="34" charset="0"/>
            </a:endParaRPr>
          </a:p>
        </p:txBody>
      </p:sp>
      <p:sp>
        <p:nvSpPr>
          <p:cNvPr id="718887" name="Text Box 39"/>
          <p:cNvSpPr txBox="1">
            <a:spLocks noChangeArrowheads="1"/>
          </p:cNvSpPr>
          <p:nvPr/>
        </p:nvSpPr>
        <p:spPr bwMode="auto">
          <a:xfrm>
            <a:off x="5562600" y="1736725"/>
            <a:ext cx="685800" cy="701675"/>
          </a:xfrm>
          <a:prstGeom prst="rect">
            <a:avLst/>
          </a:prstGeom>
          <a:noFill/>
          <a:ln w="9525">
            <a:noFill/>
            <a:miter lim="800000"/>
            <a:headEnd/>
            <a:tailEnd/>
          </a:ln>
          <a:effectLst/>
        </p:spPr>
        <p:txBody>
          <a:bodyPr>
            <a:spAutoFit/>
          </a:bodyPr>
          <a:lstStyle/>
          <a:p>
            <a:pPr>
              <a:lnSpc>
                <a:spcPct val="100000"/>
              </a:lnSpc>
            </a:pPr>
            <a:r>
              <a:rPr lang="en-US" sz="4000">
                <a:solidFill>
                  <a:srgbClr val="006200"/>
                </a:solidFill>
                <a:latin typeface="Arial" charset="0"/>
              </a:rPr>
              <a:t>=</a:t>
            </a:r>
          </a:p>
        </p:txBody>
      </p:sp>
      <p:sp>
        <p:nvSpPr>
          <p:cNvPr id="718888" name="Text Box 40"/>
          <p:cNvSpPr txBox="1">
            <a:spLocks noChangeArrowheads="1"/>
          </p:cNvSpPr>
          <p:nvPr/>
        </p:nvSpPr>
        <p:spPr bwMode="auto">
          <a:xfrm>
            <a:off x="5562600" y="3413125"/>
            <a:ext cx="685800" cy="701675"/>
          </a:xfrm>
          <a:prstGeom prst="rect">
            <a:avLst/>
          </a:prstGeom>
          <a:noFill/>
          <a:ln w="9525">
            <a:noFill/>
            <a:miter lim="800000"/>
            <a:headEnd/>
            <a:tailEnd/>
          </a:ln>
          <a:effectLst/>
        </p:spPr>
        <p:txBody>
          <a:bodyPr>
            <a:spAutoFit/>
          </a:bodyPr>
          <a:lstStyle/>
          <a:p>
            <a:pPr>
              <a:lnSpc>
                <a:spcPct val="100000"/>
              </a:lnSpc>
            </a:pPr>
            <a:r>
              <a:rPr lang="en-US" sz="4000" dirty="0">
                <a:solidFill>
                  <a:srgbClr val="006200"/>
                </a:solidFill>
                <a:latin typeface="Arial" charset="0"/>
              </a:rPr>
              <a:t>=</a:t>
            </a:r>
          </a:p>
        </p:txBody>
      </p:sp>
      <p:sp>
        <p:nvSpPr>
          <p:cNvPr id="26" name="WordArt 13"/>
          <p:cNvSpPr>
            <a:spLocks noChangeArrowheads="1" noChangeShapeType="1" noTextEdit="1"/>
          </p:cNvSpPr>
          <p:nvPr/>
        </p:nvSpPr>
        <p:spPr bwMode="auto">
          <a:xfrm rot="9162694" flipV="1">
            <a:off x="2524797" y="2336544"/>
            <a:ext cx="1420813" cy="85725"/>
          </a:xfrm>
          <a:prstGeom prst="rect">
            <a:avLst/>
          </a:prstGeom>
        </p:spPr>
        <p:txBody>
          <a:bodyPr wrap="none" fromWordArt="1">
            <a:prstTxWarp prst="textPlain">
              <a:avLst>
                <a:gd name="adj" fmla="val 50000"/>
              </a:avLst>
            </a:prstTxWarp>
          </a:bodyPr>
          <a:lstStyle/>
          <a:p>
            <a:pPr algn="ctr"/>
            <a:r>
              <a:rPr lang="en-US" sz="3600" b="0" kern="10" dirty="0" smtClean="0">
                <a:ln w="9525">
                  <a:noFill/>
                  <a:round/>
                  <a:headEnd/>
                  <a:tailEnd/>
                </a:ln>
                <a:solidFill>
                  <a:schemeClr val="tx1"/>
                </a:solidFill>
                <a:latin typeface="Impact" pitchFamily="34" charset="0"/>
                <a:cs typeface="Arial" pitchFamily="34" charset="0"/>
              </a:rPr>
              <a:t>- - - - - - - - -</a:t>
            </a:r>
            <a:endParaRPr lang="en-US" sz="3600" b="0" kern="10" dirty="0">
              <a:ln w="9525">
                <a:noFill/>
                <a:round/>
                <a:headEnd/>
                <a:tailEnd/>
              </a:ln>
              <a:solidFill>
                <a:schemeClr val="tx1"/>
              </a:solidFill>
              <a:latin typeface="Impact" pitchFamily="34" charset="0"/>
              <a:cs typeface="Arial" pitchFamily="34" charset="0"/>
            </a:endParaRPr>
          </a:p>
        </p:txBody>
      </p:sp>
      <p:pic>
        <p:nvPicPr>
          <p:cNvPr id="718867" name="Picture 19" descr="apple2"/>
          <p:cNvPicPr>
            <a:picLocks noChangeAspect="1" noChangeArrowheads="1"/>
          </p:cNvPicPr>
          <p:nvPr/>
        </p:nvPicPr>
        <p:blipFill>
          <a:blip r:embed="rId5">
            <a:clrChange>
              <a:clrFrom>
                <a:srgbClr val="FFFFFF"/>
              </a:clrFrom>
              <a:clrTo>
                <a:srgbClr val="FFFFFF">
                  <a:alpha val="0"/>
                </a:srgbClr>
              </a:clrTo>
            </a:clrChange>
          </a:blip>
          <a:srcRect l="42424" t="39815" r="43182" b="40741"/>
          <a:stretch>
            <a:fillRect/>
          </a:stretch>
        </p:blipFill>
        <p:spPr bwMode="auto">
          <a:xfrm>
            <a:off x="2092325" y="2362200"/>
            <a:ext cx="727075" cy="762000"/>
          </a:xfrm>
          <a:prstGeom prst="rect">
            <a:avLst/>
          </a:prstGeom>
          <a:noFill/>
        </p:spPr>
      </p:pic>
      <p:sp>
        <p:nvSpPr>
          <p:cNvPr id="27" name="Text Box 14"/>
          <p:cNvSpPr txBox="1">
            <a:spLocks noChangeArrowheads="1"/>
          </p:cNvSpPr>
          <p:nvPr/>
        </p:nvSpPr>
        <p:spPr bwMode="auto">
          <a:xfrm>
            <a:off x="3657600" y="1754188"/>
            <a:ext cx="1752600" cy="598487"/>
          </a:xfrm>
          <a:prstGeom prst="rect">
            <a:avLst/>
          </a:prstGeom>
          <a:solidFill>
            <a:srgbClr val="CAFFAF"/>
          </a:solidFill>
          <a:ln w="19050">
            <a:solidFill>
              <a:srgbClr val="009900"/>
            </a:solidFill>
            <a:miter lim="800000"/>
            <a:headEnd/>
            <a:tailEnd/>
          </a:ln>
          <a:effectLst/>
        </p:spPr>
        <p:txBody>
          <a:bodyPr>
            <a:spAutoFit/>
          </a:bodyPr>
          <a:lstStyle/>
          <a:p>
            <a:pPr algn="ctr">
              <a:lnSpc>
                <a:spcPct val="100000"/>
              </a:lnSpc>
              <a:spcBef>
                <a:spcPct val="50000"/>
              </a:spcBef>
            </a:pPr>
            <a:r>
              <a:rPr lang="en-US" sz="3200" b="0" dirty="0">
                <a:solidFill>
                  <a:srgbClr val="006200"/>
                </a:solidFill>
                <a:latin typeface="Impact" pitchFamily="34" charset="0"/>
              </a:rPr>
              <a:t>The fruit</a:t>
            </a:r>
          </a:p>
        </p:txBody>
      </p:sp>
      <p:grpSp>
        <p:nvGrpSpPr>
          <p:cNvPr id="28" name="Group 27"/>
          <p:cNvGrpSpPr/>
          <p:nvPr/>
        </p:nvGrpSpPr>
        <p:grpSpPr>
          <a:xfrm>
            <a:off x="282575" y="152400"/>
            <a:ext cx="5661025" cy="860425"/>
            <a:chOff x="282575" y="111125"/>
            <a:chExt cx="5661025" cy="860425"/>
          </a:xfrm>
        </p:grpSpPr>
        <p:sp>
          <p:nvSpPr>
            <p:cNvPr id="29" name="Text Box 4"/>
            <p:cNvSpPr txBox="1">
              <a:spLocks noChangeArrowheads="1"/>
            </p:cNvSpPr>
            <p:nvPr/>
          </p:nvSpPr>
          <p:spPr bwMode="auto">
            <a:xfrm>
              <a:off x="814388" y="152400"/>
              <a:ext cx="5129212" cy="819150"/>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The Fruit of the Tree</a:t>
              </a:r>
            </a:p>
            <a:p>
              <a:r>
                <a:rPr lang="en-US" sz="2800" b="0" dirty="0">
                  <a:solidFill>
                    <a:srgbClr val="000099"/>
                  </a:solidFill>
                  <a:latin typeface="Impact" pitchFamily="34" charset="0"/>
                </a:rPr>
                <a:t>of the Knowledge of Good and Evil</a:t>
              </a:r>
            </a:p>
          </p:txBody>
        </p:sp>
        <p:sp>
          <p:nvSpPr>
            <p:cNvPr id="30" name="Text Box 5"/>
            <p:cNvSpPr txBox="1">
              <a:spLocks noChangeArrowheads="1"/>
            </p:cNvSpPr>
            <p:nvPr/>
          </p:nvSpPr>
          <p:spPr bwMode="auto">
            <a:xfrm>
              <a:off x="282575" y="111125"/>
              <a:ext cx="631825" cy="498475"/>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95000"/>
                </a:lnSpc>
              </a:pPr>
              <a:r>
                <a:rPr lang="en-US" sz="2800" b="0" dirty="0">
                  <a:solidFill>
                    <a:srgbClr val="000099"/>
                  </a:solidFill>
                  <a:latin typeface="Impact" pitchFamily="34" charset="0"/>
                </a:rPr>
                <a:t>1.4</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18886"/>
                                        </p:tgtEl>
                                        <p:attrNameLst>
                                          <p:attrName>style.visibility</p:attrName>
                                        </p:attrNameLst>
                                      </p:cBhvr>
                                      <p:to>
                                        <p:strVal val="visible"/>
                                      </p:to>
                                    </p:set>
                                    <p:animEffect transition="in" filter="barn(outVertical)">
                                      <p:cBhvr>
                                        <p:cTn id="7" dur="500"/>
                                        <p:tgtEl>
                                          <p:spTgt spid="71888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18879"/>
                                        </p:tgtEl>
                                        <p:attrNameLst>
                                          <p:attrName>style.visibility</p:attrName>
                                        </p:attrNameLst>
                                      </p:cBhvr>
                                      <p:to>
                                        <p:strVal val="visible"/>
                                      </p:to>
                                    </p:set>
                                    <p:anim calcmode="lin" valueType="num">
                                      <p:cBhvr>
                                        <p:cTn id="12" dur="1000" fill="hold"/>
                                        <p:tgtEl>
                                          <p:spTgt spid="718879"/>
                                        </p:tgtEl>
                                        <p:attrNameLst>
                                          <p:attrName>ppt_w</p:attrName>
                                        </p:attrNameLst>
                                      </p:cBhvr>
                                      <p:tavLst>
                                        <p:tav tm="0">
                                          <p:val>
                                            <p:fltVal val="0"/>
                                          </p:val>
                                        </p:tav>
                                        <p:tav tm="100000">
                                          <p:val>
                                            <p:strVal val="#ppt_w"/>
                                          </p:val>
                                        </p:tav>
                                      </p:tavLst>
                                    </p:anim>
                                    <p:anim calcmode="lin" valueType="num">
                                      <p:cBhvr>
                                        <p:cTn id="13" dur="1000" fill="hold"/>
                                        <p:tgtEl>
                                          <p:spTgt spid="718879"/>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718875"/>
                                        </p:tgtEl>
                                        <p:attrNameLst>
                                          <p:attrName>style.visibility</p:attrName>
                                        </p:attrNameLst>
                                      </p:cBhvr>
                                      <p:to>
                                        <p:strVal val="visible"/>
                                      </p:to>
                                    </p:set>
                                    <p:animEffect transition="in" filter="fade">
                                      <p:cBhvr>
                                        <p:cTn id="16" dur="2000"/>
                                        <p:tgtEl>
                                          <p:spTgt spid="71887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2" nodeType="clickEffect">
                                  <p:stCondLst>
                                    <p:cond delay="0"/>
                                  </p:stCondLst>
                                  <p:childTnLst>
                                    <p:set>
                                      <p:cBhvr>
                                        <p:cTn id="20" dur="1" fill="hold">
                                          <p:stCondLst>
                                            <p:cond delay="0"/>
                                          </p:stCondLst>
                                        </p:cTn>
                                        <p:tgtEl>
                                          <p:spTgt spid="718876"/>
                                        </p:tgtEl>
                                        <p:attrNameLst>
                                          <p:attrName>style.visibility</p:attrName>
                                        </p:attrNameLst>
                                      </p:cBhvr>
                                      <p:to>
                                        <p:strVal val="visible"/>
                                      </p:to>
                                    </p:set>
                                    <p:anim calcmode="lin" valueType="num">
                                      <p:cBhvr>
                                        <p:cTn id="21" dur="1000" fill="hold"/>
                                        <p:tgtEl>
                                          <p:spTgt spid="718876"/>
                                        </p:tgtEl>
                                        <p:attrNameLst>
                                          <p:attrName>ppt_w</p:attrName>
                                        </p:attrNameLst>
                                      </p:cBhvr>
                                      <p:tavLst>
                                        <p:tav tm="0">
                                          <p:val>
                                            <p:strVal val="#ppt_w*0.70"/>
                                          </p:val>
                                        </p:tav>
                                        <p:tav tm="100000">
                                          <p:val>
                                            <p:strVal val="#ppt_w"/>
                                          </p:val>
                                        </p:tav>
                                      </p:tavLst>
                                    </p:anim>
                                    <p:anim calcmode="lin" valueType="num">
                                      <p:cBhvr>
                                        <p:cTn id="22" dur="1000" fill="hold"/>
                                        <p:tgtEl>
                                          <p:spTgt spid="718876"/>
                                        </p:tgtEl>
                                        <p:attrNameLst>
                                          <p:attrName>ppt_h</p:attrName>
                                        </p:attrNameLst>
                                      </p:cBhvr>
                                      <p:tavLst>
                                        <p:tav tm="0">
                                          <p:val>
                                            <p:strVal val="#ppt_h"/>
                                          </p:val>
                                        </p:tav>
                                        <p:tav tm="100000">
                                          <p:val>
                                            <p:strVal val="#ppt_h"/>
                                          </p:val>
                                        </p:tav>
                                      </p:tavLst>
                                    </p:anim>
                                    <p:animEffect transition="in" filter="fade">
                                      <p:cBhvr>
                                        <p:cTn id="23" dur="1000"/>
                                        <p:tgtEl>
                                          <p:spTgt spid="7188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8888"/>
                                        </p:tgtEl>
                                        <p:attrNameLst>
                                          <p:attrName>style.visibility</p:attrName>
                                        </p:attrNameLst>
                                      </p:cBhvr>
                                      <p:to>
                                        <p:strVal val="visible"/>
                                      </p:to>
                                    </p:set>
                                    <p:animEffect transition="in" filter="fade">
                                      <p:cBhvr>
                                        <p:cTn id="26" dur="2000"/>
                                        <p:tgtEl>
                                          <p:spTgt spid="71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75" grpId="0" animBg="1"/>
      <p:bldP spid="718876" grpId="2" animBg="1"/>
      <p:bldP spid="718879" grpId="0" animBg="1" autoUpdateAnimBg="0"/>
      <p:bldP spid="7188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pic>
        <p:nvPicPr>
          <p:cNvPr id="30" name="Picture 22" descr="green Eve"/>
          <p:cNvPicPr>
            <a:picLocks noChangeAspect="1" noChangeArrowheads="1"/>
          </p:cNvPicPr>
          <p:nvPr/>
        </p:nvPicPr>
        <p:blipFill>
          <a:blip r:embed="rId3">
            <a:clrChange>
              <a:clrFrom>
                <a:srgbClr val="FFFFFF"/>
              </a:clrFrom>
              <a:clrTo>
                <a:srgbClr val="FFFFFF">
                  <a:alpha val="0"/>
                </a:srgbClr>
              </a:clrTo>
            </a:clrChange>
            <a:lum bright="34000" contrast="-40000"/>
          </a:blip>
          <a:srcRect l="43940" t="31482" r="43939" b="32407"/>
          <a:stretch>
            <a:fillRect/>
          </a:stretch>
        </p:blipFill>
        <p:spPr bwMode="auto">
          <a:xfrm>
            <a:off x="6615723" y="2133600"/>
            <a:ext cx="1156677" cy="2819400"/>
          </a:xfrm>
          <a:prstGeom prst="rect">
            <a:avLst/>
          </a:prstGeom>
          <a:noFill/>
        </p:spPr>
      </p:pic>
      <p:pic>
        <p:nvPicPr>
          <p:cNvPr id="21" name="Picture 20" descr="green tree.gif"/>
          <p:cNvPicPr>
            <a:picLocks noChangeAspect="1"/>
          </p:cNvPicPr>
          <p:nvPr/>
        </p:nvPicPr>
        <p:blipFill>
          <a:blip r:embed="rId4">
            <a:clrChange>
              <a:clrFrom>
                <a:srgbClr val="FFFFFF"/>
              </a:clrFrom>
              <a:clrTo>
                <a:srgbClr val="FFFFFF">
                  <a:alpha val="0"/>
                </a:srgbClr>
              </a:clrTo>
            </a:clrChange>
          </a:blip>
          <a:srcRect l="32228" t="28205" r="35095" b="29132"/>
          <a:stretch>
            <a:fillRect/>
          </a:stretch>
        </p:blipFill>
        <p:spPr>
          <a:xfrm>
            <a:off x="228600" y="1371600"/>
            <a:ext cx="3281464" cy="3505200"/>
          </a:xfrm>
          <a:prstGeom prst="rect">
            <a:avLst/>
          </a:prstGeom>
        </p:spPr>
      </p:pic>
      <p:sp>
        <p:nvSpPr>
          <p:cNvPr id="719879" name="Rectangle 7"/>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19911" name="Group 39"/>
          <p:cNvGrpSpPr>
            <a:grpSpLocks/>
          </p:cNvGrpSpPr>
          <p:nvPr/>
        </p:nvGrpSpPr>
        <p:grpSpPr bwMode="auto">
          <a:xfrm>
            <a:off x="1447800" y="5713413"/>
            <a:ext cx="6248400" cy="476250"/>
            <a:chOff x="912" y="3599"/>
            <a:chExt cx="3936" cy="300"/>
          </a:xfrm>
        </p:grpSpPr>
        <p:sp>
          <p:nvSpPr>
            <p:cNvPr id="719899" name="Text Box 27"/>
            <p:cNvSpPr txBox="1">
              <a:spLocks noChangeArrowheads="1"/>
            </p:cNvSpPr>
            <p:nvPr/>
          </p:nvSpPr>
          <p:spPr bwMode="auto">
            <a:xfrm>
              <a:off x="912" y="3638"/>
              <a:ext cx="217"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sp>
          <p:nvSpPr>
            <p:cNvPr id="719900" name="Text Box 28"/>
            <p:cNvSpPr txBox="1">
              <a:spLocks noChangeArrowheads="1"/>
            </p:cNvSpPr>
            <p:nvPr/>
          </p:nvSpPr>
          <p:spPr bwMode="auto">
            <a:xfrm>
              <a:off x="1121" y="3599"/>
              <a:ext cx="3727" cy="300"/>
            </a:xfrm>
            <a:prstGeom prst="rect">
              <a:avLst/>
            </a:prstGeom>
            <a:noFill/>
            <a:ln w="9525">
              <a:noFill/>
              <a:miter lim="800000"/>
              <a:headEnd/>
              <a:tailEnd/>
            </a:ln>
            <a:effectLst/>
          </p:spPr>
          <p:txBody>
            <a:bodyPr>
              <a:spAutoFit/>
            </a:bodyPr>
            <a:lstStyle/>
            <a:p>
              <a:pPr>
                <a:lnSpc>
                  <a:spcPct val="105000"/>
                </a:lnSpc>
              </a:pPr>
              <a:r>
                <a:rPr lang="en-US" sz="2400"/>
                <a:t>Eve bore evil children through her satanic love.</a:t>
              </a:r>
            </a:p>
          </p:txBody>
        </p:sp>
      </p:grpSp>
      <p:pic>
        <p:nvPicPr>
          <p:cNvPr id="719878" name="Picture 6" descr="apple2"/>
          <p:cNvPicPr>
            <a:picLocks noChangeAspect="1" noChangeArrowheads="1"/>
          </p:cNvPicPr>
          <p:nvPr/>
        </p:nvPicPr>
        <p:blipFill>
          <a:blip r:embed="rId5">
            <a:clrChange>
              <a:clrFrom>
                <a:srgbClr val="FFFFFF"/>
              </a:clrFrom>
              <a:clrTo>
                <a:srgbClr val="FFFFFF">
                  <a:alpha val="0"/>
                </a:srgbClr>
              </a:clrTo>
            </a:clrChange>
          </a:blip>
          <a:srcRect l="42424" t="39815" r="43182" b="40741"/>
          <a:stretch>
            <a:fillRect/>
          </a:stretch>
        </p:blipFill>
        <p:spPr bwMode="auto">
          <a:xfrm>
            <a:off x="2092325" y="2362200"/>
            <a:ext cx="727075" cy="762000"/>
          </a:xfrm>
          <a:prstGeom prst="rect">
            <a:avLst/>
          </a:prstGeom>
          <a:noFill/>
        </p:spPr>
      </p:pic>
      <p:sp>
        <p:nvSpPr>
          <p:cNvPr id="719909" name="Text Box 37"/>
          <p:cNvSpPr txBox="1">
            <a:spLocks noChangeArrowheads="1"/>
          </p:cNvSpPr>
          <p:nvPr/>
        </p:nvSpPr>
        <p:spPr bwMode="auto">
          <a:xfrm>
            <a:off x="6172200" y="1754188"/>
            <a:ext cx="2057400" cy="579437"/>
          </a:xfrm>
          <a:prstGeom prst="rect">
            <a:avLst/>
          </a:prstGeom>
          <a:solidFill>
            <a:srgbClr val="006E00">
              <a:alpha val="60001"/>
            </a:srgbClr>
          </a:solidFill>
          <a:ln w="9525">
            <a:noFill/>
            <a:miter lim="800000"/>
            <a:headEnd/>
            <a:tailEnd/>
          </a:ln>
          <a:effectLst/>
        </p:spPr>
        <p:txBody>
          <a:bodyPr>
            <a:spAutoFit/>
          </a:bodyPr>
          <a:lstStyle/>
          <a:p>
            <a:pPr algn="ctr">
              <a:lnSpc>
                <a:spcPct val="100000"/>
              </a:lnSpc>
              <a:spcBef>
                <a:spcPct val="50000"/>
              </a:spcBef>
            </a:pPr>
            <a:r>
              <a:rPr lang="en-US" sz="3200" b="0">
                <a:solidFill>
                  <a:srgbClr val="D5FFD5"/>
                </a:solidFill>
                <a:effectLst>
                  <a:outerShdw blurRad="38100" dist="38100" dir="2700000" algn="tl">
                    <a:srgbClr val="000000"/>
                  </a:outerShdw>
                </a:effectLst>
                <a:latin typeface="Impact" pitchFamily="34" charset="0"/>
              </a:rPr>
              <a:t>Love of Eve</a:t>
            </a:r>
          </a:p>
        </p:txBody>
      </p:sp>
      <p:sp>
        <p:nvSpPr>
          <p:cNvPr id="719910" name="Text Box 38"/>
          <p:cNvSpPr txBox="1">
            <a:spLocks noChangeArrowheads="1"/>
          </p:cNvSpPr>
          <p:nvPr/>
        </p:nvSpPr>
        <p:spPr bwMode="auto">
          <a:xfrm>
            <a:off x="6172200" y="3468688"/>
            <a:ext cx="2057400" cy="579437"/>
          </a:xfrm>
          <a:prstGeom prst="rect">
            <a:avLst/>
          </a:prstGeom>
          <a:solidFill>
            <a:srgbClr val="006E00">
              <a:alpha val="60001"/>
            </a:srgbClr>
          </a:solidFill>
          <a:ln w="9525">
            <a:noFill/>
            <a:miter lim="800000"/>
            <a:headEnd/>
            <a:tailEnd/>
          </a:ln>
          <a:effectLst/>
        </p:spPr>
        <p:txBody>
          <a:bodyPr>
            <a:spAutoFit/>
          </a:bodyPr>
          <a:lstStyle/>
          <a:p>
            <a:pPr algn="ctr">
              <a:lnSpc>
                <a:spcPct val="100000"/>
              </a:lnSpc>
              <a:spcBef>
                <a:spcPct val="50000"/>
              </a:spcBef>
            </a:pPr>
            <a:r>
              <a:rPr lang="en-US" sz="3200" b="0">
                <a:solidFill>
                  <a:srgbClr val="D5FFD5"/>
                </a:solidFill>
                <a:effectLst>
                  <a:outerShdw blurRad="38100" dist="38100" dir="2700000" algn="tl">
                    <a:srgbClr val="000000"/>
                  </a:outerShdw>
                </a:effectLst>
                <a:latin typeface="Impact" pitchFamily="34" charset="0"/>
              </a:rPr>
              <a:t>Blood ties</a:t>
            </a:r>
          </a:p>
        </p:txBody>
      </p:sp>
      <p:sp>
        <p:nvSpPr>
          <p:cNvPr id="719912" name="Text Box 40"/>
          <p:cNvSpPr txBox="1">
            <a:spLocks noChangeArrowheads="1"/>
          </p:cNvSpPr>
          <p:nvPr/>
        </p:nvSpPr>
        <p:spPr bwMode="auto">
          <a:xfrm>
            <a:off x="5562600" y="1736725"/>
            <a:ext cx="685800" cy="701675"/>
          </a:xfrm>
          <a:prstGeom prst="rect">
            <a:avLst/>
          </a:prstGeom>
          <a:noFill/>
          <a:ln w="9525">
            <a:noFill/>
            <a:miter lim="800000"/>
            <a:headEnd/>
            <a:tailEnd/>
          </a:ln>
          <a:effectLst/>
        </p:spPr>
        <p:txBody>
          <a:bodyPr>
            <a:spAutoFit/>
          </a:bodyPr>
          <a:lstStyle/>
          <a:p>
            <a:pPr>
              <a:lnSpc>
                <a:spcPct val="100000"/>
              </a:lnSpc>
            </a:pPr>
            <a:r>
              <a:rPr lang="en-US" sz="4000">
                <a:solidFill>
                  <a:srgbClr val="006200"/>
                </a:solidFill>
                <a:latin typeface="Arial" charset="0"/>
              </a:rPr>
              <a:t>=</a:t>
            </a:r>
          </a:p>
        </p:txBody>
      </p:sp>
      <p:sp>
        <p:nvSpPr>
          <p:cNvPr id="719913" name="Text Box 41"/>
          <p:cNvSpPr txBox="1">
            <a:spLocks noChangeArrowheads="1"/>
          </p:cNvSpPr>
          <p:nvPr/>
        </p:nvSpPr>
        <p:spPr bwMode="auto">
          <a:xfrm>
            <a:off x="5562600" y="3413125"/>
            <a:ext cx="685800" cy="701675"/>
          </a:xfrm>
          <a:prstGeom prst="rect">
            <a:avLst/>
          </a:prstGeom>
          <a:noFill/>
          <a:ln w="9525">
            <a:noFill/>
            <a:miter lim="800000"/>
            <a:headEnd/>
            <a:tailEnd/>
          </a:ln>
          <a:effectLst/>
        </p:spPr>
        <p:txBody>
          <a:bodyPr>
            <a:spAutoFit/>
          </a:bodyPr>
          <a:lstStyle/>
          <a:p>
            <a:pPr>
              <a:lnSpc>
                <a:spcPct val="100000"/>
              </a:lnSpc>
            </a:pPr>
            <a:r>
              <a:rPr lang="en-US" sz="4000">
                <a:solidFill>
                  <a:srgbClr val="006200"/>
                </a:solidFill>
                <a:latin typeface="Arial" charset="0"/>
              </a:rPr>
              <a:t>=</a:t>
            </a:r>
          </a:p>
        </p:txBody>
      </p:sp>
      <p:sp>
        <p:nvSpPr>
          <p:cNvPr id="26" name="WordArt 13"/>
          <p:cNvSpPr>
            <a:spLocks noChangeArrowheads="1" noChangeShapeType="1" noTextEdit="1"/>
          </p:cNvSpPr>
          <p:nvPr/>
        </p:nvSpPr>
        <p:spPr bwMode="auto">
          <a:xfrm rot="9162694" flipV="1">
            <a:off x="2524797" y="2336544"/>
            <a:ext cx="1420813" cy="85725"/>
          </a:xfrm>
          <a:prstGeom prst="rect">
            <a:avLst/>
          </a:prstGeom>
        </p:spPr>
        <p:txBody>
          <a:bodyPr wrap="none" fromWordArt="1">
            <a:prstTxWarp prst="textPlain">
              <a:avLst>
                <a:gd name="adj" fmla="val 50000"/>
              </a:avLst>
            </a:prstTxWarp>
          </a:bodyPr>
          <a:lstStyle/>
          <a:p>
            <a:pPr algn="ctr"/>
            <a:r>
              <a:rPr lang="en-US" sz="3600" b="0" kern="10" dirty="0" smtClean="0">
                <a:ln w="9525">
                  <a:noFill/>
                  <a:round/>
                  <a:headEnd/>
                  <a:tailEnd/>
                </a:ln>
                <a:solidFill>
                  <a:schemeClr val="tx1"/>
                </a:solidFill>
                <a:latin typeface="Impact" pitchFamily="34" charset="0"/>
                <a:cs typeface="Arial" pitchFamily="34" charset="0"/>
              </a:rPr>
              <a:t>- - - - - - - - -</a:t>
            </a:r>
            <a:endParaRPr lang="en-US" sz="3600" b="0" kern="10" dirty="0">
              <a:ln w="9525">
                <a:noFill/>
                <a:round/>
                <a:headEnd/>
                <a:tailEnd/>
              </a:ln>
              <a:solidFill>
                <a:schemeClr val="tx1"/>
              </a:solidFill>
              <a:latin typeface="Impact" pitchFamily="34" charset="0"/>
              <a:cs typeface="Arial" pitchFamily="34" charset="0"/>
            </a:endParaRPr>
          </a:p>
        </p:txBody>
      </p:sp>
      <p:sp>
        <p:nvSpPr>
          <p:cNvPr id="27" name="WordArt 27"/>
          <p:cNvSpPr>
            <a:spLocks noChangeArrowheads="1" noChangeShapeType="1" noTextEdit="1"/>
          </p:cNvSpPr>
          <p:nvPr/>
        </p:nvSpPr>
        <p:spPr bwMode="auto">
          <a:xfrm rot="12917227" flipV="1">
            <a:off x="2408836" y="3298109"/>
            <a:ext cx="1420813" cy="85725"/>
          </a:xfrm>
          <a:prstGeom prst="rect">
            <a:avLst/>
          </a:prstGeom>
        </p:spPr>
        <p:txBody>
          <a:bodyPr wrap="none" fromWordArt="1">
            <a:prstTxWarp prst="textPlain">
              <a:avLst>
                <a:gd name="adj" fmla="val 50000"/>
              </a:avLst>
            </a:prstTxWarp>
          </a:bodyPr>
          <a:lstStyle/>
          <a:p>
            <a:pPr algn="ctr"/>
            <a:r>
              <a:rPr lang="en-US" sz="3600" b="0" kern="10" dirty="0" smtClean="0">
                <a:ln w="9525">
                  <a:noFill/>
                  <a:round/>
                  <a:headEnd/>
                  <a:tailEnd/>
                </a:ln>
                <a:solidFill>
                  <a:schemeClr val="tx1"/>
                </a:solidFill>
                <a:latin typeface="Impact"/>
              </a:rPr>
              <a:t>- - - - - - - - - -</a:t>
            </a:r>
            <a:endParaRPr lang="en-US" sz="3600" b="0" kern="10" dirty="0">
              <a:ln w="9525">
                <a:noFill/>
                <a:round/>
                <a:headEnd/>
                <a:tailEnd/>
              </a:ln>
              <a:solidFill>
                <a:schemeClr val="tx1"/>
              </a:solidFill>
              <a:latin typeface="Impact"/>
            </a:endParaRPr>
          </a:p>
        </p:txBody>
      </p:sp>
      <p:pic>
        <p:nvPicPr>
          <p:cNvPr id="719896" name="Picture 24" descr="apple2"/>
          <p:cNvPicPr>
            <a:picLocks noChangeAspect="1" noChangeArrowheads="1"/>
          </p:cNvPicPr>
          <p:nvPr/>
        </p:nvPicPr>
        <p:blipFill>
          <a:blip r:embed="rId5">
            <a:clrChange>
              <a:clrFrom>
                <a:srgbClr val="FFFFFF"/>
              </a:clrFrom>
              <a:clrTo>
                <a:srgbClr val="FFFFFF">
                  <a:alpha val="0"/>
                </a:srgbClr>
              </a:clrTo>
            </a:clrChange>
          </a:blip>
          <a:srcRect l="42424" t="39815" r="43182" b="40741"/>
          <a:stretch>
            <a:fillRect/>
          </a:stretch>
        </p:blipFill>
        <p:spPr bwMode="auto">
          <a:xfrm>
            <a:off x="2092325" y="2362200"/>
            <a:ext cx="727075" cy="762000"/>
          </a:xfrm>
          <a:prstGeom prst="rect">
            <a:avLst/>
          </a:prstGeom>
          <a:noFill/>
        </p:spPr>
      </p:pic>
      <p:sp>
        <p:nvSpPr>
          <p:cNvPr id="28" name="Text Box 31"/>
          <p:cNvSpPr txBox="1">
            <a:spLocks noChangeArrowheads="1"/>
          </p:cNvSpPr>
          <p:nvPr/>
        </p:nvSpPr>
        <p:spPr bwMode="auto">
          <a:xfrm>
            <a:off x="3657600" y="3459163"/>
            <a:ext cx="1752600" cy="598487"/>
          </a:xfrm>
          <a:prstGeom prst="rect">
            <a:avLst/>
          </a:prstGeom>
          <a:solidFill>
            <a:srgbClr val="CAFFAF"/>
          </a:solidFill>
          <a:ln w="19050">
            <a:solidFill>
              <a:srgbClr val="009900"/>
            </a:solidFill>
            <a:miter lim="800000"/>
            <a:headEnd/>
            <a:tailEnd/>
          </a:ln>
          <a:effectLst/>
        </p:spPr>
        <p:txBody>
          <a:bodyPr>
            <a:spAutoFit/>
          </a:bodyPr>
          <a:lstStyle/>
          <a:p>
            <a:pPr algn="ctr">
              <a:lnSpc>
                <a:spcPct val="100000"/>
              </a:lnSpc>
              <a:spcBef>
                <a:spcPct val="50000"/>
              </a:spcBef>
            </a:pPr>
            <a:r>
              <a:rPr lang="en-US" sz="3200" b="0" dirty="0" smtClean="0">
                <a:solidFill>
                  <a:srgbClr val="006200"/>
                </a:solidFill>
                <a:latin typeface="Impact" pitchFamily="34" charset="0"/>
              </a:rPr>
              <a:t>E a t </a:t>
            </a:r>
            <a:r>
              <a:rPr lang="en-US" sz="3200" b="0" dirty="0" err="1" smtClean="0">
                <a:solidFill>
                  <a:srgbClr val="006200"/>
                </a:solidFill>
                <a:latin typeface="Impact" pitchFamily="34" charset="0"/>
              </a:rPr>
              <a:t>i</a:t>
            </a:r>
            <a:r>
              <a:rPr lang="en-US" sz="3200" b="0" dirty="0" smtClean="0">
                <a:solidFill>
                  <a:srgbClr val="006200"/>
                </a:solidFill>
                <a:latin typeface="Impact" pitchFamily="34" charset="0"/>
              </a:rPr>
              <a:t> n g</a:t>
            </a:r>
            <a:endParaRPr lang="en-US" sz="3200" b="0" dirty="0">
              <a:solidFill>
                <a:srgbClr val="006200"/>
              </a:solidFill>
              <a:latin typeface="Impact" pitchFamily="34" charset="0"/>
            </a:endParaRPr>
          </a:p>
        </p:txBody>
      </p:sp>
      <p:sp>
        <p:nvSpPr>
          <p:cNvPr id="29" name="Text Box 14"/>
          <p:cNvSpPr txBox="1">
            <a:spLocks noChangeArrowheads="1"/>
          </p:cNvSpPr>
          <p:nvPr/>
        </p:nvSpPr>
        <p:spPr bwMode="auto">
          <a:xfrm>
            <a:off x="3657600" y="1754188"/>
            <a:ext cx="1752600" cy="598487"/>
          </a:xfrm>
          <a:prstGeom prst="rect">
            <a:avLst/>
          </a:prstGeom>
          <a:solidFill>
            <a:srgbClr val="CAFFAF"/>
          </a:solidFill>
          <a:ln w="19050">
            <a:solidFill>
              <a:srgbClr val="009900"/>
            </a:solidFill>
            <a:miter lim="800000"/>
            <a:headEnd/>
            <a:tailEnd/>
          </a:ln>
          <a:effectLst/>
        </p:spPr>
        <p:txBody>
          <a:bodyPr>
            <a:spAutoFit/>
          </a:bodyPr>
          <a:lstStyle/>
          <a:p>
            <a:pPr algn="ctr">
              <a:lnSpc>
                <a:spcPct val="100000"/>
              </a:lnSpc>
              <a:spcBef>
                <a:spcPct val="50000"/>
              </a:spcBef>
            </a:pPr>
            <a:r>
              <a:rPr lang="en-US" sz="3200" b="0" dirty="0">
                <a:solidFill>
                  <a:srgbClr val="006200"/>
                </a:solidFill>
                <a:latin typeface="Impact" pitchFamily="34" charset="0"/>
              </a:rPr>
              <a:t>The fruit</a:t>
            </a:r>
          </a:p>
        </p:txBody>
      </p:sp>
      <p:grpSp>
        <p:nvGrpSpPr>
          <p:cNvPr id="22" name="Group 21"/>
          <p:cNvGrpSpPr/>
          <p:nvPr/>
        </p:nvGrpSpPr>
        <p:grpSpPr>
          <a:xfrm>
            <a:off x="282575" y="152400"/>
            <a:ext cx="5661025" cy="860425"/>
            <a:chOff x="282575" y="111125"/>
            <a:chExt cx="5661025" cy="860425"/>
          </a:xfrm>
        </p:grpSpPr>
        <p:sp>
          <p:nvSpPr>
            <p:cNvPr id="31" name="Text Box 4"/>
            <p:cNvSpPr txBox="1">
              <a:spLocks noChangeArrowheads="1"/>
            </p:cNvSpPr>
            <p:nvPr/>
          </p:nvSpPr>
          <p:spPr bwMode="auto">
            <a:xfrm>
              <a:off x="814388" y="152400"/>
              <a:ext cx="5129212" cy="819150"/>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The Fruit of the Tree</a:t>
              </a:r>
            </a:p>
            <a:p>
              <a:r>
                <a:rPr lang="en-US" sz="2800" b="0" dirty="0">
                  <a:solidFill>
                    <a:srgbClr val="000099"/>
                  </a:solidFill>
                  <a:latin typeface="Impact" pitchFamily="34" charset="0"/>
                </a:rPr>
                <a:t>of the Knowledge of Good and Evil</a:t>
              </a:r>
            </a:p>
          </p:txBody>
        </p:sp>
        <p:sp>
          <p:nvSpPr>
            <p:cNvPr id="32" name="Text Box 5"/>
            <p:cNvSpPr txBox="1">
              <a:spLocks noChangeArrowheads="1"/>
            </p:cNvSpPr>
            <p:nvPr/>
          </p:nvSpPr>
          <p:spPr bwMode="auto">
            <a:xfrm>
              <a:off x="282575" y="111125"/>
              <a:ext cx="631825" cy="498475"/>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95000"/>
                </a:lnSpc>
              </a:pPr>
              <a:r>
                <a:rPr lang="en-US" sz="2800" b="0" dirty="0">
                  <a:solidFill>
                    <a:srgbClr val="000099"/>
                  </a:solidFill>
                  <a:latin typeface="Impact" pitchFamily="34" charset="0"/>
                </a:rPr>
                <a:t>1.4</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19911"/>
                                        </p:tgtEl>
                                        <p:attrNameLst>
                                          <p:attrName>style.visibility</p:attrName>
                                        </p:attrNameLst>
                                      </p:cBhvr>
                                      <p:to>
                                        <p:strVal val="visible"/>
                                      </p:to>
                                    </p:set>
                                    <p:animEffect transition="in" filter="barn(outVertical)">
                                      <p:cBhvr>
                                        <p:cTn id="7" dur="500"/>
                                        <p:tgtEl>
                                          <p:spTgt spid="719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776194" name="Rectangle 2"/>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76195" name="Text Box 3"/>
          <p:cNvSpPr txBox="1">
            <a:spLocks noChangeArrowheads="1"/>
          </p:cNvSpPr>
          <p:nvPr/>
        </p:nvSpPr>
        <p:spPr bwMode="auto">
          <a:xfrm>
            <a:off x="381000" y="131763"/>
            <a:ext cx="37338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600" b="0" dirty="0">
                <a:solidFill>
                  <a:srgbClr val="000099"/>
                </a:solidFill>
                <a:latin typeface="Impact" pitchFamily="34" charset="0"/>
              </a:rPr>
              <a:t>1.5  The Root of Sin</a:t>
            </a:r>
          </a:p>
        </p:txBody>
      </p:sp>
      <p:grpSp>
        <p:nvGrpSpPr>
          <p:cNvPr id="776232" name="Group 40"/>
          <p:cNvGrpSpPr>
            <a:grpSpLocks/>
          </p:cNvGrpSpPr>
          <p:nvPr/>
        </p:nvGrpSpPr>
        <p:grpSpPr bwMode="auto">
          <a:xfrm>
            <a:off x="990600" y="5548313"/>
            <a:ext cx="6934200" cy="1028700"/>
            <a:chOff x="528" y="3495"/>
            <a:chExt cx="4368" cy="648"/>
          </a:xfrm>
        </p:grpSpPr>
        <p:sp>
          <p:nvSpPr>
            <p:cNvPr id="776197" name="Text Box 5"/>
            <p:cNvSpPr txBox="1">
              <a:spLocks noChangeArrowheads="1"/>
            </p:cNvSpPr>
            <p:nvPr/>
          </p:nvSpPr>
          <p:spPr bwMode="auto">
            <a:xfrm>
              <a:off x="528" y="3495"/>
              <a:ext cx="249"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sp>
          <p:nvSpPr>
            <p:cNvPr id="776198" name="Text Box 6"/>
            <p:cNvSpPr txBox="1">
              <a:spLocks noChangeArrowheads="1"/>
            </p:cNvSpPr>
            <p:nvPr/>
          </p:nvSpPr>
          <p:spPr bwMode="auto">
            <a:xfrm>
              <a:off x="768" y="3497"/>
              <a:ext cx="4128" cy="646"/>
            </a:xfrm>
            <a:prstGeom prst="rect">
              <a:avLst/>
            </a:prstGeom>
            <a:noFill/>
            <a:ln w="9525">
              <a:noFill/>
              <a:miter lim="800000"/>
              <a:headEnd/>
              <a:tailEnd/>
            </a:ln>
            <a:effectLst/>
          </p:spPr>
          <p:txBody>
            <a:bodyPr>
              <a:spAutoFit/>
            </a:bodyPr>
            <a:lstStyle/>
            <a:p>
              <a:r>
                <a:rPr lang="en-US" sz="2400"/>
                <a:t>The root of sin is that the </a:t>
              </a:r>
              <a:r>
                <a:rPr lang="en-US" sz="2400" u="sng"/>
                <a:t>first human ancestors</a:t>
              </a:r>
              <a:r>
                <a:rPr lang="en-US" sz="2400"/>
                <a:t> had an </a:t>
              </a:r>
              <a:r>
                <a:rPr lang="en-US" sz="2400" u="sng"/>
                <a:t>illicit sexual relationship</a:t>
              </a:r>
              <a:r>
                <a:rPr lang="en-US" sz="2400"/>
                <a:t> with an </a:t>
              </a:r>
              <a:r>
                <a:rPr lang="en-US" sz="2400" u="sng"/>
                <a:t>angel</a:t>
              </a:r>
              <a:r>
                <a:rPr lang="en-US" sz="2400"/>
                <a:t> symbolized by a serpent </a:t>
              </a:r>
              <a:r>
                <a:rPr lang="en-US" sz="2000" b="0"/>
                <a:t>(p.  61).</a:t>
              </a:r>
            </a:p>
          </p:txBody>
        </p:sp>
      </p:grpSp>
      <p:grpSp>
        <p:nvGrpSpPr>
          <p:cNvPr id="20" name="Group 19"/>
          <p:cNvGrpSpPr/>
          <p:nvPr/>
        </p:nvGrpSpPr>
        <p:grpSpPr>
          <a:xfrm>
            <a:off x="381000" y="1600200"/>
            <a:ext cx="2895600" cy="3048000"/>
            <a:chOff x="381000" y="1600200"/>
            <a:chExt cx="2895600" cy="3048000"/>
          </a:xfrm>
        </p:grpSpPr>
        <p:pic>
          <p:nvPicPr>
            <p:cNvPr id="776207" name="Picture 15" descr="green Eve"/>
            <p:cNvPicPr>
              <a:picLocks noChangeAspect="1" noChangeArrowheads="1"/>
            </p:cNvPicPr>
            <p:nvPr/>
          </p:nvPicPr>
          <p:blipFill>
            <a:blip r:embed="rId3">
              <a:clrChange>
                <a:clrFrom>
                  <a:srgbClr val="FFFFFF"/>
                </a:clrFrom>
                <a:clrTo>
                  <a:srgbClr val="FFFFFF">
                    <a:alpha val="0"/>
                  </a:srgbClr>
                </a:clrTo>
              </a:clrChange>
            </a:blip>
            <a:srcRect l="43940" t="31482" r="43939" b="32407"/>
            <a:stretch>
              <a:fillRect/>
            </a:stretch>
          </p:blipFill>
          <p:spPr bwMode="auto">
            <a:xfrm>
              <a:off x="2057400" y="1638300"/>
              <a:ext cx="1219200" cy="2971800"/>
            </a:xfrm>
            <a:prstGeom prst="rect">
              <a:avLst/>
            </a:prstGeom>
            <a:noFill/>
          </p:spPr>
        </p:pic>
        <p:pic>
          <p:nvPicPr>
            <p:cNvPr id="776208" name="Picture 16" descr="pink Adam"/>
            <p:cNvPicPr>
              <a:picLocks noChangeAspect="1" noChangeArrowheads="1"/>
            </p:cNvPicPr>
            <p:nvPr/>
          </p:nvPicPr>
          <p:blipFill>
            <a:blip r:embed="rId4">
              <a:clrChange>
                <a:clrFrom>
                  <a:srgbClr val="FFFFFF"/>
                </a:clrFrom>
                <a:clrTo>
                  <a:srgbClr val="FFFFFF">
                    <a:alpha val="0"/>
                  </a:srgbClr>
                </a:clrTo>
              </a:clrChange>
              <a:lum bright="-12000"/>
            </a:blip>
            <a:srcRect l="42424" t="31482" r="43182" b="31482"/>
            <a:stretch>
              <a:fillRect/>
            </a:stretch>
          </p:blipFill>
          <p:spPr bwMode="auto">
            <a:xfrm>
              <a:off x="381000" y="1600200"/>
              <a:ext cx="1447800" cy="3048000"/>
            </a:xfrm>
            <a:prstGeom prst="rect">
              <a:avLst/>
            </a:prstGeom>
            <a:noFill/>
          </p:spPr>
        </p:pic>
      </p:grpSp>
      <p:sp>
        <p:nvSpPr>
          <p:cNvPr id="776209" name="Text Box 17"/>
          <p:cNvSpPr txBox="1">
            <a:spLocks noChangeArrowheads="1"/>
          </p:cNvSpPr>
          <p:nvPr/>
        </p:nvSpPr>
        <p:spPr bwMode="auto">
          <a:xfrm>
            <a:off x="609600" y="885389"/>
            <a:ext cx="2667000" cy="714811"/>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70000"/>
              </a:lnSpc>
            </a:pPr>
            <a:r>
              <a:rPr lang="en-US" sz="2800" b="0" dirty="0">
                <a:solidFill>
                  <a:srgbClr val="660066"/>
                </a:solidFill>
                <a:latin typeface="Arial Black" pitchFamily="34" charset="0"/>
              </a:rPr>
              <a:t>First human</a:t>
            </a:r>
          </a:p>
          <a:p>
            <a:pPr algn="ctr">
              <a:lnSpc>
                <a:spcPct val="70000"/>
              </a:lnSpc>
            </a:pPr>
            <a:r>
              <a:rPr lang="en-US" sz="2800" b="0" dirty="0">
                <a:solidFill>
                  <a:srgbClr val="660066"/>
                </a:solidFill>
                <a:latin typeface="Arial Black" pitchFamily="34" charset="0"/>
              </a:rPr>
              <a:t>ancestors</a:t>
            </a:r>
          </a:p>
        </p:txBody>
      </p:sp>
      <p:pic>
        <p:nvPicPr>
          <p:cNvPr id="776211" name="Picture 19" descr="Angel Lucifer"/>
          <p:cNvPicPr>
            <a:picLocks noChangeAspect="1" noChangeArrowheads="1"/>
          </p:cNvPicPr>
          <p:nvPr/>
        </p:nvPicPr>
        <p:blipFill>
          <a:blip r:embed="rId5">
            <a:clrChange>
              <a:clrFrom>
                <a:srgbClr val="FFFFFF"/>
              </a:clrFrom>
              <a:clrTo>
                <a:srgbClr val="FFFFFF">
                  <a:alpha val="0"/>
                </a:srgbClr>
              </a:clrTo>
            </a:clrChange>
          </a:blip>
          <a:srcRect l="32576" t="26852" r="33333" b="26851"/>
          <a:stretch>
            <a:fillRect/>
          </a:stretch>
        </p:blipFill>
        <p:spPr bwMode="auto">
          <a:xfrm>
            <a:off x="5334000" y="838200"/>
            <a:ext cx="3429000" cy="3810000"/>
          </a:xfrm>
          <a:prstGeom prst="rect">
            <a:avLst/>
          </a:prstGeom>
          <a:noFill/>
        </p:spPr>
      </p:pic>
      <p:sp>
        <p:nvSpPr>
          <p:cNvPr id="776212" name="Text Box 20"/>
          <p:cNvSpPr txBox="1">
            <a:spLocks noChangeArrowheads="1"/>
          </p:cNvSpPr>
          <p:nvPr/>
        </p:nvSpPr>
        <p:spPr bwMode="auto">
          <a:xfrm>
            <a:off x="6400800" y="700088"/>
            <a:ext cx="1524000" cy="579437"/>
          </a:xfrm>
          <a:prstGeom prst="rect">
            <a:avLst/>
          </a:prstGeom>
          <a:noFill/>
          <a:ln w="9525">
            <a:noFill/>
            <a:miter lim="800000"/>
            <a:headEnd/>
            <a:tailEnd/>
          </a:ln>
          <a:effectLst/>
        </p:spPr>
        <p:txBody>
          <a:bodyPr>
            <a:spAutoFit/>
          </a:bodyPr>
          <a:lstStyle/>
          <a:p>
            <a:pPr algn="ctr">
              <a:lnSpc>
                <a:spcPct val="100000"/>
              </a:lnSpc>
            </a:pPr>
            <a:r>
              <a:rPr lang="en-US" sz="3200" b="0">
                <a:solidFill>
                  <a:schemeClr val="tx1"/>
                </a:solidFill>
                <a:latin typeface="Arial Black" pitchFamily="34" charset="0"/>
              </a:rPr>
              <a:t>Angel</a:t>
            </a:r>
          </a:p>
        </p:txBody>
      </p:sp>
      <p:sp>
        <p:nvSpPr>
          <p:cNvPr id="776213" name="Text Box 21"/>
          <p:cNvSpPr txBox="1">
            <a:spLocks noChangeArrowheads="1"/>
          </p:cNvSpPr>
          <p:nvPr/>
        </p:nvSpPr>
        <p:spPr bwMode="auto">
          <a:xfrm>
            <a:off x="2362200" y="4648200"/>
            <a:ext cx="4495800" cy="579438"/>
          </a:xfrm>
          <a:prstGeom prst="rect">
            <a:avLst/>
          </a:prstGeom>
          <a:gradFill rotWithShape="0">
            <a:gsLst>
              <a:gs pos="0">
                <a:srgbClr val="FFFFFF"/>
              </a:gs>
              <a:gs pos="100000">
                <a:srgbClr val="95FFFF"/>
              </a:gs>
            </a:gsLst>
            <a:path path="shape">
              <a:fillToRect l="50000" t="50000" r="50000" b="50000"/>
            </a:path>
          </a:gradFill>
          <a:ln w="9525">
            <a:noFill/>
            <a:miter lim="800000"/>
            <a:headEnd/>
            <a:tailEnd/>
          </a:ln>
          <a:effectLst/>
        </p:spPr>
        <p:txBody>
          <a:bodyPr>
            <a:spAutoFit/>
          </a:bodyPr>
          <a:lstStyle/>
          <a:p>
            <a:pPr algn="ctr">
              <a:lnSpc>
                <a:spcPct val="100000"/>
              </a:lnSpc>
              <a:spcBef>
                <a:spcPct val="50000"/>
              </a:spcBef>
            </a:pPr>
            <a:r>
              <a:rPr lang="en-US" sz="3200" b="0">
                <a:solidFill>
                  <a:srgbClr val="000000"/>
                </a:solidFill>
                <a:latin typeface="Impact" pitchFamily="34" charset="0"/>
              </a:rPr>
              <a:t>Illicit sexual relationship</a:t>
            </a:r>
          </a:p>
        </p:txBody>
      </p:sp>
      <p:sp>
        <p:nvSpPr>
          <p:cNvPr id="776221" name="AutoShape 29"/>
          <p:cNvSpPr>
            <a:spLocks noChangeArrowheads="1"/>
          </p:cNvSpPr>
          <p:nvPr/>
        </p:nvSpPr>
        <p:spPr bwMode="auto">
          <a:xfrm rot="5400000" flipV="1">
            <a:off x="4495800" y="1676400"/>
            <a:ext cx="228600" cy="2209800"/>
          </a:xfrm>
          <a:prstGeom prst="downArrow">
            <a:avLst>
              <a:gd name="adj1" fmla="val 50000"/>
              <a:gd name="adj2" fmla="val 241667"/>
            </a:avLst>
          </a:prstGeom>
          <a:solidFill>
            <a:srgbClr val="1F1F5F"/>
          </a:solidFill>
          <a:ln w="28575" algn="ctr">
            <a:no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76224" name="AutoShape 32"/>
          <p:cNvSpPr>
            <a:spLocks noChangeArrowheads="1"/>
          </p:cNvSpPr>
          <p:nvPr/>
        </p:nvSpPr>
        <p:spPr bwMode="auto">
          <a:xfrm rot="-5400000" flipH="1" flipV="1">
            <a:off x="4479925" y="2133600"/>
            <a:ext cx="228600" cy="2209800"/>
          </a:xfrm>
          <a:prstGeom prst="downArrow">
            <a:avLst>
              <a:gd name="adj1" fmla="val 50000"/>
              <a:gd name="adj2" fmla="val 241667"/>
            </a:avLst>
          </a:prstGeom>
          <a:solidFill>
            <a:srgbClr val="1F1F5F"/>
          </a:solidFill>
          <a:ln w="28575" algn="ctr">
            <a:no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76220" name="WordArt 28"/>
          <p:cNvSpPr>
            <a:spLocks noChangeArrowheads="1" noChangeShapeType="1" noTextEdit="1"/>
          </p:cNvSpPr>
          <p:nvPr/>
        </p:nvSpPr>
        <p:spPr bwMode="auto">
          <a:xfrm rot="16199246" flipV="1">
            <a:off x="3794919" y="3733006"/>
            <a:ext cx="1600200" cy="77788"/>
          </a:xfrm>
          <a:prstGeom prst="rect">
            <a:avLst/>
          </a:prstGeom>
          <a:ln>
            <a:noFill/>
          </a:ln>
        </p:spPr>
        <p:txBody>
          <a:bodyPr wrap="none" fromWordArt="1">
            <a:prstTxWarp prst="textPlain">
              <a:avLst>
                <a:gd name="adj" fmla="val 50000"/>
              </a:avLst>
            </a:prstTxWarp>
          </a:bodyPr>
          <a:lstStyle/>
          <a:p>
            <a:pPr algn="ctr"/>
            <a:r>
              <a:rPr lang="en-US" sz="3600" kern="10" dirty="0" smtClean="0">
                <a:ln w="9525">
                  <a:solidFill>
                    <a:schemeClr val="tx1"/>
                  </a:solidFill>
                  <a:round/>
                  <a:headEnd/>
                  <a:tailEnd/>
                </a:ln>
                <a:solidFill>
                  <a:srgbClr val="C0C0C0"/>
                </a:solidFill>
                <a:effectLst>
                  <a:outerShdw dist="12700" dir="2700000" algn="ctr" rotWithShape="0">
                    <a:schemeClr val="tx1">
                      <a:lumMod val="50000"/>
                      <a:lumOff val="50000"/>
                    </a:schemeClr>
                  </a:outerShdw>
                </a:effectLst>
                <a:latin typeface="Impact"/>
              </a:rPr>
              <a:t>- - - - - - - - - -</a:t>
            </a:r>
            <a:endParaRPr lang="en-US" sz="3600" kern="10" dirty="0">
              <a:ln w="9525">
                <a:solidFill>
                  <a:schemeClr val="tx1"/>
                </a:solidFill>
                <a:round/>
                <a:headEnd/>
                <a:tailEnd/>
              </a:ln>
              <a:solidFill>
                <a:srgbClr val="C0C0C0"/>
              </a:solidFill>
              <a:effectLst>
                <a:outerShdw dist="12700" dir="2700000" algn="ctr" rotWithShape="0">
                  <a:schemeClr val="tx1">
                    <a:lumMod val="50000"/>
                    <a:lumOff val="50000"/>
                  </a:schemeClr>
                </a:outerShdw>
              </a:effectLst>
              <a:latin typeface="Impac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6195"/>
                                        </p:tgtEl>
                                        <p:attrNameLst>
                                          <p:attrName>style.visibility</p:attrName>
                                        </p:attrNameLst>
                                      </p:cBhvr>
                                      <p:to>
                                        <p:strVal val="visible"/>
                                      </p:to>
                                    </p:set>
                                    <p:animEffect transition="in" filter="fade">
                                      <p:cBhvr>
                                        <p:cTn id="7" dur="1000"/>
                                        <p:tgtEl>
                                          <p:spTgt spid="7761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76232"/>
                                        </p:tgtEl>
                                        <p:attrNameLst>
                                          <p:attrName>style.visibility</p:attrName>
                                        </p:attrNameLst>
                                      </p:cBhvr>
                                      <p:to>
                                        <p:strVal val="visible"/>
                                      </p:to>
                                    </p:set>
                                    <p:animEffect transition="in" filter="barn(outVertical)">
                                      <p:cBhvr>
                                        <p:cTn id="12" dur="500"/>
                                        <p:tgtEl>
                                          <p:spTgt spid="77623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iterate type="wd">
                                    <p:tmPct val="10000"/>
                                  </p:iterate>
                                  <p:childTnLst>
                                    <p:set>
                                      <p:cBhvr>
                                        <p:cTn id="16" dur="1" fill="hold">
                                          <p:stCondLst>
                                            <p:cond delay="0"/>
                                          </p:stCondLst>
                                        </p:cTn>
                                        <p:tgtEl>
                                          <p:spTgt spid="776209"/>
                                        </p:tgtEl>
                                        <p:attrNameLst>
                                          <p:attrName>style.visibility</p:attrName>
                                        </p:attrNameLst>
                                      </p:cBhvr>
                                      <p:to>
                                        <p:strVal val="visible"/>
                                      </p:to>
                                    </p:set>
                                    <p:anim calcmode="lin" valueType="num">
                                      <p:cBhvr>
                                        <p:cTn id="17" dur="1000" fill="hold"/>
                                        <p:tgtEl>
                                          <p:spTgt spid="776209"/>
                                        </p:tgtEl>
                                        <p:attrNameLst>
                                          <p:attrName>ppt_w</p:attrName>
                                        </p:attrNameLst>
                                      </p:cBhvr>
                                      <p:tavLst>
                                        <p:tav tm="0">
                                          <p:val>
                                            <p:strVal val="#ppt_w*0.70"/>
                                          </p:val>
                                        </p:tav>
                                        <p:tav tm="100000">
                                          <p:val>
                                            <p:strVal val="#ppt_w"/>
                                          </p:val>
                                        </p:tav>
                                      </p:tavLst>
                                    </p:anim>
                                    <p:anim calcmode="lin" valueType="num">
                                      <p:cBhvr>
                                        <p:cTn id="18" dur="1000" fill="hold"/>
                                        <p:tgtEl>
                                          <p:spTgt spid="776209"/>
                                        </p:tgtEl>
                                        <p:attrNameLst>
                                          <p:attrName>ppt_h</p:attrName>
                                        </p:attrNameLst>
                                      </p:cBhvr>
                                      <p:tavLst>
                                        <p:tav tm="0">
                                          <p:val>
                                            <p:strVal val="#ppt_h"/>
                                          </p:val>
                                        </p:tav>
                                        <p:tav tm="100000">
                                          <p:val>
                                            <p:strVal val="#ppt_h"/>
                                          </p:val>
                                        </p:tav>
                                      </p:tavLst>
                                    </p:anim>
                                    <p:animEffect transition="in" filter="fade">
                                      <p:cBhvr>
                                        <p:cTn id="19" dur="1000"/>
                                        <p:tgtEl>
                                          <p:spTgt spid="77620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776213"/>
                                        </p:tgtEl>
                                        <p:attrNameLst>
                                          <p:attrName>style.visibility</p:attrName>
                                        </p:attrNameLst>
                                      </p:cBhvr>
                                      <p:to>
                                        <p:strVal val="visible"/>
                                      </p:to>
                                    </p:set>
                                    <p:animEffect transition="in" filter="fade">
                                      <p:cBhvr>
                                        <p:cTn id="27" dur="2000"/>
                                        <p:tgtEl>
                                          <p:spTgt spid="776213"/>
                                        </p:tgtEl>
                                      </p:cBhvr>
                                    </p:animEffect>
                                    <p:anim calcmode="lin" valueType="num">
                                      <p:cBhvr>
                                        <p:cTn id="28" dur="2000" fill="hold"/>
                                        <p:tgtEl>
                                          <p:spTgt spid="776213"/>
                                        </p:tgtEl>
                                        <p:attrNameLst>
                                          <p:attrName>ppt_x</p:attrName>
                                        </p:attrNameLst>
                                      </p:cBhvr>
                                      <p:tavLst>
                                        <p:tav tm="0">
                                          <p:val>
                                            <p:strVal val="#ppt_x"/>
                                          </p:val>
                                        </p:tav>
                                        <p:tav tm="100000">
                                          <p:val>
                                            <p:strVal val="#ppt_x"/>
                                          </p:val>
                                        </p:tav>
                                      </p:tavLst>
                                    </p:anim>
                                    <p:anim calcmode="lin" valueType="num">
                                      <p:cBhvr>
                                        <p:cTn id="29" dur="2000" fill="hold"/>
                                        <p:tgtEl>
                                          <p:spTgt spid="7762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iterate type="lt">
                                    <p:tmPct val="10000"/>
                                  </p:iterate>
                                  <p:childTnLst>
                                    <p:set>
                                      <p:cBhvr>
                                        <p:cTn id="33" dur="1" fill="hold">
                                          <p:stCondLst>
                                            <p:cond delay="0"/>
                                          </p:stCondLst>
                                        </p:cTn>
                                        <p:tgtEl>
                                          <p:spTgt spid="776212"/>
                                        </p:tgtEl>
                                        <p:attrNameLst>
                                          <p:attrName>style.visibility</p:attrName>
                                        </p:attrNameLst>
                                      </p:cBhvr>
                                      <p:to>
                                        <p:strVal val="visible"/>
                                      </p:to>
                                    </p:set>
                                    <p:anim calcmode="lin" valueType="num">
                                      <p:cBhvr>
                                        <p:cTn id="34" dur="500" fill="hold"/>
                                        <p:tgtEl>
                                          <p:spTgt spid="776212"/>
                                        </p:tgtEl>
                                        <p:attrNameLst>
                                          <p:attrName>ppt_w</p:attrName>
                                        </p:attrNameLst>
                                      </p:cBhvr>
                                      <p:tavLst>
                                        <p:tav tm="0">
                                          <p:val>
                                            <p:fltVal val="0"/>
                                          </p:val>
                                        </p:tav>
                                        <p:tav tm="100000">
                                          <p:val>
                                            <p:strVal val="#ppt_w"/>
                                          </p:val>
                                        </p:tav>
                                      </p:tavLst>
                                    </p:anim>
                                    <p:anim calcmode="lin" valueType="num">
                                      <p:cBhvr>
                                        <p:cTn id="35" dur="500" fill="hold"/>
                                        <p:tgtEl>
                                          <p:spTgt spid="776212"/>
                                        </p:tgtEl>
                                        <p:attrNameLst>
                                          <p:attrName>ppt_h</p:attrName>
                                        </p:attrNameLst>
                                      </p:cBhvr>
                                      <p:tavLst>
                                        <p:tav tm="0">
                                          <p:val>
                                            <p:strVal val="#ppt_h"/>
                                          </p:val>
                                        </p:tav>
                                        <p:tav tm="100000">
                                          <p:val>
                                            <p:strVal val="#ppt_h"/>
                                          </p:val>
                                        </p:tav>
                                      </p:tavLst>
                                    </p:anim>
                                  </p:childTnLst>
                                </p:cTn>
                              </p:par>
                              <p:par>
                                <p:cTn id="36" presetID="10" presetClass="entr" presetSubtype="0" fill="hold" nodeType="withEffect">
                                  <p:stCondLst>
                                    <p:cond delay="0"/>
                                  </p:stCondLst>
                                  <p:childTnLst>
                                    <p:set>
                                      <p:cBhvr>
                                        <p:cTn id="37" dur="1" fill="hold">
                                          <p:stCondLst>
                                            <p:cond delay="0"/>
                                          </p:stCondLst>
                                        </p:cTn>
                                        <p:tgtEl>
                                          <p:spTgt spid="776211"/>
                                        </p:tgtEl>
                                        <p:attrNameLst>
                                          <p:attrName>style.visibility</p:attrName>
                                        </p:attrNameLst>
                                      </p:cBhvr>
                                      <p:to>
                                        <p:strVal val="visible"/>
                                      </p:to>
                                    </p:set>
                                    <p:animEffect transition="in" filter="fade">
                                      <p:cBhvr>
                                        <p:cTn id="38" dur="1000"/>
                                        <p:tgtEl>
                                          <p:spTgt spid="7762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76221"/>
                                        </p:tgtEl>
                                        <p:attrNameLst>
                                          <p:attrName>style.visibility</p:attrName>
                                        </p:attrNameLst>
                                      </p:cBhvr>
                                      <p:to>
                                        <p:strVal val="visible"/>
                                      </p:to>
                                    </p:set>
                                    <p:animEffect transition="in" filter="fade">
                                      <p:cBhvr>
                                        <p:cTn id="41" dur="2000"/>
                                        <p:tgtEl>
                                          <p:spTgt spid="7762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76224"/>
                                        </p:tgtEl>
                                        <p:attrNameLst>
                                          <p:attrName>style.visibility</p:attrName>
                                        </p:attrNameLst>
                                      </p:cBhvr>
                                      <p:to>
                                        <p:strVal val="visible"/>
                                      </p:to>
                                    </p:set>
                                    <p:animEffect transition="in" filter="fade">
                                      <p:cBhvr>
                                        <p:cTn id="44" dur="2000"/>
                                        <p:tgtEl>
                                          <p:spTgt spid="776224"/>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776220"/>
                                        </p:tgtEl>
                                        <p:attrNameLst>
                                          <p:attrName>style.visibility</p:attrName>
                                        </p:attrNameLst>
                                      </p:cBhvr>
                                      <p:to>
                                        <p:strVal val="visible"/>
                                      </p:to>
                                    </p:set>
                                    <p:animEffect transition="in" filter="fade">
                                      <p:cBhvr>
                                        <p:cTn id="48" dur="1000"/>
                                        <p:tgtEl>
                                          <p:spTgt spid="776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5" grpId="0" autoUpdateAnimBg="0"/>
      <p:bldP spid="776209" grpId="0"/>
      <p:bldP spid="776212" grpId="0"/>
      <p:bldP spid="776213" grpId="0" animBg="1" autoUpdateAnimBg="0"/>
      <p:bldP spid="776221" grpId="0" animBg="1"/>
      <p:bldP spid="776224" grpId="0" animBg="1"/>
      <p:bldP spid="7762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99"/>
            </a:gs>
          </a:gsLst>
          <a:lin ang="5400000" scaled="1"/>
        </a:gradFill>
        <a:effectLst/>
      </p:bgPr>
    </p:bg>
    <p:spTree>
      <p:nvGrpSpPr>
        <p:cNvPr id="1" name=""/>
        <p:cNvGrpSpPr/>
        <p:nvPr/>
      </p:nvGrpSpPr>
      <p:grpSpPr>
        <a:xfrm>
          <a:off x="0" y="0"/>
          <a:ext cx="0" cy="0"/>
          <a:chOff x="0" y="0"/>
          <a:chExt cx="0" cy="0"/>
        </a:xfrm>
      </p:grpSpPr>
      <p:grpSp>
        <p:nvGrpSpPr>
          <p:cNvPr id="23" name="Group 22"/>
          <p:cNvGrpSpPr/>
          <p:nvPr/>
        </p:nvGrpSpPr>
        <p:grpSpPr>
          <a:xfrm>
            <a:off x="381000" y="1600200"/>
            <a:ext cx="2895600" cy="3048000"/>
            <a:chOff x="381000" y="1600200"/>
            <a:chExt cx="2895600" cy="3048000"/>
          </a:xfrm>
        </p:grpSpPr>
        <p:pic>
          <p:nvPicPr>
            <p:cNvPr id="24" name="Picture 15" descr="green Eve"/>
            <p:cNvPicPr>
              <a:picLocks noChangeAspect="1" noChangeArrowheads="1"/>
            </p:cNvPicPr>
            <p:nvPr/>
          </p:nvPicPr>
          <p:blipFill>
            <a:blip r:embed="rId3">
              <a:clrChange>
                <a:clrFrom>
                  <a:srgbClr val="FFFFFF"/>
                </a:clrFrom>
                <a:clrTo>
                  <a:srgbClr val="FFFFFF">
                    <a:alpha val="0"/>
                  </a:srgbClr>
                </a:clrTo>
              </a:clrChange>
            </a:blip>
            <a:srcRect l="43940" t="31482" r="43939" b="32407"/>
            <a:stretch>
              <a:fillRect/>
            </a:stretch>
          </p:blipFill>
          <p:spPr bwMode="auto">
            <a:xfrm>
              <a:off x="2057400" y="1638300"/>
              <a:ext cx="1219200" cy="2971800"/>
            </a:xfrm>
            <a:prstGeom prst="rect">
              <a:avLst/>
            </a:prstGeom>
            <a:noFill/>
          </p:spPr>
        </p:pic>
        <p:pic>
          <p:nvPicPr>
            <p:cNvPr id="25" name="Picture 16" descr="pink Adam"/>
            <p:cNvPicPr>
              <a:picLocks noChangeAspect="1" noChangeArrowheads="1"/>
            </p:cNvPicPr>
            <p:nvPr/>
          </p:nvPicPr>
          <p:blipFill>
            <a:blip r:embed="rId4">
              <a:clrChange>
                <a:clrFrom>
                  <a:srgbClr val="FFFFFF"/>
                </a:clrFrom>
                <a:clrTo>
                  <a:srgbClr val="FFFFFF">
                    <a:alpha val="0"/>
                  </a:srgbClr>
                </a:clrTo>
              </a:clrChange>
              <a:lum bright="-12000"/>
            </a:blip>
            <a:srcRect l="42424" t="31482" r="43182" b="31482"/>
            <a:stretch>
              <a:fillRect/>
            </a:stretch>
          </p:blipFill>
          <p:spPr bwMode="auto">
            <a:xfrm>
              <a:off x="381000" y="1600200"/>
              <a:ext cx="1447800" cy="3048000"/>
            </a:xfrm>
            <a:prstGeom prst="rect">
              <a:avLst/>
            </a:prstGeom>
            <a:noFill/>
          </p:spPr>
        </p:pic>
      </p:grpSp>
      <p:sp>
        <p:nvSpPr>
          <p:cNvPr id="335924" name="AutoShape 52"/>
          <p:cNvSpPr>
            <a:spLocks noChangeArrowheads="1"/>
          </p:cNvSpPr>
          <p:nvPr/>
        </p:nvSpPr>
        <p:spPr bwMode="auto">
          <a:xfrm rot="5400000" flipV="1">
            <a:off x="4495800" y="1676400"/>
            <a:ext cx="228600" cy="2209800"/>
          </a:xfrm>
          <a:prstGeom prst="downArrow">
            <a:avLst>
              <a:gd name="adj1" fmla="val 50000"/>
              <a:gd name="adj2" fmla="val 241667"/>
            </a:avLst>
          </a:prstGeom>
          <a:solidFill>
            <a:srgbClr val="1F1F5F"/>
          </a:solidFill>
          <a:ln w="28575" algn="ctr">
            <a:no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335925" name="AutoShape 53"/>
          <p:cNvSpPr>
            <a:spLocks noChangeArrowheads="1"/>
          </p:cNvSpPr>
          <p:nvPr/>
        </p:nvSpPr>
        <p:spPr bwMode="auto">
          <a:xfrm rot="5400000" flipV="1">
            <a:off x="4495800" y="1676400"/>
            <a:ext cx="228600" cy="2209800"/>
          </a:xfrm>
          <a:prstGeom prst="downArrow">
            <a:avLst>
              <a:gd name="adj1" fmla="val 50000"/>
              <a:gd name="adj2" fmla="val 241667"/>
            </a:avLst>
          </a:prstGeom>
          <a:solidFill>
            <a:srgbClr val="1F1F5F"/>
          </a:solidFill>
          <a:ln w="28575" algn="ctr">
            <a:no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335926" name="AutoShape 54"/>
          <p:cNvSpPr>
            <a:spLocks noChangeArrowheads="1"/>
          </p:cNvSpPr>
          <p:nvPr/>
        </p:nvSpPr>
        <p:spPr bwMode="auto">
          <a:xfrm rot="5400000" flipV="1">
            <a:off x="4495800" y="1676400"/>
            <a:ext cx="228600" cy="2209800"/>
          </a:xfrm>
          <a:prstGeom prst="downArrow">
            <a:avLst>
              <a:gd name="adj1" fmla="val 50000"/>
              <a:gd name="adj2" fmla="val 241667"/>
            </a:avLst>
          </a:prstGeom>
          <a:solidFill>
            <a:srgbClr val="1F1F5F"/>
          </a:solidFill>
          <a:ln w="28575" algn="ctr">
            <a:no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335927" name="AutoShape 55"/>
          <p:cNvSpPr>
            <a:spLocks noChangeArrowheads="1"/>
          </p:cNvSpPr>
          <p:nvPr/>
        </p:nvSpPr>
        <p:spPr bwMode="auto">
          <a:xfrm rot="-5400000" flipH="1" flipV="1">
            <a:off x="4479925" y="2133600"/>
            <a:ext cx="228600" cy="2209800"/>
          </a:xfrm>
          <a:prstGeom prst="downArrow">
            <a:avLst>
              <a:gd name="adj1" fmla="val 50000"/>
              <a:gd name="adj2" fmla="val 241667"/>
            </a:avLst>
          </a:prstGeom>
          <a:solidFill>
            <a:srgbClr val="1F1F5F"/>
          </a:solidFill>
          <a:ln w="28575" algn="ctr">
            <a:no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335928" name="AutoShape 56"/>
          <p:cNvSpPr>
            <a:spLocks noChangeArrowheads="1"/>
          </p:cNvSpPr>
          <p:nvPr/>
        </p:nvSpPr>
        <p:spPr bwMode="auto">
          <a:xfrm rot="-5400000" flipH="1" flipV="1">
            <a:off x="4479925" y="2133600"/>
            <a:ext cx="228600" cy="2209800"/>
          </a:xfrm>
          <a:prstGeom prst="downArrow">
            <a:avLst>
              <a:gd name="adj1" fmla="val 50000"/>
              <a:gd name="adj2" fmla="val 241667"/>
            </a:avLst>
          </a:prstGeom>
          <a:solidFill>
            <a:srgbClr val="1F1F5F"/>
          </a:solidFill>
          <a:ln w="28575" algn="ctr">
            <a:no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335929" name="AutoShape 57"/>
          <p:cNvSpPr>
            <a:spLocks noChangeArrowheads="1"/>
          </p:cNvSpPr>
          <p:nvPr/>
        </p:nvSpPr>
        <p:spPr bwMode="auto">
          <a:xfrm rot="-5400000" flipH="1" flipV="1">
            <a:off x="4479925" y="2133600"/>
            <a:ext cx="228600" cy="2209800"/>
          </a:xfrm>
          <a:prstGeom prst="downArrow">
            <a:avLst>
              <a:gd name="adj1" fmla="val 50000"/>
              <a:gd name="adj2" fmla="val 241667"/>
            </a:avLst>
          </a:prstGeom>
          <a:solidFill>
            <a:srgbClr val="1F1F5F"/>
          </a:solidFill>
          <a:ln w="28575" algn="ctr">
            <a:no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335874" name="Rectangle 2"/>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35931" name="Group 59"/>
          <p:cNvGrpSpPr>
            <a:grpSpLocks/>
          </p:cNvGrpSpPr>
          <p:nvPr/>
        </p:nvGrpSpPr>
        <p:grpSpPr bwMode="auto">
          <a:xfrm>
            <a:off x="1295400" y="5638800"/>
            <a:ext cx="6324600" cy="749300"/>
            <a:chOff x="240" y="3552"/>
            <a:chExt cx="4176" cy="472"/>
          </a:xfrm>
        </p:grpSpPr>
        <p:sp>
          <p:nvSpPr>
            <p:cNvPr id="335877" name="Text Box 5"/>
            <p:cNvSpPr txBox="1">
              <a:spLocks noChangeArrowheads="1"/>
            </p:cNvSpPr>
            <p:nvPr/>
          </p:nvSpPr>
          <p:spPr bwMode="auto">
            <a:xfrm>
              <a:off x="240" y="3552"/>
              <a:ext cx="249"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sp>
          <p:nvSpPr>
            <p:cNvPr id="335878" name="Text Box 6"/>
            <p:cNvSpPr txBox="1">
              <a:spLocks noChangeArrowheads="1"/>
            </p:cNvSpPr>
            <p:nvPr/>
          </p:nvSpPr>
          <p:spPr bwMode="auto">
            <a:xfrm>
              <a:off x="480" y="3552"/>
              <a:ext cx="3936" cy="472"/>
            </a:xfrm>
            <a:prstGeom prst="rect">
              <a:avLst/>
            </a:prstGeom>
            <a:noFill/>
            <a:ln w="9525">
              <a:noFill/>
              <a:miter lim="800000"/>
              <a:headEnd/>
              <a:tailEnd/>
            </a:ln>
            <a:effectLst/>
          </p:spPr>
          <p:txBody>
            <a:bodyPr>
              <a:spAutoFit/>
            </a:bodyPr>
            <a:lstStyle/>
            <a:p>
              <a:pPr>
                <a:lnSpc>
                  <a:spcPct val="90000"/>
                </a:lnSpc>
              </a:pPr>
              <a:r>
                <a:rPr lang="en-US" sz="2400"/>
                <a:t>They could not multiply God’s good lineage but instead multiplied Satan’s evil lineage.</a:t>
              </a:r>
            </a:p>
          </p:txBody>
        </p:sp>
      </p:grpSp>
      <p:sp>
        <p:nvSpPr>
          <p:cNvPr id="335906" name="Text Box 34"/>
          <p:cNvSpPr txBox="1">
            <a:spLocks noChangeArrowheads="1"/>
          </p:cNvSpPr>
          <p:nvPr/>
        </p:nvSpPr>
        <p:spPr bwMode="auto">
          <a:xfrm>
            <a:off x="381000" y="131763"/>
            <a:ext cx="37338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600" b="0" dirty="0">
                <a:solidFill>
                  <a:srgbClr val="000099"/>
                </a:solidFill>
                <a:latin typeface="Impact" pitchFamily="34" charset="0"/>
              </a:rPr>
              <a:t>1.5  The Root of Sin</a:t>
            </a:r>
          </a:p>
        </p:txBody>
      </p:sp>
      <p:grpSp>
        <p:nvGrpSpPr>
          <p:cNvPr id="335912" name="Group 40"/>
          <p:cNvGrpSpPr>
            <a:grpSpLocks/>
          </p:cNvGrpSpPr>
          <p:nvPr/>
        </p:nvGrpSpPr>
        <p:grpSpPr bwMode="auto">
          <a:xfrm>
            <a:off x="5334000" y="700088"/>
            <a:ext cx="3429000" cy="3948112"/>
            <a:chOff x="3360" y="441"/>
            <a:chExt cx="2160" cy="2487"/>
          </a:xfrm>
        </p:grpSpPr>
        <p:pic>
          <p:nvPicPr>
            <p:cNvPr id="335913" name="Picture 41" descr="Angel Lucifer"/>
            <p:cNvPicPr>
              <a:picLocks noChangeAspect="1" noChangeArrowheads="1"/>
            </p:cNvPicPr>
            <p:nvPr/>
          </p:nvPicPr>
          <p:blipFill>
            <a:blip r:embed="rId5">
              <a:clrChange>
                <a:clrFrom>
                  <a:srgbClr val="FFFFFF"/>
                </a:clrFrom>
                <a:clrTo>
                  <a:srgbClr val="FFFFFF">
                    <a:alpha val="0"/>
                  </a:srgbClr>
                </a:clrTo>
              </a:clrChange>
            </a:blip>
            <a:srcRect l="32576" t="26852" r="33333" b="26851"/>
            <a:stretch>
              <a:fillRect/>
            </a:stretch>
          </p:blipFill>
          <p:spPr bwMode="auto">
            <a:xfrm>
              <a:off x="3360" y="528"/>
              <a:ext cx="2160" cy="2400"/>
            </a:xfrm>
            <a:prstGeom prst="rect">
              <a:avLst/>
            </a:prstGeom>
            <a:noFill/>
          </p:spPr>
        </p:pic>
        <p:sp>
          <p:nvSpPr>
            <p:cNvPr id="335914" name="Text Box 42"/>
            <p:cNvSpPr txBox="1">
              <a:spLocks noChangeArrowheads="1"/>
            </p:cNvSpPr>
            <p:nvPr/>
          </p:nvSpPr>
          <p:spPr bwMode="auto">
            <a:xfrm>
              <a:off x="4032" y="441"/>
              <a:ext cx="960" cy="365"/>
            </a:xfrm>
            <a:prstGeom prst="rect">
              <a:avLst/>
            </a:prstGeom>
            <a:noFill/>
            <a:ln w="9525">
              <a:noFill/>
              <a:miter lim="800000"/>
              <a:headEnd/>
              <a:tailEnd/>
            </a:ln>
            <a:effectLst/>
          </p:spPr>
          <p:txBody>
            <a:bodyPr>
              <a:spAutoFit/>
            </a:bodyPr>
            <a:lstStyle/>
            <a:p>
              <a:pPr algn="ctr">
                <a:lnSpc>
                  <a:spcPct val="100000"/>
                </a:lnSpc>
              </a:pPr>
              <a:r>
                <a:rPr lang="en-US" sz="3200" b="0">
                  <a:solidFill>
                    <a:schemeClr val="tx1"/>
                  </a:solidFill>
                  <a:latin typeface="Arial Black" pitchFamily="34" charset="0"/>
                </a:rPr>
                <a:t>Angel</a:t>
              </a:r>
            </a:p>
          </p:txBody>
        </p:sp>
      </p:grpSp>
      <p:sp>
        <p:nvSpPr>
          <p:cNvPr id="335915" name="Text Box 43"/>
          <p:cNvSpPr txBox="1">
            <a:spLocks noChangeArrowheads="1"/>
          </p:cNvSpPr>
          <p:nvPr/>
        </p:nvSpPr>
        <p:spPr bwMode="auto">
          <a:xfrm>
            <a:off x="2362200" y="4648200"/>
            <a:ext cx="4495800" cy="579438"/>
          </a:xfrm>
          <a:prstGeom prst="rect">
            <a:avLst/>
          </a:prstGeom>
          <a:gradFill rotWithShape="0">
            <a:gsLst>
              <a:gs pos="0">
                <a:srgbClr val="FFFFFF"/>
              </a:gs>
              <a:gs pos="100000">
                <a:srgbClr val="95FFFF"/>
              </a:gs>
            </a:gsLst>
            <a:path path="shape">
              <a:fillToRect l="50000" t="50000" r="50000" b="50000"/>
            </a:path>
          </a:gradFill>
          <a:ln w="9525">
            <a:noFill/>
            <a:miter lim="800000"/>
            <a:headEnd/>
            <a:tailEnd/>
          </a:ln>
          <a:effectLst/>
        </p:spPr>
        <p:txBody>
          <a:bodyPr>
            <a:spAutoFit/>
          </a:bodyPr>
          <a:lstStyle/>
          <a:p>
            <a:pPr algn="ctr">
              <a:lnSpc>
                <a:spcPct val="100000"/>
              </a:lnSpc>
              <a:spcBef>
                <a:spcPct val="50000"/>
              </a:spcBef>
            </a:pPr>
            <a:r>
              <a:rPr lang="en-US" sz="3200" b="0">
                <a:solidFill>
                  <a:srgbClr val="000000"/>
                </a:solidFill>
                <a:effectLst>
                  <a:outerShdw blurRad="38100" dist="38100" dir="2700000" algn="tl">
                    <a:srgbClr val="FFFFFF"/>
                  </a:outerShdw>
                </a:effectLst>
                <a:latin typeface="Impact" pitchFamily="34" charset="0"/>
              </a:rPr>
              <a:t>Illicit sexual relationship</a:t>
            </a:r>
          </a:p>
        </p:txBody>
      </p:sp>
      <p:sp>
        <p:nvSpPr>
          <p:cNvPr id="26" name="Text Box 17"/>
          <p:cNvSpPr txBox="1">
            <a:spLocks noChangeArrowheads="1"/>
          </p:cNvSpPr>
          <p:nvPr/>
        </p:nvSpPr>
        <p:spPr bwMode="auto">
          <a:xfrm>
            <a:off x="609600" y="885389"/>
            <a:ext cx="2670048" cy="714811"/>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70000"/>
              </a:lnSpc>
            </a:pPr>
            <a:r>
              <a:rPr lang="en-US" sz="2800" b="0" dirty="0">
                <a:solidFill>
                  <a:srgbClr val="660066"/>
                </a:solidFill>
                <a:latin typeface="Arial Black" pitchFamily="34" charset="0"/>
              </a:rPr>
              <a:t>First human</a:t>
            </a:r>
          </a:p>
          <a:p>
            <a:pPr algn="ctr">
              <a:lnSpc>
                <a:spcPct val="70000"/>
              </a:lnSpc>
            </a:pPr>
            <a:r>
              <a:rPr lang="en-US" sz="2800" b="0" dirty="0">
                <a:solidFill>
                  <a:srgbClr val="660066"/>
                </a:solidFill>
                <a:latin typeface="Arial Black" pitchFamily="34" charset="0"/>
              </a:rPr>
              <a:t>ancestors</a:t>
            </a:r>
          </a:p>
        </p:txBody>
      </p:sp>
      <p:sp>
        <p:nvSpPr>
          <p:cNvPr id="28" name="WordArt 28"/>
          <p:cNvSpPr>
            <a:spLocks noChangeArrowheads="1" noChangeShapeType="1" noTextEdit="1"/>
          </p:cNvSpPr>
          <p:nvPr/>
        </p:nvSpPr>
        <p:spPr bwMode="auto">
          <a:xfrm rot="16199246" flipV="1">
            <a:off x="3794919" y="3733006"/>
            <a:ext cx="1600200" cy="77788"/>
          </a:xfrm>
          <a:prstGeom prst="rect">
            <a:avLst/>
          </a:prstGeom>
          <a:ln>
            <a:noFill/>
          </a:ln>
        </p:spPr>
        <p:txBody>
          <a:bodyPr wrap="none" fromWordArt="1">
            <a:prstTxWarp prst="textPlain">
              <a:avLst>
                <a:gd name="adj" fmla="val 50000"/>
              </a:avLst>
            </a:prstTxWarp>
          </a:bodyPr>
          <a:lstStyle/>
          <a:p>
            <a:pPr algn="ctr"/>
            <a:r>
              <a:rPr lang="en-US" sz="3600" kern="10" dirty="0" smtClean="0">
                <a:ln w="9525">
                  <a:solidFill>
                    <a:schemeClr val="tx1"/>
                  </a:solidFill>
                  <a:round/>
                  <a:headEnd/>
                  <a:tailEnd/>
                </a:ln>
                <a:solidFill>
                  <a:srgbClr val="C0C0C0"/>
                </a:solidFill>
                <a:effectLst>
                  <a:outerShdw dist="12700" dir="2700000" algn="ctr" rotWithShape="0">
                    <a:schemeClr val="tx1">
                      <a:lumMod val="50000"/>
                      <a:lumOff val="50000"/>
                    </a:schemeClr>
                  </a:outerShdw>
                </a:effectLst>
                <a:latin typeface="Impact"/>
              </a:rPr>
              <a:t>- - - - - - - - - -</a:t>
            </a:r>
            <a:endParaRPr lang="en-US" sz="3600" kern="10" dirty="0">
              <a:ln w="9525">
                <a:solidFill>
                  <a:schemeClr val="tx1"/>
                </a:solidFill>
                <a:round/>
                <a:headEnd/>
                <a:tailEnd/>
              </a:ln>
              <a:solidFill>
                <a:srgbClr val="C0C0C0"/>
              </a:solidFill>
              <a:effectLst>
                <a:outerShdw dist="12700" dir="2700000" algn="ctr" rotWithShape="0">
                  <a:schemeClr val="tx1">
                    <a:lumMod val="50000"/>
                    <a:lumOff val="50000"/>
                  </a:schemeClr>
                </a:outerShdw>
              </a:effectLst>
              <a:latin typeface="Impact"/>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35931"/>
                                        </p:tgtEl>
                                        <p:attrNameLst>
                                          <p:attrName>style.visibility</p:attrName>
                                        </p:attrNameLst>
                                      </p:cBhvr>
                                      <p:to>
                                        <p:strVal val="visible"/>
                                      </p:to>
                                    </p:set>
                                    <p:animEffect transition="in" filter="barn(outVertical)">
                                      <p:cBhvr>
                                        <p:cTn id="7" dur="500"/>
                                        <p:tgtEl>
                                          <p:spTgt spid="335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996633"/>
            </a:gs>
          </a:gsLst>
          <a:path path="shape">
            <a:fillToRect l="50000" t="50000" r="50000" b="50000"/>
          </a:path>
        </a:gradFill>
        <a:effectLst/>
      </p:bgPr>
    </p:bg>
    <p:spTree>
      <p:nvGrpSpPr>
        <p:cNvPr id="1" name=""/>
        <p:cNvGrpSpPr/>
        <p:nvPr/>
      </p:nvGrpSpPr>
      <p:grpSpPr>
        <a:xfrm>
          <a:off x="0" y="0"/>
          <a:ext cx="0" cy="0"/>
          <a:chOff x="0" y="0"/>
          <a:chExt cx="0" cy="0"/>
        </a:xfrm>
      </p:grpSpPr>
      <p:sp>
        <p:nvSpPr>
          <p:cNvPr id="764932" name="WordArt 4"/>
          <p:cNvSpPr>
            <a:spLocks noChangeArrowheads="1" noChangeShapeType="1" noTextEdit="1"/>
          </p:cNvSpPr>
          <p:nvPr/>
        </p:nvSpPr>
        <p:spPr bwMode="auto">
          <a:xfrm>
            <a:off x="1327150" y="1066800"/>
            <a:ext cx="6457950" cy="83820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CC9900"/>
              </a:extrusionClr>
            </a:sp3d>
          </a:bodyPr>
          <a:lstStyle/>
          <a:p>
            <a:pPr algn="ctr"/>
            <a:r>
              <a:rPr lang="en-US" sz="3600" kern="10">
                <a:ln w="38100">
                  <a:round/>
                  <a:headEnd/>
                  <a:tailEnd/>
                </a:ln>
                <a:gradFill rotWithShape="0">
                  <a:gsLst>
                    <a:gs pos="0">
                      <a:srgbClr val="FFCC00"/>
                    </a:gs>
                    <a:gs pos="100000">
                      <a:srgbClr val="663300"/>
                    </a:gs>
                  </a:gsLst>
                  <a:lin ang="2700000" scaled="1"/>
                </a:gradFill>
                <a:latin typeface="Arial Black"/>
              </a:rPr>
              <a:t>Section 2</a:t>
            </a:r>
          </a:p>
        </p:txBody>
      </p:sp>
      <p:sp>
        <p:nvSpPr>
          <p:cNvPr id="764933" name="WordArt 5"/>
          <p:cNvSpPr>
            <a:spLocks noChangeArrowheads="1" noChangeShapeType="1" noTextEdit="1"/>
          </p:cNvSpPr>
          <p:nvPr/>
        </p:nvSpPr>
        <p:spPr bwMode="auto">
          <a:xfrm>
            <a:off x="1258888" y="2895600"/>
            <a:ext cx="6592887" cy="1219200"/>
          </a:xfrm>
          <a:prstGeom prst="rect">
            <a:avLst/>
          </a:prstGeom>
        </p:spPr>
        <p:txBody>
          <a:bodyPr wrap="none" fromWordArt="1">
            <a:prstTxWarp prst="textInflateBottom">
              <a:avLst>
                <a:gd name="adj" fmla="val 68083"/>
              </a:avLst>
            </a:prstTxWarp>
            <a:scene3d>
              <a:camera prst="legacyPerspectiveBottom"/>
              <a:lightRig rig="legacyHarsh3" dir="t"/>
            </a:scene3d>
            <a:sp3d extrusionH="887400" prstMaterial="legacyMatte">
              <a:extrusionClr>
                <a:schemeClr val="tx1"/>
              </a:extrusionClr>
            </a:sp3d>
          </a:bodyPr>
          <a:lstStyle/>
          <a:p>
            <a:pPr algn="ctr"/>
            <a:r>
              <a:rPr lang="en-US" sz="3600" kern="10">
                <a:ln w="38100">
                  <a:round/>
                  <a:headEnd/>
                  <a:tailEnd/>
                </a:ln>
                <a:gradFill rotWithShape="0">
                  <a:gsLst>
                    <a:gs pos="0">
                      <a:srgbClr val="FFFF00"/>
                    </a:gs>
                    <a:gs pos="100000">
                      <a:srgbClr val="996600"/>
                    </a:gs>
                  </a:gsLst>
                  <a:path path="rect">
                    <a:fillToRect l="50000" t="50000" r="50000" b="50000"/>
                  </a:path>
                </a:gradFill>
                <a:latin typeface="Impact"/>
              </a:rPr>
              <a:t>The Motivation</a:t>
            </a:r>
          </a:p>
        </p:txBody>
      </p:sp>
      <p:sp>
        <p:nvSpPr>
          <p:cNvPr id="764934" name="WordArt 6"/>
          <p:cNvSpPr>
            <a:spLocks noChangeArrowheads="1" noChangeShapeType="1" noTextEdit="1"/>
          </p:cNvSpPr>
          <p:nvPr/>
        </p:nvSpPr>
        <p:spPr bwMode="auto">
          <a:xfrm>
            <a:off x="381000" y="4419600"/>
            <a:ext cx="8350250" cy="1371600"/>
          </a:xfrm>
          <a:prstGeom prst="rect">
            <a:avLst/>
          </a:prstGeom>
        </p:spPr>
        <p:txBody>
          <a:bodyPr wrap="none" fromWordArt="1">
            <a:prstTxWarp prst="textInflateBottom">
              <a:avLst>
                <a:gd name="adj" fmla="val 68083"/>
              </a:avLst>
            </a:prstTxWarp>
            <a:scene3d>
              <a:camera prst="legacyPerspectiveBottom"/>
              <a:lightRig rig="legacyHarsh3" dir="t"/>
            </a:scene3d>
            <a:sp3d extrusionH="887400" prstMaterial="legacyMatte">
              <a:extrusionClr>
                <a:schemeClr val="tx1"/>
              </a:extrusionClr>
            </a:sp3d>
          </a:bodyPr>
          <a:lstStyle/>
          <a:p>
            <a:pPr algn="ctr"/>
            <a:r>
              <a:rPr lang="en-US" sz="3600" kern="10">
                <a:ln w="38100">
                  <a:round/>
                  <a:headEnd/>
                  <a:tailEnd/>
                </a:ln>
                <a:gradFill rotWithShape="0">
                  <a:gsLst>
                    <a:gs pos="0">
                      <a:srgbClr val="FFFF00"/>
                    </a:gs>
                    <a:gs pos="100000">
                      <a:srgbClr val="996600"/>
                    </a:gs>
                  </a:gsLst>
                  <a:path path="rect">
                    <a:fillToRect l="50000" t="50000" r="50000" b="50000"/>
                  </a:path>
                </a:gradFill>
                <a:latin typeface="Impact"/>
              </a:rPr>
              <a:t>and Process of the Fall</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4932"/>
                                        </p:tgtEl>
                                        <p:attrNameLst>
                                          <p:attrName>style.visibility</p:attrName>
                                        </p:attrNameLst>
                                      </p:cBhvr>
                                      <p:to>
                                        <p:strVal val="visible"/>
                                      </p:to>
                                    </p:set>
                                    <p:animEffect transition="in" filter="wipe(up)">
                                      <p:cBhvr>
                                        <p:cTn id="7" dur="500"/>
                                        <p:tgtEl>
                                          <p:spTgt spid="7649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4933"/>
                                        </p:tgtEl>
                                        <p:attrNameLst>
                                          <p:attrName>style.visibility</p:attrName>
                                        </p:attrNameLst>
                                      </p:cBhvr>
                                      <p:to>
                                        <p:strVal val="visible"/>
                                      </p:to>
                                    </p:set>
                                    <p:animEffect transition="in" filter="fade">
                                      <p:cBhvr>
                                        <p:cTn id="10" dur="2000"/>
                                        <p:tgtEl>
                                          <p:spTgt spid="7649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4934"/>
                                        </p:tgtEl>
                                        <p:attrNameLst>
                                          <p:attrName>style.visibility</p:attrName>
                                        </p:attrNameLst>
                                      </p:cBhvr>
                                      <p:to>
                                        <p:strVal val="visible"/>
                                      </p:to>
                                    </p:set>
                                    <p:animEffect transition="in" filter="fade">
                                      <p:cBhvr>
                                        <p:cTn id="13" dur="2000"/>
                                        <p:tgtEl>
                                          <p:spTgt spid="764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2" grpId="0" animBg="1"/>
      <p:bldP spid="764933" grpId="0" animBg="1"/>
      <p:bldP spid="7649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339024" name="AutoShape 80"/>
          <p:cNvSpPr>
            <a:spLocks noChangeArrowheads="1"/>
          </p:cNvSpPr>
          <p:nvPr/>
        </p:nvSpPr>
        <p:spPr bwMode="auto">
          <a:xfrm rot="18035878" flipH="1">
            <a:off x="5676107" y="1654969"/>
            <a:ext cx="258762" cy="1600200"/>
          </a:xfrm>
          <a:prstGeom prst="downArrow">
            <a:avLst>
              <a:gd name="adj1" fmla="val 50074"/>
              <a:gd name="adj2" fmla="val 111370"/>
            </a:avLst>
          </a:prstGeom>
          <a:gradFill rotWithShape="0">
            <a:gsLst>
              <a:gs pos="0">
                <a:srgbClr val="6600CC"/>
              </a:gs>
              <a:gs pos="50000">
                <a:srgbClr val="FFFFFF"/>
              </a:gs>
              <a:gs pos="100000">
                <a:srgbClr val="6600CC"/>
              </a:gs>
            </a:gsLst>
            <a:lin ang="5400000" scaled="1"/>
          </a:gradFill>
          <a:ln w="19050">
            <a:solidFill>
              <a:srgbClr val="9900FF"/>
            </a:solidFill>
            <a:miter lim="800000"/>
            <a:headEnd/>
            <a:tailEnd/>
          </a:ln>
          <a:effectLst/>
        </p:spPr>
        <p:txBody>
          <a:bodyPr wrap="none" anchor="ctr"/>
          <a:lstStyle/>
          <a:p>
            <a:endParaRPr lang="en-US"/>
          </a:p>
        </p:txBody>
      </p:sp>
      <p:sp>
        <p:nvSpPr>
          <p:cNvPr id="338984" name="Rectangle 40"/>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39033" name="Group 89"/>
          <p:cNvGrpSpPr>
            <a:grpSpLocks/>
          </p:cNvGrpSpPr>
          <p:nvPr/>
        </p:nvGrpSpPr>
        <p:grpSpPr bwMode="auto">
          <a:xfrm>
            <a:off x="206375" y="111125"/>
            <a:ext cx="6599238" cy="860425"/>
            <a:chOff x="130" y="70"/>
            <a:chExt cx="4157" cy="542"/>
          </a:xfrm>
        </p:grpSpPr>
        <p:sp>
          <p:nvSpPr>
            <p:cNvPr id="338948" name="Text Box 4"/>
            <p:cNvSpPr txBox="1">
              <a:spLocks noChangeArrowheads="1"/>
            </p:cNvSpPr>
            <p:nvPr/>
          </p:nvSpPr>
          <p:spPr bwMode="auto">
            <a:xfrm>
              <a:off x="480" y="96"/>
              <a:ext cx="3807" cy="516"/>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Angels, Their Missions</a:t>
              </a:r>
            </a:p>
            <a:p>
              <a:r>
                <a:rPr lang="en-US" sz="2800" b="0" dirty="0">
                  <a:solidFill>
                    <a:srgbClr val="000099"/>
                  </a:solidFill>
                  <a:latin typeface="Impact" pitchFamily="34" charset="0"/>
                </a:rPr>
                <a:t>and Their Relationship to Human Beings</a:t>
              </a:r>
            </a:p>
          </p:txBody>
        </p:sp>
        <p:sp>
          <p:nvSpPr>
            <p:cNvPr id="338949" name="Text Box 5"/>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2.1</a:t>
              </a:r>
            </a:p>
          </p:txBody>
        </p:sp>
      </p:grpSp>
      <p:grpSp>
        <p:nvGrpSpPr>
          <p:cNvPr id="339035" name="Group 91"/>
          <p:cNvGrpSpPr>
            <a:grpSpLocks/>
          </p:cNvGrpSpPr>
          <p:nvPr/>
        </p:nvGrpSpPr>
        <p:grpSpPr bwMode="auto">
          <a:xfrm>
            <a:off x="3886200" y="1066800"/>
            <a:ext cx="1371600" cy="1295400"/>
            <a:chOff x="2448" y="672"/>
            <a:chExt cx="864" cy="816"/>
          </a:xfrm>
        </p:grpSpPr>
        <p:sp>
          <p:nvSpPr>
            <p:cNvPr id="338954" name="Oval 10"/>
            <p:cNvSpPr>
              <a:spLocks noChangeArrowheads="1"/>
            </p:cNvSpPr>
            <p:nvPr/>
          </p:nvSpPr>
          <p:spPr bwMode="auto">
            <a:xfrm>
              <a:off x="2448" y="672"/>
              <a:ext cx="864" cy="816"/>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5400">
                <a:solidFill>
                  <a:srgbClr val="6600CC"/>
                </a:solidFill>
                <a:latin typeface="Impact" pitchFamily="34" charset="0"/>
              </a:endParaRPr>
            </a:p>
          </p:txBody>
        </p:sp>
        <p:sp>
          <p:nvSpPr>
            <p:cNvPr id="338955" name="WordArt 11"/>
            <p:cNvSpPr>
              <a:spLocks noChangeArrowheads="1" noChangeShapeType="1" noTextEdit="1"/>
            </p:cNvSpPr>
            <p:nvPr/>
          </p:nvSpPr>
          <p:spPr bwMode="auto">
            <a:xfrm>
              <a:off x="2547" y="864"/>
              <a:ext cx="669" cy="350"/>
            </a:xfrm>
            <a:prstGeom prst="rect">
              <a:avLst/>
            </a:prstGeom>
          </p:spPr>
          <p:txBody>
            <a:bodyPr wrap="none" fromWordArt="1">
              <a:prstTxWarp prst="textPlain">
                <a:avLst>
                  <a:gd name="adj" fmla="val 50000"/>
                </a:avLst>
              </a:prstTxWarp>
              <a:scene3d>
                <a:camera prst="legacyPerspectiveBottomLeft"/>
                <a:lightRig rig="legacyHarsh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grpSp>
        <p:nvGrpSpPr>
          <p:cNvPr id="339036" name="Group 92"/>
          <p:cNvGrpSpPr>
            <a:grpSpLocks/>
          </p:cNvGrpSpPr>
          <p:nvPr/>
        </p:nvGrpSpPr>
        <p:grpSpPr bwMode="auto">
          <a:xfrm>
            <a:off x="6172200" y="2743200"/>
            <a:ext cx="2209800" cy="990600"/>
            <a:chOff x="3888" y="1728"/>
            <a:chExt cx="1392" cy="624"/>
          </a:xfrm>
        </p:grpSpPr>
        <p:sp>
          <p:nvSpPr>
            <p:cNvPr id="338957" name="Oval 13"/>
            <p:cNvSpPr>
              <a:spLocks noChangeArrowheads="1"/>
            </p:cNvSpPr>
            <p:nvPr/>
          </p:nvSpPr>
          <p:spPr bwMode="auto">
            <a:xfrm>
              <a:off x="3888" y="1728"/>
              <a:ext cx="1392" cy="624"/>
            </a:xfrm>
            <a:prstGeom prst="ellipse">
              <a:avLst/>
            </a:prstGeom>
            <a:gradFill rotWithShape="0">
              <a:gsLst>
                <a:gs pos="0">
                  <a:schemeClr val="folHlink"/>
                </a:gs>
                <a:gs pos="100000">
                  <a:srgbClr val="969696"/>
                </a:gs>
              </a:gsLst>
              <a:path path="shape">
                <a:fillToRect l="50000" t="50000" r="50000" b="50000"/>
              </a:path>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EAEAEA"/>
              </a:extrusionClr>
            </a:sp3d>
          </p:spPr>
          <p:txBody>
            <a:bodyPr wrap="none" anchor="ctr">
              <a:flatTx/>
            </a:bodyPr>
            <a:lstStyle/>
            <a:p>
              <a:pPr algn="ctr">
                <a:lnSpc>
                  <a:spcPct val="100000"/>
                </a:lnSpc>
              </a:pPr>
              <a:endParaRPr lang="en-US" sz="4400">
                <a:solidFill>
                  <a:srgbClr val="6600CC"/>
                </a:solidFill>
                <a:latin typeface="Impact" pitchFamily="34" charset="0"/>
              </a:endParaRPr>
            </a:p>
          </p:txBody>
        </p:sp>
        <p:sp>
          <p:nvSpPr>
            <p:cNvPr id="338958" name="Text Box 14"/>
            <p:cNvSpPr txBox="1">
              <a:spLocks noChangeArrowheads="1"/>
            </p:cNvSpPr>
            <p:nvPr/>
          </p:nvSpPr>
          <p:spPr bwMode="auto">
            <a:xfrm>
              <a:off x="4043" y="1819"/>
              <a:ext cx="1083" cy="442"/>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lnSpc>
                  <a:spcPct val="100000"/>
                </a:lnSpc>
              </a:pPr>
              <a:r>
                <a:rPr lang="en-US" sz="4000" b="0">
                  <a:effectLst>
                    <a:outerShdw blurRad="38100" dist="38100" dir="2700000" algn="tl">
                      <a:srgbClr val="000000"/>
                    </a:outerShdw>
                  </a:effectLst>
                  <a:latin typeface="Impact" pitchFamily="34" charset="0"/>
                </a:rPr>
                <a:t>Angels</a:t>
              </a:r>
            </a:p>
          </p:txBody>
        </p:sp>
      </p:grpSp>
      <p:grpSp>
        <p:nvGrpSpPr>
          <p:cNvPr id="339037" name="Group 93"/>
          <p:cNvGrpSpPr>
            <a:grpSpLocks/>
          </p:cNvGrpSpPr>
          <p:nvPr/>
        </p:nvGrpSpPr>
        <p:grpSpPr bwMode="auto">
          <a:xfrm>
            <a:off x="914400" y="5705475"/>
            <a:ext cx="7239000" cy="695325"/>
            <a:chOff x="240" y="3498"/>
            <a:chExt cx="4560" cy="438"/>
          </a:xfrm>
        </p:grpSpPr>
        <p:sp>
          <p:nvSpPr>
            <p:cNvPr id="338951" name="Text Box 7"/>
            <p:cNvSpPr txBox="1">
              <a:spLocks noChangeArrowheads="1"/>
            </p:cNvSpPr>
            <p:nvPr/>
          </p:nvSpPr>
          <p:spPr bwMode="auto">
            <a:xfrm>
              <a:off x="480" y="3498"/>
              <a:ext cx="4320" cy="438"/>
            </a:xfrm>
            <a:prstGeom prst="rect">
              <a:avLst/>
            </a:prstGeom>
            <a:noFill/>
            <a:ln w="9525">
              <a:noFill/>
              <a:miter lim="800000"/>
              <a:headEnd/>
              <a:tailEnd/>
            </a:ln>
            <a:effectLst/>
          </p:spPr>
          <p:txBody>
            <a:bodyPr>
              <a:spAutoFit/>
            </a:bodyPr>
            <a:lstStyle/>
            <a:p>
              <a:pPr>
                <a:lnSpc>
                  <a:spcPct val="90000"/>
                </a:lnSpc>
              </a:pPr>
              <a:r>
                <a:rPr lang="en-US" sz="2400" u="sng"/>
                <a:t>Angels</a:t>
              </a:r>
              <a:r>
                <a:rPr lang="en-US" sz="2400"/>
                <a:t> were created by </a:t>
              </a:r>
              <a:r>
                <a:rPr lang="en-US" sz="2400" u="sng"/>
                <a:t>God</a:t>
              </a:r>
              <a:r>
                <a:rPr lang="en-US" sz="2400"/>
                <a:t> </a:t>
              </a:r>
              <a:r>
                <a:rPr lang="en-US" sz="2400" u="sng"/>
                <a:t>prior</a:t>
              </a:r>
              <a:r>
                <a:rPr lang="en-US" sz="2400"/>
                <a:t> to any other creation </a:t>
              </a:r>
              <a:r>
                <a:rPr lang="en-US" sz="2000" b="0"/>
                <a:t>(p.  62).</a:t>
              </a:r>
              <a:endParaRPr lang="en-US" sz="2000" b="0" u="sng"/>
            </a:p>
          </p:txBody>
        </p:sp>
        <p:sp>
          <p:nvSpPr>
            <p:cNvPr id="338952" name="Text Box 8"/>
            <p:cNvSpPr txBox="1">
              <a:spLocks noChangeArrowheads="1"/>
            </p:cNvSpPr>
            <p:nvPr/>
          </p:nvSpPr>
          <p:spPr bwMode="auto">
            <a:xfrm>
              <a:off x="240" y="3504"/>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338998" name="Text Box 54"/>
          <p:cNvSpPr txBox="1">
            <a:spLocks noChangeArrowheads="1"/>
          </p:cNvSpPr>
          <p:nvPr/>
        </p:nvSpPr>
        <p:spPr bwMode="auto">
          <a:xfrm>
            <a:off x="5715000" y="3908425"/>
            <a:ext cx="381000" cy="503238"/>
          </a:xfrm>
          <a:prstGeom prst="rect">
            <a:avLst/>
          </a:prstGeom>
          <a:noFill/>
          <a:ln w="9525">
            <a:noFill/>
            <a:miter lim="800000"/>
            <a:headEnd/>
            <a:tailEnd/>
          </a:ln>
          <a:effectLst/>
        </p:spPr>
        <p:txBody>
          <a:bodyPr>
            <a:spAutoFit/>
          </a:bodyPr>
          <a:lstStyle/>
          <a:p>
            <a:pPr>
              <a:lnSpc>
                <a:spcPct val="50000"/>
              </a:lnSpc>
            </a:pPr>
            <a:r>
              <a:rPr lang="en-US" sz="5400">
                <a:solidFill>
                  <a:srgbClr val="333399"/>
                </a:solidFill>
                <a:latin typeface="Times New Roman" pitchFamily="18" charset="0"/>
                <a:sym typeface="CommonBullets" pitchFamily="34" charset="2"/>
              </a:rPr>
              <a:t></a:t>
            </a:r>
            <a:endParaRPr lang="en-US" sz="5400">
              <a:solidFill>
                <a:srgbClr val="333399"/>
              </a:solidFill>
              <a:latin typeface="Times New Roman" pitchFamily="18" charset="0"/>
            </a:endParaRPr>
          </a:p>
        </p:txBody>
      </p:sp>
      <p:sp>
        <p:nvSpPr>
          <p:cNvPr id="338997" name="Text Box 53"/>
          <p:cNvSpPr txBox="1">
            <a:spLocks noChangeArrowheads="1"/>
          </p:cNvSpPr>
          <p:nvPr/>
        </p:nvSpPr>
        <p:spPr bwMode="auto">
          <a:xfrm>
            <a:off x="6096000" y="3900488"/>
            <a:ext cx="1981200" cy="48987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ts val="3100"/>
              </a:lnSpc>
              <a:spcBef>
                <a:spcPct val="50000"/>
              </a:spcBef>
            </a:pPr>
            <a:r>
              <a:rPr lang="en-US" sz="2800" dirty="0">
                <a:solidFill>
                  <a:srgbClr val="000099"/>
                </a:solidFill>
              </a:rPr>
              <a:t>Created first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9033"/>
                                        </p:tgtEl>
                                        <p:attrNameLst>
                                          <p:attrName>style.visibility</p:attrName>
                                        </p:attrNameLst>
                                      </p:cBhvr>
                                      <p:to>
                                        <p:strVal val="visible"/>
                                      </p:to>
                                    </p:set>
                                    <p:animEffect transition="in" filter="fade">
                                      <p:cBhvr>
                                        <p:cTn id="7" dur="1000"/>
                                        <p:tgtEl>
                                          <p:spTgt spid="3390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39037"/>
                                        </p:tgtEl>
                                        <p:attrNameLst>
                                          <p:attrName>style.visibility</p:attrName>
                                        </p:attrNameLst>
                                      </p:cBhvr>
                                      <p:to>
                                        <p:strVal val="visible"/>
                                      </p:to>
                                    </p:set>
                                    <p:animEffect transition="in" filter="barn(outVertical)">
                                      <p:cBhvr>
                                        <p:cTn id="12" dur="500"/>
                                        <p:tgtEl>
                                          <p:spTgt spid="3390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9036"/>
                                        </p:tgtEl>
                                        <p:attrNameLst>
                                          <p:attrName>style.visibility</p:attrName>
                                        </p:attrNameLst>
                                      </p:cBhvr>
                                      <p:to>
                                        <p:strVal val="visible"/>
                                      </p:to>
                                    </p:set>
                                    <p:animEffect transition="in" filter="box(out)">
                                      <p:cBhvr>
                                        <p:cTn id="17" dur="1000"/>
                                        <p:tgtEl>
                                          <p:spTgt spid="33903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39035"/>
                                        </p:tgtEl>
                                        <p:attrNameLst>
                                          <p:attrName>style.visibility</p:attrName>
                                        </p:attrNameLst>
                                      </p:cBhvr>
                                      <p:to>
                                        <p:strVal val="visible"/>
                                      </p:to>
                                    </p:set>
                                    <p:anim calcmode="lin" valueType="num">
                                      <p:cBhvr>
                                        <p:cTn id="22" dur="1000" fill="hold"/>
                                        <p:tgtEl>
                                          <p:spTgt spid="339035"/>
                                        </p:tgtEl>
                                        <p:attrNameLst>
                                          <p:attrName>ppt_w</p:attrName>
                                        </p:attrNameLst>
                                      </p:cBhvr>
                                      <p:tavLst>
                                        <p:tav tm="0">
                                          <p:val>
                                            <p:strVal val="#ppt_w*0.70"/>
                                          </p:val>
                                        </p:tav>
                                        <p:tav tm="100000">
                                          <p:val>
                                            <p:strVal val="#ppt_w"/>
                                          </p:val>
                                        </p:tav>
                                      </p:tavLst>
                                    </p:anim>
                                    <p:anim calcmode="lin" valueType="num">
                                      <p:cBhvr>
                                        <p:cTn id="23" dur="1000" fill="hold"/>
                                        <p:tgtEl>
                                          <p:spTgt spid="339035"/>
                                        </p:tgtEl>
                                        <p:attrNameLst>
                                          <p:attrName>ppt_h</p:attrName>
                                        </p:attrNameLst>
                                      </p:cBhvr>
                                      <p:tavLst>
                                        <p:tav tm="0">
                                          <p:val>
                                            <p:strVal val="#ppt_h"/>
                                          </p:val>
                                        </p:tav>
                                        <p:tav tm="100000">
                                          <p:val>
                                            <p:strVal val="#ppt_h"/>
                                          </p:val>
                                        </p:tav>
                                      </p:tavLst>
                                    </p:anim>
                                    <p:animEffect transition="in" filter="fade">
                                      <p:cBhvr>
                                        <p:cTn id="24" dur="1000"/>
                                        <p:tgtEl>
                                          <p:spTgt spid="3390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9024"/>
                                        </p:tgtEl>
                                        <p:attrNameLst>
                                          <p:attrName>style.visibility</p:attrName>
                                        </p:attrNameLst>
                                      </p:cBhvr>
                                      <p:to>
                                        <p:strVal val="visible"/>
                                      </p:to>
                                    </p:set>
                                    <p:animEffect transition="in" filter="wipe(left)">
                                      <p:cBhvr>
                                        <p:cTn id="27" dur="500"/>
                                        <p:tgtEl>
                                          <p:spTgt spid="3390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8998"/>
                                        </p:tgtEl>
                                        <p:attrNameLst>
                                          <p:attrName>style.visibility</p:attrName>
                                        </p:attrNameLst>
                                      </p:cBhvr>
                                      <p:to>
                                        <p:strVal val="visible"/>
                                      </p:to>
                                    </p:set>
                                    <p:animEffect transition="in" filter="fade">
                                      <p:cBhvr>
                                        <p:cTn id="32" dur="2000"/>
                                        <p:tgtEl>
                                          <p:spTgt spid="338998"/>
                                        </p:tgtEl>
                                      </p:cBhvr>
                                    </p:animEffect>
                                  </p:childTnLst>
                                </p:cTn>
                              </p:par>
                              <p:par>
                                <p:cTn id="33" presetID="17" presetClass="entr" presetSubtype="10" fill="hold" grpId="0" nodeType="withEffect">
                                  <p:stCondLst>
                                    <p:cond delay="0"/>
                                  </p:stCondLst>
                                  <p:childTnLst>
                                    <p:set>
                                      <p:cBhvr>
                                        <p:cTn id="34" dur="1" fill="hold">
                                          <p:stCondLst>
                                            <p:cond delay="0"/>
                                          </p:stCondLst>
                                        </p:cTn>
                                        <p:tgtEl>
                                          <p:spTgt spid="338997"/>
                                        </p:tgtEl>
                                        <p:attrNameLst>
                                          <p:attrName>style.visibility</p:attrName>
                                        </p:attrNameLst>
                                      </p:cBhvr>
                                      <p:to>
                                        <p:strVal val="visible"/>
                                      </p:to>
                                    </p:set>
                                    <p:anim calcmode="lin" valueType="num">
                                      <p:cBhvr>
                                        <p:cTn id="35" dur="1000" fill="hold"/>
                                        <p:tgtEl>
                                          <p:spTgt spid="338997"/>
                                        </p:tgtEl>
                                        <p:attrNameLst>
                                          <p:attrName>ppt_w</p:attrName>
                                        </p:attrNameLst>
                                      </p:cBhvr>
                                      <p:tavLst>
                                        <p:tav tm="0">
                                          <p:val>
                                            <p:fltVal val="0"/>
                                          </p:val>
                                        </p:tav>
                                        <p:tav tm="100000">
                                          <p:val>
                                            <p:strVal val="#ppt_w"/>
                                          </p:val>
                                        </p:tav>
                                      </p:tavLst>
                                    </p:anim>
                                    <p:anim calcmode="lin" valueType="num">
                                      <p:cBhvr>
                                        <p:cTn id="36" dur="1000" fill="hold"/>
                                        <p:tgtEl>
                                          <p:spTgt spid="3389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024" grpId="0" animBg="1"/>
      <p:bldP spid="338998" grpId="0" autoUpdateAnimBg="0"/>
      <p:bldP spid="33899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749570" name="Rectangle 2"/>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49586" name="Text Box 18"/>
          <p:cNvSpPr txBox="1">
            <a:spLocks noChangeArrowheads="1"/>
          </p:cNvSpPr>
          <p:nvPr/>
        </p:nvSpPr>
        <p:spPr bwMode="auto">
          <a:xfrm>
            <a:off x="5715000" y="4387850"/>
            <a:ext cx="457200" cy="503238"/>
          </a:xfrm>
          <a:prstGeom prst="rect">
            <a:avLst/>
          </a:prstGeom>
          <a:noFill/>
          <a:ln w="9525">
            <a:noFill/>
            <a:miter lim="800000"/>
            <a:headEnd/>
            <a:tailEnd/>
          </a:ln>
          <a:effectLst/>
        </p:spPr>
        <p:txBody>
          <a:bodyPr>
            <a:spAutoFit/>
          </a:bodyPr>
          <a:lstStyle/>
          <a:p>
            <a:pPr>
              <a:lnSpc>
                <a:spcPct val="50000"/>
              </a:lnSpc>
            </a:pPr>
            <a:r>
              <a:rPr lang="en-US" sz="5400">
                <a:solidFill>
                  <a:srgbClr val="333399"/>
                </a:solidFill>
                <a:latin typeface="Times New Roman" pitchFamily="18" charset="0"/>
                <a:sym typeface="CommonBullets" pitchFamily="34" charset="2"/>
              </a:rPr>
              <a:t></a:t>
            </a:r>
            <a:endParaRPr lang="en-US" sz="5400">
              <a:solidFill>
                <a:srgbClr val="333399"/>
              </a:solidFill>
              <a:latin typeface="Times New Roman" pitchFamily="18" charset="0"/>
            </a:endParaRPr>
          </a:p>
        </p:txBody>
      </p:sp>
      <p:sp>
        <p:nvSpPr>
          <p:cNvPr id="749587" name="Text Box 19"/>
          <p:cNvSpPr txBox="1">
            <a:spLocks noChangeArrowheads="1"/>
          </p:cNvSpPr>
          <p:nvPr/>
        </p:nvSpPr>
        <p:spPr bwMode="auto">
          <a:xfrm>
            <a:off x="6096000" y="4343400"/>
            <a:ext cx="14478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2800" dirty="0">
                <a:solidFill>
                  <a:srgbClr val="000099"/>
                </a:solidFill>
              </a:rPr>
              <a:t>Retainer,</a:t>
            </a:r>
          </a:p>
        </p:txBody>
      </p:sp>
      <p:grpSp>
        <p:nvGrpSpPr>
          <p:cNvPr id="749627" name="Group 59"/>
          <p:cNvGrpSpPr>
            <a:grpSpLocks/>
          </p:cNvGrpSpPr>
          <p:nvPr/>
        </p:nvGrpSpPr>
        <p:grpSpPr bwMode="auto">
          <a:xfrm>
            <a:off x="838200" y="5546725"/>
            <a:ext cx="7391400" cy="1006475"/>
            <a:chOff x="288" y="3446"/>
            <a:chExt cx="4656" cy="634"/>
          </a:xfrm>
        </p:grpSpPr>
        <p:sp>
          <p:nvSpPr>
            <p:cNvPr id="749592" name="Text Box 24"/>
            <p:cNvSpPr txBox="1">
              <a:spLocks noChangeArrowheads="1"/>
            </p:cNvSpPr>
            <p:nvPr/>
          </p:nvSpPr>
          <p:spPr bwMode="auto">
            <a:xfrm>
              <a:off x="528" y="3452"/>
              <a:ext cx="4416" cy="628"/>
            </a:xfrm>
            <a:prstGeom prst="rect">
              <a:avLst/>
            </a:prstGeom>
            <a:noFill/>
            <a:ln w="9525">
              <a:noFill/>
              <a:miter lim="800000"/>
              <a:headEnd/>
              <a:tailEnd/>
            </a:ln>
            <a:effectLst/>
          </p:spPr>
          <p:txBody>
            <a:bodyPr>
              <a:spAutoFit/>
            </a:bodyPr>
            <a:lstStyle/>
            <a:p>
              <a:pPr>
                <a:lnSpc>
                  <a:spcPct val="90000"/>
                </a:lnSpc>
              </a:pPr>
              <a:r>
                <a:rPr lang="en-US" sz="2200"/>
                <a:t>God created angels to be His </a:t>
              </a:r>
              <a:r>
                <a:rPr lang="en-US" sz="2200" u="sng"/>
                <a:t>retainers</a:t>
              </a:r>
              <a:r>
                <a:rPr lang="en-US" sz="2200"/>
                <a:t> (Heb. 1:14), “</a:t>
              </a:r>
              <a:r>
                <a:rPr lang="en-US" sz="2200" u="sng"/>
                <a:t>a servant</a:t>
              </a:r>
              <a:r>
                <a:rPr lang="en-US" sz="2200"/>
                <a:t>” (Rev. 22:9), and “</a:t>
              </a:r>
              <a:r>
                <a:rPr lang="en-US" sz="2200" u="sng"/>
                <a:t>ministering spirits</a:t>
              </a:r>
              <a:r>
                <a:rPr lang="en-US" sz="2200"/>
                <a:t>” (Heb. 1:14), who would assist Him in creating and sustaining the universe.</a:t>
              </a:r>
            </a:p>
          </p:txBody>
        </p:sp>
        <p:sp>
          <p:nvSpPr>
            <p:cNvPr id="749593" name="Text Box 25"/>
            <p:cNvSpPr txBox="1">
              <a:spLocks noChangeArrowheads="1"/>
            </p:cNvSpPr>
            <p:nvPr/>
          </p:nvSpPr>
          <p:spPr bwMode="auto">
            <a:xfrm>
              <a:off x="288" y="3446"/>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749597" name="AutoShape 29"/>
          <p:cNvSpPr>
            <a:spLocks noChangeArrowheads="1"/>
          </p:cNvSpPr>
          <p:nvPr/>
        </p:nvSpPr>
        <p:spPr bwMode="auto">
          <a:xfrm rot="18035878" flipH="1">
            <a:off x="5676107" y="1654969"/>
            <a:ext cx="258762" cy="1600200"/>
          </a:xfrm>
          <a:prstGeom prst="downArrow">
            <a:avLst>
              <a:gd name="adj1" fmla="val 50074"/>
              <a:gd name="adj2" fmla="val 111370"/>
            </a:avLst>
          </a:prstGeom>
          <a:gradFill rotWithShape="0">
            <a:gsLst>
              <a:gs pos="0">
                <a:srgbClr val="6600CC"/>
              </a:gs>
              <a:gs pos="50000">
                <a:srgbClr val="FFFFFF"/>
              </a:gs>
              <a:gs pos="100000">
                <a:srgbClr val="6600CC"/>
              </a:gs>
            </a:gsLst>
            <a:lin ang="5400000" scaled="1"/>
          </a:gradFill>
          <a:ln w="19050">
            <a:solidFill>
              <a:srgbClr val="9900FF"/>
            </a:solidFill>
            <a:miter lim="800000"/>
            <a:headEnd/>
            <a:tailEnd/>
          </a:ln>
          <a:effectLst/>
        </p:spPr>
        <p:txBody>
          <a:bodyPr wrap="none" anchor="ctr"/>
          <a:lstStyle/>
          <a:p>
            <a:endParaRPr lang="en-US"/>
          </a:p>
        </p:txBody>
      </p:sp>
      <p:grpSp>
        <p:nvGrpSpPr>
          <p:cNvPr id="749601" name="Group 33"/>
          <p:cNvGrpSpPr>
            <a:grpSpLocks/>
          </p:cNvGrpSpPr>
          <p:nvPr/>
        </p:nvGrpSpPr>
        <p:grpSpPr bwMode="auto">
          <a:xfrm>
            <a:off x="3886200" y="1066800"/>
            <a:ext cx="1371600" cy="1295400"/>
            <a:chOff x="2448" y="672"/>
            <a:chExt cx="864" cy="816"/>
          </a:xfrm>
        </p:grpSpPr>
        <p:sp>
          <p:nvSpPr>
            <p:cNvPr id="749602" name="Oval 34"/>
            <p:cNvSpPr>
              <a:spLocks noChangeArrowheads="1"/>
            </p:cNvSpPr>
            <p:nvPr/>
          </p:nvSpPr>
          <p:spPr bwMode="auto">
            <a:xfrm>
              <a:off x="2448" y="672"/>
              <a:ext cx="864" cy="816"/>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5400">
                <a:solidFill>
                  <a:srgbClr val="6600CC"/>
                </a:solidFill>
                <a:latin typeface="Impact" pitchFamily="34" charset="0"/>
              </a:endParaRPr>
            </a:p>
          </p:txBody>
        </p:sp>
        <p:sp>
          <p:nvSpPr>
            <p:cNvPr id="749603" name="WordArt 35"/>
            <p:cNvSpPr>
              <a:spLocks noChangeArrowheads="1" noChangeShapeType="1" noTextEdit="1"/>
            </p:cNvSpPr>
            <p:nvPr/>
          </p:nvSpPr>
          <p:spPr bwMode="auto">
            <a:xfrm>
              <a:off x="2547" y="864"/>
              <a:ext cx="669" cy="350"/>
            </a:xfrm>
            <a:prstGeom prst="rect">
              <a:avLst/>
            </a:prstGeom>
          </p:spPr>
          <p:txBody>
            <a:bodyPr wrap="none" fromWordArt="1">
              <a:prstTxWarp prst="textPlain">
                <a:avLst>
                  <a:gd name="adj" fmla="val 50000"/>
                </a:avLst>
              </a:prstTxWarp>
              <a:scene3d>
                <a:camera prst="legacyPerspectiveBottomLeft"/>
                <a:lightRig rig="legacyHarsh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grpSp>
        <p:nvGrpSpPr>
          <p:cNvPr id="749604" name="Group 36"/>
          <p:cNvGrpSpPr>
            <a:grpSpLocks/>
          </p:cNvGrpSpPr>
          <p:nvPr/>
        </p:nvGrpSpPr>
        <p:grpSpPr bwMode="auto">
          <a:xfrm>
            <a:off x="6172200" y="2743200"/>
            <a:ext cx="2209800" cy="990600"/>
            <a:chOff x="3888" y="1728"/>
            <a:chExt cx="1392" cy="624"/>
          </a:xfrm>
        </p:grpSpPr>
        <p:sp>
          <p:nvSpPr>
            <p:cNvPr id="749605" name="Oval 37"/>
            <p:cNvSpPr>
              <a:spLocks noChangeArrowheads="1"/>
            </p:cNvSpPr>
            <p:nvPr/>
          </p:nvSpPr>
          <p:spPr bwMode="auto">
            <a:xfrm>
              <a:off x="3888" y="1728"/>
              <a:ext cx="1392" cy="624"/>
            </a:xfrm>
            <a:prstGeom prst="ellipse">
              <a:avLst/>
            </a:prstGeom>
            <a:gradFill rotWithShape="0">
              <a:gsLst>
                <a:gs pos="0">
                  <a:schemeClr val="folHlink"/>
                </a:gs>
                <a:gs pos="100000">
                  <a:srgbClr val="969696"/>
                </a:gs>
              </a:gsLst>
              <a:path path="shape">
                <a:fillToRect l="50000" t="50000" r="50000" b="50000"/>
              </a:path>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EAEAEA"/>
              </a:extrusionClr>
            </a:sp3d>
          </p:spPr>
          <p:txBody>
            <a:bodyPr wrap="none" anchor="ctr">
              <a:flatTx/>
            </a:bodyPr>
            <a:lstStyle/>
            <a:p>
              <a:pPr algn="ctr">
                <a:lnSpc>
                  <a:spcPct val="100000"/>
                </a:lnSpc>
              </a:pPr>
              <a:endParaRPr lang="en-US" sz="4400">
                <a:solidFill>
                  <a:srgbClr val="6600CC"/>
                </a:solidFill>
                <a:latin typeface="Impact" pitchFamily="34" charset="0"/>
              </a:endParaRPr>
            </a:p>
          </p:txBody>
        </p:sp>
        <p:sp>
          <p:nvSpPr>
            <p:cNvPr id="749606" name="Text Box 38"/>
            <p:cNvSpPr txBox="1">
              <a:spLocks noChangeArrowheads="1"/>
            </p:cNvSpPr>
            <p:nvPr/>
          </p:nvSpPr>
          <p:spPr bwMode="auto">
            <a:xfrm>
              <a:off x="4043" y="1819"/>
              <a:ext cx="1083" cy="442"/>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lnSpc>
                  <a:spcPct val="100000"/>
                </a:lnSpc>
              </a:pPr>
              <a:r>
                <a:rPr lang="en-US" sz="4000" b="0">
                  <a:effectLst>
                    <a:outerShdw blurRad="38100" dist="38100" dir="2700000" algn="tl">
                      <a:srgbClr val="000000"/>
                    </a:outerShdw>
                  </a:effectLst>
                  <a:latin typeface="Impact" pitchFamily="34" charset="0"/>
                </a:rPr>
                <a:t>Angels</a:t>
              </a:r>
            </a:p>
          </p:txBody>
        </p:sp>
      </p:grpSp>
      <p:sp>
        <p:nvSpPr>
          <p:cNvPr id="749621" name="Text Box 53"/>
          <p:cNvSpPr txBox="1">
            <a:spLocks noChangeArrowheads="1"/>
          </p:cNvSpPr>
          <p:nvPr/>
        </p:nvSpPr>
        <p:spPr bwMode="auto">
          <a:xfrm>
            <a:off x="7453313" y="4343400"/>
            <a:ext cx="1309687"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2800">
                <a:solidFill>
                  <a:srgbClr val="000099"/>
                </a:solidFill>
              </a:rPr>
              <a:t>servant,</a:t>
            </a:r>
          </a:p>
        </p:txBody>
      </p:sp>
      <p:sp>
        <p:nvSpPr>
          <p:cNvPr id="749622" name="Text Box 54"/>
          <p:cNvSpPr txBox="1">
            <a:spLocks noChangeArrowheads="1"/>
          </p:cNvSpPr>
          <p:nvPr/>
        </p:nvSpPr>
        <p:spPr bwMode="auto">
          <a:xfrm>
            <a:off x="6096000" y="4702175"/>
            <a:ext cx="25908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2800" dirty="0">
                <a:solidFill>
                  <a:srgbClr val="000099"/>
                </a:solidFill>
              </a:rPr>
              <a:t>ministering spirit</a:t>
            </a:r>
          </a:p>
        </p:txBody>
      </p:sp>
      <p:grpSp>
        <p:nvGrpSpPr>
          <p:cNvPr id="749623" name="Group 55"/>
          <p:cNvGrpSpPr>
            <a:grpSpLocks/>
          </p:cNvGrpSpPr>
          <p:nvPr/>
        </p:nvGrpSpPr>
        <p:grpSpPr bwMode="auto">
          <a:xfrm>
            <a:off x="609600" y="685800"/>
            <a:ext cx="8001000" cy="4191000"/>
            <a:chOff x="384" y="528"/>
            <a:chExt cx="5040" cy="2640"/>
          </a:xfrm>
        </p:grpSpPr>
        <p:sp>
          <p:nvSpPr>
            <p:cNvPr id="749624" name="AutoShape 56"/>
            <p:cNvSpPr>
              <a:spLocks noChangeArrowheads="1"/>
            </p:cNvSpPr>
            <p:nvPr/>
          </p:nvSpPr>
          <p:spPr bwMode="auto">
            <a:xfrm>
              <a:off x="384" y="528"/>
              <a:ext cx="5040" cy="2640"/>
            </a:xfrm>
            <a:prstGeom prst="horizontalScroll">
              <a:avLst>
                <a:gd name="adj" fmla="val 12500"/>
              </a:avLst>
            </a:prstGeom>
            <a:gradFill rotWithShape="0">
              <a:gsLst>
                <a:gs pos="0">
                  <a:srgbClr val="FFFFFF"/>
                </a:gs>
                <a:gs pos="100000">
                  <a:srgbClr val="FFCC99"/>
                </a:gs>
              </a:gsLst>
              <a:path path="rect">
                <a:fillToRect l="50000" t="50000" r="50000" b="50000"/>
              </a:path>
            </a:gradFill>
            <a:ln w="76200">
              <a:solidFill>
                <a:srgbClr val="663300"/>
              </a:solidFill>
              <a:round/>
              <a:headEnd/>
              <a:tailEnd/>
            </a:ln>
            <a:effectLst/>
          </p:spPr>
          <p:txBody>
            <a:bodyPr wrap="none" anchor="ctr"/>
            <a:lstStyle/>
            <a:p>
              <a:pPr>
                <a:lnSpc>
                  <a:spcPct val="80000"/>
                </a:lnSpc>
                <a:spcBef>
                  <a:spcPct val="40000"/>
                </a:spcBef>
              </a:pPr>
              <a:endParaRPr lang="en-US" sz="800">
                <a:solidFill>
                  <a:srgbClr val="0000FF"/>
                </a:solidFill>
                <a:effectLst>
                  <a:outerShdw blurRad="38100" dist="38100" dir="2700000" algn="tl">
                    <a:srgbClr val="000000"/>
                  </a:outerShdw>
                </a:effectLst>
                <a:latin typeface="Arial Black" pitchFamily="34" charset="0"/>
              </a:endParaRPr>
            </a:p>
            <a:p>
              <a:endParaRPr lang="en-US" sz="1200">
                <a:solidFill>
                  <a:srgbClr val="CC0099"/>
                </a:solidFill>
                <a:effectLst>
                  <a:outerShdw blurRad="38100" dist="38100" dir="2700000" algn="tl">
                    <a:srgbClr val="000000"/>
                  </a:outerShdw>
                </a:effectLst>
                <a:latin typeface="Times New Roman" pitchFamily="18" charset="0"/>
              </a:endParaRPr>
            </a:p>
            <a:p>
              <a:r>
                <a:rPr lang="en-US" sz="2800">
                  <a:solidFill>
                    <a:srgbClr val="CC0099"/>
                  </a:solidFill>
                  <a:effectLst>
                    <a:outerShdw blurRad="38100" dist="38100" dir="2700000" algn="tl">
                      <a:srgbClr val="000000"/>
                    </a:outerShdw>
                  </a:effectLst>
                  <a:latin typeface="Times New Roman" pitchFamily="18" charset="0"/>
                </a:rPr>
                <a:t>					</a:t>
              </a:r>
              <a:endParaRPr lang="en-US" sz="2800" b="0">
                <a:solidFill>
                  <a:srgbClr val="0000FF"/>
                </a:solidFill>
                <a:latin typeface="Times New Roman" pitchFamily="18" charset="0"/>
              </a:endParaRPr>
            </a:p>
            <a:p>
              <a:pPr>
                <a:lnSpc>
                  <a:spcPct val="80000"/>
                </a:lnSpc>
              </a:pPr>
              <a:endParaRPr lang="en-US" sz="1400">
                <a:solidFill>
                  <a:srgbClr val="CC0099"/>
                </a:solidFill>
                <a:effectLst>
                  <a:outerShdw blurRad="38100" dist="38100" dir="2700000" algn="tl">
                    <a:srgbClr val="000000"/>
                  </a:outerShdw>
                </a:effectLst>
                <a:latin typeface="Times New Roman" pitchFamily="18" charset="0"/>
              </a:endParaRPr>
            </a:p>
          </p:txBody>
        </p:sp>
        <p:sp>
          <p:nvSpPr>
            <p:cNvPr id="749625" name="Text Box 57"/>
            <p:cNvSpPr txBox="1">
              <a:spLocks noChangeArrowheads="1"/>
            </p:cNvSpPr>
            <p:nvPr/>
          </p:nvSpPr>
          <p:spPr bwMode="auto">
            <a:xfrm>
              <a:off x="816" y="1104"/>
              <a:ext cx="4464" cy="1234"/>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3600" b="0">
                  <a:solidFill>
                    <a:srgbClr val="522900"/>
                  </a:solidFill>
                  <a:latin typeface="Arial Black" pitchFamily="34" charset="0"/>
                </a:rPr>
                <a:t>Are they not all ministering spirits sent forth to serve, for the sake of those who are to obtain salvation?</a:t>
              </a:r>
            </a:p>
          </p:txBody>
        </p:sp>
        <p:sp>
          <p:nvSpPr>
            <p:cNvPr id="749626" name="Text Box 58"/>
            <p:cNvSpPr txBox="1">
              <a:spLocks noChangeArrowheads="1"/>
            </p:cNvSpPr>
            <p:nvPr/>
          </p:nvSpPr>
          <p:spPr bwMode="auto">
            <a:xfrm>
              <a:off x="3744" y="2352"/>
              <a:ext cx="1296" cy="365"/>
            </a:xfrm>
            <a:prstGeom prst="rect">
              <a:avLst/>
            </a:prstGeom>
            <a:noFill/>
            <a:ln w="9525">
              <a:noFill/>
              <a:miter lim="800000"/>
              <a:headEnd/>
              <a:tailEnd/>
            </a:ln>
            <a:effectLst/>
          </p:spPr>
          <p:txBody>
            <a:bodyPr>
              <a:spAutoFit/>
            </a:bodyPr>
            <a:lstStyle/>
            <a:p>
              <a:pPr algn="ctr">
                <a:lnSpc>
                  <a:spcPct val="100000"/>
                </a:lnSpc>
                <a:spcBef>
                  <a:spcPct val="50000"/>
                </a:spcBef>
              </a:pPr>
              <a:r>
                <a:rPr lang="en-US" sz="3200">
                  <a:solidFill>
                    <a:srgbClr val="522900"/>
                  </a:solidFill>
                  <a:effectLst>
                    <a:outerShdw blurRad="38100" dist="38100" dir="2700000" algn="tl">
                      <a:srgbClr val="000000"/>
                    </a:outerShdw>
                  </a:effectLst>
                  <a:latin typeface="Times New Roman" pitchFamily="18" charset="0"/>
                </a:rPr>
                <a:t>Heb. 1:14</a:t>
              </a:r>
            </a:p>
          </p:txBody>
        </p:sp>
      </p:grpSp>
      <p:grpSp>
        <p:nvGrpSpPr>
          <p:cNvPr id="26" name="Group 89"/>
          <p:cNvGrpSpPr>
            <a:grpSpLocks/>
          </p:cNvGrpSpPr>
          <p:nvPr/>
        </p:nvGrpSpPr>
        <p:grpSpPr bwMode="auto">
          <a:xfrm>
            <a:off x="206375" y="111125"/>
            <a:ext cx="6599238" cy="860425"/>
            <a:chOff x="130" y="70"/>
            <a:chExt cx="4157" cy="542"/>
          </a:xfrm>
        </p:grpSpPr>
        <p:sp>
          <p:nvSpPr>
            <p:cNvPr id="27" name="Text Box 4"/>
            <p:cNvSpPr txBox="1">
              <a:spLocks noChangeArrowheads="1"/>
            </p:cNvSpPr>
            <p:nvPr/>
          </p:nvSpPr>
          <p:spPr bwMode="auto">
            <a:xfrm>
              <a:off x="480" y="96"/>
              <a:ext cx="3807" cy="516"/>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Angels, Their Missions</a:t>
              </a:r>
            </a:p>
            <a:p>
              <a:r>
                <a:rPr lang="en-US" sz="2800" b="0" dirty="0">
                  <a:solidFill>
                    <a:srgbClr val="000099"/>
                  </a:solidFill>
                  <a:latin typeface="Impact" pitchFamily="34" charset="0"/>
                </a:rPr>
                <a:t>and Their Relationship to Human Beings</a:t>
              </a:r>
            </a:p>
          </p:txBody>
        </p:sp>
        <p:sp>
          <p:nvSpPr>
            <p:cNvPr id="28" name="Text Box 5"/>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2.1</a:t>
              </a:r>
            </a:p>
          </p:txBody>
        </p:sp>
      </p:grpSp>
      <p:sp>
        <p:nvSpPr>
          <p:cNvPr id="30" name="Text Box 54"/>
          <p:cNvSpPr txBox="1">
            <a:spLocks noChangeArrowheads="1"/>
          </p:cNvSpPr>
          <p:nvPr/>
        </p:nvSpPr>
        <p:spPr bwMode="auto">
          <a:xfrm>
            <a:off x="5715000" y="3908425"/>
            <a:ext cx="381000" cy="503238"/>
          </a:xfrm>
          <a:prstGeom prst="rect">
            <a:avLst/>
          </a:prstGeom>
          <a:noFill/>
          <a:ln w="9525">
            <a:noFill/>
            <a:miter lim="800000"/>
            <a:headEnd/>
            <a:tailEnd/>
          </a:ln>
          <a:effectLst/>
        </p:spPr>
        <p:txBody>
          <a:bodyPr>
            <a:spAutoFit/>
          </a:bodyPr>
          <a:lstStyle/>
          <a:p>
            <a:pPr>
              <a:lnSpc>
                <a:spcPct val="50000"/>
              </a:lnSpc>
            </a:pPr>
            <a:r>
              <a:rPr lang="en-US" sz="5400">
                <a:solidFill>
                  <a:srgbClr val="333399"/>
                </a:solidFill>
                <a:latin typeface="Times New Roman" pitchFamily="18" charset="0"/>
                <a:sym typeface="CommonBullets" pitchFamily="34" charset="2"/>
              </a:rPr>
              <a:t></a:t>
            </a:r>
            <a:endParaRPr lang="en-US" sz="5400">
              <a:solidFill>
                <a:srgbClr val="333399"/>
              </a:solidFill>
              <a:latin typeface="Times New Roman" pitchFamily="18" charset="0"/>
            </a:endParaRPr>
          </a:p>
        </p:txBody>
      </p:sp>
      <p:sp>
        <p:nvSpPr>
          <p:cNvPr id="31" name="Text Box 53"/>
          <p:cNvSpPr txBox="1">
            <a:spLocks noChangeArrowheads="1"/>
          </p:cNvSpPr>
          <p:nvPr/>
        </p:nvSpPr>
        <p:spPr bwMode="auto">
          <a:xfrm>
            <a:off x="6096000" y="3900488"/>
            <a:ext cx="1981200" cy="48987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ts val="3100"/>
              </a:lnSpc>
              <a:spcBef>
                <a:spcPct val="50000"/>
              </a:spcBef>
            </a:pPr>
            <a:r>
              <a:rPr lang="en-US" sz="2800" dirty="0">
                <a:solidFill>
                  <a:srgbClr val="000099"/>
                </a:solidFill>
              </a:rPr>
              <a:t>Created first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9627"/>
                                        </p:tgtEl>
                                        <p:attrNameLst>
                                          <p:attrName>style.visibility</p:attrName>
                                        </p:attrNameLst>
                                      </p:cBhvr>
                                      <p:to>
                                        <p:strVal val="visible"/>
                                      </p:to>
                                    </p:set>
                                    <p:animEffect transition="in" filter="barn(outVertical)">
                                      <p:cBhvr>
                                        <p:cTn id="7" dur="500"/>
                                        <p:tgtEl>
                                          <p:spTgt spid="7496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9586"/>
                                        </p:tgtEl>
                                        <p:attrNameLst>
                                          <p:attrName>style.visibility</p:attrName>
                                        </p:attrNameLst>
                                      </p:cBhvr>
                                      <p:to>
                                        <p:strVal val="visible"/>
                                      </p:to>
                                    </p:set>
                                    <p:animEffect transition="in" filter="fade">
                                      <p:cBhvr>
                                        <p:cTn id="12" dur="2000"/>
                                        <p:tgtEl>
                                          <p:spTgt spid="749586"/>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749587"/>
                                        </p:tgtEl>
                                        <p:attrNameLst>
                                          <p:attrName>style.visibility</p:attrName>
                                        </p:attrNameLst>
                                      </p:cBhvr>
                                      <p:to>
                                        <p:strVal val="visible"/>
                                      </p:to>
                                    </p:set>
                                    <p:anim calcmode="lin" valueType="num">
                                      <p:cBhvr>
                                        <p:cTn id="15" dur="1000" fill="hold"/>
                                        <p:tgtEl>
                                          <p:spTgt spid="749587"/>
                                        </p:tgtEl>
                                        <p:attrNameLst>
                                          <p:attrName>ppt_w</p:attrName>
                                        </p:attrNameLst>
                                      </p:cBhvr>
                                      <p:tavLst>
                                        <p:tav tm="0">
                                          <p:val>
                                            <p:fltVal val="0"/>
                                          </p:val>
                                        </p:tav>
                                        <p:tav tm="100000">
                                          <p:val>
                                            <p:strVal val="#ppt_w"/>
                                          </p:val>
                                        </p:tav>
                                      </p:tavLst>
                                    </p:anim>
                                    <p:anim calcmode="lin" valueType="num">
                                      <p:cBhvr>
                                        <p:cTn id="16" dur="1000" fill="hold"/>
                                        <p:tgtEl>
                                          <p:spTgt spid="74958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749621"/>
                                        </p:tgtEl>
                                        <p:attrNameLst>
                                          <p:attrName>style.visibility</p:attrName>
                                        </p:attrNameLst>
                                      </p:cBhvr>
                                      <p:to>
                                        <p:strVal val="visible"/>
                                      </p:to>
                                    </p:set>
                                    <p:anim calcmode="lin" valueType="num">
                                      <p:cBhvr>
                                        <p:cTn id="21" dur="500" fill="hold"/>
                                        <p:tgtEl>
                                          <p:spTgt spid="749621"/>
                                        </p:tgtEl>
                                        <p:attrNameLst>
                                          <p:attrName>ppt_w</p:attrName>
                                        </p:attrNameLst>
                                      </p:cBhvr>
                                      <p:tavLst>
                                        <p:tav tm="0">
                                          <p:val>
                                            <p:fltVal val="0"/>
                                          </p:val>
                                        </p:tav>
                                        <p:tav tm="100000">
                                          <p:val>
                                            <p:strVal val="#ppt_w"/>
                                          </p:val>
                                        </p:tav>
                                      </p:tavLst>
                                    </p:anim>
                                    <p:anim calcmode="lin" valueType="num">
                                      <p:cBhvr>
                                        <p:cTn id="22" dur="500" fill="hold"/>
                                        <p:tgtEl>
                                          <p:spTgt spid="74962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749622"/>
                                        </p:tgtEl>
                                        <p:attrNameLst>
                                          <p:attrName>style.visibility</p:attrName>
                                        </p:attrNameLst>
                                      </p:cBhvr>
                                      <p:to>
                                        <p:strVal val="visible"/>
                                      </p:to>
                                    </p:set>
                                    <p:anim calcmode="lin" valueType="num">
                                      <p:cBhvr>
                                        <p:cTn id="27" dur="1000" fill="hold"/>
                                        <p:tgtEl>
                                          <p:spTgt spid="749622"/>
                                        </p:tgtEl>
                                        <p:attrNameLst>
                                          <p:attrName>ppt_w</p:attrName>
                                        </p:attrNameLst>
                                      </p:cBhvr>
                                      <p:tavLst>
                                        <p:tav tm="0">
                                          <p:val>
                                            <p:fltVal val="0"/>
                                          </p:val>
                                        </p:tav>
                                        <p:tav tm="100000">
                                          <p:val>
                                            <p:strVal val="#ppt_w"/>
                                          </p:val>
                                        </p:tav>
                                      </p:tavLst>
                                    </p:anim>
                                    <p:anim calcmode="lin" valueType="num">
                                      <p:cBhvr>
                                        <p:cTn id="28" dur="1000" fill="hold"/>
                                        <p:tgtEl>
                                          <p:spTgt spid="74962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749623"/>
                                        </p:tgtEl>
                                        <p:attrNameLst>
                                          <p:attrName>style.visibility</p:attrName>
                                        </p:attrNameLst>
                                      </p:cBhvr>
                                      <p:to>
                                        <p:strVal val="visible"/>
                                      </p:to>
                                    </p:set>
                                    <p:animEffect transition="in" filter="barn(outVertical)">
                                      <p:cBhvr>
                                        <p:cTn id="33" dur="500"/>
                                        <p:tgtEl>
                                          <p:spTgt spid="749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86" grpId="0" autoUpdateAnimBg="0"/>
      <p:bldP spid="749587" grpId="0" autoUpdateAnimBg="0"/>
      <p:bldP spid="749621" grpId="0" autoUpdateAnimBg="0"/>
      <p:bldP spid="74962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sp>
        <p:nvSpPr>
          <p:cNvPr id="761858" name="Rectangle 2"/>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61868" name="Line 12"/>
          <p:cNvSpPr>
            <a:spLocks noChangeShapeType="1"/>
          </p:cNvSpPr>
          <p:nvPr/>
        </p:nvSpPr>
        <p:spPr bwMode="auto">
          <a:xfrm rot="5400000">
            <a:off x="1714500" y="3536950"/>
            <a:ext cx="0" cy="533400"/>
          </a:xfrm>
          <a:prstGeom prst="line">
            <a:avLst/>
          </a:prstGeom>
          <a:noFill/>
          <a:ln w="57150">
            <a:solidFill>
              <a:srgbClr val="000099"/>
            </a:solidFill>
            <a:round/>
            <a:headEnd/>
            <a:tailEnd type="triangle" w="med" len="med"/>
          </a:ln>
          <a:effectLst/>
        </p:spPr>
        <p:txBody>
          <a:bodyPr/>
          <a:lstStyle/>
          <a:p>
            <a:endParaRPr lang="en-US"/>
          </a:p>
        </p:txBody>
      </p:sp>
      <p:grpSp>
        <p:nvGrpSpPr>
          <p:cNvPr id="761870" name="Group 14"/>
          <p:cNvGrpSpPr>
            <a:grpSpLocks/>
          </p:cNvGrpSpPr>
          <p:nvPr/>
        </p:nvGrpSpPr>
        <p:grpSpPr bwMode="auto">
          <a:xfrm>
            <a:off x="327025" y="534988"/>
            <a:ext cx="1114425" cy="1052512"/>
            <a:chOff x="206" y="241"/>
            <a:chExt cx="702" cy="663"/>
          </a:xfrm>
        </p:grpSpPr>
        <p:sp>
          <p:nvSpPr>
            <p:cNvPr id="761871" name="Oval 15"/>
            <p:cNvSpPr>
              <a:spLocks noChangeArrowheads="1"/>
            </p:cNvSpPr>
            <p:nvPr/>
          </p:nvSpPr>
          <p:spPr bwMode="auto">
            <a:xfrm>
              <a:off x="206" y="241"/>
              <a:ext cx="702" cy="663"/>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61872" name="WordArt 16"/>
            <p:cNvSpPr>
              <a:spLocks noChangeArrowheads="1" noChangeShapeType="1" noTextEdit="1"/>
            </p:cNvSpPr>
            <p:nvPr/>
          </p:nvSpPr>
          <p:spPr bwMode="auto">
            <a:xfrm>
              <a:off x="286" y="430"/>
              <a:ext cx="543" cy="28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9999FF"/>
                      </a:gs>
                      <a:gs pos="50000">
                        <a:schemeClr val="bg1"/>
                      </a:gs>
                      <a:gs pos="100000">
                        <a:srgbClr val="9999FF"/>
                      </a:gs>
                    </a:gsLst>
                    <a:lin ang="2700000" scaled="1"/>
                  </a:gradFill>
                  <a:latin typeface="Impact"/>
                </a:rPr>
                <a:t>God</a:t>
              </a:r>
            </a:p>
          </p:txBody>
        </p:sp>
      </p:grpSp>
      <p:sp>
        <p:nvSpPr>
          <p:cNvPr id="761873" name="AutoShape 17"/>
          <p:cNvSpPr>
            <a:spLocks noChangeArrowheads="1"/>
          </p:cNvSpPr>
          <p:nvPr/>
        </p:nvSpPr>
        <p:spPr bwMode="auto">
          <a:xfrm>
            <a:off x="769938" y="1600200"/>
            <a:ext cx="228600" cy="1600200"/>
          </a:xfrm>
          <a:prstGeom prst="downArrow">
            <a:avLst>
              <a:gd name="adj1" fmla="val 50000"/>
              <a:gd name="adj2" fmla="val 175000"/>
            </a:avLst>
          </a:prstGeom>
          <a:solidFill>
            <a:srgbClr val="6600CC"/>
          </a:solidFill>
          <a:ln w="28575">
            <a:solidFill>
              <a:schemeClr val="bg1"/>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grpSp>
        <p:nvGrpSpPr>
          <p:cNvPr id="761874" name="Group 18"/>
          <p:cNvGrpSpPr>
            <a:grpSpLocks/>
          </p:cNvGrpSpPr>
          <p:nvPr/>
        </p:nvGrpSpPr>
        <p:grpSpPr bwMode="auto">
          <a:xfrm rot="-640033">
            <a:off x="1828800" y="1325563"/>
            <a:ext cx="374650" cy="2103437"/>
            <a:chOff x="1104" y="685"/>
            <a:chExt cx="188" cy="1366"/>
          </a:xfrm>
        </p:grpSpPr>
        <p:sp>
          <p:nvSpPr>
            <p:cNvPr id="761875" name="AutoShape 19"/>
            <p:cNvSpPr>
              <a:spLocks noChangeArrowheads="1"/>
            </p:cNvSpPr>
            <p:nvPr/>
          </p:nvSpPr>
          <p:spPr bwMode="auto">
            <a:xfrm rot="-1934745">
              <a:off x="1104" y="768"/>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761876" name="AutoShape 20"/>
            <p:cNvSpPr>
              <a:spLocks noChangeArrowheads="1"/>
            </p:cNvSpPr>
            <p:nvPr/>
          </p:nvSpPr>
          <p:spPr bwMode="auto">
            <a:xfrm rot="8865255">
              <a:off x="1200" y="685"/>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rot="10800000" wrap="none" anchor="ctr"/>
            <a:lstStyle/>
            <a:p>
              <a:pPr algn="ctr">
                <a:lnSpc>
                  <a:spcPct val="100000"/>
                </a:lnSpc>
              </a:pPr>
              <a:endParaRPr lang="en-US" sz="2400" b="0">
                <a:solidFill>
                  <a:schemeClr val="tx1"/>
                </a:solidFill>
                <a:latin typeface="Times New Roman" pitchFamily="18" charset="0"/>
              </a:endParaRPr>
            </a:p>
          </p:txBody>
        </p:sp>
      </p:grpSp>
      <p:grpSp>
        <p:nvGrpSpPr>
          <p:cNvPr id="761882" name="Group 26"/>
          <p:cNvGrpSpPr>
            <a:grpSpLocks/>
          </p:cNvGrpSpPr>
          <p:nvPr/>
        </p:nvGrpSpPr>
        <p:grpSpPr bwMode="auto">
          <a:xfrm>
            <a:off x="1968500" y="3262313"/>
            <a:ext cx="2679700" cy="1081087"/>
            <a:chOff x="1240" y="1959"/>
            <a:chExt cx="1688" cy="681"/>
          </a:xfrm>
        </p:grpSpPr>
        <p:grpSp>
          <p:nvGrpSpPr>
            <p:cNvPr id="761883" name="Group 27"/>
            <p:cNvGrpSpPr>
              <a:grpSpLocks/>
            </p:cNvGrpSpPr>
            <p:nvPr/>
          </p:nvGrpSpPr>
          <p:grpSpPr bwMode="auto">
            <a:xfrm>
              <a:off x="1244" y="1959"/>
              <a:ext cx="1684" cy="681"/>
              <a:chOff x="1273" y="1728"/>
              <a:chExt cx="1780" cy="720"/>
            </a:xfrm>
          </p:grpSpPr>
          <p:sp>
            <p:nvSpPr>
              <p:cNvPr id="761884" name="AutoShape 28"/>
              <p:cNvSpPr>
                <a:spLocks noChangeArrowheads="1"/>
              </p:cNvSpPr>
              <p:nvPr/>
            </p:nvSpPr>
            <p:spPr bwMode="auto">
              <a:xfrm rot="-5400000">
                <a:off x="1803" y="1198"/>
                <a:ext cx="720" cy="17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0">
                <a:gsLst>
                  <a:gs pos="0">
                    <a:schemeClr val="bg1"/>
                  </a:gs>
                  <a:gs pos="100000">
                    <a:srgbClr val="FFCCCC"/>
                  </a:gs>
                </a:gsLst>
                <a:path path="rect">
                  <a:fillToRect t="100000" r="100000"/>
                </a:path>
              </a:gra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761885" name="Rectangle 29"/>
              <p:cNvSpPr>
                <a:spLocks noChangeArrowheads="1"/>
              </p:cNvSpPr>
              <p:nvPr/>
            </p:nvSpPr>
            <p:spPr bwMode="auto">
              <a:xfrm rot="-5400000">
                <a:off x="1618" y="1774"/>
                <a:ext cx="465" cy="623"/>
              </a:xfrm>
              <a:prstGeom prst="rect">
                <a:avLst/>
              </a:prstGeom>
              <a:gradFill rotWithShape="0">
                <a:gsLst>
                  <a:gs pos="0">
                    <a:schemeClr val="bg1"/>
                  </a:gs>
                  <a:gs pos="100000">
                    <a:srgbClr val="FFCCCC"/>
                  </a:gs>
                </a:gsLst>
                <a:path path="rect">
                  <a:fillToRect t="100000" r="100000"/>
                </a:path>
              </a:gradFill>
              <a:ln w="9525">
                <a:noFill/>
                <a:miter lim="800000"/>
                <a:headEnd/>
                <a:tailEnd/>
              </a:ln>
              <a:effectLst/>
            </p:spPr>
            <p:txBody>
              <a:bodyPr wrap="none" anchor="ctr"/>
              <a:lstStyle/>
              <a:p>
                <a:endParaRPr lang="en-US"/>
              </a:p>
            </p:txBody>
          </p:sp>
        </p:grpSp>
        <p:sp>
          <p:nvSpPr>
            <p:cNvPr id="761886" name="Text Box 30"/>
            <p:cNvSpPr txBox="1">
              <a:spLocks noChangeArrowheads="1"/>
            </p:cNvSpPr>
            <p:nvPr/>
          </p:nvSpPr>
          <p:spPr bwMode="auto">
            <a:xfrm>
              <a:off x="1240" y="2160"/>
              <a:ext cx="869" cy="374"/>
            </a:xfrm>
            <a:prstGeom prst="rect">
              <a:avLst/>
            </a:prstGeom>
            <a:noFill/>
            <a:ln w="9525">
              <a:noFill/>
              <a:miter lim="800000"/>
              <a:headEnd/>
              <a:tailEnd/>
            </a:ln>
            <a:effectLst/>
          </p:spPr>
          <p:txBody>
            <a:bodyPr wrap="none">
              <a:spAutoFit/>
            </a:bodyPr>
            <a:lstStyle/>
            <a:p>
              <a:pPr algn="r">
                <a:lnSpc>
                  <a:spcPct val="75000"/>
                </a:lnSpc>
              </a:pPr>
              <a:r>
                <a:rPr lang="en-US" sz="2200" b="0">
                  <a:solidFill>
                    <a:srgbClr val="000099"/>
                  </a:solidFill>
                  <a:latin typeface="Arial Black" pitchFamily="34" charset="0"/>
                </a:rPr>
                <a:t>Original</a:t>
              </a:r>
            </a:p>
            <a:p>
              <a:pPr algn="r">
                <a:lnSpc>
                  <a:spcPct val="75000"/>
                </a:lnSpc>
              </a:pPr>
              <a:r>
                <a:rPr lang="en-US" sz="2200" b="0">
                  <a:solidFill>
                    <a:srgbClr val="000099"/>
                  </a:solidFill>
                  <a:latin typeface="Arial Black" pitchFamily="34" charset="0"/>
                </a:rPr>
                <a:t>mind</a:t>
              </a:r>
            </a:p>
          </p:txBody>
        </p:sp>
      </p:grpSp>
      <p:grpSp>
        <p:nvGrpSpPr>
          <p:cNvPr id="761890" name="Group 34"/>
          <p:cNvGrpSpPr>
            <a:grpSpLocks/>
          </p:cNvGrpSpPr>
          <p:nvPr/>
        </p:nvGrpSpPr>
        <p:grpSpPr bwMode="auto">
          <a:xfrm>
            <a:off x="762000" y="5410200"/>
            <a:ext cx="7467600" cy="1304925"/>
            <a:chOff x="384" y="3408"/>
            <a:chExt cx="4704" cy="822"/>
          </a:xfrm>
        </p:grpSpPr>
        <p:sp>
          <p:nvSpPr>
            <p:cNvPr id="761888" name="Text Box 32"/>
            <p:cNvSpPr txBox="1">
              <a:spLocks noChangeArrowheads="1"/>
            </p:cNvSpPr>
            <p:nvPr/>
          </p:nvSpPr>
          <p:spPr bwMode="auto">
            <a:xfrm>
              <a:off x="615" y="3436"/>
              <a:ext cx="4473" cy="794"/>
            </a:xfrm>
            <a:prstGeom prst="rect">
              <a:avLst/>
            </a:prstGeom>
            <a:noFill/>
            <a:ln w="9525">
              <a:noFill/>
              <a:miter lim="800000"/>
              <a:headEnd/>
              <a:tailEnd/>
            </a:ln>
            <a:effectLst/>
          </p:spPr>
          <p:txBody>
            <a:bodyPr>
              <a:spAutoFit/>
            </a:bodyPr>
            <a:lstStyle/>
            <a:p>
              <a:pPr>
                <a:lnSpc>
                  <a:spcPct val="80000"/>
                </a:lnSpc>
              </a:pPr>
              <a:r>
                <a:rPr lang="en-US" sz="2400"/>
                <a:t>All people have an </a:t>
              </a:r>
              <a:r>
                <a:rPr lang="en-US" sz="2400" u="sng"/>
                <a:t>original mind</a:t>
              </a:r>
              <a:r>
                <a:rPr lang="en-US" sz="2400"/>
                <a:t>, which inclines them to pursue </a:t>
              </a:r>
              <a:r>
                <a:rPr lang="en-US" sz="2400" u="sng"/>
                <a:t>goodness</a:t>
              </a:r>
              <a:r>
                <a:rPr lang="en-US" sz="2400"/>
                <a:t>. Yet, even without our being aware of it, we are driven by </a:t>
              </a:r>
              <a:r>
                <a:rPr lang="en-US" sz="2400">
                  <a:solidFill>
                    <a:srgbClr val="FFFF99"/>
                  </a:solidFill>
                </a:rPr>
                <a:t>evil forces</a:t>
              </a:r>
              <a:r>
                <a:rPr lang="en-US" sz="2400"/>
                <a:t> to perform </a:t>
              </a:r>
              <a:r>
                <a:rPr lang="en-US" sz="2400" u="sng"/>
                <a:t>evil deeds</a:t>
              </a:r>
              <a:r>
                <a:rPr lang="en-US" sz="2400"/>
                <a:t>, which we do not want to do </a:t>
              </a:r>
              <a:r>
                <a:rPr lang="en-US" sz="2000" b="0"/>
                <a:t>(p.  53).</a:t>
              </a:r>
            </a:p>
          </p:txBody>
        </p:sp>
        <p:sp>
          <p:nvSpPr>
            <p:cNvPr id="761889" name="Text Box 33"/>
            <p:cNvSpPr txBox="1">
              <a:spLocks noChangeArrowheads="1"/>
            </p:cNvSpPr>
            <p:nvPr/>
          </p:nvSpPr>
          <p:spPr bwMode="auto">
            <a:xfrm>
              <a:off x="384" y="3408"/>
              <a:ext cx="231" cy="269"/>
            </a:xfrm>
            <a:prstGeom prst="rect">
              <a:avLst/>
            </a:prstGeom>
            <a:noFill/>
            <a:ln w="9525">
              <a:noFill/>
              <a:miter lim="800000"/>
              <a:headEnd/>
              <a:tailEnd/>
            </a:ln>
            <a:effectLst/>
          </p:spPr>
          <p:txBody>
            <a:bodyPr>
              <a:spAutoFit/>
            </a:bodyPr>
            <a:lstStyle/>
            <a:p>
              <a:pPr>
                <a:lnSpc>
                  <a:spcPct val="55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nvGrpSpPr>
          <p:cNvPr id="761859" name="Group 3"/>
          <p:cNvGrpSpPr>
            <a:grpSpLocks/>
          </p:cNvGrpSpPr>
          <p:nvPr/>
        </p:nvGrpSpPr>
        <p:grpSpPr bwMode="auto">
          <a:xfrm>
            <a:off x="317500" y="3278188"/>
            <a:ext cx="1133475" cy="1052512"/>
            <a:chOff x="520" y="2304"/>
            <a:chExt cx="754" cy="701"/>
          </a:xfrm>
        </p:grpSpPr>
        <p:sp>
          <p:nvSpPr>
            <p:cNvPr id="761860" name="Oval 4"/>
            <p:cNvSpPr>
              <a:spLocks noChangeArrowheads="1"/>
            </p:cNvSpPr>
            <p:nvPr/>
          </p:nvSpPr>
          <p:spPr bwMode="auto">
            <a:xfrm>
              <a:off x="520" y="2304"/>
              <a:ext cx="743" cy="701"/>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0">
                <a:solidFill>
                  <a:srgbClr val="6600CC"/>
                </a:solidFill>
                <a:effectLst>
                  <a:outerShdw blurRad="38100" dist="38100" dir="2700000" algn="tl">
                    <a:srgbClr val="C0C0C0"/>
                  </a:outerShdw>
                </a:effectLst>
                <a:latin typeface="Impact" pitchFamily="34" charset="0"/>
              </a:endParaRPr>
            </a:p>
          </p:txBody>
        </p:sp>
        <p:grpSp>
          <p:nvGrpSpPr>
            <p:cNvPr id="761861" name="Group 5"/>
            <p:cNvGrpSpPr>
              <a:grpSpLocks/>
            </p:cNvGrpSpPr>
            <p:nvPr/>
          </p:nvGrpSpPr>
          <p:grpSpPr bwMode="auto">
            <a:xfrm>
              <a:off x="521" y="2507"/>
              <a:ext cx="753" cy="383"/>
              <a:chOff x="768" y="2555"/>
              <a:chExt cx="753" cy="383"/>
            </a:xfrm>
          </p:grpSpPr>
          <p:sp>
            <p:nvSpPr>
              <p:cNvPr id="761862" name="Text Box 6"/>
              <p:cNvSpPr txBox="1">
                <a:spLocks noChangeArrowheads="1"/>
              </p:cNvSpPr>
              <p:nvPr/>
            </p:nvSpPr>
            <p:spPr bwMode="auto">
              <a:xfrm>
                <a:off x="768" y="2555"/>
                <a:ext cx="753"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Good</a:t>
                </a:r>
                <a:r>
                  <a:rPr lang="en-US" sz="2000" b="0">
                    <a:solidFill>
                      <a:srgbClr val="000099"/>
                    </a:solidFill>
                    <a:latin typeface="Arial Black" pitchFamily="34" charset="0"/>
                  </a:rPr>
                  <a:t>-</a:t>
                </a:r>
              </a:p>
            </p:txBody>
          </p:sp>
          <p:sp>
            <p:nvSpPr>
              <p:cNvPr id="761863" name="Text Box 7"/>
              <p:cNvSpPr txBox="1">
                <a:spLocks noChangeArrowheads="1"/>
              </p:cNvSpPr>
              <p:nvPr/>
            </p:nvSpPr>
            <p:spPr bwMode="auto">
              <a:xfrm>
                <a:off x="792" y="2718"/>
                <a:ext cx="640"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ness</a:t>
                </a:r>
              </a:p>
            </p:txBody>
          </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1890"/>
                                        </p:tgtEl>
                                        <p:attrNameLst>
                                          <p:attrName>style.visibility</p:attrName>
                                        </p:attrNameLst>
                                      </p:cBhvr>
                                      <p:to>
                                        <p:strVal val="visible"/>
                                      </p:to>
                                    </p:set>
                                    <p:animEffect transition="in" filter="barn(outVertical)">
                                      <p:cBhvr>
                                        <p:cTn id="7" dur="500"/>
                                        <p:tgtEl>
                                          <p:spTgt spid="7618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61882"/>
                                        </p:tgtEl>
                                        <p:attrNameLst>
                                          <p:attrName>style.visibility</p:attrName>
                                        </p:attrNameLst>
                                      </p:cBhvr>
                                      <p:to>
                                        <p:strVal val="visible"/>
                                      </p:to>
                                    </p:set>
                                    <p:animEffect transition="in" filter="wipe(right)">
                                      <p:cBhvr>
                                        <p:cTn id="12" dur="500"/>
                                        <p:tgtEl>
                                          <p:spTgt spid="7618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61868"/>
                                        </p:tgtEl>
                                        <p:attrNameLst>
                                          <p:attrName>style.visibility</p:attrName>
                                        </p:attrNameLst>
                                      </p:cBhvr>
                                      <p:to>
                                        <p:strVal val="visible"/>
                                      </p:to>
                                    </p:set>
                                    <p:animEffect transition="in" filter="wipe(right)">
                                      <p:cBhvr>
                                        <p:cTn id="17" dur="1000"/>
                                        <p:tgtEl>
                                          <p:spTgt spid="761868"/>
                                        </p:tgtEl>
                                      </p:cBhvr>
                                    </p:animEffect>
                                  </p:childTnLst>
                                </p:cTn>
                              </p:par>
                              <p:par>
                                <p:cTn id="18" presetID="53" presetClass="entr" presetSubtype="0" fill="hold" nodeType="withEffect">
                                  <p:stCondLst>
                                    <p:cond delay="0"/>
                                  </p:stCondLst>
                                  <p:childTnLst>
                                    <p:set>
                                      <p:cBhvr>
                                        <p:cTn id="19" dur="1" fill="hold">
                                          <p:stCondLst>
                                            <p:cond delay="0"/>
                                          </p:stCondLst>
                                        </p:cTn>
                                        <p:tgtEl>
                                          <p:spTgt spid="761859"/>
                                        </p:tgtEl>
                                        <p:attrNameLst>
                                          <p:attrName>style.visibility</p:attrName>
                                        </p:attrNameLst>
                                      </p:cBhvr>
                                      <p:to>
                                        <p:strVal val="visible"/>
                                      </p:to>
                                    </p:set>
                                    <p:anim calcmode="lin" valueType="num">
                                      <p:cBhvr>
                                        <p:cTn id="20" dur="1000" fill="hold"/>
                                        <p:tgtEl>
                                          <p:spTgt spid="761859"/>
                                        </p:tgtEl>
                                        <p:attrNameLst>
                                          <p:attrName>ppt_w</p:attrName>
                                        </p:attrNameLst>
                                      </p:cBhvr>
                                      <p:tavLst>
                                        <p:tav tm="0">
                                          <p:val>
                                            <p:fltVal val="0"/>
                                          </p:val>
                                        </p:tav>
                                        <p:tav tm="100000">
                                          <p:val>
                                            <p:strVal val="#ppt_w"/>
                                          </p:val>
                                        </p:tav>
                                      </p:tavLst>
                                    </p:anim>
                                    <p:anim calcmode="lin" valueType="num">
                                      <p:cBhvr>
                                        <p:cTn id="21" dur="1000" fill="hold"/>
                                        <p:tgtEl>
                                          <p:spTgt spid="761859"/>
                                        </p:tgtEl>
                                        <p:attrNameLst>
                                          <p:attrName>ppt_h</p:attrName>
                                        </p:attrNameLst>
                                      </p:cBhvr>
                                      <p:tavLst>
                                        <p:tav tm="0">
                                          <p:val>
                                            <p:fltVal val="0"/>
                                          </p:val>
                                        </p:tav>
                                        <p:tav tm="100000">
                                          <p:val>
                                            <p:strVal val="#ppt_h"/>
                                          </p:val>
                                        </p:tav>
                                      </p:tavLst>
                                    </p:anim>
                                    <p:animEffect transition="in" filter="fade">
                                      <p:cBhvr>
                                        <p:cTn id="22" dur="1000"/>
                                        <p:tgtEl>
                                          <p:spTgt spid="761859"/>
                                        </p:tgtEl>
                                      </p:cBhvr>
                                    </p:animEffect>
                                  </p:childTnLst>
                                </p:cTn>
                              </p:par>
                              <p:par>
                                <p:cTn id="23" presetID="10" presetClass="entr" presetSubtype="0" fill="hold" nodeType="withEffect">
                                  <p:stCondLst>
                                    <p:cond delay="0"/>
                                  </p:stCondLst>
                                  <p:childTnLst>
                                    <p:set>
                                      <p:cBhvr>
                                        <p:cTn id="24" dur="1" fill="hold">
                                          <p:stCondLst>
                                            <p:cond delay="0"/>
                                          </p:stCondLst>
                                        </p:cTn>
                                        <p:tgtEl>
                                          <p:spTgt spid="761870"/>
                                        </p:tgtEl>
                                        <p:attrNameLst>
                                          <p:attrName>style.visibility</p:attrName>
                                        </p:attrNameLst>
                                      </p:cBhvr>
                                      <p:to>
                                        <p:strVal val="visible"/>
                                      </p:to>
                                    </p:set>
                                    <p:animEffect transition="in" filter="fade">
                                      <p:cBhvr>
                                        <p:cTn id="25" dur="2000"/>
                                        <p:tgtEl>
                                          <p:spTgt spid="761870"/>
                                        </p:tgtEl>
                                      </p:cBhvr>
                                    </p:animEffect>
                                  </p:childTnLst>
                                </p:cTn>
                              </p:par>
                              <p:par>
                                <p:cTn id="26" presetID="10" presetClass="entr" presetSubtype="0" fill="hold" nodeType="withEffect">
                                  <p:stCondLst>
                                    <p:cond delay="0"/>
                                  </p:stCondLst>
                                  <p:childTnLst>
                                    <p:set>
                                      <p:cBhvr>
                                        <p:cTn id="27" dur="1" fill="hold">
                                          <p:stCondLst>
                                            <p:cond delay="0"/>
                                          </p:stCondLst>
                                        </p:cTn>
                                        <p:tgtEl>
                                          <p:spTgt spid="761874"/>
                                        </p:tgtEl>
                                        <p:attrNameLst>
                                          <p:attrName>style.visibility</p:attrName>
                                        </p:attrNameLst>
                                      </p:cBhvr>
                                      <p:to>
                                        <p:strVal val="visible"/>
                                      </p:to>
                                    </p:set>
                                    <p:animEffect transition="in" filter="fade">
                                      <p:cBhvr>
                                        <p:cTn id="28" dur="2000"/>
                                        <p:tgtEl>
                                          <p:spTgt spid="76187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61873"/>
                                        </p:tgtEl>
                                        <p:attrNameLst>
                                          <p:attrName>style.visibility</p:attrName>
                                        </p:attrNameLst>
                                      </p:cBhvr>
                                      <p:to>
                                        <p:strVal val="visible"/>
                                      </p:to>
                                    </p:set>
                                    <p:animEffect transition="in" filter="wipe(up)">
                                      <p:cBhvr>
                                        <p:cTn id="31" dur="1000"/>
                                        <p:tgtEl>
                                          <p:spTgt spid="761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8" grpId="0" animBg="1"/>
      <p:bldP spid="76187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32" name="Text Box 19"/>
          <p:cNvSpPr txBox="1">
            <a:spLocks noChangeArrowheads="1"/>
          </p:cNvSpPr>
          <p:nvPr/>
        </p:nvSpPr>
        <p:spPr bwMode="auto">
          <a:xfrm>
            <a:off x="6096000" y="4343400"/>
            <a:ext cx="14478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2800" dirty="0">
                <a:solidFill>
                  <a:srgbClr val="000099"/>
                </a:solidFill>
              </a:rPr>
              <a:t>Retainer,</a:t>
            </a:r>
          </a:p>
        </p:txBody>
      </p:sp>
      <p:sp>
        <p:nvSpPr>
          <p:cNvPr id="33" name="Text Box 53"/>
          <p:cNvSpPr txBox="1">
            <a:spLocks noChangeArrowheads="1"/>
          </p:cNvSpPr>
          <p:nvPr/>
        </p:nvSpPr>
        <p:spPr bwMode="auto">
          <a:xfrm>
            <a:off x="7453313" y="4343400"/>
            <a:ext cx="1309687"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2800">
                <a:solidFill>
                  <a:srgbClr val="000099"/>
                </a:solidFill>
              </a:rPr>
              <a:t>servant,</a:t>
            </a:r>
          </a:p>
        </p:txBody>
      </p:sp>
      <p:sp>
        <p:nvSpPr>
          <p:cNvPr id="34" name="Text Box 54"/>
          <p:cNvSpPr txBox="1">
            <a:spLocks noChangeArrowheads="1"/>
          </p:cNvSpPr>
          <p:nvPr/>
        </p:nvSpPr>
        <p:spPr bwMode="auto">
          <a:xfrm>
            <a:off x="6096000" y="4702175"/>
            <a:ext cx="25908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2800" dirty="0">
                <a:solidFill>
                  <a:srgbClr val="000099"/>
                </a:solidFill>
              </a:rPr>
              <a:t>ministering spirit</a:t>
            </a:r>
          </a:p>
        </p:txBody>
      </p:sp>
      <p:sp>
        <p:nvSpPr>
          <p:cNvPr id="690178" name="Rectangle 2"/>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90231" name="AutoShape 55"/>
          <p:cNvSpPr>
            <a:spLocks noChangeArrowheads="1"/>
          </p:cNvSpPr>
          <p:nvPr/>
        </p:nvSpPr>
        <p:spPr bwMode="auto">
          <a:xfrm rot="18035878" flipH="1">
            <a:off x="5676107" y="1654969"/>
            <a:ext cx="258762" cy="1600200"/>
          </a:xfrm>
          <a:prstGeom prst="downArrow">
            <a:avLst>
              <a:gd name="adj1" fmla="val 50074"/>
              <a:gd name="adj2" fmla="val 111370"/>
            </a:avLst>
          </a:prstGeom>
          <a:gradFill rotWithShape="0">
            <a:gsLst>
              <a:gs pos="0">
                <a:srgbClr val="6600CC"/>
              </a:gs>
              <a:gs pos="50000">
                <a:srgbClr val="FFFFFF"/>
              </a:gs>
              <a:gs pos="100000">
                <a:srgbClr val="6600CC"/>
              </a:gs>
            </a:gsLst>
            <a:lin ang="5400000" scaled="1"/>
          </a:gradFill>
          <a:ln w="19050">
            <a:solidFill>
              <a:srgbClr val="9900FF"/>
            </a:solidFill>
            <a:miter lim="800000"/>
            <a:headEnd/>
            <a:tailEnd/>
          </a:ln>
          <a:effectLst/>
        </p:spPr>
        <p:txBody>
          <a:bodyPr wrap="none" anchor="ctr"/>
          <a:lstStyle/>
          <a:p>
            <a:endParaRPr lang="en-US"/>
          </a:p>
        </p:txBody>
      </p:sp>
      <p:grpSp>
        <p:nvGrpSpPr>
          <p:cNvPr id="690235" name="Group 59"/>
          <p:cNvGrpSpPr>
            <a:grpSpLocks/>
          </p:cNvGrpSpPr>
          <p:nvPr/>
        </p:nvGrpSpPr>
        <p:grpSpPr bwMode="auto">
          <a:xfrm>
            <a:off x="3886200" y="1066800"/>
            <a:ext cx="1371600" cy="1295400"/>
            <a:chOff x="2448" y="672"/>
            <a:chExt cx="864" cy="816"/>
          </a:xfrm>
        </p:grpSpPr>
        <p:sp>
          <p:nvSpPr>
            <p:cNvPr id="690236" name="Oval 60"/>
            <p:cNvSpPr>
              <a:spLocks noChangeArrowheads="1"/>
            </p:cNvSpPr>
            <p:nvPr/>
          </p:nvSpPr>
          <p:spPr bwMode="auto">
            <a:xfrm>
              <a:off x="2448" y="672"/>
              <a:ext cx="864" cy="816"/>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5400">
                <a:solidFill>
                  <a:srgbClr val="6600CC"/>
                </a:solidFill>
                <a:latin typeface="Impact" pitchFamily="34" charset="0"/>
              </a:endParaRPr>
            </a:p>
          </p:txBody>
        </p:sp>
        <p:sp>
          <p:nvSpPr>
            <p:cNvPr id="690237" name="WordArt 61"/>
            <p:cNvSpPr>
              <a:spLocks noChangeArrowheads="1" noChangeShapeType="1" noTextEdit="1"/>
            </p:cNvSpPr>
            <p:nvPr/>
          </p:nvSpPr>
          <p:spPr bwMode="auto">
            <a:xfrm>
              <a:off x="2547" y="864"/>
              <a:ext cx="669" cy="350"/>
            </a:xfrm>
            <a:prstGeom prst="rect">
              <a:avLst/>
            </a:prstGeom>
          </p:spPr>
          <p:txBody>
            <a:bodyPr wrap="none" fromWordArt="1">
              <a:prstTxWarp prst="textPlain">
                <a:avLst>
                  <a:gd name="adj" fmla="val 50000"/>
                </a:avLst>
              </a:prstTxWarp>
              <a:scene3d>
                <a:camera prst="legacyPerspectiveBottomLeft"/>
                <a:lightRig rig="legacyHarsh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grpSp>
        <p:nvGrpSpPr>
          <p:cNvPr id="690238" name="Group 62"/>
          <p:cNvGrpSpPr>
            <a:grpSpLocks/>
          </p:cNvGrpSpPr>
          <p:nvPr/>
        </p:nvGrpSpPr>
        <p:grpSpPr bwMode="auto">
          <a:xfrm>
            <a:off x="6172200" y="2743200"/>
            <a:ext cx="2209800" cy="990600"/>
            <a:chOff x="3888" y="1728"/>
            <a:chExt cx="1392" cy="624"/>
          </a:xfrm>
        </p:grpSpPr>
        <p:sp>
          <p:nvSpPr>
            <p:cNvPr id="690239" name="Oval 63"/>
            <p:cNvSpPr>
              <a:spLocks noChangeArrowheads="1"/>
            </p:cNvSpPr>
            <p:nvPr/>
          </p:nvSpPr>
          <p:spPr bwMode="auto">
            <a:xfrm>
              <a:off x="3888" y="1728"/>
              <a:ext cx="1392" cy="624"/>
            </a:xfrm>
            <a:prstGeom prst="ellipse">
              <a:avLst/>
            </a:prstGeom>
            <a:gradFill rotWithShape="0">
              <a:gsLst>
                <a:gs pos="0">
                  <a:schemeClr val="folHlink"/>
                </a:gs>
                <a:gs pos="100000">
                  <a:srgbClr val="969696"/>
                </a:gs>
              </a:gsLst>
              <a:path path="shape">
                <a:fillToRect l="50000" t="50000" r="50000" b="50000"/>
              </a:path>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EAEAEA"/>
              </a:extrusionClr>
            </a:sp3d>
          </p:spPr>
          <p:txBody>
            <a:bodyPr wrap="none" anchor="ctr">
              <a:flatTx/>
            </a:bodyPr>
            <a:lstStyle/>
            <a:p>
              <a:pPr algn="ctr">
                <a:lnSpc>
                  <a:spcPct val="100000"/>
                </a:lnSpc>
              </a:pPr>
              <a:endParaRPr lang="en-US" sz="4400">
                <a:solidFill>
                  <a:srgbClr val="6600CC"/>
                </a:solidFill>
                <a:latin typeface="Impact" pitchFamily="34" charset="0"/>
              </a:endParaRPr>
            </a:p>
          </p:txBody>
        </p:sp>
        <p:sp>
          <p:nvSpPr>
            <p:cNvPr id="690240" name="Text Box 64"/>
            <p:cNvSpPr txBox="1">
              <a:spLocks noChangeArrowheads="1"/>
            </p:cNvSpPr>
            <p:nvPr/>
          </p:nvSpPr>
          <p:spPr bwMode="auto">
            <a:xfrm>
              <a:off x="4043" y="1819"/>
              <a:ext cx="1083" cy="442"/>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lnSpc>
                  <a:spcPct val="100000"/>
                </a:lnSpc>
              </a:pPr>
              <a:r>
                <a:rPr lang="en-US" sz="4000" b="0">
                  <a:effectLst>
                    <a:outerShdw blurRad="38100" dist="38100" dir="2700000" algn="tl">
                      <a:srgbClr val="000000"/>
                    </a:outerShdw>
                  </a:effectLst>
                  <a:latin typeface="Impact" pitchFamily="34" charset="0"/>
                </a:rPr>
                <a:t>Angels</a:t>
              </a:r>
            </a:p>
          </p:txBody>
        </p:sp>
      </p:grpSp>
      <p:grpSp>
        <p:nvGrpSpPr>
          <p:cNvPr id="690265" name="Group 89"/>
          <p:cNvGrpSpPr>
            <a:grpSpLocks/>
          </p:cNvGrpSpPr>
          <p:nvPr/>
        </p:nvGrpSpPr>
        <p:grpSpPr bwMode="auto">
          <a:xfrm>
            <a:off x="838200" y="990600"/>
            <a:ext cx="7391400" cy="3810000"/>
            <a:chOff x="480" y="576"/>
            <a:chExt cx="4656" cy="2400"/>
          </a:xfrm>
        </p:grpSpPr>
        <p:sp>
          <p:nvSpPr>
            <p:cNvPr id="690244" name="AutoShape 68"/>
            <p:cNvSpPr>
              <a:spLocks noChangeArrowheads="1"/>
            </p:cNvSpPr>
            <p:nvPr/>
          </p:nvSpPr>
          <p:spPr bwMode="auto">
            <a:xfrm>
              <a:off x="480" y="576"/>
              <a:ext cx="4656" cy="2400"/>
            </a:xfrm>
            <a:prstGeom prst="horizontalScroll">
              <a:avLst>
                <a:gd name="adj" fmla="val 12500"/>
              </a:avLst>
            </a:prstGeom>
            <a:gradFill rotWithShape="0">
              <a:gsLst>
                <a:gs pos="0">
                  <a:srgbClr val="FFFFFF"/>
                </a:gs>
                <a:gs pos="100000">
                  <a:srgbClr val="FFCC99"/>
                </a:gs>
              </a:gsLst>
              <a:path path="rect">
                <a:fillToRect l="50000" t="50000" r="50000" b="50000"/>
              </a:path>
            </a:gradFill>
            <a:ln w="76200">
              <a:solidFill>
                <a:srgbClr val="663300"/>
              </a:solidFill>
              <a:round/>
              <a:headEnd/>
              <a:tailEnd/>
            </a:ln>
            <a:effectLst/>
          </p:spPr>
          <p:txBody>
            <a:bodyPr wrap="none" anchor="ctr"/>
            <a:lstStyle/>
            <a:p>
              <a:pPr>
                <a:lnSpc>
                  <a:spcPct val="80000"/>
                </a:lnSpc>
                <a:spcBef>
                  <a:spcPct val="40000"/>
                </a:spcBef>
              </a:pPr>
              <a:endParaRPr lang="en-US" sz="800">
                <a:solidFill>
                  <a:srgbClr val="0000FF"/>
                </a:solidFill>
                <a:effectLst>
                  <a:outerShdw blurRad="38100" dist="38100" dir="2700000" algn="tl">
                    <a:srgbClr val="000000"/>
                  </a:outerShdw>
                </a:effectLst>
                <a:latin typeface="Arial Black" pitchFamily="34" charset="0"/>
              </a:endParaRPr>
            </a:p>
            <a:p>
              <a:endParaRPr lang="en-US" sz="1200">
                <a:solidFill>
                  <a:srgbClr val="CC0099"/>
                </a:solidFill>
                <a:effectLst>
                  <a:outerShdw blurRad="38100" dist="38100" dir="2700000" algn="tl">
                    <a:srgbClr val="000000"/>
                  </a:outerShdw>
                </a:effectLst>
                <a:latin typeface="Times New Roman" pitchFamily="18" charset="0"/>
              </a:endParaRPr>
            </a:p>
            <a:p>
              <a:r>
                <a:rPr lang="en-US" sz="2800">
                  <a:solidFill>
                    <a:srgbClr val="CC0099"/>
                  </a:solidFill>
                  <a:effectLst>
                    <a:outerShdw blurRad="38100" dist="38100" dir="2700000" algn="tl">
                      <a:srgbClr val="000000"/>
                    </a:outerShdw>
                  </a:effectLst>
                  <a:latin typeface="Times New Roman" pitchFamily="18" charset="0"/>
                </a:rPr>
                <a:t>					</a:t>
              </a:r>
              <a:endParaRPr lang="en-US" sz="2800" b="0">
                <a:solidFill>
                  <a:srgbClr val="0000FF"/>
                </a:solidFill>
                <a:latin typeface="Times New Roman" pitchFamily="18" charset="0"/>
              </a:endParaRPr>
            </a:p>
            <a:p>
              <a:pPr>
                <a:lnSpc>
                  <a:spcPct val="80000"/>
                </a:lnSpc>
              </a:pPr>
              <a:endParaRPr lang="en-US" sz="1400">
                <a:solidFill>
                  <a:srgbClr val="CC0099"/>
                </a:solidFill>
                <a:effectLst>
                  <a:outerShdw blurRad="38100" dist="38100" dir="2700000" algn="tl">
                    <a:srgbClr val="000000"/>
                  </a:outerShdw>
                </a:effectLst>
                <a:latin typeface="Times New Roman" pitchFamily="18" charset="0"/>
              </a:endParaRPr>
            </a:p>
          </p:txBody>
        </p:sp>
        <p:sp>
          <p:nvSpPr>
            <p:cNvPr id="690245" name="Text Box 69"/>
            <p:cNvSpPr txBox="1">
              <a:spLocks noChangeArrowheads="1"/>
            </p:cNvSpPr>
            <p:nvPr/>
          </p:nvSpPr>
          <p:spPr bwMode="auto">
            <a:xfrm>
              <a:off x="987" y="1104"/>
              <a:ext cx="4005" cy="1096"/>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pPr>
              <a:r>
                <a:rPr lang="en-US" sz="3600" b="0">
                  <a:solidFill>
                    <a:srgbClr val="522900"/>
                  </a:solidFill>
                  <a:latin typeface="Arial Black" pitchFamily="34" charset="0"/>
                </a:rPr>
                <a:t>but he said to me, “You must not do that! I am a fellow servant ….”</a:t>
              </a:r>
            </a:p>
          </p:txBody>
        </p:sp>
        <p:sp>
          <p:nvSpPr>
            <p:cNvPr id="690246" name="Text Box 70"/>
            <p:cNvSpPr txBox="1">
              <a:spLocks noChangeArrowheads="1"/>
            </p:cNvSpPr>
            <p:nvPr/>
          </p:nvSpPr>
          <p:spPr bwMode="auto">
            <a:xfrm>
              <a:off x="3648" y="2208"/>
              <a:ext cx="1187" cy="365"/>
            </a:xfrm>
            <a:prstGeom prst="rect">
              <a:avLst/>
            </a:prstGeom>
            <a:noFill/>
            <a:ln w="9525">
              <a:noFill/>
              <a:miter lim="800000"/>
              <a:headEnd/>
              <a:tailEnd/>
            </a:ln>
            <a:effectLst>
              <a:outerShdw dist="53882" dir="2700000" algn="ctr" rotWithShape="0">
                <a:schemeClr val="bg1"/>
              </a:outerShdw>
            </a:effectLst>
          </p:spPr>
          <p:txBody>
            <a:bodyPr>
              <a:spAutoFit/>
            </a:bodyPr>
            <a:lstStyle/>
            <a:p>
              <a:pPr algn="ctr">
                <a:lnSpc>
                  <a:spcPct val="100000"/>
                </a:lnSpc>
                <a:spcBef>
                  <a:spcPct val="50000"/>
                </a:spcBef>
              </a:pPr>
              <a:r>
                <a:rPr lang="en-US" sz="3200">
                  <a:solidFill>
                    <a:srgbClr val="522900"/>
                  </a:solidFill>
                  <a:effectLst>
                    <a:outerShdw blurRad="38100" dist="38100" dir="2700000" algn="tl">
                      <a:srgbClr val="000000"/>
                    </a:outerShdw>
                  </a:effectLst>
                  <a:latin typeface="Times New Roman" pitchFamily="18" charset="0"/>
                </a:rPr>
                <a:t>Rev. 22:9</a:t>
              </a:r>
            </a:p>
          </p:txBody>
        </p:sp>
      </p:grpSp>
      <p:sp>
        <p:nvSpPr>
          <p:cNvPr id="690248" name="Text Box 72"/>
          <p:cNvSpPr txBox="1">
            <a:spLocks noChangeArrowheads="1"/>
          </p:cNvSpPr>
          <p:nvPr/>
        </p:nvSpPr>
        <p:spPr bwMode="auto">
          <a:xfrm>
            <a:off x="5715000" y="4387850"/>
            <a:ext cx="457200" cy="503238"/>
          </a:xfrm>
          <a:prstGeom prst="rect">
            <a:avLst/>
          </a:prstGeom>
          <a:noFill/>
          <a:ln w="9525">
            <a:noFill/>
            <a:miter lim="800000"/>
            <a:headEnd/>
            <a:tailEnd/>
          </a:ln>
          <a:effectLst/>
        </p:spPr>
        <p:txBody>
          <a:bodyPr>
            <a:spAutoFit/>
          </a:bodyPr>
          <a:lstStyle/>
          <a:p>
            <a:pPr>
              <a:lnSpc>
                <a:spcPct val="50000"/>
              </a:lnSpc>
            </a:pPr>
            <a:r>
              <a:rPr lang="en-US" sz="5400">
                <a:solidFill>
                  <a:srgbClr val="333399"/>
                </a:solidFill>
                <a:latin typeface="Times New Roman" pitchFamily="18" charset="0"/>
                <a:sym typeface="CommonBullets" pitchFamily="34" charset="2"/>
              </a:rPr>
              <a:t></a:t>
            </a:r>
            <a:endParaRPr lang="en-US" sz="5400">
              <a:solidFill>
                <a:srgbClr val="333399"/>
              </a:solidFill>
              <a:latin typeface="Times New Roman" pitchFamily="18" charset="0"/>
            </a:endParaRPr>
          </a:p>
        </p:txBody>
      </p:sp>
      <p:grpSp>
        <p:nvGrpSpPr>
          <p:cNvPr id="690262" name="Group 86"/>
          <p:cNvGrpSpPr>
            <a:grpSpLocks/>
          </p:cNvGrpSpPr>
          <p:nvPr/>
        </p:nvGrpSpPr>
        <p:grpSpPr bwMode="auto">
          <a:xfrm>
            <a:off x="838200" y="5546725"/>
            <a:ext cx="7391400" cy="1006475"/>
            <a:chOff x="288" y="3446"/>
            <a:chExt cx="4656" cy="634"/>
          </a:xfrm>
        </p:grpSpPr>
        <p:sp>
          <p:nvSpPr>
            <p:cNvPr id="690263" name="Text Box 87"/>
            <p:cNvSpPr txBox="1">
              <a:spLocks noChangeArrowheads="1"/>
            </p:cNvSpPr>
            <p:nvPr/>
          </p:nvSpPr>
          <p:spPr bwMode="auto">
            <a:xfrm>
              <a:off x="528" y="3452"/>
              <a:ext cx="4416" cy="628"/>
            </a:xfrm>
            <a:prstGeom prst="rect">
              <a:avLst/>
            </a:prstGeom>
            <a:noFill/>
            <a:ln w="9525">
              <a:noFill/>
              <a:miter lim="800000"/>
              <a:headEnd/>
              <a:tailEnd/>
            </a:ln>
            <a:effectLst/>
          </p:spPr>
          <p:txBody>
            <a:bodyPr>
              <a:spAutoFit/>
            </a:bodyPr>
            <a:lstStyle/>
            <a:p>
              <a:pPr>
                <a:lnSpc>
                  <a:spcPct val="90000"/>
                </a:lnSpc>
              </a:pPr>
              <a:r>
                <a:rPr lang="en-US" sz="2200"/>
                <a:t>God created angels to be His </a:t>
              </a:r>
              <a:r>
                <a:rPr lang="en-US" sz="2200" u="sng"/>
                <a:t>retainers</a:t>
              </a:r>
              <a:r>
                <a:rPr lang="en-US" sz="2200"/>
                <a:t> (Heb. 1:14), “</a:t>
              </a:r>
              <a:r>
                <a:rPr lang="en-US" sz="2200" u="sng"/>
                <a:t>a servant</a:t>
              </a:r>
              <a:r>
                <a:rPr lang="en-US" sz="2200"/>
                <a:t>” (Rev. 22:9), and “</a:t>
              </a:r>
              <a:r>
                <a:rPr lang="en-US" sz="2200" u="sng"/>
                <a:t>ministering spirits</a:t>
              </a:r>
              <a:r>
                <a:rPr lang="en-US" sz="2200"/>
                <a:t>” (Heb. 1:14), who would assist Him in creating and sustaining the universe.</a:t>
              </a:r>
            </a:p>
          </p:txBody>
        </p:sp>
        <p:sp>
          <p:nvSpPr>
            <p:cNvPr id="690264" name="Text Box 88"/>
            <p:cNvSpPr txBox="1">
              <a:spLocks noChangeArrowheads="1"/>
            </p:cNvSpPr>
            <p:nvPr/>
          </p:nvSpPr>
          <p:spPr bwMode="auto">
            <a:xfrm>
              <a:off x="288" y="3446"/>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nvGrpSpPr>
          <p:cNvPr id="26" name="Group 89"/>
          <p:cNvGrpSpPr>
            <a:grpSpLocks/>
          </p:cNvGrpSpPr>
          <p:nvPr/>
        </p:nvGrpSpPr>
        <p:grpSpPr bwMode="auto">
          <a:xfrm>
            <a:off x="206375" y="111125"/>
            <a:ext cx="6599238" cy="860425"/>
            <a:chOff x="130" y="70"/>
            <a:chExt cx="4157" cy="542"/>
          </a:xfrm>
        </p:grpSpPr>
        <p:sp>
          <p:nvSpPr>
            <p:cNvPr id="27" name="Text Box 4"/>
            <p:cNvSpPr txBox="1">
              <a:spLocks noChangeArrowheads="1"/>
            </p:cNvSpPr>
            <p:nvPr/>
          </p:nvSpPr>
          <p:spPr bwMode="auto">
            <a:xfrm>
              <a:off x="480" y="96"/>
              <a:ext cx="3807" cy="516"/>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Angels, Their Missions</a:t>
              </a:r>
            </a:p>
            <a:p>
              <a:r>
                <a:rPr lang="en-US" sz="2800" b="0" dirty="0">
                  <a:solidFill>
                    <a:srgbClr val="000099"/>
                  </a:solidFill>
                  <a:latin typeface="Impact" pitchFamily="34" charset="0"/>
                </a:rPr>
                <a:t>and Their Relationship to Human Beings</a:t>
              </a:r>
            </a:p>
          </p:txBody>
        </p:sp>
        <p:sp>
          <p:nvSpPr>
            <p:cNvPr id="28" name="Text Box 5"/>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2.1</a:t>
              </a:r>
            </a:p>
          </p:txBody>
        </p:sp>
      </p:grpSp>
      <p:sp>
        <p:nvSpPr>
          <p:cNvPr id="35" name="Text Box 54"/>
          <p:cNvSpPr txBox="1">
            <a:spLocks noChangeArrowheads="1"/>
          </p:cNvSpPr>
          <p:nvPr/>
        </p:nvSpPr>
        <p:spPr bwMode="auto">
          <a:xfrm>
            <a:off x="5715000" y="3908425"/>
            <a:ext cx="381000" cy="503238"/>
          </a:xfrm>
          <a:prstGeom prst="rect">
            <a:avLst/>
          </a:prstGeom>
          <a:noFill/>
          <a:ln w="9525">
            <a:noFill/>
            <a:miter lim="800000"/>
            <a:headEnd/>
            <a:tailEnd/>
          </a:ln>
          <a:effectLst/>
        </p:spPr>
        <p:txBody>
          <a:bodyPr>
            <a:spAutoFit/>
          </a:bodyPr>
          <a:lstStyle/>
          <a:p>
            <a:pPr>
              <a:lnSpc>
                <a:spcPct val="50000"/>
              </a:lnSpc>
            </a:pPr>
            <a:r>
              <a:rPr lang="en-US" sz="5400">
                <a:solidFill>
                  <a:srgbClr val="333399"/>
                </a:solidFill>
                <a:latin typeface="Times New Roman" pitchFamily="18" charset="0"/>
                <a:sym typeface="CommonBullets" pitchFamily="34" charset="2"/>
              </a:rPr>
              <a:t></a:t>
            </a:r>
            <a:endParaRPr lang="en-US" sz="5400">
              <a:solidFill>
                <a:srgbClr val="333399"/>
              </a:solidFill>
              <a:latin typeface="Times New Roman" pitchFamily="18" charset="0"/>
            </a:endParaRPr>
          </a:p>
        </p:txBody>
      </p:sp>
      <p:sp>
        <p:nvSpPr>
          <p:cNvPr id="36" name="Text Box 53"/>
          <p:cNvSpPr txBox="1">
            <a:spLocks noChangeArrowheads="1"/>
          </p:cNvSpPr>
          <p:nvPr/>
        </p:nvSpPr>
        <p:spPr bwMode="auto">
          <a:xfrm>
            <a:off x="6096000" y="3900488"/>
            <a:ext cx="1981200" cy="48987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ts val="3100"/>
              </a:lnSpc>
              <a:spcBef>
                <a:spcPct val="50000"/>
              </a:spcBef>
            </a:pPr>
            <a:r>
              <a:rPr lang="en-US" sz="2800" dirty="0">
                <a:solidFill>
                  <a:srgbClr val="000099"/>
                </a:solidFill>
              </a:rPr>
              <a:t>Created first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90265"/>
                                        </p:tgtEl>
                                        <p:attrNameLst>
                                          <p:attrName>style.visibility</p:attrName>
                                        </p:attrNameLst>
                                      </p:cBhvr>
                                      <p:to>
                                        <p:strVal val="visible"/>
                                      </p:to>
                                    </p:set>
                                    <p:animEffect transition="in" filter="barn(outVertical)">
                                      <p:cBhvr>
                                        <p:cTn id="7" dur="500"/>
                                        <p:tgtEl>
                                          <p:spTgt spid="6902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690265"/>
                                        </p:tgtEl>
                                      </p:cBhvr>
                                    </p:animEffect>
                                    <p:set>
                                      <p:cBhvr>
                                        <p:cTn id="12" dur="1" fill="hold">
                                          <p:stCondLst>
                                            <p:cond delay="499"/>
                                          </p:stCondLst>
                                        </p:cTn>
                                        <p:tgtEl>
                                          <p:spTgt spid="690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341002" name="Rectangle 10"/>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41058" name="Group 66"/>
          <p:cNvGrpSpPr>
            <a:grpSpLocks/>
          </p:cNvGrpSpPr>
          <p:nvPr/>
        </p:nvGrpSpPr>
        <p:grpSpPr bwMode="auto">
          <a:xfrm>
            <a:off x="914400" y="5562600"/>
            <a:ext cx="7239000" cy="1025525"/>
            <a:chOff x="192" y="3434"/>
            <a:chExt cx="4752" cy="646"/>
          </a:xfrm>
        </p:grpSpPr>
        <p:sp>
          <p:nvSpPr>
            <p:cNvPr id="341003" name="Text Box 11"/>
            <p:cNvSpPr txBox="1">
              <a:spLocks noChangeArrowheads="1"/>
            </p:cNvSpPr>
            <p:nvPr/>
          </p:nvSpPr>
          <p:spPr bwMode="auto">
            <a:xfrm>
              <a:off x="432" y="3434"/>
              <a:ext cx="4512" cy="646"/>
            </a:xfrm>
            <a:prstGeom prst="rect">
              <a:avLst/>
            </a:prstGeom>
            <a:noFill/>
            <a:ln w="9525">
              <a:noFill/>
              <a:miter lim="800000"/>
              <a:headEnd/>
              <a:tailEnd/>
            </a:ln>
            <a:effectLst/>
          </p:spPr>
          <p:txBody>
            <a:bodyPr>
              <a:spAutoFit/>
            </a:bodyPr>
            <a:lstStyle/>
            <a:p>
              <a:r>
                <a:rPr lang="en-US" sz="2400"/>
                <a:t>Because God created us </a:t>
              </a:r>
              <a:r>
                <a:rPr lang="en-US" sz="2400" u="sng"/>
                <a:t>human beings</a:t>
              </a:r>
              <a:r>
                <a:rPr lang="en-US" sz="2400"/>
                <a:t> as His </a:t>
              </a:r>
              <a:r>
                <a:rPr lang="en-US" sz="2400" u="sng"/>
                <a:t>children</a:t>
              </a:r>
              <a:r>
                <a:rPr lang="en-US" sz="2400"/>
                <a:t> and gave us dominion over all </a:t>
              </a:r>
              <a:r>
                <a:rPr lang="en-US" sz="2400" u="sng"/>
                <a:t>creation</a:t>
              </a:r>
              <a:r>
                <a:rPr lang="en-US" sz="2400"/>
                <a:t>, we are meant  to </a:t>
              </a:r>
              <a:r>
                <a:rPr lang="en-US" sz="2400" u="sng"/>
                <a:t>rule over</a:t>
              </a:r>
              <a:r>
                <a:rPr lang="en-US" sz="2400"/>
                <a:t> the angels as well.</a:t>
              </a:r>
            </a:p>
          </p:txBody>
        </p:sp>
        <p:sp>
          <p:nvSpPr>
            <p:cNvPr id="341004" name="Text Box 12"/>
            <p:cNvSpPr txBox="1">
              <a:spLocks noChangeArrowheads="1"/>
            </p:cNvSpPr>
            <p:nvPr/>
          </p:nvSpPr>
          <p:spPr bwMode="auto">
            <a:xfrm>
              <a:off x="192" y="3437"/>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341019" name="AutoShape 27"/>
          <p:cNvSpPr>
            <a:spLocks noChangeArrowheads="1"/>
          </p:cNvSpPr>
          <p:nvPr/>
        </p:nvSpPr>
        <p:spPr bwMode="auto">
          <a:xfrm rot="5400000" flipV="1">
            <a:off x="4343400" y="1676400"/>
            <a:ext cx="228600" cy="3124200"/>
          </a:xfrm>
          <a:prstGeom prst="downArrow">
            <a:avLst>
              <a:gd name="adj1" fmla="val 50000"/>
              <a:gd name="adj2" fmla="val 341667"/>
            </a:avLst>
          </a:prstGeom>
          <a:gradFill rotWithShape="0">
            <a:gsLst>
              <a:gs pos="0">
                <a:srgbClr val="9900FF"/>
              </a:gs>
              <a:gs pos="50000">
                <a:srgbClr val="FFFFFF"/>
              </a:gs>
              <a:gs pos="100000">
                <a:srgbClr val="9900FF"/>
              </a:gs>
            </a:gsLst>
            <a:lin ang="0" scaled="1"/>
          </a:gradFill>
          <a:ln w="19050">
            <a:solidFill>
              <a:srgbClr val="9900FF"/>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341027" name="Text Box 35"/>
          <p:cNvSpPr txBox="1">
            <a:spLocks noChangeArrowheads="1"/>
          </p:cNvSpPr>
          <p:nvPr/>
        </p:nvSpPr>
        <p:spPr bwMode="auto">
          <a:xfrm>
            <a:off x="457200" y="3894138"/>
            <a:ext cx="381000" cy="503237"/>
          </a:xfrm>
          <a:prstGeom prst="rect">
            <a:avLst/>
          </a:prstGeom>
          <a:noFill/>
          <a:ln w="9525">
            <a:noFill/>
            <a:miter lim="800000"/>
            <a:headEnd/>
            <a:tailEnd/>
          </a:ln>
          <a:effectLst/>
        </p:spPr>
        <p:txBody>
          <a:bodyPr>
            <a:spAutoFit/>
          </a:bodyPr>
          <a:lstStyle/>
          <a:p>
            <a:pPr>
              <a:lnSpc>
                <a:spcPct val="50000"/>
              </a:lnSpc>
            </a:pPr>
            <a:r>
              <a:rPr lang="en-US" sz="5400" dirty="0">
                <a:solidFill>
                  <a:srgbClr val="333399"/>
                </a:solidFill>
                <a:latin typeface="Times New Roman" pitchFamily="18" charset="0"/>
                <a:sym typeface="CommonBullets" pitchFamily="34" charset="2"/>
              </a:rPr>
              <a:t></a:t>
            </a:r>
            <a:endParaRPr lang="en-US" sz="5400" dirty="0">
              <a:solidFill>
                <a:srgbClr val="333399"/>
              </a:solidFill>
              <a:latin typeface="Times New Roman" pitchFamily="18" charset="0"/>
            </a:endParaRPr>
          </a:p>
        </p:txBody>
      </p:sp>
      <p:sp>
        <p:nvSpPr>
          <p:cNvPr id="341028" name="Text Box 36"/>
          <p:cNvSpPr txBox="1">
            <a:spLocks noChangeArrowheads="1"/>
          </p:cNvSpPr>
          <p:nvPr/>
        </p:nvSpPr>
        <p:spPr bwMode="auto">
          <a:xfrm>
            <a:off x="838200" y="3886200"/>
            <a:ext cx="2362200" cy="519113"/>
          </a:xfrm>
          <a:prstGeom prst="rect">
            <a:avLst/>
          </a:prstGeom>
          <a:noFill/>
          <a:ln w="9525">
            <a:noFill/>
            <a:miter lim="800000"/>
            <a:headEnd/>
            <a:tailEnd/>
          </a:ln>
          <a:effectLst>
            <a:outerShdw dist="35921" dir="2700000" algn="ctr" rotWithShape="0">
              <a:srgbClr val="66FFFF"/>
            </a:outerShdw>
          </a:effectLst>
        </p:spPr>
        <p:txBody>
          <a:bodyPr>
            <a:spAutoFit/>
          </a:bodyPr>
          <a:lstStyle/>
          <a:p>
            <a:pPr>
              <a:lnSpc>
                <a:spcPct val="100000"/>
              </a:lnSpc>
              <a:spcBef>
                <a:spcPct val="50000"/>
              </a:spcBef>
            </a:pPr>
            <a:r>
              <a:rPr lang="en-US" sz="2800">
                <a:solidFill>
                  <a:srgbClr val="000099"/>
                </a:solidFill>
              </a:rPr>
              <a:t>God’s children</a:t>
            </a:r>
          </a:p>
        </p:txBody>
      </p:sp>
      <p:sp>
        <p:nvSpPr>
          <p:cNvPr id="341029" name="Text Box 37"/>
          <p:cNvSpPr txBox="1">
            <a:spLocks noChangeArrowheads="1"/>
          </p:cNvSpPr>
          <p:nvPr/>
        </p:nvSpPr>
        <p:spPr bwMode="auto">
          <a:xfrm>
            <a:off x="457200" y="4349750"/>
            <a:ext cx="601663" cy="503238"/>
          </a:xfrm>
          <a:prstGeom prst="rect">
            <a:avLst/>
          </a:prstGeom>
          <a:noFill/>
          <a:ln w="9525">
            <a:noFill/>
            <a:miter lim="800000"/>
            <a:headEnd/>
            <a:tailEnd/>
          </a:ln>
          <a:effectLst/>
        </p:spPr>
        <p:txBody>
          <a:bodyPr>
            <a:spAutoFit/>
          </a:bodyPr>
          <a:lstStyle/>
          <a:p>
            <a:pPr>
              <a:lnSpc>
                <a:spcPct val="50000"/>
              </a:lnSpc>
            </a:pPr>
            <a:r>
              <a:rPr lang="en-US" sz="5400" dirty="0">
                <a:solidFill>
                  <a:srgbClr val="333399"/>
                </a:solidFill>
                <a:latin typeface="Times New Roman" pitchFamily="18" charset="0"/>
                <a:sym typeface="CommonBullets" pitchFamily="34" charset="2"/>
              </a:rPr>
              <a:t></a:t>
            </a:r>
            <a:endParaRPr lang="en-US" sz="5400" dirty="0">
              <a:solidFill>
                <a:srgbClr val="333399"/>
              </a:solidFill>
              <a:latin typeface="Times New Roman" pitchFamily="18" charset="0"/>
            </a:endParaRPr>
          </a:p>
        </p:txBody>
      </p:sp>
      <p:sp>
        <p:nvSpPr>
          <p:cNvPr id="341030" name="Text Box 38"/>
          <p:cNvSpPr txBox="1">
            <a:spLocks noChangeArrowheads="1"/>
          </p:cNvSpPr>
          <p:nvPr/>
        </p:nvSpPr>
        <p:spPr bwMode="auto">
          <a:xfrm>
            <a:off x="838200" y="4406900"/>
            <a:ext cx="2286000" cy="774700"/>
          </a:xfrm>
          <a:prstGeom prst="rect">
            <a:avLst/>
          </a:prstGeom>
          <a:noFill/>
          <a:ln w="9525">
            <a:noFill/>
            <a:miter lim="800000"/>
            <a:headEnd/>
            <a:tailEnd/>
          </a:ln>
          <a:effectLst>
            <a:outerShdw dist="35921" dir="2700000" algn="ctr" rotWithShape="0">
              <a:srgbClr val="66FFFF"/>
            </a:outerShdw>
          </a:effectLst>
        </p:spPr>
        <p:txBody>
          <a:bodyPr>
            <a:spAutoFit/>
          </a:bodyPr>
          <a:lstStyle/>
          <a:p>
            <a:pPr>
              <a:lnSpc>
                <a:spcPct val="80000"/>
              </a:lnSpc>
            </a:pPr>
            <a:r>
              <a:rPr lang="en-US" sz="2800">
                <a:solidFill>
                  <a:srgbClr val="000099"/>
                </a:solidFill>
              </a:rPr>
              <a:t>Dominion</a:t>
            </a:r>
            <a:r>
              <a:rPr lang="en-US" sz="2800">
                <a:solidFill>
                  <a:srgbClr val="000099"/>
                </a:solidFill>
                <a:effectLst>
                  <a:outerShdw blurRad="38100" dist="38100" dir="2700000" algn="tl">
                    <a:srgbClr val="000000"/>
                  </a:outerShdw>
                </a:effectLst>
              </a:rPr>
              <a:t> </a:t>
            </a:r>
            <a:r>
              <a:rPr lang="en-US" sz="2800">
                <a:solidFill>
                  <a:srgbClr val="000099"/>
                </a:solidFill>
              </a:rPr>
              <a:t>over</a:t>
            </a:r>
          </a:p>
          <a:p>
            <a:pPr>
              <a:lnSpc>
                <a:spcPct val="80000"/>
              </a:lnSpc>
            </a:pPr>
            <a:r>
              <a:rPr lang="en-US" sz="2800">
                <a:solidFill>
                  <a:srgbClr val="000099"/>
                </a:solidFill>
              </a:rPr>
              <a:t>the</a:t>
            </a:r>
            <a:r>
              <a:rPr lang="en-US" sz="2800">
                <a:solidFill>
                  <a:srgbClr val="000099"/>
                </a:solidFill>
                <a:effectLst>
                  <a:outerShdw blurRad="38100" dist="38100" dir="2700000" algn="tl">
                    <a:srgbClr val="000000"/>
                  </a:outerShdw>
                </a:effectLst>
              </a:rPr>
              <a:t> </a:t>
            </a:r>
            <a:r>
              <a:rPr lang="en-US" sz="2800">
                <a:solidFill>
                  <a:srgbClr val="000099"/>
                </a:solidFill>
              </a:rPr>
              <a:t>creation</a:t>
            </a:r>
          </a:p>
        </p:txBody>
      </p:sp>
      <p:grpSp>
        <p:nvGrpSpPr>
          <p:cNvPr id="341056" name="Group 64"/>
          <p:cNvGrpSpPr>
            <a:grpSpLocks/>
          </p:cNvGrpSpPr>
          <p:nvPr/>
        </p:nvGrpSpPr>
        <p:grpSpPr bwMode="auto">
          <a:xfrm>
            <a:off x="762000" y="2743200"/>
            <a:ext cx="2209800" cy="990600"/>
            <a:chOff x="480" y="1728"/>
            <a:chExt cx="1392" cy="624"/>
          </a:xfrm>
        </p:grpSpPr>
        <p:sp>
          <p:nvSpPr>
            <p:cNvPr id="341031" name="Oval 39"/>
            <p:cNvSpPr>
              <a:spLocks noChangeArrowheads="1"/>
            </p:cNvSpPr>
            <p:nvPr/>
          </p:nvSpPr>
          <p:spPr bwMode="auto">
            <a:xfrm>
              <a:off x="480" y="1728"/>
              <a:ext cx="1392" cy="624"/>
            </a:xfrm>
            <a:prstGeom prst="ellipse">
              <a:avLst/>
            </a:prstGeom>
            <a:gradFill rotWithShape="0">
              <a:gsLst>
                <a:gs pos="0">
                  <a:srgbClr val="FFFFFF"/>
                </a:gs>
                <a:gs pos="100000">
                  <a:srgbClr val="FFCCCC"/>
                </a:gs>
              </a:gsLst>
              <a:path path="shape">
                <a:fillToRect l="50000" t="50000" r="50000" b="50000"/>
              </a:path>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4400">
                <a:solidFill>
                  <a:srgbClr val="6600CC"/>
                </a:solidFill>
                <a:latin typeface="Impact" pitchFamily="34" charset="0"/>
              </a:endParaRPr>
            </a:p>
          </p:txBody>
        </p:sp>
        <p:sp>
          <p:nvSpPr>
            <p:cNvPr id="341032" name="Text Box 40"/>
            <p:cNvSpPr txBox="1">
              <a:spLocks noChangeArrowheads="1"/>
            </p:cNvSpPr>
            <p:nvPr/>
          </p:nvSpPr>
          <p:spPr bwMode="auto">
            <a:xfrm>
              <a:off x="693" y="1814"/>
              <a:ext cx="966" cy="518"/>
            </a:xfrm>
            <a:prstGeom prst="rect">
              <a:avLst/>
            </a:prstGeom>
            <a:noFill/>
            <a:ln w="9525">
              <a:noFill/>
              <a:miter lim="800000"/>
              <a:headEnd/>
              <a:tailEnd/>
            </a:ln>
            <a:effectLst>
              <a:outerShdw dist="35921" dir="2700000" algn="ctr" rotWithShape="0">
                <a:srgbClr val="66FFFF"/>
              </a:outerShdw>
            </a:effectLst>
          </p:spPr>
          <p:txBody>
            <a:bodyPr>
              <a:spAutoFit/>
            </a:bodyPr>
            <a:lstStyle/>
            <a:p>
              <a:pPr algn="ctr">
                <a:lnSpc>
                  <a:spcPct val="75000"/>
                </a:lnSpc>
              </a:pPr>
              <a:r>
                <a:rPr lang="en-US" sz="3200" b="0">
                  <a:solidFill>
                    <a:srgbClr val="0000CC"/>
                  </a:solidFill>
                  <a:latin typeface="Impact" pitchFamily="34" charset="0"/>
                </a:rPr>
                <a:t>Human</a:t>
              </a:r>
            </a:p>
            <a:p>
              <a:pPr algn="ctr">
                <a:lnSpc>
                  <a:spcPct val="75000"/>
                </a:lnSpc>
              </a:pPr>
              <a:r>
                <a:rPr lang="en-US" sz="3200" b="0">
                  <a:solidFill>
                    <a:srgbClr val="0000CC"/>
                  </a:solidFill>
                  <a:latin typeface="Impact" pitchFamily="34" charset="0"/>
                </a:rPr>
                <a:t>beings</a:t>
              </a:r>
            </a:p>
          </p:txBody>
        </p:sp>
      </p:grpSp>
      <p:sp>
        <p:nvSpPr>
          <p:cNvPr id="341033" name="AutoShape 41"/>
          <p:cNvSpPr>
            <a:spLocks noChangeArrowheads="1"/>
          </p:cNvSpPr>
          <p:nvPr/>
        </p:nvSpPr>
        <p:spPr bwMode="auto">
          <a:xfrm rot="3695631" flipH="1">
            <a:off x="3066256" y="1605757"/>
            <a:ext cx="211137" cy="1600200"/>
          </a:xfrm>
          <a:prstGeom prst="downArrow">
            <a:avLst>
              <a:gd name="adj1" fmla="val 50074"/>
              <a:gd name="adj2" fmla="val 136492"/>
            </a:avLst>
          </a:prstGeom>
          <a:gradFill rotWithShape="0">
            <a:gsLst>
              <a:gs pos="0">
                <a:srgbClr val="6600CC"/>
              </a:gs>
              <a:gs pos="50000">
                <a:srgbClr val="FFFFFF"/>
              </a:gs>
              <a:gs pos="100000">
                <a:srgbClr val="6600CC"/>
              </a:gs>
            </a:gsLst>
            <a:lin ang="5400000" scaled="1"/>
          </a:gradFill>
          <a:ln w="19050">
            <a:solidFill>
              <a:srgbClr val="9900FF"/>
            </a:solidFill>
            <a:miter lim="800000"/>
            <a:headEnd/>
            <a:tailEnd/>
          </a:ln>
          <a:effectLst/>
        </p:spPr>
        <p:txBody>
          <a:bodyPr wrap="none" anchor="ctr"/>
          <a:lstStyle/>
          <a:p>
            <a:endParaRPr lang="en-US"/>
          </a:p>
        </p:txBody>
      </p:sp>
      <p:sp>
        <p:nvSpPr>
          <p:cNvPr id="341034" name="Text Box 42"/>
          <p:cNvSpPr txBox="1">
            <a:spLocks noChangeArrowheads="1"/>
          </p:cNvSpPr>
          <p:nvPr/>
        </p:nvSpPr>
        <p:spPr bwMode="auto">
          <a:xfrm>
            <a:off x="3810000" y="2590800"/>
            <a:ext cx="1455738" cy="6413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pPr>
            <a:r>
              <a:rPr lang="en-US" sz="3600" dirty="0">
                <a:solidFill>
                  <a:srgbClr val="660066"/>
                </a:solidFill>
                <a:latin typeface="Arial Black" pitchFamily="34" charset="0"/>
              </a:rPr>
              <a:t>Rule</a:t>
            </a:r>
          </a:p>
        </p:txBody>
      </p:sp>
      <p:sp>
        <p:nvSpPr>
          <p:cNvPr id="341039" name="AutoShape 47"/>
          <p:cNvSpPr>
            <a:spLocks noChangeArrowheads="1"/>
          </p:cNvSpPr>
          <p:nvPr/>
        </p:nvSpPr>
        <p:spPr bwMode="auto">
          <a:xfrm rot="18035878" flipH="1">
            <a:off x="5676107" y="1654969"/>
            <a:ext cx="258762" cy="1600200"/>
          </a:xfrm>
          <a:prstGeom prst="downArrow">
            <a:avLst>
              <a:gd name="adj1" fmla="val 50074"/>
              <a:gd name="adj2" fmla="val 111370"/>
            </a:avLst>
          </a:prstGeom>
          <a:gradFill rotWithShape="0">
            <a:gsLst>
              <a:gs pos="0">
                <a:srgbClr val="6600CC"/>
              </a:gs>
              <a:gs pos="50000">
                <a:srgbClr val="FFFFFF"/>
              </a:gs>
              <a:gs pos="100000">
                <a:srgbClr val="6600CC"/>
              </a:gs>
            </a:gsLst>
            <a:lin ang="5400000" scaled="1"/>
          </a:gradFill>
          <a:ln w="19050">
            <a:solidFill>
              <a:srgbClr val="9900FF"/>
            </a:solidFill>
            <a:miter lim="800000"/>
            <a:headEnd/>
            <a:tailEnd/>
          </a:ln>
          <a:effectLst/>
        </p:spPr>
        <p:txBody>
          <a:bodyPr wrap="none" anchor="ctr"/>
          <a:lstStyle/>
          <a:p>
            <a:endParaRPr lang="en-US"/>
          </a:p>
        </p:txBody>
      </p:sp>
      <p:grpSp>
        <p:nvGrpSpPr>
          <p:cNvPr id="341043" name="Group 51"/>
          <p:cNvGrpSpPr>
            <a:grpSpLocks/>
          </p:cNvGrpSpPr>
          <p:nvPr/>
        </p:nvGrpSpPr>
        <p:grpSpPr bwMode="auto">
          <a:xfrm>
            <a:off x="3886200" y="1066800"/>
            <a:ext cx="1371600" cy="1295400"/>
            <a:chOff x="2448" y="672"/>
            <a:chExt cx="864" cy="816"/>
          </a:xfrm>
        </p:grpSpPr>
        <p:sp>
          <p:nvSpPr>
            <p:cNvPr id="341044" name="Oval 52"/>
            <p:cNvSpPr>
              <a:spLocks noChangeArrowheads="1"/>
            </p:cNvSpPr>
            <p:nvPr/>
          </p:nvSpPr>
          <p:spPr bwMode="auto">
            <a:xfrm>
              <a:off x="2448" y="672"/>
              <a:ext cx="864" cy="816"/>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5400">
                <a:solidFill>
                  <a:srgbClr val="6600CC"/>
                </a:solidFill>
                <a:latin typeface="Impact" pitchFamily="34" charset="0"/>
              </a:endParaRPr>
            </a:p>
          </p:txBody>
        </p:sp>
        <p:sp>
          <p:nvSpPr>
            <p:cNvPr id="341045" name="WordArt 53"/>
            <p:cNvSpPr>
              <a:spLocks noChangeArrowheads="1" noChangeShapeType="1" noTextEdit="1"/>
            </p:cNvSpPr>
            <p:nvPr/>
          </p:nvSpPr>
          <p:spPr bwMode="auto">
            <a:xfrm>
              <a:off x="2547" y="864"/>
              <a:ext cx="669" cy="350"/>
            </a:xfrm>
            <a:prstGeom prst="rect">
              <a:avLst/>
            </a:prstGeom>
          </p:spPr>
          <p:txBody>
            <a:bodyPr wrap="none" fromWordArt="1">
              <a:prstTxWarp prst="textPlain">
                <a:avLst>
                  <a:gd name="adj" fmla="val 50000"/>
                </a:avLst>
              </a:prstTxWarp>
              <a:scene3d>
                <a:camera prst="legacyPerspectiveBottomLeft"/>
                <a:lightRig rig="legacyHarsh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grpSp>
        <p:nvGrpSpPr>
          <p:cNvPr id="341046" name="Group 54"/>
          <p:cNvGrpSpPr>
            <a:grpSpLocks/>
          </p:cNvGrpSpPr>
          <p:nvPr/>
        </p:nvGrpSpPr>
        <p:grpSpPr bwMode="auto">
          <a:xfrm>
            <a:off x="6172200" y="2743200"/>
            <a:ext cx="2209800" cy="990600"/>
            <a:chOff x="3888" y="1728"/>
            <a:chExt cx="1392" cy="624"/>
          </a:xfrm>
        </p:grpSpPr>
        <p:sp>
          <p:nvSpPr>
            <p:cNvPr id="341047" name="Oval 55"/>
            <p:cNvSpPr>
              <a:spLocks noChangeArrowheads="1"/>
            </p:cNvSpPr>
            <p:nvPr/>
          </p:nvSpPr>
          <p:spPr bwMode="auto">
            <a:xfrm>
              <a:off x="3888" y="1728"/>
              <a:ext cx="1392" cy="624"/>
            </a:xfrm>
            <a:prstGeom prst="ellipse">
              <a:avLst/>
            </a:prstGeom>
            <a:gradFill rotWithShape="0">
              <a:gsLst>
                <a:gs pos="0">
                  <a:schemeClr val="folHlink"/>
                </a:gs>
                <a:gs pos="100000">
                  <a:srgbClr val="969696"/>
                </a:gs>
              </a:gsLst>
              <a:path path="shape">
                <a:fillToRect l="50000" t="50000" r="50000" b="50000"/>
              </a:path>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EAEAEA"/>
              </a:extrusionClr>
            </a:sp3d>
          </p:spPr>
          <p:txBody>
            <a:bodyPr wrap="none" anchor="ctr">
              <a:flatTx/>
            </a:bodyPr>
            <a:lstStyle/>
            <a:p>
              <a:pPr algn="ctr">
                <a:lnSpc>
                  <a:spcPct val="100000"/>
                </a:lnSpc>
              </a:pPr>
              <a:endParaRPr lang="en-US" sz="4400">
                <a:solidFill>
                  <a:srgbClr val="6600CC"/>
                </a:solidFill>
                <a:latin typeface="Impact" pitchFamily="34" charset="0"/>
              </a:endParaRPr>
            </a:p>
          </p:txBody>
        </p:sp>
        <p:sp>
          <p:nvSpPr>
            <p:cNvPr id="341048" name="Text Box 56"/>
            <p:cNvSpPr txBox="1">
              <a:spLocks noChangeArrowheads="1"/>
            </p:cNvSpPr>
            <p:nvPr/>
          </p:nvSpPr>
          <p:spPr bwMode="auto">
            <a:xfrm>
              <a:off x="4043" y="1819"/>
              <a:ext cx="1083" cy="442"/>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lnSpc>
                  <a:spcPct val="100000"/>
                </a:lnSpc>
              </a:pPr>
              <a:r>
                <a:rPr lang="en-US" sz="4000" b="0">
                  <a:effectLst>
                    <a:outerShdw blurRad="38100" dist="38100" dir="2700000" algn="tl">
                      <a:srgbClr val="000000"/>
                    </a:outerShdw>
                  </a:effectLst>
                  <a:latin typeface="Impact" pitchFamily="34" charset="0"/>
                </a:rPr>
                <a:t>Angels</a:t>
              </a:r>
            </a:p>
          </p:txBody>
        </p:sp>
      </p:grpSp>
      <p:sp>
        <p:nvSpPr>
          <p:cNvPr id="341051" name="Text Box 59"/>
          <p:cNvSpPr txBox="1">
            <a:spLocks noChangeArrowheads="1"/>
          </p:cNvSpPr>
          <p:nvPr/>
        </p:nvSpPr>
        <p:spPr bwMode="auto">
          <a:xfrm>
            <a:off x="5715000" y="4387850"/>
            <a:ext cx="457200" cy="503238"/>
          </a:xfrm>
          <a:prstGeom prst="rect">
            <a:avLst/>
          </a:prstGeom>
          <a:noFill/>
          <a:ln w="9525">
            <a:noFill/>
            <a:miter lim="800000"/>
            <a:headEnd/>
            <a:tailEnd/>
          </a:ln>
          <a:effectLst/>
        </p:spPr>
        <p:txBody>
          <a:bodyPr>
            <a:spAutoFit/>
          </a:bodyPr>
          <a:lstStyle/>
          <a:p>
            <a:pPr>
              <a:lnSpc>
                <a:spcPct val="50000"/>
              </a:lnSpc>
            </a:pPr>
            <a:r>
              <a:rPr lang="en-US" sz="5400">
                <a:solidFill>
                  <a:srgbClr val="333399"/>
                </a:solidFill>
                <a:latin typeface="Times New Roman" pitchFamily="18" charset="0"/>
                <a:sym typeface="CommonBullets" pitchFamily="34" charset="2"/>
              </a:rPr>
              <a:t></a:t>
            </a:r>
            <a:endParaRPr lang="en-US" sz="5400">
              <a:solidFill>
                <a:srgbClr val="333399"/>
              </a:solidFill>
              <a:latin typeface="Times New Roman" pitchFamily="18" charset="0"/>
            </a:endParaRPr>
          </a:p>
        </p:txBody>
      </p:sp>
      <p:grpSp>
        <p:nvGrpSpPr>
          <p:cNvPr id="35" name="Group 89"/>
          <p:cNvGrpSpPr>
            <a:grpSpLocks/>
          </p:cNvGrpSpPr>
          <p:nvPr/>
        </p:nvGrpSpPr>
        <p:grpSpPr bwMode="auto">
          <a:xfrm>
            <a:off x="206375" y="111125"/>
            <a:ext cx="6599238" cy="860425"/>
            <a:chOff x="130" y="70"/>
            <a:chExt cx="4157" cy="542"/>
          </a:xfrm>
        </p:grpSpPr>
        <p:sp>
          <p:nvSpPr>
            <p:cNvPr id="36" name="Text Box 4"/>
            <p:cNvSpPr txBox="1">
              <a:spLocks noChangeArrowheads="1"/>
            </p:cNvSpPr>
            <p:nvPr/>
          </p:nvSpPr>
          <p:spPr bwMode="auto">
            <a:xfrm>
              <a:off x="480" y="96"/>
              <a:ext cx="3807" cy="516"/>
            </a:xfrm>
            <a:prstGeom prst="rect">
              <a:avLst/>
            </a:prstGeom>
            <a:noFill/>
            <a:ln w="9525">
              <a:noFill/>
              <a:miter lim="800000"/>
              <a:headEnd/>
              <a:tailEnd/>
            </a:ln>
            <a:effectLst>
              <a:outerShdw dist="12700" dir="2700000" algn="ctr" rotWithShape="0">
                <a:schemeClr val="bg1"/>
              </a:outerShdw>
            </a:effectLst>
          </p:spPr>
          <p:txBody>
            <a:bodyPr>
              <a:spAutoFit/>
            </a:bodyPr>
            <a:lstStyle/>
            <a:p>
              <a:r>
                <a:rPr lang="en-US" sz="2800" b="0" dirty="0">
                  <a:solidFill>
                    <a:srgbClr val="000099"/>
                  </a:solidFill>
                  <a:latin typeface="Impact" pitchFamily="34" charset="0"/>
                </a:rPr>
                <a:t>Angels, Their Missions</a:t>
              </a:r>
            </a:p>
            <a:p>
              <a:r>
                <a:rPr lang="en-US" sz="2800" b="0" dirty="0">
                  <a:solidFill>
                    <a:srgbClr val="000099"/>
                  </a:solidFill>
                  <a:latin typeface="Impact" pitchFamily="34" charset="0"/>
                </a:rPr>
                <a:t>and Their Relationship to Human Beings</a:t>
              </a:r>
            </a:p>
          </p:txBody>
        </p:sp>
        <p:sp>
          <p:nvSpPr>
            <p:cNvPr id="37" name="Text Box 5"/>
            <p:cNvSpPr txBox="1">
              <a:spLocks noChangeArrowheads="1"/>
            </p:cNvSpPr>
            <p:nvPr/>
          </p:nvSpPr>
          <p:spPr bwMode="auto">
            <a:xfrm>
              <a:off x="130" y="70"/>
              <a:ext cx="398"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b="0" dirty="0">
                  <a:solidFill>
                    <a:srgbClr val="000099"/>
                  </a:solidFill>
                  <a:latin typeface="Impact" pitchFamily="34" charset="0"/>
                </a:rPr>
                <a:t>2.1</a:t>
              </a:r>
            </a:p>
          </p:txBody>
        </p:sp>
      </p:grpSp>
      <p:sp>
        <p:nvSpPr>
          <p:cNvPr id="39" name="Text Box 19"/>
          <p:cNvSpPr txBox="1">
            <a:spLocks noChangeArrowheads="1"/>
          </p:cNvSpPr>
          <p:nvPr/>
        </p:nvSpPr>
        <p:spPr bwMode="auto">
          <a:xfrm>
            <a:off x="6096000" y="4343400"/>
            <a:ext cx="14478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2800" dirty="0">
                <a:solidFill>
                  <a:srgbClr val="000099"/>
                </a:solidFill>
              </a:rPr>
              <a:t>Retainer,</a:t>
            </a:r>
          </a:p>
        </p:txBody>
      </p:sp>
      <p:sp>
        <p:nvSpPr>
          <p:cNvPr id="40" name="Text Box 53"/>
          <p:cNvSpPr txBox="1">
            <a:spLocks noChangeArrowheads="1"/>
          </p:cNvSpPr>
          <p:nvPr/>
        </p:nvSpPr>
        <p:spPr bwMode="auto">
          <a:xfrm>
            <a:off x="7453313" y="4343400"/>
            <a:ext cx="1309687"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2800">
                <a:solidFill>
                  <a:srgbClr val="000099"/>
                </a:solidFill>
              </a:rPr>
              <a:t>servant,</a:t>
            </a:r>
          </a:p>
        </p:txBody>
      </p:sp>
      <p:sp>
        <p:nvSpPr>
          <p:cNvPr id="41" name="Text Box 54"/>
          <p:cNvSpPr txBox="1">
            <a:spLocks noChangeArrowheads="1"/>
          </p:cNvSpPr>
          <p:nvPr/>
        </p:nvSpPr>
        <p:spPr bwMode="auto">
          <a:xfrm>
            <a:off x="6096000" y="4702175"/>
            <a:ext cx="25908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2800" dirty="0">
                <a:solidFill>
                  <a:srgbClr val="000099"/>
                </a:solidFill>
              </a:rPr>
              <a:t>ministering spirit</a:t>
            </a:r>
          </a:p>
        </p:txBody>
      </p:sp>
      <p:sp>
        <p:nvSpPr>
          <p:cNvPr id="42" name="Text Box 54"/>
          <p:cNvSpPr txBox="1">
            <a:spLocks noChangeArrowheads="1"/>
          </p:cNvSpPr>
          <p:nvPr/>
        </p:nvSpPr>
        <p:spPr bwMode="auto">
          <a:xfrm>
            <a:off x="5715000" y="3908425"/>
            <a:ext cx="381000" cy="503238"/>
          </a:xfrm>
          <a:prstGeom prst="rect">
            <a:avLst/>
          </a:prstGeom>
          <a:noFill/>
          <a:ln w="9525">
            <a:noFill/>
            <a:miter lim="800000"/>
            <a:headEnd/>
            <a:tailEnd/>
          </a:ln>
          <a:effectLst/>
        </p:spPr>
        <p:txBody>
          <a:bodyPr>
            <a:spAutoFit/>
          </a:bodyPr>
          <a:lstStyle/>
          <a:p>
            <a:pPr>
              <a:lnSpc>
                <a:spcPct val="50000"/>
              </a:lnSpc>
            </a:pPr>
            <a:r>
              <a:rPr lang="en-US" sz="5400">
                <a:solidFill>
                  <a:srgbClr val="333399"/>
                </a:solidFill>
                <a:latin typeface="Times New Roman" pitchFamily="18" charset="0"/>
                <a:sym typeface="CommonBullets" pitchFamily="34" charset="2"/>
              </a:rPr>
              <a:t></a:t>
            </a:r>
            <a:endParaRPr lang="en-US" sz="5400">
              <a:solidFill>
                <a:srgbClr val="333399"/>
              </a:solidFill>
              <a:latin typeface="Times New Roman" pitchFamily="18" charset="0"/>
            </a:endParaRPr>
          </a:p>
        </p:txBody>
      </p:sp>
      <p:sp>
        <p:nvSpPr>
          <p:cNvPr id="43" name="Text Box 53"/>
          <p:cNvSpPr txBox="1">
            <a:spLocks noChangeArrowheads="1"/>
          </p:cNvSpPr>
          <p:nvPr/>
        </p:nvSpPr>
        <p:spPr bwMode="auto">
          <a:xfrm>
            <a:off x="6096000" y="3900488"/>
            <a:ext cx="1981200" cy="48987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ts val="3100"/>
              </a:lnSpc>
              <a:spcBef>
                <a:spcPct val="50000"/>
              </a:spcBef>
            </a:pPr>
            <a:r>
              <a:rPr lang="en-US" sz="2800" dirty="0">
                <a:solidFill>
                  <a:srgbClr val="000099"/>
                </a:solidFill>
              </a:rPr>
              <a:t>Created first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1058"/>
                                        </p:tgtEl>
                                        <p:attrNameLst>
                                          <p:attrName>style.visibility</p:attrName>
                                        </p:attrNameLst>
                                      </p:cBhvr>
                                      <p:to>
                                        <p:strVal val="visible"/>
                                      </p:to>
                                    </p:set>
                                    <p:animEffect transition="in" filter="barn(outVertical)">
                                      <p:cBhvr>
                                        <p:cTn id="7" dur="500"/>
                                        <p:tgtEl>
                                          <p:spTgt spid="34105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41056"/>
                                        </p:tgtEl>
                                        <p:attrNameLst>
                                          <p:attrName>style.visibility</p:attrName>
                                        </p:attrNameLst>
                                      </p:cBhvr>
                                      <p:to>
                                        <p:strVal val="visible"/>
                                      </p:to>
                                    </p:set>
                                    <p:anim calcmode="lin" valueType="num">
                                      <p:cBhvr>
                                        <p:cTn id="12" dur="1000" fill="hold"/>
                                        <p:tgtEl>
                                          <p:spTgt spid="341056"/>
                                        </p:tgtEl>
                                        <p:attrNameLst>
                                          <p:attrName>ppt_w</p:attrName>
                                        </p:attrNameLst>
                                      </p:cBhvr>
                                      <p:tavLst>
                                        <p:tav tm="0">
                                          <p:val>
                                            <p:strVal val="#ppt_w*0.70"/>
                                          </p:val>
                                        </p:tav>
                                        <p:tav tm="100000">
                                          <p:val>
                                            <p:strVal val="#ppt_w"/>
                                          </p:val>
                                        </p:tav>
                                      </p:tavLst>
                                    </p:anim>
                                    <p:anim calcmode="lin" valueType="num">
                                      <p:cBhvr>
                                        <p:cTn id="13" dur="1000" fill="hold"/>
                                        <p:tgtEl>
                                          <p:spTgt spid="341056"/>
                                        </p:tgtEl>
                                        <p:attrNameLst>
                                          <p:attrName>ppt_h</p:attrName>
                                        </p:attrNameLst>
                                      </p:cBhvr>
                                      <p:tavLst>
                                        <p:tav tm="0">
                                          <p:val>
                                            <p:strVal val="#ppt_h"/>
                                          </p:val>
                                        </p:tav>
                                        <p:tav tm="100000">
                                          <p:val>
                                            <p:strVal val="#ppt_h"/>
                                          </p:val>
                                        </p:tav>
                                      </p:tavLst>
                                    </p:anim>
                                    <p:animEffect transition="in" filter="fade">
                                      <p:cBhvr>
                                        <p:cTn id="14" dur="1000"/>
                                        <p:tgtEl>
                                          <p:spTgt spid="34105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41033"/>
                                        </p:tgtEl>
                                        <p:attrNameLst>
                                          <p:attrName>style.visibility</p:attrName>
                                        </p:attrNameLst>
                                      </p:cBhvr>
                                      <p:to>
                                        <p:strVal val="visible"/>
                                      </p:to>
                                    </p:set>
                                    <p:animEffect transition="in" filter="wipe(right)">
                                      <p:cBhvr>
                                        <p:cTn id="17" dur="500"/>
                                        <p:tgtEl>
                                          <p:spTgt spid="3410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1027"/>
                                        </p:tgtEl>
                                        <p:attrNameLst>
                                          <p:attrName>style.visibility</p:attrName>
                                        </p:attrNameLst>
                                      </p:cBhvr>
                                      <p:to>
                                        <p:strVal val="visible"/>
                                      </p:to>
                                    </p:set>
                                    <p:animEffect transition="in" filter="fade">
                                      <p:cBhvr>
                                        <p:cTn id="22" dur="2000"/>
                                        <p:tgtEl>
                                          <p:spTgt spid="34102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341028"/>
                                        </p:tgtEl>
                                        <p:attrNameLst>
                                          <p:attrName>style.visibility</p:attrName>
                                        </p:attrNameLst>
                                      </p:cBhvr>
                                      <p:to>
                                        <p:strVal val="visible"/>
                                      </p:to>
                                    </p:set>
                                    <p:anim calcmode="lin" valueType="num">
                                      <p:cBhvr>
                                        <p:cTn id="25" dur="1000" fill="hold"/>
                                        <p:tgtEl>
                                          <p:spTgt spid="341028"/>
                                        </p:tgtEl>
                                        <p:attrNameLst>
                                          <p:attrName>ppt_w</p:attrName>
                                        </p:attrNameLst>
                                      </p:cBhvr>
                                      <p:tavLst>
                                        <p:tav tm="0">
                                          <p:val>
                                            <p:strVal val="#ppt_w*0.70"/>
                                          </p:val>
                                        </p:tav>
                                        <p:tav tm="100000">
                                          <p:val>
                                            <p:strVal val="#ppt_w"/>
                                          </p:val>
                                        </p:tav>
                                      </p:tavLst>
                                    </p:anim>
                                    <p:anim calcmode="lin" valueType="num">
                                      <p:cBhvr>
                                        <p:cTn id="26" dur="1000" fill="hold"/>
                                        <p:tgtEl>
                                          <p:spTgt spid="341028"/>
                                        </p:tgtEl>
                                        <p:attrNameLst>
                                          <p:attrName>ppt_h</p:attrName>
                                        </p:attrNameLst>
                                      </p:cBhvr>
                                      <p:tavLst>
                                        <p:tav tm="0">
                                          <p:val>
                                            <p:strVal val="#ppt_h"/>
                                          </p:val>
                                        </p:tav>
                                        <p:tav tm="100000">
                                          <p:val>
                                            <p:strVal val="#ppt_h"/>
                                          </p:val>
                                        </p:tav>
                                      </p:tavLst>
                                    </p:anim>
                                    <p:animEffect transition="in" filter="fade">
                                      <p:cBhvr>
                                        <p:cTn id="27" dur="1000"/>
                                        <p:tgtEl>
                                          <p:spTgt spid="34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1029"/>
                                        </p:tgtEl>
                                        <p:attrNameLst>
                                          <p:attrName>style.visibility</p:attrName>
                                        </p:attrNameLst>
                                      </p:cBhvr>
                                      <p:to>
                                        <p:strVal val="visible"/>
                                      </p:to>
                                    </p:set>
                                    <p:animEffect transition="in" filter="fade">
                                      <p:cBhvr>
                                        <p:cTn id="32" dur="2000"/>
                                        <p:tgtEl>
                                          <p:spTgt spid="341029"/>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341030"/>
                                        </p:tgtEl>
                                        <p:attrNameLst>
                                          <p:attrName>style.visibility</p:attrName>
                                        </p:attrNameLst>
                                      </p:cBhvr>
                                      <p:to>
                                        <p:strVal val="visible"/>
                                      </p:to>
                                    </p:set>
                                    <p:anim calcmode="lin" valueType="num">
                                      <p:cBhvr>
                                        <p:cTn id="35" dur="1000" fill="hold"/>
                                        <p:tgtEl>
                                          <p:spTgt spid="341030"/>
                                        </p:tgtEl>
                                        <p:attrNameLst>
                                          <p:attrName>ppt_w</p:attrName>
                                        </p:attrNameLst>
                                      </p:cBhvr>
                                      <p:tavLst>
                                        <p:tav tm="0">
                                          <p:val>
                                            <p:strVal val="#ppt_w*0.70"/>
                                          </p:val>
                                        </p:tav>
                                        <p:tav tm="100000">
                                          <p:val>
                                            <p:strVal val="#ppt_w"/>
                                          </p:val>
                                        </p:tav>
                                      </p:tavLst>
                                    </p:anim>
                                    <p:anim calcmode="lin" valueType="num">
                                      <p:cBhvr>
                                        <p:cTn id="36" dur="1000" fill="hold"/>
                                        <p:tgtEl>
                                          <p:spTgt spid="341030"/>
                                        </p:tgtEl>
                                        <p:attrNameLst>
                                          <p:attrName>ppt_h</p:attrName>
                                        </p:attrNameLst>
                                      </p:cBhvr>
                                      <p:tavLst>
                                        <p:tav tm="0">
                                          <p:val>
                                            <p:strVal val="#ppt_h"/>
                                          </p:val>
                                        </p:tav>
                                        <p:tav tm="100000">
                                          <p:val>
                                            <p:strVal val="#ppt_h"/>
                                          </p:val>
                                        </p:tav>
                                      </p:tavLst>
                                    </p:anim>
                                    <p:animEffect transition="in" filter="fade">
                                      <p:cBhvr>
                                        <p:cTn id="37" dur="1000"/>
                                        <p:tgtEl>
                                          <p:spTgt spid="341030"/>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2" nodeType="clickEffect">
                                  <p:stCondLst>
                                    <p:cond delay="0"/>
                                  </p:stCondLst>
                                  <p:childTnLst>
                                    <p:set>
                                      <p:cBhvr>
                                        <p:cTn id="41" dur="1" fill="hold">
                                          <p:stCondLst>
                                            <p:cond delay="0"/>
                                          </p:stCondLst>
                                        </p:cTn>
                                        <p:tgtEl>
                                          <p:spTgt spid="341034"/>
                                        </p:tgtEl>
                                        <p:attrNameLst>
                                          <p:attrName>style.visibility</p:attrName>
                                        </p:attrNameLst>
                                      </p:cBhvr>
                                      <p:to>
                                        <p:strVal val="visible"/>
                                      </p:to>
                                    </p:set>
                                    <p:anim calcmode="lin" valueType="num">
                                      <p:cBhvr>
                                        <p:cTn id="42" dur="1000" fill="hold"/>
                                        <p:tgtEl>
                                          <p:spTgt spid="341034"/>
                                        </p:tgtEl>
                                        <p:attrNameLst>
                                          <p:attrName>ppt_w</p:attrName>
                                        </p:attrNameLst>
                                      </p:cBhvr>
                                      <p:tavLst>
                                        <p:tav tm="0">
                                          <p:val>
                                            <p:fltVal val="0"/>
                                          </p:val>
                                        </p:tav>
                                        <p:tav tm="100000">
                                          <p:val>
                                            <p:strVal val="#ppt_w"/>
                                          </p:val>
                                        </p:tav>
                                      </p:tavLst>
                                    </p:anim>
                                    <p:anim calcmode="lin" valueType="num">
                                      <p:cBhvr>
                                        <p:cTn id="43" dur="1000" fill="hold"/>
                                        <p:tgtEl>
                                          <p:spTgt spid="341034"/>
                                        </p:tgtEl>
                                        <p:attrNameLst>
                                          <p:attrName>ppt_h</p:attrName>
                                        </p:attrNameLst>
                                      </p:cBhvr>
                                      <p:tavLst>
                                        <p:tav tm="0">
                                          <p:val>
                                            <p:strVal val="#ppt_h"/>
                                          </p:val>
                                        </p:tav>
                                        <p:tav tm="100000">
                                          <p:val>
                                            <p:strVal val="#ppt_h"/>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341019"/>
                                        </p:tgtEl>
                                        <p:attrNameLst>
                                          <p:attrName>style.visibility</p:attrName>
                                        </p:attrNameLst>
                                      </p:cBhvr>
                                      <p:to>
                                        <p:strVal val="visible"/>
                                      </p:to>
                                    </p:set>
                                    <p:animEffect transition="in" filter="fade">
                                      <p:cBhvr>
                                        <p:cTn id="46" dur="2000"/>
                                        <p:tgtEl>
                                          <p:spTgt spid="34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19" grpId="0" animBg="1" autoUpdateAnimBg="0"/>
      <p:bldP spid="341027" grpId="0" autoUpdateAnimBg="0"/>
      <p:bldP spid="341028" grpId="0" autoUpdateAnimBg="0"/>
      <p:bldP spid="341029" grpId="0" autoUpdateAnimBg="0"/>
      <p:bldP spid="341030" grpId="0" autoUpdateAnimBg="0"/>
      <p:bldP spid="341033" grpId="0" animBg="1"/>
      <p:bldP spid="341034" grpId="2"/>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grpSp>
        <p:nvGrpSpPr>
          <p:cNvPr id="562" name="Group 561"/>
          <p:cNvGrpSpPr/>
          <p:nvPr/>
        </p:nvGrpSpPr>
        <p:grpSpPr>
          <a:xfrm>
            <a:off x="4963309" y="3140075"/>
            <a:ext cx="3691741" cy="1892298"/>
            <a:chOff x="4963309" y="3140075"/>
            <a:chExt cx="3691741" cy="1892298"/>
          </a:xfrm>
        </p:grpSpPr>
        <p:grpSp>
          <p:nvGrpSpPr>
            <p:cNvPr id="171" name="Group 975"/>
            <p:cNvGrpSpPr>
              <a:grpSpLocks/>
            </p:cNvGrpSpPr>
            <p:nvPr/>
          </p:nvGrpSpPr>
          <p:grpSpPr bwMode="auto">
            <a:xfrm>
              <a:off x="4963309" y="3200400"/>
              <a:ext cx="752495" cy="1831973"/>
              <a:chOff x="3840" y="470"/>
              <a:chExt cx="1503" cy="3610"/>
            </a:xfrm>
          </p:grpSpPr>
          <p:sp>
            <p:nvSpPr>
              <p:cNvPr id="172" name="Freeform 976"/>
              <p:cNvSpPr>
                <a:spLocks/>
              </p:cNvSpPr>
              <p:nvPr/>
            </p:nvSpPr>
            <p:spPr bwMode="auto">
              <a:xfrm>
                <a:off x="3840" y="1671"/>
                <a:ext cx="457" cy="954"/>
              </a:xfrm>
              <a:custGeom>
                <a:avLst/>
                <a:gdLst/>
                <a:ahLst/>
                <a:cxnLst>
                  <a:cxn ang="0">
                    <a:pos x="446" y="70"/>
                  </a:cxn>
                  <a:cxn ang="0">
                    <a:pos x="438" y="114"/>
                  </a:cxn>
                  <a:cxn ang="0">
                    <a:pos x="430" y="178"/>
                  </a:cxn>
                  <a:cxn ang="0">
                    <a:pos x="370" y="322"/>
                  </a:cxn>
                  <a:cxn ang="0">
                    <a:pos x="302" y="474"/>
                  </a:cxn>
                  <a:cxn ang="0">
                    <a:pos x="295" y="489"/>
                  </a:cxn>
                  <a:cxn ang="0">
                    <a:pos x="286" y="510"/>
                  </a:cxn>
                  <a:cxn ang="0">
                    <a:pos x="252" y="616"/>
                  </a:cxn>
                  <a:cxn ang="0">
                    <a:pos x="238" y="733"/>
                  </a:cxn>
                  <a:cxn ang="0">
                    <a:pos x="196" y="837"/>
                  </a:cxn>
                  <a:cxn ang="0">
                    <a:pos x="160" y="903"/>
                  </a:cxn>
                  <a:cxn ang="0">
                    <a:pos x="149" y="899"/>
                  </a:cxn>
                  <a:cxn ang="0">
                    <a:pos x="158" y="852"/>
                  </a:cxn>
                  <a:cxn ang="0">
                    <a:pos x="160" y="826"/>
                  </a:cxn>
                  <a:cxn ang="0">
                    <a:pos x="124" y="924"/>
                  </a:cxn>
                  <a:cxn ang="0">
                    <a:pos x="113" y="927"/>
                  </a:cxn>
                  <a:cxn ang="0">
                    <a:pos x="106" y="920"/>
                  </a:cxn>
                  <a:cxn ang="0">
                    <a:pos x="109" y="888"/>
                  </a:cxn>
                  <a:cxn ang="0">
                    <a:pos x="124" y="831"/>
                  </a:cxn>
                  <a:cxn ang="0">
                    <a:pos x="133" y="794"/>
                  </a:cxn>
                  <a:cxn ang="0">
                    <a:pos x="80" y="929"/>
                  </a:cxn>
                  <a:cxn ang="0">
                    <a:pos x="61" y="925"/>
                  </a:cxn>
                  <a:cxn ang="0">
                    <a:pos x="58" y="923"/>
                  </a:cxn>
                  <a:cxn ang="0">
                    <a:pos x="86" y="815"/>
                  </a:cxn>
                  <a:cxn ang="0">
                    <a:pos x="59" y="866"/>
                  </a:cxn>
                  <a:cxn ang="0">
                    <a:pos x="37" y="898"/>
                  </a:cxn>
                  <a:cxn ang="0">
                    <a:pos x="26" y="896"/>
                  </a:cxn>
                  <a:cxn ang="0">
                    <a:pos x="22" y="881"/>
                  </a:cxn>
                  <a:cxn ang="0">
                    <a:pos x="47" y="786"/>
                  </a:cxn>
                  <a:cxn ang="0">
                    <a:pos x="77" y="721"/>
                  </a:cxn>
                  <a:cxn ang="0">
                    <a:pos x="78" y="714"/>
                  </a:cxn>
                  <a:cxn ang="0">
                    <a:pos x="77" y="707"/>
                  </a:cxn>
                  <a:cxn ang="0">
                    <a:pos x="67" y="716"/>
                  </a:cxn>
                  <a:cxn ang="0">
                    <a:pos x="48" y="746"/>
                  </a:cxn>
                  <a:cxn ang="0">
                    <a:pos x="14" y="781"/>
                  </a:cxn>
                  <a:cxn ang="0">
                    <a:pos x="1" y="777"/>
                  </a:cxn>
                  <a:cxn ang="0">
                    <a:pos x="4" y="749"/>
                  </a:cxn>
                  <a:cxn ang="0">
                    <a:pos x="19" y="707"/>
                  </a:cxn>
                  <a:cxn ang="0">
                    <a:pos x="64" y="641"/>
                  </a:cxn>
                  <a:cxn ang="0">
                    <a:pos x="77" y="629"/>
                  </a:cxn>
                  <a:cxn ang="0">
                    <a:pos x="100" y="603"/>
                  </a:cxn>
                  <a:cxn ang="0">
                    <a:pos x="142" y="576"/>
                  </a:cxn>
                  <a:cxn ang="0">
                    <a:pos x="153" y="557"/>
                  </a:cxn>
                  <a:cxn ang="0">
                    <a:pos x="171" y="476"/>
                  </a:cxn>
                  <a:cxn ang="0">
                    <a:pos x="186" y="400"/>
                  </a:cxn>
                  <a:cxn ang="0">
                    <a:pos x="193" y="334"/>
                  </a:cxn>
                  <a:cxn ang="0">
                    <a:pos x="199" y="282"/>
                  </a:cxn>
                  <a:cxn ang="0">
                    <a:pos x="241" y="125"/>
                  </a:cxn>
                  <a:cxn ang="0">
                    <a:pos x="269" y="45"/>
                  </a:cxn>
                </a:cxnLst>
                <a:rect l="0" t="0" r="r" b="b"/>
                <a:pathLst>
                  <a:path w="457" h="930">
                    <a:moveTo>
                      <a:pt x="457" y="26"/>
                    </a:moveTo>
                    <a:lnTo>
                      <a:pt x="455" y="32"/>
                    </a:lnTo>
                    <a:lnTo>
                      <a:pt x="452" y="43"/>
                    </a:lnTo>
                    <a:lnTo>
                      <a:pt x="446" y="70"/>
                    </a:lnTo>
                    <a:lnTo>
                      <a:pt x="440" y="93"/>
                    </a:lnTo>
                    <a:lnTo>
                      <a:pt x="440" y="97"/>
                    </a:lnTo>
                    <a:lnTo>
                      <a:pt x="439" y="103"/>
                    </a:lnTo>
                    <a:lnTo>
                      <a:pt x="438" y="114"/>
                    </a:lnTo>
                    <a:lnTo>
                      <a:pt x="436" y="137"/>
                    </a:lnTo>
                    <a:lnTo>
                      <a:pt x="435" y="159"/>
                    </a:lnTo>
                    <a:lnTo>
                      <a:pt x="434" y="164"/>
                    </a:lnTo>
                    <a:lnTo>
                      <a:pt x="430" y="178"/>
                    </a:lnTo>
                    <a:lnTo>
                      <a:pt x="423" y="205"/>
                    </a:lnTo>
                    <a:lnTo>
                      <a:pt x="403" y="259"/>
                    </a:lnTo>
                    <a:lnTo>
                      <a:pt x="378" y="310"/>
                    </a:lnTo>
                    <a:lnTo>
                      <a:pt x="370" y="322"/>
                    </a:lnTo>
                    <a:lnTo>
                      <a:pt x="368" y="326"/>
                    </a:lnTo>
                    <a:lnTo>
                      <a:pt x="359" y="347"/>
                    </a:lnTo>
                    <a:lnTo>
                      <a:pt x="326" y="419"/>
                    </a:lnTo>
                    <a:lnTo>
                      <a:pt x="302" y="474"/>
                    </a:lnTo>
                    <a:lnTo>
                      <a:pt x="301" y="476"/>
                    </a:lnTo>
                    <a:lnTo>
                      <a:pt x="298" y="482"/>
                    </a:lnTo>
                    <a:lnTo>
                      <a:pt x="296" y="488"/>
                    </a:lnTo>
                    <a:lnTo>
                      <a:pt x="295" y="489"/>
                    </a:lnTo>
                    <a:lnTo>
                      <a:pt x="292" y="492"/>
                    </a:lnTo>
                    <a:lnTo>
                      <a:pt x="291" y="498"/>
                    </a:lnTo>
                    <a:lnTo>
                      <a:pt x="290" y="503"/>
                    </a:lnTo>
                    <a:lnTo>
                      <a:pt x="286" y="510"/>
                    </a:lnTo>
                    <a:lnTo>
                      <a:pt x="280" y="528"/>
                    </a:lnTo>
                    <a:lnTo>
                      <a:pt x="263" y="571"/>
                    </a:lnTo>
                    <a:lnTo>
                      <a:pt x="252" y="610"/>
                    </a:lnTo>
                    <a:lnTo>
                      <a:pt x="252" y="616"/>
                    </a:lnTo>
                    <a:lnTo>
                      <a:pt x="252" y="630"/>
                    </a:lnTo>
                    <a:lnTo>
                      <a:pt x="254" y="652"/>
                    </a:lnTo>
                    <a:lnTo>
                      <a:pt x="253" y="692"/>
                    </a:lnTo>
                    <a:lnTo>
                      <a:pt x="238" y="733"/>
                    </a:lnTo>
                    <a:lnTo>
                      <a:pt x="232" y="744"/>
                    </a:lnTo>
                    <a:lnTo>
                      <a:pt x="225" y="757"/>
                    </a:lnTo>
                    <a:lnTo>
                      <a:pt x="215" y="782"/>
                    </a:lnTo>
                    <a:lnTo>
                      <a:pt x="196" y="837"/>
                    </a:lnTo>
                    <a:lnTo>
                      <a:pt x="172" y="890"/>
                    </a:lnTo>
                    <a:lnTo>
                      <a:pt x="166" y="899"/>
                    </a:lnTo>
                    <a:lnTo>
                      <a:pt x="164" y="901"/>
                    </a:lnTo>
                    <a:lnTo>
                      <a:pt x="160" y="903"/>
                    </a:lnTo>
                    <a:lnTo>
                      <a:pt x="157" y="904"/>
                    </a:lnTo>
                    <a:lnTo>
                      <a:pt x="154" y="903"/>
                    </a:lnTo>
                    <a:lnTo>
                      <a:pt x="153" y="902"/>
                    </a:lnTo>
                    <a:lnTo>
                      <a:pt x="149" y="899"/>
                    </a:lnTo>
                    <a:lnTo>
                      <a:pt x="148" y="893"/>
                    </a:lnTo>
                    <a:lnTo>
                      <a:pt x="149" y="885"/>
                    </a:lnTo>
                    <a:lnTo>
                      <a:pt x="152" y="875"/>
                    </a:lnTo>
                    <a:lnTo>
                      <a:pt x="158" y="852"/>
                    </a:lnTo>
                    <a:lnTo>
                      <a:pt x="172" y="804"/>
                    </a:lnTo>
                    <a:lnTo>
                      <a:pt x="175" y="786"/>
                    </a:lnTo>
                    <a:lnTo>
                      <a:pt x="170" y="798"/>
                    </a:lnTo>
                    <a:lnTo>
                      <a:pt x="160" y="826"/>
                    </a:lnTo>
                    <a:lnTo>
                      <a:pt x="142" y="886"/>
                    </a:lnTo>
                    <a:lnTo>
                      <a:pt x="133" y="910"/>
                    </a:lnTo>
                    <a:lnTo>
                      <a:pt x="128" y="919"/>
                    </a:lnTo>
                    <a:lnTo>
                      <a:pt x="124" y="924"/>
                    </a:lnTo>
                    <a:lnTo>
                      <a:pt x="121" y="926"/>
                    </a:lnTo>
                    <a:lnTo>
                      <a:pt x="119" y="926"/>
                    </a:lnTo>
                    <a:lnTo>
                      <a:pt x="119" y="926"/>
                    </a:lnTo>
                    <a:lnTo>
                      <a:pt x="113" y="927"/>
                    </a:lnTo>
                    <a:lnTo>
                      <a:pt x="110" y="926"/>
                    </a:lnTo>
                    <a:lnTo>
                      <a:pt x="109" y="925"/>
                    </a:lnTo>
                    <a:lnTo>
                      <a:pt x="108" y="923"/>
                    </a:lnTo>
                    <a:lnTo>
                      <a:pt x="106" y="920"/>
                    </a:lnTo>
                    <a:lnTo>
                      <a:pt x="105" y="918"/>
                    </a:lnTo>
                    <a:lnTo>
                      <a:pt x="105" y="912"/>
                    </a:lnTo>
                    <a:lnTo>
                      <a:pt x="105" y="904"/>
                    </a:lnTo>
                    <a:lnTo>
                      <a:pt x="109" y="888"/>
                    </a:lnTo>
                    <a:lnTo>
                      <a:pt x="117" y="855"/>
                    </a:lnTo>
                    <a:lnTo>
                      <a:pt x="119" y="852"/>
                    </a:lnTo>
                    <a:lnTo>
                      <a:pt x="120" y="844"/>
                    </a:lnTo>
                    <a:lnTo>
                      <a:pt x="124" y="831"/>
                    </a:lnTo>
                    <a:lnTo>
                      <a:pt x="128" y="808"/>
                    </a:lnTo>
                    <a:lnTo>
                      <a:pt x="136" y="787"/>
                    </a:lnTo>
                    <a:lnTo>
                      <a:pt x="139" y="781"/>
                    </a:lnTo>
                    <a:lnTo>
                      <a:pt x="133" y="794"/>
                    </a:lnTo>
                    <a:lnTo>
                      <a:pt x="122" y="829"/>
                    </a:lnTo>
                    <a:lnTo>
                      <a:pt x="102" y="899"/>
                    </a:lnTo>
                    <a:lnTo>
                      <a:pt x="88" y="923"/>
                    </a:lnTo>
                    <a:lnTo>
                      <a:pt x="80" y="929"/>
                    </a:lnTo>
                    <a:lnTo>
                      <a:pt x="76" y="930"/>
                    </a:lnTo>
                    <a:lnTo>
                      <a:pt x="71" y="930"/>
                    </a:lnTo>
                    <a:lnTo>
                      <a:pt x="66" y="929"/>
                    </a:lnTo>
                    <a:lnTo>
                      <a:pt x="61" y="925"/>
                    </a:lnTo>
                    <a:lnTo>
                      <a:pt x="61" y="925"/>
                    </a:lnTo>
                    <a:lnTo>
                      <a:pt x="59" y="926"/>
                    </a:lnTo>
                    <a:lnTo>
                      <a:pt x="58" y="925"/>
                    </a:lnTo>
                    <a:lnTo>
                      <a:pt x="58" y="923"/>
                    </a:lnTo>
                    <a:lnTo>
                      <a:pt x="59" y="919"/>
                    </a:lnTo>
                    <a:lnTo>
                      <a:pt x="60" y="910"/>
                    </a:lnTo>
                    <a:lnTo>
                      <a:pt x="66" y="884"/>
                    </a:lnTo>
                    <a:lnTo>
                      <a:pt x="86" y="815"/>
                    </a:lnTo>
                    <a:lnTo>
                      <a:pt x="97" y="776"/>
                    </a:lnTo>
                    <a:lnTo>
                      <a:pt x="92" y="787"/>
                    </a:lnTo>
                    <a:lnTo>
                      <a:pt x="82" y="813"/>
                    </a:lnTo>
                    <a:lnTo>
                      <a:pt x="59" y="866"/>
                    </a:lnTo>
                    <a:lnTo>
                      <a:pt x="48" y="886"/>
                    </a:lnTo>
                    <a:lnTo>
                      <a:pt x="43" y="892"/>
                    </a:lnTo>
                    <a:lnTo>
                      <a:pt x="38" y="897"/>
                    </a:lnTo>
                    <a:lnTo>
                      <a:pt x="37" y="898"/>
                    </a:lnTo>
                    <a:lnTo>
                      <a:pt x="36" y="897"/>
                    </a:lnTo>
                    <a:lnTo>
                      <a:pt x="30" y="898"/>
                    </a:lnTo>
                    <a:lnTo>
                      <a:pt x="27" y="897"/>
                    </a:lnTo>
                    <a:lnTo>
                      <a:pt x="26" y="896"/>
                    </a:lnTo>
                    <a:lnTo>
                      <a:pt x="25" y="893"/>
                    </a:lnTo>
                    <a:lnTo>
                      <a:pt x="23" y="891"/>
                    </a:lnTo>
                    <a:lnTo>
                      <a:pt x="22" y="888"/>
                    </a:lnTo>
                    <a:lnTo>
                      <a:pt x="22" y="881"/>
                    </a:lnTo>
                    <a:lnTo>
                      <a:pt x="23" y="871"/>
                    </a:lnTo>
                    <a:lnTo>
                      <a:pt x="27" y="849"/>
                    </a:lnTo>
                    <a:lnTo>
                      <a:pt x="44" y="794"/>
                    </a:lnTo>
                    <a:lnTo>
                      <a:pt x="47" y="786"/>
                    </a:lnTo>
                    <a:lnTo>
                      <a:pt x="49" y="777"/>
                    </a:lnTo>
                    <a:lnTo>
                      <a:pt x="54" y="763"/>
                    </a:lnTo>
                    <a:lnTo>
                      <a:pt x="65" y="741"/>
                    </a:lnTo>
                    <a:lnTo>
                      <a:pt x="77" y="721"/>
                    </a:lnTo>
                    <a:lnTo>
                      <a:pt x="81" y="715"/>
                    </a:lnTo>
                    <a:lnTo>
                      <a:pt x="78" y="718"/>
                    </a:lnTo>
                    <a:lnTo>
                      <a:pt x="78" y="715"/>
                    </a:lnTo>
                    <a:lnTo>
                      <a:pt x="78" y="714"/>
                    </a:lnTo>
                    <a:lnTo>
                      <a:pt x="78" y="711"/>
                    </a:lnTo>
                    <a:lnTo>
                      <a:pt x="78" y="709"/>
                    </a:lnTo>
                    <a:lnTo>
                      <a:pt x="78" y="708"/>
                    </a:lnTo>
                    <a:lnTo>
                      <a:pt x="77" y="707"/>
                    </a:lnTo>
                    <a:lnTo>
                      <a:pt x="76" y="707"/>
                    </a:lnTo>
                    <a:lnTo>
                      <a:pt x="73" y="709"/>
                    </a:lnTo>
                    <a:lnTo>
                      <a:pt x="72" y="710"/>
                    </a:lnTo>
                    <a:lnTo>
                      <a:pt x="67" y="716"/>
                    </a:lnTo>
                    <a:lnTo>
                      <a:pt x="60" y="726"/>
                    </a:lnTo>
                    <a:lnTo>
                      <a:pt x="56" y="732"/>
                    </a:lnTo>
                    <a:lnTo>
                      <a:pt x="53" y="737"/>
                    </a:lnTo>
                    <a:lnTo>
                      <a:pt x="48" y="746"/>
                    </a:lnTo>
                    <a:lnTo>
                      <a:pt x="36" y="762"/>
                    </a:lnTo>
                    <a:lnTo>
                      <a:pt x="22" y="775"/>
                    </a:lnTo>
                    <a:lnTo>
                      <a:pt x="20" y="779"/>
                    </a:lnTo>
                    <a:lnTo>
                      <a:pt x="14" y="781"/>
                    </a:lnTo>
                    <a:lnTo>
                      <a:pt x="10" y="782"/>
                    </a:lnTo>
                    <a:lnTo>
                      <a:pt x="6" y="782"/>
                    </a:lnTo>
                    <a:lnTo>
                      <a:pt x="4" y="780"/>
                    </a:lnTo>
                    <a:lnTo>
                      <a:pt x="1" y="777"/>
                    </a:lnTo>
                    <a:lnTo>
                      <a:pt x="1" y="774"/>
                    </a:lnTo>
                    <a:lnTo>
                      <a:pt x="0" y="769"/>
                    </a:lnTo>
                    <a:lnTo>
                      <a:pt x="1" y="764"/>
                    </a:lnTo>
                    <a:lnTo>
                      <a:pt x="4" y="749"/>
                    </a:lnTo>
                    <a:lnTo>
                      <a:pt x="9" y="730"/>
                    </a:lnTo>
                    <a:lnTo>
                      <a:pt x="10" y="730"/>
                    </a:lnTo>
                    <a:lnTo>
                      <a:pt x="12" y="722"/>
                    </a:lnTo>
                    <a:lnTo>
                      <a:pt x="19" y="707"/>
                    </a:lnTo>
                    <a:lnTo>
                      <a:pt x="37" y="679"/>
                    </a:lnTo>
                    <a:lnTo>
                      <a:pt x="55" y="652"/>
                    </a:lnTo>
                    <a:lnTo>
                      <a:pt x="60" y="646"/>
                    </a:lnTo>
                    <a:lnTo>
                      <a:pt x="64" y="641"/>
                    </a:lnTo>
                    <a:lnTo>
                      <a:pt x="67" y="636"/>
                    </a:lnTo>
                    <a:lnTo>
                      <a:pt x="72" y="631"/>
                    </a:lnTo>
                    <a:lnTo>
                      <a:pt x="75" y="630"/>
                    </a:lnTo>
                    <a:lnTo>
                      <a:pt x="77" y="629"/>
                    </a:lnTo>
                    <a:lnTo>
                      <a:pt x="82" y="624"/>
                    </a:lnTo>
                    <a:lnTo>
                      <a:pt x="91" y="614"/>
                    </a:lnTo>
                    <a:lnTo>
                      <a:pt x="98" y="605"/>
                    </a:lnTo>
                    <a:lnTo>
                      <a:pt x="100" y="603"/>
                    </a:lnTo>
                    <a:lnTo>
                      <a:pt x="103" y="600"/>
                    </a:lnTo>
                    <a:lnTo>
                      <a:pt x="110" y="594"/>
                    </a:lnTo>
                    <a:lnTo>
                      <a:pt x="125" y="583"/>
                    </a:lnTo>
                    <a:lnTo>
                      <a:pt x="142" y="576"/>
                    </a:lnTo>
                    <a:lnTo>
                      <a:pt x="147" y="574"/>
                    </a:lnTo>
                    <a:lnTo>
                      <a:pt x="147" y="571"/>
                    </a:lnTo>
                    <a:lnTo>
                      <a:pt x="150" y="563"/>
                    </a:lnTo>
                    <a:lnTo>
                      <a:pt x="153" y="557"/>
                    </a:lnTo>
                    <a:lnTo>
                      <a:pt x="154" y="555"/>
                    </a:lnTo>
                    <a:lnTo>
                      <a:pt x="158" y="538"/>
                    </a:lnTo>
                    <a:lnTo>
                      <a:pt x="163" y="511"/>
                    </a:lnTo>
                    <a:lnTo>
                      <a:pt x="171" y="476"/>
                    </a:lnTo>
                    <a:lnTo>
                      <a:pt x="181" y="430"/>
                    </a:lnTo>
                    <a:lnTo>
                      <a:pt x="185" y="411"/>
                    </a:lnTo>
                    <a:lnTo>
                      <a:pt x="185" y="410"/>
                    </a:lnTo>
                    <a:lnTo>
                      <a:pt x="186" y="400"/>
                    </a:lnTo>
                    <a:lnTo>
                      <a:pt x="190" y="365"/>
                    </a:lnTo>
                    <a:lnTo>
                      <a:pt x="192" y="338"/>
                    </a:lnTo>
                    <a:lnTo>
                      <a:pt x="193" y="336"/>
                    </a:lnTo>
                    <a:lnTo>
                      <a:pt x="193" y="334"/>
                    </a:lnTo>
                    <a:lnTo>
                      <a:pt x="193" y="332"/>
                    </a:lnTo>
                    <a:lnTo>
                      <a:pt x="194" y="322"/>
                    </a:lnTo>
                    <a:lnTo>
                      <a:pt x="197" y="297"/>
                    </a:lnTo>
                    <a:lnTo>
                      <a:pt x="199" y="282"/>
                    </a:lnTo>
                    <a:lnTo>
                      <a:pt x="201" y="267"/>
                    </a:lnTo>
                    <a:lnTo>
                      <a:pt x="205" y="238"/>
                    </a:lnTo>
                    <a:lnTo>
                      <a:pt x="223" y="182"/>
                    </a:lnTo>
                    <a:lnTo>
                      <a:pt x="241" y="125"/>
                    </a:lnTo>
                    <a:lnTo>
                      <a:pt x="247" y="110"/>
                    </a:lnTo>
                    <a:lnTo>
                      <a:pt x="248" y="104"/>
                    </a:lnTo>
                    <a:lnTo>
                      <a:pt x="254" y="87"/>
                    </a:lnTo>
                    <a:lnTo>
                      <a:pt x="269" y="45"/>
                    </a:lnTo>
                    <a:lnTo>
                      <a:pt x="282" y="8"/>
                    </a:lnTo>
                    <a:lnTo>
                      <a:pt x="285" y="0"/>
                    </a:lnTo>
                  </a:path>
                </a:pathLst>
              </a:custGeom>
              <a:solidFill>
                <a:srgbClr val="006600"/>
              </a:solidFill>
              <a:ln w="19050" cmpd="sng">
                <a:noFill/>
                <a:prstDash val="solid"/>
                <a:round/>
                <a:headEnd/>
                <a:tailEnd/>
              </a:ln>
            </p:spPr>
            <p:txBody>
              <a:bodyPr/>
              <a:lstStyle/>
              <a:p>
                <a:endParaRPr lang="en-US"/>
              </a:p>
            </p:txBody>
          </p:sp>
          <p:sp>
            <p:nvSpPr>
              <p:cNvPr id="173" name="Freeform 977"/>
              <p:cNvSpPr>
                <a:spLocks/>
              </p:cNvSpPr>
              <p:nvPr/>
            </p:nvSpPr>
            <p:spPr bwMode="auto">
              <a:xfrm>
                <a:off x="4608" y="2669"/>
                <a:ext cx="315" cy="1411"/>
              </a:xfrm>
              <a:custGeom>
                <a:avLst/>
                <a:gdLst/>
                <a:ahLst/>
                <a:cxnLst>
                  <a:cxn ang="0">
                    <a:pos x="5" y="11"/>
                  </a:cxn>
                  <a:cxn ang="0">
                    <a:pos x="6" y="64"/>
                  </a:cxn>
                  <a:cxn ang="0">
                    <a:pos x="5" y="135"/>
                  </a:cxn>
                  <a:cxn ang="0">
                    <a:pos x="0" y="196"/>
                  </a:cxn>
                  <a:cxn ang="0">
                    <a:pos x="1" y="282"/>
                  </a:cxn>
                  <a:cxn ang="0">
                    <a:pos x="6" y="335"/>
                  </a:cxn>
                  <a:cxn ang="0">
                    <a:pos x="18" y="467"/>
                  </a:cxn>
                  <a:cxn ang="0">
                    <a:pos x="20" y="502"/>
                  </a:cxn>
                  <a:cxn ang="0">
                    <a:pos x="12" y="567"/>
                  </a:cxn>
                  <a:cxn ang="0">
                    <a:pos x="25" y="859"/>
                  </a:cxn>
                  <a:cxn ang="0">
                    <a:pos x="31" y="924"/>
                  </a:cxn>
                  <a:cxn ang="0">
                    <a:pos x="38" y="1033"/>
                  </a:cxn>
                  <a:cxn ang="0">
                    <a:pos x="23" y="1116"/>
                  </a:cxn>
                  <a:cxn ang="0">
                    <a:pos x="17" y="1163"/>
                  </a:cxn>
                  <a:cxn ang="0">
                    <a:pos x="16" y="1199"/>
                  </a:cxn>
                  <a:cxn ang="0">
                    <a:pos x="21" y="1210"/>
                  </a:cxn>
                  <a:cxn ang="0">
                    <a:pos x="20" y="1230"/>
                  </a:cxn>
                  <a:cxn ang="0">
                    <a:pos x="14" y="1262"/>
                  </a:cxn>
                  <a:cxn ang="0">
                    <a:pos x="17" y="1295"/>
                  </a:cxn>
                  <a:cxn ang="0">
                    <a:pos x="28" y="1321"/>
                  </a:cxn>
                  <a:cxn ang="0">
                    <a:pos x="27" y="1357"/>
                  </a:cxn>
                  <a:cxn ang="0">
                    <a:pos x="37" y="1382"/>
                  </a:cxn>
                  <a:cxn ang="0">
                    <a:pos x="69" y="1407"/>
                  </a:cxn>
                  <a:cxn ang="0">
                    <a:pos x="95" y="1407"/>
                  </a:cxn>
                  <a:cxn ang="0">
                    <a:pos x="111" y="1395"/>
                  </a:cxn>
                  <a:cxn ang="0">
                    <a:pos x="139" y="1406"/>
                  </a:cxn>
                  <a:cxn ang="0">
                    <a:pos x="159" y="1397"/>
                  </a:cxn>
                  <a:cxn ang="0">
                    <a:pos x="160" y="1399"/>
                  </a:cxn>
                  <a:cxn ang="0">
                    <a:pos x="165" y="1405"/>
                  </a:cxn>
                  <a:cxn ang="0">
                    <a:pos x="176" y="1407"/>
                  </a:cxn>
                  <a:cxn ang="0">
                    <a:pos x="187" y="1404"/>
                  </a:cxn>
                  <a:cxn ang="0">
                    <a:pos x="193" y="1395"/>
                  </a:cxn>
                  <a:cxn ang="0">
                    <a:pos x="193" y="1386"/>
                  </a:cxn>
                  <a:cxn ang="0">
                    <a:pos x="200" y="1390"/>
                  </a:cxn>
                  <a:cxn ang="0">
                    <a:pos x="210" y="1388"/>
                  </a:cxn>
                  <a:cxn ang="0">
                    <a:pos x="214" y="1383"/>
                  </a:cxn>
                  <a:cxn ang="0">
                    <a:pos x="218" y="1371"/>
                  </a:cxn>
                  <a:cxn ang="0">
                    <a:pos x="222" y="1363"/>
                  </a:cxn>
                  <a:cxn ang="0">
                    <a:pos x="225" y="1354"/>
                  </a:cxn>
                  <a:cxn ang="0">
                    <a:pos x="214" y="1335"/>
                  </a:cxn>
                  <a:cxn ang="0">
                    <a:pos x="145" y="1197"/>
                  </a:cxn>
                  <a:cxn ang="0">
                    <a:pos x="145" y="1180"/>
                  </a:cxn>
                  <a:cxn ang="0">
                    <a:pos x="153" y="1125"/>
                  </a:cxn>
                  <a:cxn ang="0">
                    <a:pos x="148" y="1058"/>
                  </a:cxn>
                  <a:cxn ang="0">
                    <a:pos x="178" y="978"/>
                  </a:cxn>
                  <a:cxn ang="0">
                    <a:pos x="203" y="902"/>
                  </a:cxn>
                  <a:cxn ang="0">
                    <a:pos x="246" y="769"/>
                  </a:cxn>
                  <a:cxn ang="0">
                    <a:pos x="268" y="528"/>
                  </a:cxn>
                  <a:cxn ang="0">
                    <a:pos x="252" y="330"/>
                  </a:cxn>
                  <a:cxn ang="0">
                    <a:pos x="284" y="119"/>
                  </a:cxn>
                  <a:cxn ang="0">
                    <a:pos x="293" y="82"/>
                  </a:cxn>
                  <a:cxn ang="0">
                    <a:pos x="315" y="0"/>
                  </a:cxn>
                </a:cxnLst>
                <a:rect l="0" t="0" r="r" b="b"/>
                <a:pathLst>
                  <a:path w="315" h="1411">
                    <a:moveTo>
                      <a:pt x="5" y="2"/>
                    </a:moveTo>
                    <a:lnTo>
                      <a:pt x="5" y="4"/>
                    </a:lnTo>
                    <a:lnTo>
                      <a:pt x="5" y="11"/>
                    </a:lnTo>
                    <a:lnTo>
                      <a:pt x="5" y="41"/>
                    </a:lnTo>
                    <a:lnTo>
                      <a:pt x="5" y="63"/>
                    </a:lnTo>
                    <a:lnTo>
                      <a:pt x="6" y="64"/>
                    </a:lnTo>
                    <a:lnTo>
                      <a:pt x="6" y="75"/>
                    </a:lnTo>
                    <a:lnTo>
                      <a:pt x="6" y="94"/>
                    </a:lnTo>
                    <a:lnTo>
                      <a:pt x="5" y="135"/>
                    </a:lnTo>
                    <a:lnTo>
                      <a:pt x="1" y="176"/>
                    </a:lnTo>
                    <a:lnTo>
                      <a:pt x="1" y="186"/>
                    </a:lnTo>
                    <a:lnTo>
                      <a:pt x="0" y="196"/>
                    </a:lnTo>
                    <a:lnTo>
                      <a:pt x="0" y="213"/>
                    </a:lnTo>
                    <a:lnTo>
                      <a:pt x="0" y="248"/>
                    </a:lnTo>
                    <a:lnTo>
                      <a:pt x="1" y="282"/>
                    </a:lnTo>
                    <a:lnTo>
                      <a:pt x="3" y="290"/>
                    </a:lnTo>
                    <a:lnTo>
                      <a:pt x="3" y="306"/>
                    </a:lnTo>
                    <a:lnTo>
                      <a:pt x="6" y="335"/>
                    </a:lnTo>
                    <a:lnTo>
                      <a:pt x="12" y="395"/>
                    </a:lnTo>
                    <a:lnTo>
                      <a:pt x="17" y="453"/>
                    </a:lnTo>
                    <a:lnTo>
                      <a:pt x="18" y="467"/>
                    </a:lnTo>
                    <a:lnTo>
                      <a:pt x="18" y="473"/>
                    </a:lnTo>
                    <a:lnTo>
                      <a:pt x="18" y="482"/>
                    </a:lnTo>
                    <a:lnTo>
                      <a:pt x="20" y="502"/>
                    </a:lnTo>
                    <a:lnTo>
                      <a:pt x="18" y="523"/>
                    </a:lnTo>
                    <a:lnTo>
                      <a:pt x="18" y="528"/>
                    </a:lnTo>
                    <a:lnTo>
                      <a:pt x="12" y="567"/>
                    </a:lnTo>
                    <a:lnTo>
                      <a:pt x="7" y="636"/>
                    </a:lnTo>
                    <a:lnTo>
                      <a:pt x="12" y="751"/>
                    </a:lnTo>
                    <a:lnTo>
                      <a:pt x="25" y="859"/>
                    </a:lnTo>
                    <a:lnTo>
                      <a:pt x="28" y="887"/>
                    </a:lnTo>
                    <a:lnTo>
                      <a:pt x="28" y="900"/>
                    </a:lnTo>
                    <a:lnTo>
                      <a:pt x="31" y="924"/>
                    </a:lnTo>
                    <a:lnTo>
                      <a:pt x="34" y="973"/>
                    </a:lnTo>
                    <a:lnTo>
                      <a:pt x="37" y="1022"/>
                    </a:lnTo>
                    <a:lnTo>
                      <a:pt x="38" y="1033"/>
                    </a:lnTo>
                    <a:lnTo>
                      <a:pt x="38" y="1049"/>
                    </a:lnTo>
                    <a:lnTo>
                      <a:pt x="34" y="1075"/>
                    </a:lnTo>
                    <a:lnTo>
                      <a:pt x="23" y="1116"/>
                    </a:lnTo>
                    <a:lnTo>
                      <a:pt x="16" y="1151"/>
                    </a:lnTo>
                    <a:lnTo>
                      <a:pt x="17" y="1160"/>
                    </a:lnTo>
                    <a:lnTo>
                      <a:pt x="17" y="1163"/>
                    </a:lnTo>
                    <a:lnTo>
                      <a:pt x="17" y="1169"/>
                    </a:lnTo>
                    <a:lnTo>
                      <a:pt x="16" y="1185"/>
                    </a:lnTo>
                    <a:lnTo>
                      <a:pt x="16" y="1199"/>
                    </a:lnTo>
                    <a:lnTo>
                      <a:pt x="17" y="1200"/>
                    </a:lnTo>
                    <a:lnTo>
                      <a:pt x="20" y="1205"/>
                    </a:lnTo>
                    <a:lnTo>
                      <a:pt x="21" y="1210"/>
                    </a:lnTo>
                    <a:lnTo>
                      <a:pt x="22" y="1214"/>
                    </a:lnTo>
                    <a:lnTo>
                      <a:pt x="21" y="1219"/>
                    </a:lnTo>
                    <a:lnTo>
                      <a:pt x="20" y="1230"/>
                    </a:lnTo>
                    <a:lnTo>
                      <a:pt x="16" y="1241"/>
                    </a:lnTo>
                    <a:lnTo>
                      <a:pt x="12" y="1262"/>
                    </a:lnTo>
                    <a:lnTo>
                      <a:pt x="14" y="1262"/>
                    </a:lnTo>
                    <a:lnTo>
                      <a:pt x="14" y="1267"/>
                    </a:lnTo>
                    <a:lnTo>
                      <a:pt x="15" y="1277"/>
                    </a:lnTo>
                    <a:lnTo>
                      <a:pt x="17" y="1295"/>
                    </a:lnTo>
                    <a:lnTo>
                      <a:pt x="25" y="1312"/>
                    </a:lnTo>
                    <a:lnTo>
                      <a:pt x="27" y="1316"/>
                    </a:lnTo>
                    <a:lnTo>
                      <a:pt x="28" y="1321"/>
                    </a:lnTo>
                    <a:lnTo>
                      <a:pt x="29" y="1329"/>
                    </a:lnTo>
                    <a:lnTo>
                      <a:pt x="28" y="1339"/>
                    </a:lnTo>
                    <a:lnTo>
                      <a:pt x="27" y="1357"/>
                    </a:lnTo>
                    <a:lnTo>
                      <a:pt x="31" y="1369"/>
                    </a:lnTo>
                    <a:lnTo>
                      <a:pt x="32" y="1374"/>
                    </a:lnTo>
                    <a:lnTo>
                      <a:pt x="37" y="1382"/>
                    </a:lnTo>
                    <a:lnTo>
                      <a:pt x="49" y="1396"/>
                    </a:lnTo>
                    <a:lnTo>
                      <a:pt x="64" y="1406"/>
                    </a:lnTo>
                    <a:lnTo>
                      <a:pt x="69" y="1407"/>
                    </a:lnTo>
                    <a:lnTo>
                      <a:pt x="80" y="1411"/>
                    </a:lnTo>
                    <a:lnTo>
                      <a:pt x="87" y="1410"/>
                    </a:lnTo>
                    <a:lnTo>
                      <a:pt x="95" y="1407"/>
                    </a:lnTo>
                    <a:lnTo>
                      <a:pt x="103" y="1404"/>
                    </a:lnTo>
                    <a:lnTo>
                      <a:pt x="109" y="1399"/>
                    </a:lnTo>
                    <a:lnTo>
                      <a:pt x="111" y="1395"/>
                    </a:lnTo>
                    <a:lnTo>
                      <a:pt x="115" y="1399"/>
                    </a:lnTo>
                    <a:lnTo>
                      <a:pt x="122" y="1402"/>
                    </a:lnTo>
                    <a:lnTo>
                      <a:pt x="139" y="1406"/>
                    </a:lnTo>
                    <a:lnTo>
                      <a:pt x="154" y="1402"/>
                    </a:lnTo>
                    <a:lnTo>
                      <a:pt x="159" y="1400"/>
                    </a:lnTo>
                    <a:lnTo>
                      <a:pt x="159" y="1397"/>
                    </a:lnTo>
                    <a:lnTo>
                      <a:pt x="159" y="1396"/>
                    </a:lnTo>
                    <a:lnTo>
                      <a:pt x="160" y="1395"/>
                    </a:lnTo>
                    <a:lnTo>
                      <a:pt x="160" y="1399"/>
                    </a:lnTo>
                    <a:lnTo>
                      <a:pt x="161" y="1401"/>
                    </a:lnTo>
                    <a:lnTo>
                      <a:pt x="164" y="1404"/>
                    </a:lnTo>
                    <a:lnTo>
                      <a:pt x="165" y="1405"/>
                    </a:lnTo>
                    <a:lnTo>
                      <a:pt x="167" y="1406"/>
                    </a:lnTo>
                    <a:lnTo>
                      <a:pt x="171" y="1407"/>
                    </a:lnTo>
                    <a:lnTo>
                      <a:pt x="176" y="1407"/>
                    </a:lnTo>
                    <a:lnTo>
                      <a:pt x="182" y="1406"/>
                    </a:lnTo>
                    <a:lnTo>
                      <a:pt x="186" y="1405"/>
                    </a:lnTo>
                    <a:lnTo>
                      <a:pt x="187" y="1404"/>
                    </a:lnTo>
                    <a:lnTo>
                      <a:pt x="191" y="1401"/>
                    </a:lnTo>
                    <a:lnTo>
                      <a:pt x="192" y="1399"/>
                    </a:lnTo>
                    <a:lnTo>
                      <a:pt x="193" y="1395"/>
                    </a:lnTo>
                    <a:lnTo>
                      <a:pt x="193" y="1393"/>
                    </a:lnTo>
                    <a:lnTo>
                      <a:pt x="193" y="1389"/>
                    </a:lnTo>
                    <a:lnTo>
                      <a:pt x="193" y="1386"/>
                    </a:lnTo>
                    <a:lnTo>
                      <a:pt x="194" y="1388"/>
                    </a:lnTo>
                    <a:lnTo>
                      <a:pt x="198" y="1390"/>
                    </a:lnTo>
                    <a:lnTo>
                      <a:pt x="200" y="1390"/>
                    </a:lnTo>
                    <a:lnTo>
                      <a:pt x="204" y="1390"/>
                    </a:lnTo>
                    <a:lnTo>
                      <a:pt x="208" y="1389"/>
                    </a:lnTo>
                    <a:lnTo>
                      <a:pt x="210" y="1388"/>
                    </a:lnTo>
                    <a:lnTo>
                      <a:pt x="213" y="1386"/>
                    </a:lnTo>
                    <a:lnTo>
                      <a:pt x="214" y="1385"/>
                    </a:lnTo>
                    <a:lnTo>
                      <a:pt x="214" y="1383"/>
                    </a:lnTo>
                    <a:lnTo>
                      <a:pt x="215" y="1380"/>
                    </a:lnTo>
                    <a:lnTo>
                      <a:pt x="215" y="1377"/>
                    </a:lnTo>
                    <a:lnTo>
                      <a:pt x="218" y="1371"/>
                    </a:lnTo>
                    <a:lnTo>
                      <a:pt x="220" y="1368"/>
                    </a:lnTo>
                    <a:lnTo>
                      <a:pt x="221" y="1367"/>
                    </a:lnTo>
                    <a:lnTo>
                      <a:pt x="222" y="1363"/>
                    </a:lnTo>
                    <a:lnTo>
                      <a:pt x="225" y="1360"/>
                    </a:lnTo>
                    <a:lnTo>
                      <a:pt x="225" y="1357"/>
                    </a:lnTo>
                    <a:lnTo>
                      <a:pt x="225" y="1354"/>
                    </a:lnTo>
                    <a:lnTo>
                      <a:pt x="222" y="1350"/>
                    </a:lnTo>
                    <a:lnTo>
                      <a:pt x="222" y="1347"/>
                    </a:lnTo>
                    <a:lnTo>
                      <a:pt x="214" y="1335"/>
                    </a:lnTo>
                    <a:lnTo>
                      <a:pt x="196" y="1310"/>
                    </a:lnTo>
                    <a:lnTo>
                      <a:pt x="163" y="1256"/>
                    </a:lnTo>
                    <a:lnTo>
                      <a:pt x="145" y="1197"/>
                    </a:lnTo>
                    <a:lnTo>
                      <a:pt x="145" y="1180"/>
                    </a:lnTo>
                    <a:lnTo>
                      <a:pt x="145" y="1182"/>
                    </a:lnTo>
                    <a:lnTo>
                      <a:pt x="145" y="1180"/>
                    </a:lnTo>
                    <a:lnTo>
                      <a:pt x="148" y="1171"/>
                    </a:lnTo>
                    <a:lnTo>
                      <a:pt x="153" y="1147"/>
                    </a:lnTo>
                    <a:lnTo>
                      <a:pt x="153" y="1125"/>
                    </a:lnTo>
                    <a:lnTo>
                      <a:pt x="149" y="1088"/>
                    </a:lnTo>
                    <a:lnTo>
                      <a:pt x="148" y="1068"/>
                    </a:lnTo>
                    <a:lnTo>
                      <a:pt x="148" y="1058"/>
                    </a:lnTo>
                    <a:lnTo>
                      <a:pt x="153" y="1036"/>
                    </a:lnTo>
                    <a:lnTo>
                      <a:pt x="160" y="1017"/>
                    </a:lnTo>
                    <a:lnTo>
                      <a:pt x="178" y="978"/>
                    </a:lnTo>
                    <a:lnTo>
                      <a:pt x="191" y="947"/>
                    </a:lnTo>
                    <a:lnTo>
                      <a:pt x="194" y="933"/>
                    </a:lnTo>
                    <a:lnTo>
                      <a:pt x="203" y="902"/>
                    </a:lnTo>
                    <a:lnTo>
                      <a:pt x="220" y="844"/>
                    </a:lnTo>
                    <a:lnTo>
                      <a:pt x="240" y="785"/>
                    </a:lnTo>
                    <a:lnTo>
                      <a:pt x="246" y="769"/>
                    </a:lnTo>
                    <a:lnTo>
                      <a:pt x="257" y="736"/>
                    </a:lnTo>
                    <a:lnTo>
                      <a:pt x="269" y="667"/>
                    </a:lnTo>
                    <a:lnTo>
                      <a:pt x="268" y="528"/>
                    </a:lnTo>
                    <a:lnTo>
                      <a:pt x="254" y="386"/>
                    </a:lnTo>
                    <a:lnTo>
                      <a:pt x="253" y="351"/>
                    </a:lnTo>
                    <a:lnTo>
                      <a:pt x="252" y="330"/>
                    </a:lnTo>
                    <a:lnTo>
                      <a:pt x="253" y="287"/>
                    </a:lnTo>
                    <a:lnTo>
                      <a:pt x="265" y="202"/>
                    </a:lnTo>
                    <a:lnTo>
                      <a:pt x="284" y="119"/>
                    </a:lnTo>
                    <a:lnTo>
                      <a:pt x="290" y="97"/>
                    </a:lnTo>
                    <a:lnTo>
                      <a:pt x="290" y="96"/>
                    </a:lnTo>
                    <a:lnTo>
                      <a:pt x="293" y="82"/>
                    </a:lnTo>
                    <a:lnTo>
                      <a:pt x="305" y="37"/>
                    </a:lnTo>
                    <a:lnTo>
                      <a:pt x="314" y="3"/>
                    </a:lnTo>
                    <a:lnTo>
                      <a:pt x="315" y="0"/>
                    </a:lnTo>
                  </a:path>
                </a:pathLst>
              </a:custGeom>
              <a:solidFill>
                <a:srgbClr val="006600"/>
              </a:solidFill>
              <a:ln w="19050" cmpd="sng">
                <a:noFill/>
                <a:prstDash val="solid"/>
                <a:round/>
                <a:headEnd/>
                <a:tailEnd/>
              </a:ln>
            </p:spPr>
            <p:txBody>
              <a:bodyPr/>
              <a:lstStyle/>
              <a:p>
                <a:endParaRPr lang="en-US"/>
              </a:p>
            </p:txBody>
          </p:sp>
          <p:sp>
            <p:nvSpPr>
              <p:cNvPr id="174" name="Freeform 978"/>
              <p:cNvSpPr>
                <a:spLocks/>
              </p:cNvSpPr>
              <p:nvPr/>
            </p:nvSpPr>
            <p:spPr bwMode="auto">
              <a:xfrm>
                <a:off x="4125" y="864"/>
                <a:ext cx="940" cy="1862"/>
              </a:xfrm>
              <a:custGeom>
                <a:avLst/>
                <a:gdLst/>
                <a:ahLst/>
                <a:cxnLst>
                  <a:cxn ang="0">
                    <a:pos x="933" y="769"/>
                  </a:cxn>
                  <a:cxn ang="0">
                    <a:pos x="936" y="604"/>
                  </a:cxn>
                  <a:cxn ang="0">
                    <a:pos x="929" y="393"/>
                  </a:cxn>
                  <a:cxn ang="0">
                    <a:pos x="859" y="263"/>
                  </a:cxn>
                  <a:cxn ang="0">
                    <a:pos x="793" y="238"/>
                  </a:cxn>
                  <a:cxn ang="0">
                    <a:pos x="689" y="217"/>
                  </a:cxn>
                  <a:cxn ang="0">
                    <a:pos x="598" y="154"/>
                  </a:cxn>
                  <a:cxn ang="0">
                    <a:pos x="584" y="110"/>
                  </a:cxn>
                  <a:cxn ang="0">
                    <a:pos x="589" y="0"/>
                  </a:cxn>
                  <a:cxn ang="0">
                    <a:pos x="437" y="6"/>
                  </a:cxn>
                  <a:cxn ang="0">
                    <a:pos x="347" y="22"/>
                  </a:cxn>
                  <a:cxn ang="0">
                    <a:pos x="350" y="142"/>
                  </a:cxn>
                  <a:cxn ang="0">
                    <a:pos x="327" y="181"/>
                  </a:cxn>
                  <a:cxn ang="0">
                    <a:pos x="242" y="231"/>
                  </a:cxn>
                  <a:cxn ang="0">
                    <a:pos x="174" y="244"/>
                  </a:cxn>
                  <a:cxn ang="0">
                    <a:pos x="60" y="293"/>
                  </a:cxn>
                  <a:cxn ang="0">
                    <a:pos x="3" y="460"/>
                  </a:cxn>
                  <a:cxn ang="0">
                    <a:pos x="5" y="632"/>
                  </a:cxn>
                  <a:cxn ang="0">
                    <a:pos x="2" y="817"/>
                  </a:cxn>
                  <a:cxn ang="0">
                    <a:pos x="25" y="840"/>
                  </a:cxn>
                  <a:cxn ang="0">
                    <a:pos x="171" y="860"/>
                  </a:cxn>
                  <a:cxn ang="0">
                    <a:pos x="185" y="797"/>
                  </a:cxn>
                  <a:cxn ang="0">
                    <a:pos x="188" y="777"/>
                  </a:cxn>
                  <a:cxn ang="0">
                    <a:pos x="192" y="1042"/>
                  </a:cxn>
                  <a:cxn ang="0">
                    <a:pos x="161" y="1103"/>
                  </a:cxn>
                  <a:cxn ang="0">
                    <a:pos x="111" y="1211"/>
                  </a:cxn>
                  <a:cxn ang="0">
                    <a:pos x="99" y="1259"/>
                  </a:cxn>
                  <a:cxn ang="0">
                    <a:pos x="85" y="1394"/>
                  </a:cxn>
                  <a:cxn ang="0">
                    <a:pos x="131" y="1785"/>
                  </a:cxn>
                  <a:cxn ang="0">
                    <a:pos x="144" y="1829"/>
                  </a:cxn>
                  <a:cxn ang="0">
                    <a:pos x="161" y="1862"/>
                  </a:cxn>
                  <a:cxn ang="0">
                    <a:pos x="460" y="1862"/>
                  </a:cxn>
                  <a:cxn ang="0">
                    <a:pos x="466" y="1840"/>
                  </a:cxn>
                  <a:cxn ang="0">
                    <a:pos x="466" y="1789"/>
                  </a:cxn>
                  <a:cxn ang="0">
                    <a:pos x="465" y="1724"/>
                  </a:cxn>
                  <a:cxn ang="0">
                    <a:pos x="465" y="1707"/>
                  </a:cxn>
                  <a:cxn ang="0">
                    <a:pos x="466" y="1696"/>
                  </a:cxn>
                  <a:cxn ang="0">
                    <a:pos x="474" y="1623"/>
                  </a:cxn>
                  <a:cxn ang="0">
                    <a:pos x="474" y="1651"/>
                  </a:cxn>
                  <a:cxn ang="0">
                    <a:pos x="485" y="1776"/>
                  </a:cxn>
                  <a:cxn ang="0">
                    <a:pos x="485" y="1829"/>
                  </a:cxn>
                  <a:cxn ang="0">
                    <a:pos x="491" y="1860"/>
                  </a:cxn>
                  <a:cxn ang="0">
                    <a:pos x="790" y="1860"/>
                  </a:cxn>
                  <a:cxn ang="0">
                    <a:pos x="796" y="1857"/>
                  </a:cxn>
                  <a:cxn ang="0">
                    <a:pos x="800" y="1848"/>
                  </a:cxn>
                  <a:cxn ang="0">
                    <a:pos x="811" y="1802"/>
                  </a:cxn>
                  <a:cxn ang="0">
                    <a:pos x="839" y="1722"/>
                  </a:cxn>
                  <a:cxn ang="0">
                    <a:pos x="840" y="1367"/>
                  </a:cxn>
                  <a:cxn ang="0">
                    <a:pos x="812" y="1203"/>
                  </a:cxn>
                  <a:cxn ang="0">
                    <a:pos x="801" y="1158"/>
                  </a:cxn>
                  <a:cxn ang="0">
                    <a:pos x="750" y="1054"/>
                  </a:cxn>
                  <a:cxn ang="0">
                    <a:pos x="734" y="932"/>
                  </a:cxn>
                  <a:cxn ang="0">
                    <a:pos x="751" y="747"/>
                  </a:cxn>
                  <a:cxn ang="0">
                    <a:pos x="752" y="753"/>
                  </a:cxn>
                  <a:cxn ang="0">
                    <a:pos x="757" y="804"/>
                  </a:cxn>
                  <a:cxn ang="0">
                    <a:pos x="769" y="842"/>
                  </a:cxn>
                  <a:cxn ang="0">
                    <a:pos x="937" y="824"/>
                  </a:cxn>
                  <a:cxn ang="0">
                    <a:pos x="940" y="823"/>
                  </a:cxn>
                  <a:cxn ang="0">
                    <a:pos x="940" y="823"/>
                  </a:cxn>
                </a:cxnLst>
                <a:rect l="0" t="0" r="r" b="b"/>
                <a:pathLst>
                  <a:path w="940" h="1862">
                    <a:moveTo>
                      <a:pt x="940" y="823"/>
                    </a:moveTo>
                    <a:lnTo>
                      <a:pt x="937" y="806"/>
                    </a:lnTo>
                    <a:lnTo>
                      <a:pt x="933" y="769"/>
                    </a:lnTo>
                    <a:lnTo>
                      <a:pt x="932" y="696"/>
                    </a:lnTo>
                    <a:lnTo>
                      <a:pt x="934" y="623"/>
                    </a:lnTo>
                    <a:lnTo>
                      <a:pt x="936" y="604"/>
                    </a:lnTo>
                    <a:lnTo>
                      <a:pt x="936" y="575"/>
                    </a:lnTo>
                    <a:lnTo>
                      <a:pt x="937" y="514"/>
                    </a:lnTo>
                    <a:lnTo>
                      <a:pt x="929" y="393"/>
                    </a:lnTo>
                    <a:lnTo>
                      <a:pt x="912" y="337"/>
                    </a:lnTo>
                    <a:lnTo>
                      <a:pt x="881" y="286"/>
                    </a:lnTo>
                    <a:lnTo>
                      <a:pt x="859" y="263"/>
                    </a:lnTo>
                    <a:lnTo>
                      <a:pt x="846" y="255"/>
                    </a:lnTo>
                    <a:lnTo>
                      <a:pt x="821" y="244"/>
                    </a:lnTo>
                    <a:lnTo>
                      <a:pt x="793" y="238"/>
                    </a:lnTo>
                    <a:lnTo>
                      <a:pt x="738" y="232"/>
                    </a:lnTo>
                    <a:lnTo>
                      <a:pt x="699" y="221"/>
                    </a:lnTo>
                    <a:lnTo>
                      <a:pt x="689" y="217"/>
                    </a:lnTo>
                    <a:lnTo>
                      <a:pt x="668" y="209"/>
                    </a:lnTo>
                    <a:lnTo>
                      <a:pt x="629" y="186"/>
                    </a:lnTo>
                    <a:lnTo>
                      <a:pt x="598" y="154"/>
                    </a:lnTo>
                    <a:lnTo>
                      <a:pt x="593" y="143"/>
                    </a:lnTo>
                    <a:lnTo>
                      <a:pt x="589" y="132"/>
                    </a:lnTo>
                    <a:lnTo>
                      <a:pt x="584" y="110"/>
                    </a:lnTo>
                    <a:lnTo>
                      <a:pt x="582" y="86"/>
                    </a:lnTo>
                    <a:lnTo>
                      <a:pt x="585" y="38"/>
                    </a:lnTo>
                    <a:lnTo>
                      <a:pt x="589" y="0"/>
                    </a:lnTo>
                    <a:lnTo>
                      <a:pt x="584" y="2"/>
                    </a:lnTo>
                    <a:lnTo>
                      <a:pt x="551" y="3"/>
                    </a:lnTo>
                    <a:lnTo>
                      <a:pt x="437" y="6"/>
                    </a:lnTo>
                    <a:lnTo>
                      <a:pt x="350" y="10"/>
                    </a:lnTo>
                    <a:lnTo>
                      <a:pt x="347" y="10"/>
                    </a:lnTo>
                    <a:lnTo>
                      <a:pt x="347" y="22"/>
                    </a:lnTo>
                    <a:lnTo>
                      <a:pt x="349" y="47"/>
                    </a:lnTo>
                    <a:lnTo>
                      <a:pt x="355" y="95"/>
                    </a:lnTo>
                    <a:lnTo>
                      <a:pt x="350" y="142"/>
                    </a:lnTo>
                    <a:lnTo>
                      <a:pt x="347" y="153"/>
                    </a:lnTo>
                    <a:lnTo>
                      <a:pt x="341" y="164"/>
                    </a:lnTo>
                    <a:lnTo>
                      <a:pt x="327" y="181"/>
                    </a:lnTo>
                    <a:lnTo>
                      <a:pt x="310" y="196"/>
                    </a:lnTo>
                    <a:lnTo>
                      <a:pt x="271" y="217"/>
                    </a:lnTo>
                    <a:lnTo>
                      <a:pt x="242" y="231"/>
                    </a:lnTo>
                    <a:lnTo>
                      <a:pt x="228" y="236"/>
                    </a:lnTo>
                    <a:lnTo>
                      <a:pt x="203" y="242"/>
                    </a:lnTo>
                    <a:lnTo>
                      <a:pt x="174" y="244"/>
                    </a:lnTo>
                    <a:lnTo>
                      <a:pt x="120" y="252"/>
                    </a:lnTo>
                    <a:lnTo>
                      <a:pt x="83" y="270"/>
                    </a:lnTo>
                    <a:lnTo>
                      <a:pt x="60" y="293"/>
                    </a:lnTo>
                    <a:lnTo>
                      <a:pt x="27" y="344"/>
                    </a:lnTo>
                    <a:lnTo>
                      <a:pt x="10" y="400"/>
                    </a:lnTo>
                    <a:lnTo>
                      <a:pt x="3" y="460"/>
                    </a:lnTo>
                    <a:lnTo>
                      <a:pt x="5" y="584"/>
                    </a:lnTo>
                    <a:lnTo>
                      <a:pt x="6" y="613"/>
                    </a:lnTo>
                    <a:lnTo>
                      <a:pt x="5" y="632"/>
                    </a:lnTo>
                    <a:lnTo>
                      <a:pt x="6" y="669"/>
                    </a:lnTo>
                    <a:lnTo>
                      <a:pt x="7" y="743"/>
                    </a:lnTo>
                    <a:lnTo>
                      <a:pt x="2" y="817"/>
                    </a:lnTo>
                    <a:lnTo>
                      <a:pt x="0" y="835"/>
                    </a:lnTo>
                    <a:lnTo>
                      <a:pt x="2" y="836"/>
                    </a:lnTo>
                    <a:lnTo>
                      <a:pt x="25" y="840"/>
                    </a:lnTo>
                    <a:lnTo>
                      <a:pt x="106" y="852"/>
                    </a:lnTo>
                    <a:lnTo>
                      <a:pt x="167" y="860"/>
                    </a:lnTo>
                    <a:lnTo>
                      <a:pt x="171" y="860"/>
                    </a:lnTo>
                    <a:lnTo>
                      <a:pt x="172" y="852"/>
                    </a:lnTo>
                    <a:lnTo>
                      <a:pt x="177" y="834"/>
                    </a:lnTo>
                    <a:lnTo>
                      <a:pt x="185" y="797"/>
                    </a:lnTo>
                    <a:lnTo>
                      <a:pt x="188" y="763"/>
                    </a:lnTo>
                    <a:lnTo>
                      <a:pt x="188" y="754"/>
                    </a:lnTo>
                    <a:lnTo>
                      <a:pt x="188" y="777"/>
                    </a:lnTo>
                    <a:lnTo>
                      <a:pt x="193" y="830"/>
                    </a:lnTo>
                    <a:lnTo>
                      <a:pt x="201" y="941"/>
                    </a:lnTo>
                    <a:lnTo>
                      <a:pt x="192" y="1042"/>
                    </a:lnTo>
                    <a:lnTo>
                      <a:pt x="184" y="1062"/>
                    </a:lnTo>
                    <a:lnTo>
                      <a:pt x="176" y="1078"/>
                    </a:lnTo>
                    <a:lnTo>
                      <a:pt x="161" y="1103"/>
                    </a:lnTo>
                    <a:lnTo>
                      <a:pt x="134" y="1145"/>
                    </a:lnTo>
                    <a:lnTo>
                      <a:pt x="113" y="1195"/>
                    </a:lnTo>
                    <a:lnTo>
                      <a:pt x="111" y="1211"/>
                    </a:lnTo>
                    <a:lnTo>
                      <a:pt x="109" y="1219"/>
                    </a:lnTo>
                    <a:lnTo>
                      <a:pt x="102" y="1241"/>
                    </a:lnTo>
                    <a:lnTo>
                      <a:pt x="99" y="1259"/>
                    </a:lnTo>
                    <a:lnTo>
                      <a:pt x="99" y="1259"/>
                    </a:lnTo>
                    <a:lnTo>
                      <a:pt x="95" y="1307"/>
                    </a:lnTo>
                    <a:lnTo>
                      <a:pt x="85" y="1394"/>
                    </a:lnTo>
                    <a:lnTo>
                      <a:pt x="76" y="1557"/>
                    </a:lnTo>
                    <a:lnTo>
                      <a:pt x="110" y="1735"/>
                    </a:lnTo>
                    <a:lnTo>
                      <a:pt x="131" y="1785"/>
                    </a:lnTo>
                    <a:lnTo>
                      <a:pt x="132" y="1789"/>
                    </a:lnTo>
                    <a:lnTo>
                      <a:pt x="135" y="1800"/>
                    </a:lnTo>
                    <a:lnTo>
                      <a:pt x="144" y="1829"/>
                    </a:lnTo>
                    <a:lnTo>
                      <a:pt x="153" y="1857"/>
                    </a:lnTo>
                    <a:lnTo>
                      <a:pt x="155" y="1861"/>
                    </a:lnTo>
                    <a:lnTo>
                      <a:pt x="161" y="1862"/>
                    </a:lnTo>
                    <a:lnTo>
                      <a:pt x="204" y="1862"/>
                    </a:lnTo>
                    <a:lnTo>
                      <a:pt x="349" y="1862"/>
                    </a:lnTo>
                    <a:lnTo>
                      <a:pt x="460" y="1862"/>
                    </a:lnTo>
                    <a:lnTo>
                      <a:pt x="468" y="1862"/>
                    </a:lnTo>
                    <a:lnTo>
                      <a:pt x="466" y="1855"/>
                    </a:lnTo>
                    <a:lnTo>
                      <a:pt x="466" y="1840"/>
                    </a:lnTo>
                    <a:lnTo>
                      <a:pt x="466" y="1817"/>
                    </a:lnTo>
                    <a:lnTo>
                      <a:pt x="466" y="1796"/>
                    </a:lnTo>
                    <a:lnTo>
                      <a:pt x="466" y="1789"/>
                    </a:lnTo>
                    <a:lnTo>
                      <a:pt x="466" y="1779"/>
                    </a:lnTo>
                    <a:lnTo>
                      <a:pt x="465" y="1747"/>
                    </a:lnTo>
                    <a:lnTo>
                      <a:pt x="465" y="1724"/>
                    </a:lnTo>
                    <a:lnTo>
                      <a:pt x="466" y="1722"/>
                    </a:lnTo>
                    <a:lnTo>
                      <a:pt x="466" y="1718"/>
                    </a:lnTo>
                    <a:lnTo>
                      <a:pt x="465" y="1707"/>
                    </a:lnTo>
                    <a:lnTo>
                      <a:pt x="465" y="1699"/>
                    </a:lnTo>
                    <a:lnTo>
                      <a:pt x="466" y="1697"/>
                    </a:lnTo>
                    <a:lnTo>
                      <a:pt x="466" y="1696"/>
                    </a:lnTo>
                    <a:lnTo>
                      <a:pt x="468" y="1686"/>
                    </a:lnTo>
                    <a:lnTo>
                      <a:pt x="471" y="1650"/>
                    </a:lnTo>
                    <a:lnTo>
                      <a:pt x="474" y="1623"/>
                    </a:lnTo>
                    <a:lnTo>
                      <a:pt x="475" y="1621"/>
                    </a:lnTo>
                    <a:lnTo>
                      <a:pt x="474" y="1630"/>
                    </a:lnTo>
                    <a:lnTo>
                      <a:pt x="474" y="1651"/>
                    </a:lnTo>
                    <a:lnTo>
                      <a:pt x="480" y="1697"/>
                    </a:lnTo>
                    <a:lnTo>
                      <a:pt x="485" y="1758"/>
                    </a:lnTo>
                    <a:lnTo>
                      <a:pt x="485" y="1776"/>
                    </a:lnTo>
                    <a:lnTo>
                      <a:pt x="485" y="1778"/>
                    </a:lnTo>
                    <a:lnTo>
                      <a:pt x="485" y="1789"/>
                    </a:lnTo>
                    <a:lnTo>
                      <a:pt x="485" y="1829"/>
                    </a:lnTo>
                    <a:lnTo>
                      <a:pt x="485" y="1858"/>
                    </a:lnTo>
                    <a:lnTo>
                      <a:pt x="486" y="1860"/>
                    </a:lnTo>
                    <a:lnTo>
                      <a:pt x="491" y="1860"/>
                    </a:lnTo>
                    <a:lnTo>
                      <a:pt x="534" y="1860"/>
                    </a:lnTo>
                    <a:lnTo>
                      <a:pt x="679" y="1860"/>
                    </a:lnTo>
                    <a:lnTo>
                      <a:pt x="790" y="1860"/>
                    </a:lnTo>
                    <a:lnTo>
                      <a:pt x="796" y="1860"/>
                    </a:lnTo>
                    <a:lnTo>
                      <a:pt x="796" y="1858"/>
                    </a:lnTo>
                    <a:lnTo>
                      <a:pt x="796" y="1857"/>
                    </a:lnTo>
                    <a:lnTo>
                      <a:pt x="797" y="1855"/>
                    </a:lnTo>
                    <a:lnTo>
                      <a:pt x="799" y="1850"/>
                    </a:lnTo>
                    <a:lnTo>
                      <a:pt x="800" y="1848"/>
                    </a:lnTo>
                    <a:lnTo>
                      <a:pt x="801" y="1843"/>
                    </a:lnTo>
                    <a:lnTo>
                      <a:pt x="804" y="1830"/>
                    </a:lnTo>
                    <a:lnTo>
                      <a:pt x="811" y="1802"/>
                    </a:lnTo>
                    <a:lnTo>
                      <a:pt x="817" y="1780"/>
                    </a:lnTo>
                    <a:lnTo>
                      <a:pt x="819" y="1777"/>
                    </a:lnTo>
                    <a:lnTo>
                      <a:pt x="839" y="1722"/>
                    </a:lnTo>
                    <a:lnTo>
                      <a:pt x="860" y="1624"/>
                    </a:lnTo>
                    <a:lnTo>
                      <a:pt x="863" y="1535"/>
                    </a:lnTo>
                    <a:lnTo>
                      <a:pt x="840" y="1367"/>
                    </a:lnTo>
                    <a:lnTo>
                      <a:pt x="821" y="1224"/>
                    </a:lnTo>
                    <a:lnTo>
                      <a:pt x="815" y="1211"/>
                    </a:lnTo>
                    <a:lnTo>
                      <a:pt x="812" y="1203"/>
                    </a:lnTo>
                    <a:lnTo>
                      <a:pt x="812" y="1202"/>
                    </a:lnTo>
                    <a:lnTo>
                      <a:pt x="808" y="1186"/>
                    </a:lnTo>
                    <a:lnTo>
                      <a:pt x="801" y="1158"/>
                    </a:lnTo>
                    <a:lnTo>
                      <a:pt x="782" y="1117"/>
                    </a:lnTo>
                    <a:lnTo>
                      <a:pt x="757" y="1070"/>
                    </a:lnTo>
                    <a:lnTo>
                      <a:pt x="750" y="1054"/>
                    </a:lnTo>
                    <a:lnTo>
                      <a:pt x="741" y="1034"/>
                    </a:lnTo>
                    <a:lnTo>
                      <a:pt x="734" y="986"/>
                    </a:lnTo>
                    <a:lnTo>
                      <a:pt x="734" y="932"/>
                    </a:lnTo>
                    <a:lnTo>
                      <a:pt x="745" y="820"/>
                    </a:lnTo>
                    <a:lnTo>
                      <a:pt x="751" y="746"/>
                    </a:lnTo>
                    <a:lnTo>
                      <a:pt x="751" y="747"/>
                    </a:lnTo>
                    <a:lnTo>
                      <a:pt x="751" y="751"/>
                    </a:lnTo>
                    <a:lnTo>
                      <a:pt x="751" y="753"/>
                    </a:lnTo>
                    <a:lnTo>
                      <a:pt x="752" y="753"/>
                    </a:lnTo>
                    <a:lnTo>
                      <a:pt x="752" y="760"/>
                    </a:lnTo>
                    <a:lnTo>
                      <a:pt x="752" y="775"/>
                    </a:lnTo>
                    <a:lnTo>
                      <a:pt x="757" y="804"/>
                    </a:lnTo>
                    <a:lnTo>
                      <a:pt x="765" y="835"/>
                    </a:lnTo>
                    <a:lnTo>
                      <a:pt x="767" y="842"/>
                    </a:lnTo>
                    <a:lnTo>
                      <a:pt x="769" y="842"/>
                    </a:lnTo>
                    <a:lnTo>
                      <a:pt x="794" y="840"/>
                    </a:lnTo>
                    <a:lnTo>
                      <a:pt x="874" y="831"/>
                    </a:lnTo>
                    <a:lnTo>
                      <a:pt x="937" y="824"/>
                    </a:lnTo>
                    <a:lnTo>
                      <a:pt x="940" y="823"/>
                    </a:lnTo>
                    <a:lnTo>
                      <a:pt x="939" y="823"/>
                    </a:lnTo>
                    <a:lnTo>
                      <a:pt x="940" y="823"/>
                    </a:lnTo>
                    <a:lnTo>
                      <a:pt x="939" y="823"/>
                    </a:lnTo>
                    <a:lnTo>
                      <a:pt x="940" y="823"/>
                    </a:lnTo>
                    <a:lnTo>
                      <a:pt x="940" y="823"/>
                    </a:lnTo>
                    <a:close/>
                  </a:path>
                </a:pathLst>
              </a:custGeom>
              <a:solidFill>
                <a:srgbClr val="006600"/>
              </a:solidFill>
              <a:ln w="19050" cmpd="sng">
                <a:noFill/>
                <a:round/>
                <a:headEnd/>
                <a:tailEnd/>
              </a:ln>
            </p:spPr>
            <p:txBody>
              <a:bodyPr/>
              <a:lstStyle/>
              <a:p>
                <a:endParaRPr lang="en-US" dirty="0">
                  <a:noFill/>
                </a:endParaRPr>
              </a:p>
            </p:txBody>
          </p:sp>
          <p:sp>
            <p:nvSpPr>
              <p:cNvPr id="175" name="Freeform 979"/>
              <p:cNvSpPr>
                <a:spLocks/>
              </p:cNvSpPr>
              <p:nvPr/>
            </p:nvSpPr>
            <p:spPr bwMode="auto">
              <a:xfrm>
                <a:off x="4879" y="1671"/>
                <a:ext cx="464" cy="964"/>
              </a:xfrm>
              <a:custGeom>
                <a:avLst/>
                <a:gdLst/>
                <a:ahLst/>
                <a:cxnLst>
                  <a:cxn ang="0">
                    <a:pos x="7" y="63"/>
                  </a:cxn>
                  <a:cxn ang="0">
                    <a:pos x="13" y="105"/>
                  </a:cxn>
                  <a:cxn ang="0">
                    <a:pos x="20" y="163"/>
                  </a:cxn>
                  <a:cxn ang="0">
                    <a:pos x="76" y="298"/>
                  </a:cxn>
                  <a:cxn ang="0">
                    <a:pos x="138" y="439"/>
                  </a:cxn>
                  <a:cxn ang="0">
                    <a:pos x="145" y="453"/>
                  </a:cxn>
                  <a:cxn ang="0">
                    <a:pos x="152" y="472"/>
                  </a:cxn>
                  <a:cxn ang="0">
                    <a:pos x="186" y="571"/>
                  </a:cxn>
                  <a:cxn ang="0">
                    <a:pos x="196" y="678"/>
                  </a:cxn>
                  <a:cxn ang="0">
                    <a:pos x="237" y="776"/>
                  </a:cxn>
                  <a:cxn ang="0">
                    <a:pos x="267" y="837"/>
                  </a:cxn>
                  <a:cxn ang="0">
                    <a:pos x="280" y="826"/>
                  </a:cxn>
                  <a:cxn ang="0">
                    <a:pos x="257" y="744"/>
                  </a:cxn>
                  <a:cxn ang="0">
                    <a:pos x="286" y="821"/>
                  </a:cxn>
                  <a:cxn ang="0">
                    <a:pos x="305" y="858"/>
                  </a:cxn>
                  <a:cxn ang="0">
                    <a:pos x="315" y="858"/>
                  </a:cxn>
                  <a:cxn ang="0">
                    <a:pos x="318" y="850"/>
                  </a:cxn>
                  <a:cxn ang="0">
                    <a:pos x="307" y="793"/>
                  </a:cxn>
                  <a:cxn ang="0">
                    <a:pos x="298" y="748"/>
                  </a:cxn>
                  <a:cxn ang="0">
                    <a:pos x="304" y="768"/>
                  </a:cxn>
                  <a:cxn ang="0">
                    <a:pos x="347" y="862"/>
                  </a:cxn>
                  <a:cxn ang="0">
                    <a:pos x="361" y="857"/>
                  </a:cxn>
                  <a:cxn ang="0">
                    <a:pos x="361" y="841"/>
                  </a:cxn>
                  <a:cxn ang="0">
                    <a:pos x="331" y="729"/>
                  </a:cxn>
                  <a:cxn ang="0">
                    <a:pos x="382" y="831"/>
                  </a:cxn>
                  <a:cxn ang="0">
                    <a:pos x="393" y="830"/>
                  </a:cxn>
                  <a:cxn ang="0">
                    <a:pos x="397" y="816"/>
                  </a:cxn>
                  <a:cxn ang="0">
                    <a:pos x="375" y="728"/>
                  </a:cxn>
                  <a:cxn ang="0">
                    <a:pos x="346" y="667"/>
                  </a:cxn>
                  <a:cxn ang="0">
                    <a:pos x="344" y="661"/>
                  </a:cxn>
                  <a:cxn ang="0">
                    <a:pos x="346" y="655"/>
                  </a:cxn>
                  <a:cxn ang="0">
                    <a:pos x="361" y="673"/>
                  </a:cxn>
                  <a:cxn ang="0">
                    <a:pos x="384" y="704"/>
                  </a:cxn>
                  <a:cxn ang="0">
                    <a:pos x="408" y="725"/>
                  </a:cxn>
                  <a:cxn ang="0">
                    <a:pos x="416" y="717"/>
                  </a:cxn>
                  <a:cxn ang="0">
                    <a:pos x="409" y="676"/>
                  </a:cxn>
                  <a:cxn ang="0">
                    <a:pos x="365" y="604"/>
                  </a:cxn>
                  <a:cxn ang="0">
                    <a:pos x="349" y="584"/>
                  </a:cxn>
                  <a:cxn ang="0">
                    <a:pos x="332" y="570"/>
                  </a:cxn>
                  <a:cxn ang="0">
                    <a:pos x="314" y="550"/>
                  </a:cxn>
                  <a:cxn ang="0">
                    <a:pos x="280" y="529"/>
                  </a:cxn>
                  <a:cxn ang="0">
                    <a:pos x="271" y="497"/>
                  </a:cxn>
                  <a:cxn ang="0">
                    <a:pos x="248" y="381"/>
                  </a:cxn>
                  <a:cxn ang="0">
                    <a:pos x="239" y="311"/>
                  </a:cxn>
                  <a:cxn ang="0">
                    <a:pos x="236" y="260"/>
                  </a:cxn>
                  <a:cxn ang="0">
                    <a:pos x="194" y="115"/>
                  </a:cxn>
                  <a:cxn ang="0">
                    <a:pos x="174" y="42"/>
                  </a:cxn>
                  <a:cxn ang="0">
                    <a:pos x="137" y="3"/>
                  </a:cxn>
                  <a:cxn ang="0">
                    <a:pos x="0" y="20"/>
                  </a:cxn>
                  <a:cxn ang="0">
                    <a:pos x="2" y="20"/>
                  </a:cxn>
                </a:cxnLst>
                <a:rect l="0" t="0" r="r" b="b"/>
                <a:pathLst>
                  <a:path w="417" h="862">
                    <a:moveTo>
                      <a:pt x="2" y="20"/>
                    </a:moveTo>
                    <a:lnTo>
                      <a:pt x="2" y="26"/>
                    </a:lnTo>
                    <a:lnTo>
                      <a:pt x="4" y="37"/>
                    </a:lnTo>
                    <a:lnTo>
                      <a:pt x="7" y="63"/>
                    </a:lnTo>
                    <a:lnTo>
                      <a:pt x="9" y="86"/>
                    </a:lnTo>
                    <a:lnTo>
                      <a:pt x="11" y="89"/>
                    </a:lnTo>
                    <a:lnTo>
                      <a:pt x="11" y="95"/>
                    </a:lnTo>
                    <a:lnTo>
                      <a:pt x="13" y="105"/>
                    </a:lnTo>
                    <a:lnTo>
                      <a:pt x="14" y="125"/>
                    </a:lnTo>
                    <a:lnTo>
                      <a:pt x="16" y="144"/>
                    </a:lnTo>
                    <a:lnTo>
                      <a:pt x="17" y="149"/>
                    </a:lnTo>
                    <a:lnTo>
                      <a:pt x="20" y="163"/>
                    </a:lnTo>
                    <a:lnTo>
                      <a:pt x="28" y="190"/>
                    </a:lnTo>
                    <a:lnTo>
                      <a:pt x="45" y="239"/>
                    </a:lnTo>
                    <a:lnTo>
                      <a:pt x="68" y="287"/>
                    </a:lnTo>
                    <a:lnTo>
                      <a:pt x="76" y="298"/>
                    </a:lnTo>
                    <a:lnTo>
                      <a:pt x="77" y="302"/>
                    </a:lnTo>
                    <a:lnTo>
                      <a:pt x="85" y="321"/>
                    </a:lnTo>
                    <a:lnTo>
                      <a:pt x="116" y="388"/>
                    </a:lnTo>
                    <a:lnTo>
                      <a:pt x="138" y="439"/>
                    </a:lnTo>
                    <a:lnTo>
                      <a:pt x="141" y="441"/>
                    </a:lnTo>
                    <a:lnTo>
                      <a:pt x="142" y="446"/>
                    </a:lnTo>
                    <a:lnTo>
                      <a:pt x="144" y="452"/>
                    </a:lnTo>
                    <a:lnTo>
                      <a:pt x="145" y="453"/>
                    </a:lnTo>
                    <a:lnTo>
                      <a:pt x="148" y="455"/>
                    </a:lnTo>
                    <a:lnTo>
                      <a:pt x="149" y="461"/>
                    </a:lnTo>
                    <a:lnTo>
                      <a:pt x="151" y="466"/>
                    </a:lnTo>
                    <a:lnTo>
                      <a:pt x="152" y="472"/>
                    </a:lnTo>
                    <a:lnTo>
                      <a:pt x="159" y="489"/>
                    </a:lnTo>
                    <a:lnTo>
                      <a:pt x="175" y="529"/>
                    </a:lnTo>
                    <a:lnTo>
                      <a:pt x="185" y="565"/>
                    </a:lnTo>
                    <a:lnTo>
                      <a:pt x="186" y="571"/>
                    </a:lnTo>
                    <a:lnTo>
                      <a:pt x="185" y="583"/>
                    </a:lnTo>
                    <a:lnTo>
                      <a:pt x="183" y="604"/>
                    </a:lnTo>
                    <a:lnTo>
                      <a:pt x="184" y="640"/>
                    </a:lnTo>
                    <a:lnTo>
                      <a:pt x="196" y="678"/>
                    </a:lnTo>
                    <a:lnTo>
                      <a:pt x="203" y="688"/>
                    </a:lnTo>
                    <a:lnTo>
                      <a:pt x="209" y="700"/>
                    </a:lnTo>
                    <a:lnTo>
                      <a:pt x="219" y="724"/>
                    </a:lnTo>
                    <a:lnTo>
                      <a:pt x="237" y="776"/>
                    </a:lnTo>
                    <a:lnTo>
                      <a:pt x="257" y="824"/>
                    </a:lnTo>
                    <a:lnTo>
                      <a:pt x="264" y="833"/>
                    </a:lnTo>
                    <a:lnTo>
                      <a:pt x="265" y="834"/>
                    </a:lnTo>
                    <a:lnTo>
                      <a:pt x="267" y="837"/>
                    </a:lnTo>
                    <a:lnTo>
                      <a:pt x="274" y="837"/>
                    </a:lnTo>
                    <a:lnTo>
                      <a:pt x="277" y="835"/>
                    </a:lnTo>
                    <a:lnTo>
                      <a:pt x="279" y="832"/>
                    </a:lnTo>
                    <a:lnTo>
                      <a:pt x="280" y="826"/>
                    </a:lnTo>
                    <a:lnTo>
                      <a:pt x="279" y="819"/>
                    </a:lnTo>
                    <a:lnTo>
                      <a:pt x="277" y="809"/>
                    </a:lnTo>
                    <a:lnTo>
                      <a:pt x="271" y="788"/>
                    </a:lnTo>
                    <a:lnTo>
                      <a:pt x="257" y="744"/>
                    </a:lnTo>
                    <a:lnTo>
                      <a:pt x="256" y="726"/>
                    </a:lnTo>
                    <a:lnTo>
                      <a:pt x="260" y="738"/>
                    </a:lnTo>
                    <a:lnTo>
                      <a:pt x="269" y="764"/>
                    </a:lnTo>
                    <a:lnTo>
                      <a:pt x="286" y="821"/>
                    </a:lnTo>
                    <a:lnTo>
                      <a:pt x="294" y="843"/>
                    </a:lnTo>
                    <a:lnTo>
                      <a:pt x="298" y="851"/>
                    </a:lnTo>
                    <a:lnTo>
                      <a:pt x="303" y="856"/>
                    </a:lnTo>
                    <a:lnTo>
                      <a:pt x="305" y="858"/>
                    </a:lnTo>
                    <a:lnTo>
                      <a:pt x="307" y="858"/>
                    </a:lnTo>
                    <a:lnTo>
                      <a:pt x="308" y="858"/>
                    </a:lnTo>
                    <a:lnTo>
                      <a:pt x="313" y="859"/>
                    </a:lnTo>
                    <a:lnTo>
                      <a:pt x="315" y="858"/>
                    </a:lnTo>
                    <a:lnTo>
                      <a:pt x="316" y="857"/>
                    </a:lnTo>
                    <a:lnTo>
                      <a:pt x="317" y="855"/>
                    </a:lnTo>
                    <a:lnTo>
                      <a:pt x="318" y="852"/>
                    </a:lnTo>
                    <a:lnTo>
                      <a:pt x="318" y="850"/>
                    </a:lnTo>
                    <a:lnTo>
                      <a:pt x="318" y="845"/>
                    </a:lnTo>
                    <a:lnTo>
                      <a:pt x="318" y="838"/>
                    </a:lnTo>
                    <a:lnTo>
                      <a:pt x="315" y="823"/>
                    </a:lnTo>
                    <a:lnTo>
                      <a:pt x="307" y="793"/>
                    </a:lnTo>
                    <a:lnTo>
                      <a:pt x="307" y="789"/>
                    </a:lnTo>
                    <a:lnTo>
                      <a:pt x="305" y="782"/>
                    </a:lnTo>
                    <a:lnTo>
                      <a:pt x="303" y="770"/>
                    </a:lnTo>
                    <a:lnTo>
                      <a:pt x="298" y="748"/>
                    </a:lnTo>
                    <a:lnTo>
                      <a:pt x="291" y="729"/>
                    </a:lnTo>
                    <a:lnTo>
                      <a:pt x="289" y="724"/>
                    </a:lnTo>
                    <a:lnTo>
                      <a:pt x="294" y="736"/>
                    </a:lnTo>
                    <a:lnTo>
                      <a:pt x="304" y="768"/>
                    </a:lnTo>
                    <a:lnTo>
                      <a:pt x="323" y="833"/>
                    </a:lnTo>
                    <a:lnTo>
                      <a:pt x="335" y="855"/>
                    </a:lnTo>
                    <a:lnTo>
                      <a:pt x="343" y="860"/>
                    </a:lnTo>
                    <a:lnTo>
                      <a:pt x="347" y="862"/>
                    </a:lnTo>
                    <a:lnTo>
                      <a:pt x="351" y="862"/>
                    </a:lnTo>
                    <a:lnTo>
                      <a:pt x="356" y="860"/>
                    </a:lnTo>
                    <a:lnTo>
                      <a:pt x="360" y="857"/>
                    </a:lnTo>
                    <a:lnTo>
                      <a:pt x="361" y="857"/>
                    </a:lnTo>
                    <a:lnTo>
                      <a:pt x="363" y="855"/>
                    </a:lnTo>
                    <a:lnTo>
                      <a:pt x="363" y="852"/>
                    </a:lnTo>
                    <a:lnTo>
                      <a:pt x="363" y="849"/>
                    </a:lnTo>
                    <a:lnTo>
                      <a:pt x="361" y="841"/>
                    </a:lnTo>
                    <a:lnTo>
                      <a:pt x="356" y="819"/>
                    </a:lnTo>
                    <a:lnTo>
                      <a:pt x="339" y="761"/>
                    </a:lnTo>
                    <a:lnTo>
                      <a:pt x="329" y="719"/>
                    </a:lnTo>
                    <a:lnTo>
                      <a:pt x="331" y="729"/>
                    </a:lnTo>
                    <a:lnTo>
                      <a:pt x="340" y="753"/>
                    </a:lnTo>
                    <a:lnTo>
                      <a:pt x="363" y="802"/>
                    </a:lnTo>
                    <a:lnTo>
                      <a:pt x="373" y="821"/>
                    </a:lnTo>
                    <a:lnTo>
                      <a:pt x="382" y="831"/>
                    </a:lnTo>
                    <a:lnTo>
                      <a:pt x="385" y="831"/>
                    </a:lnTo>
                    <a:lnTo>
                      <a:pt x="390" y="832"/>
                    </a:lnTo>
                    <a:lnTo>
                      <a:pt x="392" y="831"/>
                    </a:lnTo>
                    <a:lnTo>
                      <a:pt x="393" y="830"/>
                    </a:lnTo>
                    <a:lnTo>
                      <a:pt x="394" y="828"/>
                    </a:lnTo>
                    <a:lnTo>
                      <a:pt x="395" y="825"/>
                    </a:lnTo>
                    <a:lnTo>
                      <a:pt x="397" y="823"/>
                    </a:lnTo>
                    <a:lnTo>
                      <a:pt x="397" y="816"/>
                    </a:lnTo>
                    <a:lnTo>
                      <a:pt x="395" y="807"/>
                    </a:lnTo>
                    <a:lnTo>
                      <a:pt x="392" y="787"/>
                    </a:lnTo>
                    <a:lnTo>
                      <a:pt x="376" y="736"/>
                    </a:lnTo>
                    <a:lnTo>
                      <a:pt x="375" y="728"/>
                    </a:lnTo>
                    <a:lnTo>
                      <a:pt x="372" y="720"/>
                    </a:lnTo>
                    <a:lnTo>
                      <a:pt x="366" y="707"/>
                    </a:lnTo>
                    <a:lnTo>
                      <a:pt x="357" y="685"/>
                    </a:lnTo>
                    <a:lnTo>
                      <a:pt x="346" y="667"/>
                    </a:lnTo>
                    <a:lnTo>
                      <a:pt x="343" y="661"/>
                    </a:lnTo>
                    <a:lnTo>
                      <a:pt x="344" y="664"/>
                    </a:lnTo>
                    <a:lnTo>
                      <a:pt x="344" y="662"/>
                    </a:lnTo>
                    <a:lnTo>
                      <a:pt x="344" y="661"/>
                    </a:lnTo>
                    <a:lnTo>
                      <a:pt x="344" y="659"/>
                    </a:lnTo>
                    <a:lnTo>
                      <a:pt x="343" y="657"/>
                    </a:lnTo>
                    <a:lnTo>
                      <a:pt x="344" y="655"/>
                    </a:lnTo>
                    <a:lnTo>
                      <a:pt x="346" y="655"/>
                    </a:lnTo>
                    <a:lnTo>
                      <a:pt x="348" y="656"/>
                    </a:lnTo>
                    <a:lnTo>
                      <a:pt x="350" y="658"/>
                    </a:lnTo>
                    <a:lnTo>
                      <a:pt x="355" y="664"/>
                    </a:lnTo>
                    <a:lnTo>
                      <a:pt x="361" y="673"/>
                    </a:lnTo>
                    <a:lnTo>
                      <a:pt x="366" y="678"/>
                    </a:lnTo>
                    <a:lnTo>
                      <a:pt x="368" y="683"/>
                    </a:lnTo>
                    <a:lnTo>
                      <a:pt x="373" y="691"/>
                    </a:lnTo>
                    <a:lnTo>
                      <a:pt x="384" y="704"/>
                    </a:lnTo>
                    <a:lnTo>
                      <a:pt x="397" y="718"/>
                    </a:lnTo>
                    <a:lnTo>
                      <a:pt x="400" y="721"/>
                    </a:lnTo>
                    <a:lnTo>
                      <a:pt x="404" y="724"/>
                    </a:lnTo>
                    <a:lnTo>
                      <a:pt x="408" y="725"/>
                    </a:lnTo>
                    <a:lnTo>
                      <a:pt x="411" y="725"/>
                    </a:lnTo>
                    <a:lnTo>
                      <a:pt x="413" y="722"/>
                    </a:lnTo>
                    <a:lnTo>
                      <a:pt x="416" y="720"/>
                    </a:lnTo>
                    <a:lnTo>
                      <a:pt x="416" y="717"/>
                    </a:lnTo>
                    <a:lnTo>
                      <a:pt x="417" y="712"/>
                    </a:lnTo>
                    <a:lnTo>
                      <a:pt x="415" y="701"/>
                    </a:lnTo>
                    <a:lnTo>
                      <a:pt x="411" y="685"/>
                    </a:lnTo>
                    <a:lnTo>
                      <a:pt x="409" y="676"/>
                    </a:lnTo>
                    <a:lnTo>
                      <a:pt x="406" y="669"/>
                    </a:lnTo>
                    <a:lnTo>
                      <a:pt x="399" y="655"/>
                    </a:lnTo>
                    <a:lnTo>
                      <a:pt x="383" y="629"/>
                    </a:lnTo>
                    <a:lnTo>
                      <a:pt x="365" y="604"/>
                    </a:lnTo>
                    <a:lnTo>
                      <a:pt x="361" y="598"/>
                    </a:lnTo>
                    <a:lnTo>
                      <a:pt x="357" y="593"/>
                    </a:lnTo>
                    <a:lnTo>
                      <a:pt x="354" y="589"/>
                    </a:lnTo>
                    <a:lnTo>
                      <a:pt x="349" y="584"/>
                    </a:lnTo>
                    <a:lnTo>
                      <a:pt x="349" y="583"/>
                    </a:lnTo>
                    <a:lnTo>
                      <a:pt x="346" y="582"/>
                    </a:lnTo>
                    <a:lnTo>
                      <a:pt x="341" y="578"/>
                    </a:lnTo>
                    <a:lnTo>
                      <a:pt x="332" y="570"/>
                    </a:lnTo>
                    <a:lnTo>
                      <a:pt x="324" y="561"/>
                    </a:lnTo>
                    <a:lnTo>
                      <a:pt x="323" y="558"/>
                    </a:lnTo>
                    <a:lnTo>
                      <a:pt x="320" y="556"/>
                    </a:lnTo>
                    <a:lnTo>
                      <a:pt x="314" y="550"/>
                    </a:lnTo>
                    <a:lnTo>
                      <a:pt x="300" y="540"/>
                    </a:lnTo>
                    <a:lnTo>
                      <a:pt x="284" y="534"/>
                    </a:lnTo>
                    <a:lnTo>
                      <a:pt x="281" y="531"/>
                    </a:lnTo>
                    <a:lnTo>
                      <a:pt x="280" y="529"/>
                    </a:lnTo>
                    <a:lnTo>
                      <a:pt x="277" y="521"/>
                    </a:lnTo>
                    <a:lnTo>
                      <a:pt x="275" y="514"/>
                    </a:lnTo>
                    <a:lnTo>
                      <a:pt x="275" y="513"/>
                    </a:lnTo>
                    <a:lnTo>
                      <a:pt x="271" y="497"/>
                    </a:lnTo>
                    <a:lnTo>
                      <a:pt x="266" y="472"/>
                    </a:lnTo>
                    <a:lnTo>
                      <a:pt x="258" y="441"/>
                    </a:lnTo>
                    <a:lnTo>
                      <a:pt x="251" y="398"/>
                    </a:lnTo>
                    <a:lnTo>
                      <a:pt x="248" y="381"/>
                    </a:lnTo>
                    <a:lnTo>
                      <a:pt x="246" y="371"/>
                    </a:lnTo>
                    <a:lnTo>
                      <a:pt x="243" y="338"/>
                    </a:lnTo>
                    <a:lnTo>
                      <a:pt x="239" y="313"/>
                    </a:lnTo>
                    <a:lnTo>
                      <a:pt x="239" y="311"/>
                    </a:lnTo>
                    <a:lnTo>
                      <a:pt x="238" y="303"/>
                    </a:lnTo>
                    <a:lnTo>
                      <a:pt x="237" y="280"/>
                    </a:lnTo>
                    <a:lnTo>
                      <a:pt x="236" y="262"/>
                    </a:lnTo>
                    <a:lnTo>
                      <a:pt x="236" y="260"/>
                    </a:lnTo>
                    <a:lnTo>
                      <a:pt x="234" y="246"/>
                    </a:lnTo>
                    <a:lnTo>
                      <a:pt x="228" y="220"/>
                    </a:lnTo>
                    <a:lnTo>
                      <a:pt x="212" y="167"/>
                    </a:lnTo>
                    <a:lnTo>
                      <a:pt x="194" y="115"/>
                    </a:lnTo>
                    <a:lnTo>
                      <a:pt x="189" y="102"/>
                    </a:lnTo>
                    <a:lnTo>
                      <a:pt x="187" y="96"/>
                    </a:lnTo>
                    <a:lnTo>
                      <a:pt x="183" y="80"/>
                    </a:lnTo>
                    <a:lnTo>
                      <a:pt x="174" y="42"/>
                    </a:lnTo>
                    <a:lnTo>
                      <a:pt x="165" y="7"/>
                    </a:lnTo>
                    <a:lnTo>
                      <a:pt x="163" y="0"/>
                    </a:lnTo>
                    <a:lnTo>
                      <a:pt x="160" y="1"/>
                    </a:lnTo>
                    <a:lnTo>
                      <a:pt x="137" y="3"/>
                    </a:lnTo>
                    <a:lnTo>
                      <a:pt x="62" y="13"/>
                    </a:lnTo>
                    <a:lnTo>
                      <a:pt x="4" y="20"/>
                    </a:lnTo>
                    <a:lnTo>
                      <a:pt x="2" y="20"/>
                    </a:lnTo>
                    <a:lnTo>
                      <a:pt x="0" y="20"/>
                    </a:lnTo>
                    <a:lnTo>
                      <a:pt x="2" y="20"/>
                    </a:lnTo>
                    <a:lnTo>
                      <a:pt x="0" y="20"/>
                    </a:lnTo>
                    <a:lnTo>
                      <a:pt x="2" y="20"/>
                    </a:lnTo>
                    <a:lnTo>
                      <a:pt x="2" y="20"/>
                    </a:lnTo>
                    <a:close/>
                  </a:path>
                </a:pathLst>
              </a:custGeom>
              <a:solidFill>
                <a:srgbClr val="006600"/>
              </a:solidFill>
              <a:ln w="19050" cmpd="sng">
                <a:noFill/>
                <a:round/>
                <a:headEnd/>
                <a:tailEnd/>
              </a:ln>
            </p:spPr>
            <p:txBody>
              <a:bodyPr/>
              <a:lstStyle/>
              <a:p>
                <a:endParaRPr lang="en-US"/>
              </a:p>
            </p:txBody>
          </p:sp>
          <p:sp>
            <p:nvSpPr>
              <p:cNvPr id="176" name="Freeform 980"/>
              <p:cNvSpPr>
                <a:spLocks/>
              </p:cNvSpPr>
              <p:nvPr/>
            </p:nvSpPr>
            <p:spPr bwMode="auto">
              <a:xfrm>
                <a:off x="4320" y="1053"/>
                <a:ext cx="181" cy="91"/>
              </a:xfrm>
              <a:custGeom>
                <a:avLst/>
                <a:gdLst/>
                <a:ahLst/>
                <a:cxnLst>
                  <a:cxn ang="0">
                    <a:pos x="0" y="64"/>
                  </a:cxn>
                  <a:cxn ang="0">
                    <a:pos x="14" y="66"/>
                  </a:cxn>
                  <a:cxn ang="0">
                    <a:pos x="44" y="72"/>
                  </a:cxn>
                  <a:cxn ang="0">
                    <a:pos x="101" y="86"/>
                  </a:cxn>
                  <a:cxn ang="0">
                    <a:pos x="161" y="91"/>
                  </a:cxn>
                  <a:cxn ang="0">
                    <a:pos x="177" y="89"/>
                  </a:cxn>
                  <a:cxn ang="0">
                    <a:pos x="178" y="89"/>
                  </a:cxn>
                  <a:cxn ang="0">
                    <a:pos x="180" y="88"/>
                  </a:cxn>
                  <a:cxn ang="0">
                    <a:pos x="181" y="87"/>
                  </a:cxn>
                  <a:cxn ang="0">
                    <a:pos x="181" y="86"/>
                  </a:cxn>
                  <a:cxn ang="0">
                    <a:pos x="181" y="83"/>
                  </a:cxn>
                  <a:cxn ang="0">
                    <a:pos x="181" y="81"/>
                  </a:cxn>
                  <a:cxn ang="0">
                    <a:pos x="180" y="78"/>
                  </a:cxn>
                  <a:cxn ang="0">
                    <a:pos x="180" y="74"/>
                  </a:cxn>
                  <a:cxn ang="0">
                    <a:pos x="180" y="74"/>
                  </a:cxn>
                  <a:cxn ang="0">
                    <a:pos x="176" y="70"/>
                  </a:cxn>
                  <a:cxn ang="0">
                    <a:pos x="170" y="57"/>
                  </a:cxn>
                  <a:cxn ang="0">
                    <a:pos x="160" y="32"/>
                  </a:cxn>
                  <a:cxn ang="0">
                    <a:pos x="150" y="6"/>
                  </a:cxn>
                  <a:cxn ang="0">
                    <a:pos x="148" y="0"/>
                  </a:cxn>
                </a:cxnLst>
                <a:rect l="0" t="0" r="r" b="b"/>
                <a:pathLst>
                  <a:path w="181" h="91">
                    <a:moveTo>
                      <a:pt x="0" y="64"/>
                    </a:moveTo>
                    <a:lnTo>
                      <a:pt x="14" y="66"/>
                    </a:lnTo>
                    <a:lnTo>
                      <a:pt x="44" y="72"/>
                    </a:lnTo>
                    <a:lnTo>
                      <a:pt x="101" y="86"/>
                    </a:lnTo>
                    <a:lnTo>
                      <a:pt x="161" y="91"/>
                    </a:lnTo>
                    <a:lnTo>
                      <a:pt x="177" y="89"/>
                    </a:lnTo>
                    <a:lnTo>
                      <a:pt x="178" y="89"/>
                    </a:lnTo>
                    <a:lnTo>
                      <a:pt x="180" y="88"/>
                    </a:lnTo>
                    <a:lnTo>
                      <a:pt x="181" y="87"/>
                    </a:lnTo>
                    <a:lnTo>
                      <a:pt x="181" y="86"/>
                    </a:lnTo>
                    <a:lnTo>
                      <a:pt x="181" y="83"/>
                    </a:lnTo>
                    <a:lnTo>
                      <a:pt x="181" y="81"/>
                    </a:lnTo>
                    <a:lnTo>
                      <a:pt x="180" y="78"/>
                    </a:lnTo>
                    <a:lnTo>
                      <a:pt x="180" y="74"/>
                    </a:lnTo>
                    <a:lnTo>
                      <a:pt x="180" y="74"/>
                    </a:lnTo>
                    <a:lnTo>
                      <a:pt x="176" y="70"/>
                    </a:lnTo>
                    <a:lnTo>
                      <a:pt x="170" y="57"/>
                    </a:lnTo>
                    <a:lnTo>
                      <a:pt x="160" y="32"/>
                    </a:lnTo>
                    <a:lnTo>
                      <a:pt x="150" y="6"/>
                    </a:lnTo>
                    <a:lnTo>
                      <a:pt x="148" y="0"/>
                    </a:lnTo>
                  </a:path>
                </a:pathLst>
              </a:custGeom>
              <a:solidFill>
                <a:srgbClr val="006600"/>
              </a:solidFill>
              <a:ln w="19050" cmpd="sng">
                <a:noFill/>
                <a:prstDash val="solid"/>
                <a:round/>
                <a:headEnd/>
                <a:tailEnd/>
              </a:ln>
            </p:spPr>
            <p:txBody>
              <a:bodyPr/>
              <a:lstStyle/>
              <a:p>
                <a:endParaRPr lang="en-US"/>
              </a:p>
            </p:txBody>
          </p:sp>
          <p:sp>
            <p:nvSpPr>
              <p:cNvPr id="177" name="Freeform 981"/>
              <p:cNvSpPr>
                <a:spLocks/>
              </p:cNvSpPr>
              <p:nvPr/>
            </p:nvSpPr>
            <p:spPr bwMode="auto">
              <a:xfrm>
                <a:off x="4671" y="1030"/>
                <a:ext cx="177" cy="117"/>
              </a:xfrm>
              <a:custGeom>
                <a:avLst/>
                <a:gdLst/>
                <a:ahLst/>
                <a:cxnLst>
                  <a:cxn ang="0">
                    <a:pos x="30" y="0"/>
                  </a:cxn>
                  <a:cxn ang="0">
                    <a:pos x="29" y="7"/>
                  </a:cxn>
                  <a:cxn ang="0">
                    <a:pos x="26" y="19"/>
                  </a:cxn>
                  <a:cxn ang="0">
                    <a:pos x="14" y="48"/>
                  </a:cxn>
                  <a:cxn ang="0">
                    <a:pos x="3" y="76"/>
                  </a:cxn>
                  <a:cxn ang="0">
                    <a:pos x="2" y="83"/>
                  </a:cxn>
                  <a:cxn ang="0">
                    <a:pos x="0" y="89"/>
                  </a:cxn>
                  <a:cxn ang="0">
                    <a:pos x="1" y="101"/>
                  </a:cxn>
                  <a:cxn ang="0">
                    <a:pos x="5" y="109"/>
                  </a:cxn>
                  <a:cxn ang="0">
                    <a:pos x="12" y="113"/>
                  </a:cxn>
                  <a:cxn ang="0">
                    <a:pos x="21" y="117"/>
                  </a:cxn>
                  <a:cxn ang="0">
                    <a:pos x="31" y="117"/>
                  </a:cxn>
                  <a:cxn ang="0">
                    <a:pos x="37" y="115"/>
                  </a:cxn>
                  <a:cxn ang="0">
                    <a:pos x="48" y="115"/>
                  </a:cxn>
                  <a:cxn ang="0">
                    <a:pos x="72" y="112"/>
                  </a:cxn>
                  <a:cxn ang="0">
                    <a:pos x="119" y="105"/>
                  </a:cxn>
                  <a:cxn ang="0">
                    <a:pos x="165" y="94"/>
                  </a:cxn>
                  <a:cxn ang="0">
                    <a:pos x="177" y="89"/>
                  </a:cxn>
                </a:cxnLst>
                <a:rect l="0" t="0" r="r" b="b"/>
                <a:pathLst>
                  <a:path w="177" h="117">
                    <a:moveTo>
                      <a:pt x="30" y="0"/>
                    </a:moveTo>
                    <a:lnTo>
                      <a:pt x="29" y="7"/>
                    </a:lnTo>
                    <a:lnTo>
                      <a:pt x="26" y="19"/>
                    </a:lnTo>
                    <a:lnTo>
                      <a:pt x="14" y="48"/>
                    </a:lnTo>
                    <a:lnTo>
                      <a:pt x="3" y="76"/>
                    </a:lnTo>
                    <a:lnTo>
                      <a:pt x="2" y="83"/>
                    </a:lnTo>
                    <a:lnTo>
                      <a:pt x="0" y="89"/>
                    </a:lnTo>
                    <a:lnTo>
                      <a:pt x="1" y="101"/>
                    </a:lnTo>
                    <a:lnTo>
                      <a:pt x="5" y="109"/>
                    </a:lnTo>
                    <a:lnTo>
                      <a:pt x="12" y="113"/>
                    </a:lnTo>
                    <a:lnTo>
                      <a:pt x="21" y="117"/>
                    </a:lnTo>
                    <a:lnTo>
                      <a:pt x="31" y="117"/>
                    </a:lnTo>
                    <a:lnTo>
                      <a:pt x="37" y="115"/>
                    </a:lnTo>
                    <a:lnTo>
                      <a:pt x="48" y="115"/>
                    </a:lnTo>
                    <a:lnTo>
                      <a:pt x="72" y="112"/>
                    </a:lnTo>
                    <a:lnTo>
                      <a:pt x="119" y="105"/>
                    </a:lnTo>
                    <a:lnTo>
                      <a:pt x="165" y="94"/>
                    </a:lnTo>
                    <a:lnTo>
                      <a:pt x="177" y="89"/>
                    </a:lnTo>
                  </a:path>
                </a:pathLst>
              </a:custGeom>
              <a:solidFill>
                <a:srgbClr val="006600"/>
              </a:solidFill>
              <a:ln w="19050" cmpd="sng">
                <a:noFill/>
                <a:prstDash val="solid"/>
                <a:round/>
                <a:headEnd/>
                <a:tailEnd/>
              </a:ln>
            </p:spPr>
            <p:txBody>
              <a:bodyPr/>
              <a:lstStyle/>
              <a:p>
                <a:endParaRPr lang="en-US"/>
              </a:p>
            </p:txBody>
          </p:sp>
          <p:sp>
            <p:nvSpPr>
              <p:cNvPr id="178" name="Freeform 982"/>
              <p:cNvSpPr>
                <a:spLocks/>
              </p:cNvSpPr>
              <p:nvPr/>
            </p:nvSpPr>
            <p:spPr bwMode="auto">
              <a:xfrm>
                <a:off x="4512" y="1004"/>
                <a:ext cx="60" cy="143"/>
              </a:xfrm>
              <a:custGeom>
                <a:avLst/>
                <a:gdLst/>
                <a:ahLst/>
                <a:cxnLst>
                  <a:cxn ang="0">
                    <a:pos x="0" y="0"/>
                  </a:cxn>
                  <a:cxn ang="0">
                    <a:pos x="5" y="10"/>
                  </a:cxn>
                  <a:cxn ang="0">
                    <a:pos x="9" y="22"/>
                  </a:cxn>
                  <a:cxn ang="0">
                    <a:pos x="15" y="52"/>
                  </a:cxn>
                  <a:cxn ang="0">
                    <a:pos x="28" y="114"/>
                  </a:cxn>
                  <a:cxn ang="0">
                    <a:pos x="60" y="143"/>
                  </a:cxn>
                </a:cxnLst>
                <a:rect l="0" t="0" r="r" b="b"/>
                <a:pathLst>
                  <a:path w="60" h="143">
                    <a:moveTo>
                      <a:pt x="0" y="0"/>
                    </a:moveTo>
                    <a:lnTo>
                      <a:pt x="5" y="10"/>
                    </a:lnTo>
                    <a:lnTo>
                      <a:pt x="9" y="22"/>
                    </a:lnTo>
                    <a:lnTo>
                      <a:pt x="15" y="52"/>
                    </a:lnTo>
                    <a:lnTo>
                      <a:pt x="28" y="114"/>
                    </a:lnTo>
                    <a:lnTo>
                      <a:pt x="60" y="143"/>
                    </a:lnTo>
                  </a:path>
                </a:pathLst>
              </a:custGeom>
              <a:solidFill>
                <a:srgbClr val="006600"/>
              </a:solidFill>
              <a:ln w="19050" cmpd="sng">
                <a:noFill/>
                <a:prstDash val="solid"/>
                <a:round/>
                <a:headEnd/>
                <a:tailEnd/>
              </a:ln>
            </p:spPr>
            <p:txBody>
              <a:bodyPr/>
              <a:lstStyle/>
              <a:p>
                <a:endParaRPr lang="en-US"/>
              </a:p>
            </p:txBody>
          </p:sp>
          <p:sp>
            <p:nvSpPr>
              <p:cNvPr id="179" name="Freeform 983"/>
              <p:cNvSpPr>
                <a:spLocks/>
              </p:cNvSpPr>
              <p:nvPr/>
            </p:nvSpPr>
            <p:spPr bwMode="auto">
              <a:xfrm>
                <a:off x="4624" y="1027"/>
                <a:ext cx="32" cy="120"/>
              </a:xfrm>
              <a:custGeom>
                <a:avLst/>
                <a:gdLst/>
                <a:ahLst/>
                <a:cxnLst>
                  <a:cxn ang="0">
                    <a:pos x="32" y="0"/>
                  </a:cxn>
                  <a:cxn ang="0">
                    <a:pos x="30" y="11"/>
                  </a:cxn>
                  <a:cxn ang="0">
                    <a:pos x="25" y="33"/>
                  </a:cxn>
                  <a:cxn ang="0">
                    <a:pos x="13" y="78"/>
                  </a:cxn>
                  <a:cxn ang="0">
                    <a:pos x="2" y="114"/>
                  </a:cxn>
                  <a:cxn ang="0">
                    <a:pos x="0" y="120"/>
                  </a:cxn>
                </a:cxnLst>
                <a:rect l="0" t="0" r="r" b="b"/>
                <a:pathLst>
                  <a:path w="32" h="120">
                    <a:moveTo>
                      <a:pt x="32" y="0"/>
                    </a:moveTo>
                    <a:lnTo>
                      <a:pt x="30" y="11"/>
                    </a:lnTo>
                    <a:lnTo>
                      <a:pt x="25" y="33"/>
                    </a:lnTo>
                    <a:lnTo>
                      <a:pt x="13" y="78"/>
                    </a:lnTo>
                    <a:lnTo>
                      <a:pt x="2" y="114"/>
                    </a:lnTo>
                    <a:lnTo>
                      <a:pt x="0" y="120"/>
                    </a:lnTo>
                  </a:path>
                </a:pathLst>
              </a:custGeom>
              <a:solidFill>
                <a:srgbClr val="006600"/>
              </a:solidFill>
              <a:ln w="19050" cmpd="sng">
                <a:noFill/>
                <a:prstDash val="solid"/>
                <a:round/>
                <a:headEnd/>
                <a:tailEnd/>
              </a:ln>
            </p:spPr>
            <p:txBody>
              <a:bodyPr/>
              <a:lstStyle/>
              <a:p>
                <a:endParaRPr lang="en-US"/>
              </a:p>
            </p:txBody>
          </p:sp>
          <p:sp>
            <p:nvSpPr>
              <p:cNvPr id="180" name="Freeform 984"/>
              <p:cNvSpPr>
                <a:spLocks/>
              </p:cNvSpPr>
              <p:nvPr/>
            </p:nvSpPr>
            <p:spPr bwMode="auto">
              <a:xfrm>
                <a:off x="4272" y="2667"/>
                <a:ext cx="336" cy="1413"/>
              </a:xfrm>
              <a:custGeom>
                <a:avLst/>
                <a:gdLst/>
                <a:ahLst/>
                <a:cxnLst>
                  <a:cxn ang="0">
                    <a:pos x="5" y="22"/>
                  </a:cxn>
                  <a:cxn ang="0">
                    <a:pos x="21" y="76"/>
                  </a:cxn>
                  <a:cxn ang="0">
                    <a:pos x="66" y="242"/>
                  </a:cxn>
                  <a:cxn ang="0">
                    <a:pos x="78" y="397"/>
                  </a:cxn>
                  <a:cxn ang="0">
                    <a:pos x="88" y="746"/>
                  </a:cxn>
                  <a:cxn ang="0">
                    <a:pos x="119" y="823"/>
                  </a:cxn>
                  <a:cxn ang="0">
                    <a:pos x="165" y="954"/>
                  </a:cxn>
                  <a:cxn ang="0">
                    <a:pos x="187" y="1023"/>
                  </a:cxn>
                  <a:cxn ang="0">
                    <a:pos x="196" y="1080"/>
                  </a:cxn>
                  <a:cxn ang="0">
                    <a:pos x="198" y="1181"/>
                  </a:cxn>
                  <a:cxn ang="0">
                    <a:pos x="198" y="1233"/>
                  </a:cxn>
                  <a:cxn ang="0">
                    <a:pos x="138" y="1344"/>
                  </a:cxn>
                  <a:cxn ang="0">
                    <a:pos x="129" y="1362"/>
                  </a:cxn>
                  <a:cxn ang="0">
                    <a:pos x="130" y="1372"/>
                  </a:cxn>
                  <a:cxn ang="0">
                    <a:pos x="137" y="1382"/>
                  </a:cxn>
                  <a:cxn ang="0">
                    <a:pos x="142" y="1395"/>
                  </a:cxn>
                  <a:cxn ang="0">
                    <a:pos x="147" y="1399"/>
                  </a:cxn>
                  <a:cxn ang="0">
                    <a:pos x="163" y="1394"/>
                  </a:cxn>
                  <a:cxn ang="0">
                    <a:pos x="163" y="1406"/>
                  </a:cxn>
                  <a:cxn ang="0">
                    <a:pos x="170" y="1412"/>
                  </a:cxn>
                  <a:cxn ang="0">
                    <a:pos x="192" y="1410"/>
                  </a:cxn>
                  <a:cxn ang="0">
                    <a:pos x="197" y="1402"/>
                  </a:cxn>
                  <a:cxn ang="0">
                    <a:pos x="197" y="1408"/>
                  </a:cxn>
                  <a:cxn ang="0">
                    <a:pos x="216" y="1412"/>
                  </a:cxn>
                  <a:cxn ang="0">
                    <a:pos x="240" y="1403"/>
                  </a:cxn>
                  <a:cxn ang="0">
                    <a:pos x="249" y="1406"/>
                  </a:cxn>
                  <a:cxn ang="0">
                    <a:pos x="273" y="1413"/>
                  </a:cxn>
                  <a:cxn ang="0">
                    <a:pos x="289" y="1411"/>
                  </a:cxn>
                  <a:cxn ang="0">
                    <a:pos x="312" y="1391"/>
                  </a:cxn>
                  <a:cxn ang="0">
                    <a:pos x="324" y="1368"/>
                  </a:cxn>
                  <a:cxn ang="0">
                    <a:pos x="323" y="1330"/>
                  </a:cxn>
                  <a:cxn ang="0">
                    <a:pos x="330" y="1306"/>
                  </a:cxn>
                  <a:cxn ang="0">
                    <a:pos x="336" y="1264"/>
                  </a:cxn>
                  <a:cxn ang="0">
                    <a:pos x="330" y="1238"/>
                  </a:cxn>
                  <a:cxn ang="0">
                    <a:pos x="330" y="1196"/>
                  </a:cxn>
                  <a:cxn ang="0">
                    <a:pos x="329" y="1170"/>
                  </a:cxn>
                  <a:cxn ang="0">
                    <a:pos x="326" y="1135"/>
                  </a:cxn>
                  <a:cxn ang="0">
                    <a:pos x="306" y="1034"/>
                  </a:cxn>
                  <a:cxn ang="0">
                    <a:pos x="308" y="997"/>
                  </a:cxn>
                  <a:cxn ang="0">
                    <a:pos x="311" y="970"/>
                  </a:cxn>
                  <a:cxn ang="0">
                    <a:pos x="323" y="889"/>
                  </a:cxn>
                  <a:cxn ang="0">
                    <a:pos x="331" y="690"/>
                  </a:cxn>
                  <a:cxn ang="0">
                    <a:pos x="318" y="524"/>
                  </a:cxn>
                  <a:cxn ang="0">
                    <a:pos x="317" y="474"/>
                  </a:cxn>
                  <a:cxn ang="0">
                    <a:pos x="319" y="425"/>
                  </a:cxn>
                  <a:cxn ang="0">
                    <a:pos x="329" y="286"/>
                  </a:cxn>
                  <a:cxn ang="0">
                    <a:pos x="323" y="222"/>
                  </a:cxn>
                  <a:cxn ang="0">
                    <a:pos x="319" y="169"/>
                  </a:cxn>
                  <a:cxn ang="0">
                    <a:pos x="318" y="86"/>
                  </a:cxn>
                  <a:cxn ang="0">
                    <a:pos x="315" y="30"/>
                  </a:cxn>
                  <a:cxn ang="0">
                    <a:pos x="308" y="2"/>
                  </a:cxn>
                  <a:cxn ang="0">
                    <a:pos x="8" y="2"/>
                  </a:cxn>
                  <a:cxn ang="0">
                    <a:pos x="2" y="2"/>
                  </a:cxn>
                  <a:cxn ang="0">
                    <a:pos x="2" y="2"/>
                  </a:cxn>
                </a:cxnLst>
                <a:rect l="0" t="0" r="r" b="b"/>
                <a:pathLst>
                  <a:path w="336" h="1413">
                    <a:moveTo>
                      <a:pt x="2" y="2"/>
                    </a:moveTo>
                    <a:lnTo>
                      <a:pt x="3" y="9"/>
                    </a:lnTo>
                    <a:lnTo>
                      <a:pt x="5" y="22"/>
                    </a:lnTo>
                    <a:lnTo>
                      <a:pt x="11" y="47"/>
                    </a:lnTo>
                    <a:lnTo>
                      <a:pt x="19" y="71"/>
                    </a:lnTo>
                    <a:lnTo>
                      <a:pt x="21" y="76"/>
                    </a:lnTo>
                    <a:lnTo>
                      <a:pt x="27" y="100"/>
                    </a:lnTo>
                    <a:lnTo>
                      <a:pt x="41" y="147"/>
                    </a:lnTo>
                    <a:lnTo>
                      <a:pt x="66" y="242"/>
                    </a:lnTo>
                    <a:lnTo>
                      <a:pt x="78" y="337"/>
                    </a:lnTo>
                    <a:lnTo>
                      <a:pt x="80" y="360"/>
                    </a:lnTo>
                    <a:lnTo>
                      <a:pt x="78" y="397"/>
                    </a:lnTo>
                    <a:lnTo>
                      <a:pt x="74" y="468"/>
                    </a:lnTo>
                    <a:lnTo>
                      <a:pt x="69" y="608"/>
                    </a:lnTo>
                    <a:lnTo>
                      <a:pt x="88" y="746"/>
                    </a:lnTo>
                    <a:lnTo>
                      <a:pt x="102" y="779"/>
                    </a:lnTo>
                    <a:lnTo>
                      <a:pt x="107" y="793"/>
                    </a:lnTo>
                    <a:lnTo>
                      <a:pt x="119" y="823"/>
                    </a:lnTo>
                    <a:lnTo>
                      <a:pt x="140" y="881"/>
                    </a:lnTo>
                    <a:lnTo>
                      <a:pt x="159" y="940"/>
                    </a:lnTo>
                    <a:lnTo>
                      <a:pt x="165" y="954"/>
                    </a:lnTo>
                    <a:lnTo>
                      <a:pt x="168" y="965"/>
                    </a:lnTo>
                    <a:lnTo>
                      <a:pt x="175" y="985"/>
                    </a:lnTo>
                    <a:lnTo>
                      <a:pt x="187" y="1023"/>
                    </a:lnTo>
                    <a:lnTo>
                      <a:pt x="196" y="1064"/>
                    </a:lnTo>
                    <a:lnTo>
                      <a:pt x="197" y="1074"/>
                    </a:lnTo>
                    <a:lnTo>
                      <a:pt x="196" y="1080"/>
                    </a:lnTo>
                    <a:lnTo>
                      <a:pt x="196" y="1097"/>
                    </a:lnTo>
                    <a:lnTo>
                      <a:pt x="195" y="1142"/>
                    </a:lnTo>
                    <a:lnTo>
                      <a:pt x="198" y="1181"/>
                    </a:lnTo>
                    <a:lnTo>
                      <a:pt x="202" y="1186"/>
                    </a:lnTo>
                    <a:lnTo>
                      <a:pt x="202" y="1202"/>
                    </a:lnTo>
                    <a:lnTo>
                      <a:pt x="198" y="1233"/>
                    </a:lnTo>
                    <a:lnTo>
                      <a:pt x="188" y="1262"/>
                    </a:lnTo>
                    <a:lnTo>
                      <a:pt x="174" y="1289"/>
                    </a:lnTo>
                    <a:lnTo>
                      <a:pt x="138" y="1344"/>
                    </a:lnTo>
                    <a:lnTo>
                      <a:pt x="131" y="1356"/>
                    </a:lnTo>
                    <a:lnTo>
                      <a:pt x="130" y="1358"/>
                    </a:lnTo>
                    <a:lnTo>
                      <a:pt x="129" y="1362"/>
                    </a:lnTo>
                    <a:lnTo>
                      <a:pt x="129" y="1366"/>
                    </a:lnTo>
                    <a:lnTo>
                      <a:pt x="129" y="1369"/>
                    </a:lnTo>
                    <a:lnTo>
                      <a:pt x="130" y="1372"/>
                    </a:lnTo>
                    <a:lnTo>
                      <a:pt x="132" y="1375"/>
                    </a:lnTo>
                    <a:lnTo>
                      <a:pt x="133" y="1375"/>
                    </a:lnTo>
                    <a:lnTo>
                      <a:pt x="137" y="1382"/>
                    </a:lnTo>
                    <a:lnTo>
                      <a:pt x="138" y="1385"/>
                    </a:lnTo>
                    <a:lnTo>
                      <a:pt x="140" y="1389"/>
                    </a:lnTo>
                    <a:lnTo>
                      <a:pt x="142" y="1395"/>
                    </a:lnTo>
                    <a:lnTo>
                      <a:pt x="143" y="1396"/>
                    </a:lnTo>
                    <a:lnTo>
                      <a:pt x="144" y="1397"/>
                    </a:lnTo>
                    <a:lnTo>
                      <a:pt x="147" y="1399"/>
                    </a:lnTo>
                    <a:lnTo>
                      <a:pt x="153" y="1399"/>
                    </a:lnTo>
                    <a:lnTo>
                      <a:pt x="160" y="1396"/>
                    </a:lnTo>
                    <a:lnTo>
                      <a:pt x="163" y="1394"/>
                    </a:lnTo>
                    <a:lnTo>
                      <a:pt x="162" y="1396"/>
                    </a:lnTo>
                    <a:lnTo>
                      <a:pt x="162" y="1400"/>
                    </a:lnTo>
                    <a:lnTo>
                      <a:pt x="163" y="1406"/>
                    </a:lnTo>
                    <a:lnTo>
                      <a:pt x="166" y="1411"/>
                    </a:lnTo>
                    <a:lnTo>
                      <a:pt x="168" y="1411"/>
                    </a:lnTo>
                    <a:lnTo>
                      <a:pt x="170" y="1412"/>
                    </a:lnTo>
                    <a:lnTo>
                      <a:pt x="175" y="1413"/>
                    </a:lnTo>
                    <a:lnTo>
                      <a:pt x="187" y="1413"/>
                    </a:lnTo>
                    <a:lnTo>
                      <a:pt x="192" y="1410"/>
                    </a:lnTo>
                    <a:lnTo>
                      <a:pt x="196" y="1405"/>
                    </a:lnTo>
                    <a:lnTo>
                      <a:pt x="197" y="1401"/>
                    </a:lnTo>
                    <a:lnTo>
                      <a:pt x="197" y="1402"/>
                    </a:lnTo>
                    <a:lnTo>
                      <a:pt x="196" y="1406"/>
                    </a:lnTo>
                    <a:lnTo>
                      <a:pt x="196" y="1408"/>
                    </a:lnTo>
                    <a:lnTo>
                      <a:pt x="197" y="1408"/>
                    </a:lnTo>
                    <a:lnTo>
                      <a:pt x="201" y="1411"/>
                    </a:lnTo>
                    <a:lnTo>
                      <a:pt x="208" y="1412"/>
                    </a:lnTo>
                    <a:lnTo>
                      <a:pt x="216" y="1412"/>
                    </a:lnTo>
                    <a:lnTo>
                      <a:pt x="224" y="1411"/>
                    </a:lnTo>
                    <a:lnTo>
                      <a:pt x="232" y="1408"/>
                    </a:lnTo>
                    <a:lnTo>
                      <a:pt x="240" y="1403"/>
                    </a:lnTo>
                    <a:lnTo>
                      <a:pt x="245" y="1400"/>
                    </a:lnTo>
                    <a:lnTo>
                      <a:pt x="246" y="1403"/>
                    </a:lnTo>
                    <a:lnTo>
                      <a:pt x="249" y="1406"/>
                    </a:lnTo>
                    <a:lnTo>
                      <a:pt x="256" y="1411"/>
                    </a:lnTo>
                    <a:lnTo>
                      <a:pt x="264" y="1413"/>
                    </a:lnTo>
                    <a:lnTo>
                      <a:pt x="273" y="1413"/>
                    </a:lnTo>
                    <a:lnTo>
                      <a:pt x="280" y="1413"/>
                    </a:lnTo>
                    <a:lnTo>
                      <a:pt x="287" y="1412"/>
                    </a:lnTo>
                    <a:lnTo>
                      <a:pt x="289" y="1411"/>
                    </a:lnTo>
                    <a:lnTo>
                      <a:pt x="292" y="1410"/>
                    </a:lnTo>
                    <a:lnTo>
                      <a:pt x="300" y="1403"/>
                    </a:lnTo>
                    <a:lnTo>
                      <a:pt x="312" y="1391"/>
                    </a:lnTo>
                    <a:lnTo>
                      <a:pt x="320" y="1377"/>
                    </a:lnTo>
                    <a:lnTo>
                      <a:pt x="323" y="1372"/>
                    </a:lnTo>
                    <a:lnTo>
                      <a:pt x="324" y="1368"/>
                    </a:lnTo>
                    <a:lnTo>
                      <a:pt x="325" y="1358"/>
                    </a:lnTo>
                    <a:lnTo>
                      <a:pt x="324" y="1349"/>
                    </a:lnTo>
                    <a:lnTo>
                      <a:pt x="323" y="1330"/>
                    </a:lnTo>
                    <a:lnTo>
                      <a:pt x="326" y="1318"/>
                    </a:lnTo>
                    <a:lnTo>
                      <a:pt x="328" y="1314"/>
                    </a:lnTo>
                    <a:lnTo>
                      <a:pt x="330" y="1306"/>
                    </a:lnTo>
                    <a:lnTo>
                      <a:pt x="334" y="1288"/>
                    </a:lnTo>
                    <a:lnTo>
                      <a:pt x="335" y="1269"/>
                    </a:lnTo>
                    <a:lnTo>
                      <a:pt x="336" y="1264"/>
                    </a:lnTo>
                    <a:lnTo>
                      <a:pt x="336" y="1260"/>
                    </a:lnTo>
                    <a:lnTo>
                      <a:pt x="334" y="1249"/>
                    </a:lnTo>
                    <a:lnTo>
                      <a:pt x="330" y="1238"/>
                    </a:lnTo>
                    <a:lnTo>
                      <a:pt x="325" y="1216"/>
                    </a:lnTo>
                    <a:lnTo>
                      <a:pt x="330" y="1200"/>
                    </a:lnTo>
                    <a:lnTo>
                      <a:pt x="330" y="1196"/>
                    </a:lnTo>
                    <a:lnTo>
                      <a:pt x="330" y="1194"/>
                    </a:lnTo>
                    <a:lnTo>
                      <a:pt x="330" y="1186"/>
                    </a:lnTo>
                    <a:lnTo>
                      <a:pt x="329" y="1170"/>
                    </a:lnTo>
                    <a:lnTo>
                      <a:pt x="329" y="1161"/>
                    </a:lnTo>
                    <a:lnTo>
                      <a:pt x="329" y="1152"/>
                    </a:lnTo>
                    <a:lnTo>
                      <a:pt x="326" y="1135"/>
                    </a:lnTo>
                    <a:lnTo>
                      <a:pt x="322" y="1118"/>
                    </a:lnTo>
                    <a:lnTo>
                      <a:pt x="309" y="1078"/>
                    </a:lnTo>
                    <a:lnTo>
                      <a:pt x="306" y="1034"/>
                    </a:lnTo>
                    <a:lnTo>
                      <a:pt x="306" y="1029"/>
                    </a:lnTo>
                    <a:lnTo>
                      <a:pt x="307" y="1011"/>
                    </a:lnTo>
                    <a:lnTo>
                      <a:pt x="308" y="997"/>
                    </a:lnTo>
                    <a:lnTo>
                      <a:pt x="309" y="996"/>
                    </a:lnTo>
                    <a:lnTo>
                      <a:pt x="309" y="987"/>
                    </a:lnTo>
                    <a:lnTo>
                      <a:pt x="311" y="970"/>
                    </a:lnTo>
                    <a:lnTo>
                      <a:pt x="317" y="934"/>
                    </a:lnTo>
                    <a:lnTo>
                      <a:pt x="322" y="898"/>
                    </a:lnTo>
                    <a:lnTo>
                      <a:pt x="323" y="889"/>
                    </a:lnTo>
                    <a:lnTo>
                      <a:pt x="324" y="861"/>
                    </a:lnTo>
                    <a:lnTo>
                      <a:pt x="328" y="803"/>
                    </a:lnTo>
                    <a:lnTo>
                      <a:pt x="331" y="690"/>
                    </a:lnTo>
                    <a:lnTo>
                      <a:pt x="323" y="564"/>
                    </a:lnTo>
                    <a:lnTo>
                      <a:pt x="319" y="529"/>
                    </a:lnTo>
                    <a:lnTo>
                      <a:pt x="318" y="524"/>
                    </a:lnTo>
                    <a:lnTo>
                      <a:pt x="318" y="514"/>
                    </a:lnTo>
                    <a:lnTo>
                      <a:pt x="317" y="495"/>
                    </a:lnTo>
                    <a:lnTo>
                      <a:pt x="317" y="474"/>
                    </a:lnTo>
                    <a:lnTo>
                      <a:pt x="318" y="468"/>
                    </a:lnTo>
                    <a:lnTo>
                      <a:pt x="318" y="454"/>
                    </a:lnTo>
                    <a:lnTo>
                      <a:pt x="319" y="425"/>
                    </a:lnTo>
                    <a:lnTo>
                      <a:pt x="324" y="363"/>
                    </a:lnTo>
                    <a:lnTo>
                      <a:pt x="328" y="302"/>
                    </a:lnTo>
                    <a:lnTo>
                      <a:pt x="329" y="286"/>
                    </a:lnTo>
                    <a:lnTo>
                      <a:pt x="329" y="277"/>
                    </a:lnTo>
                    <a:lnTo>
                      <a:pt x="328" y="260"/>
                    </a:lnTo>
                    <a:lnTo>
                      <a:pt x="323" y="222"/>
                    </a:lnTo>
                    <a:lnTo>
                      <a:pt x="319" y="185"/>
                    </a:lnTo>
                    <a:lnTo>
                      <a:pt x="319" y="175"/>
                    </a:lnTo>
                    <a:lnTo>
                      <a:pt x="319" y="169"/>
                    </a:lnTo>
                    <a:lnTo>
                      <a:pt x="319" y="154"/>
                    </a:lnTo>
                    <a:lnTo>
                      <a:pt x="319" y="121"/>
                    </a:lnTo>
                    <a:lnTo>
                      <a:pt x="318" y="86"/>
                    </a:lnTo>
                    <a:lnTo>
                      <a:pt x="318" y="76"/>
                    </a:lnTo>
                    <a:lnTo>
                      <a:pt x="317" y="65"/>
                    </a:lnTo>
                    <a:lnTo>
                      <a:pt x="315" y="30"/>
                    </a:lnTo>
                    <a:lnTo>
                      <a:pt x="315" y="3"/>
                    </a:lnTo>
                    <a:lnTo>
                      <a:pt x="315" y="0"/>
                    </a:lnTo>
                    <a:lnTo>
                      <a:pt x="308" y="2"/>
                    </a:lnTo>
                    <a:lnTo>
                      <a:pt x="265" y="2"/>
                    </a:lnTo>
                    <a:lnTo>
                      <a:pt x="119" y="2"/>
                    </a:lnTo>
                    <a:lnTo>
                      <a:pt x="8" y="2"/>
                    </a:lnTo>
                    <a:lnTo>
                      <a:pt x="2" y="2"/>
                    </a:lnTo>
                    <a:lnTo>
                      <a:pt x="0" y="2"/>
                    </a:lnTo>
                    <a:lnTo>
                      <a:pt x="2" y="2"/>
                    </a:lnTo>
                    <a:lnTo>
                      <a:pt x="0" y="2"/>
                    </a:lnTo>
                    <a:lnTo>
                      <a:pt x="2" y="2"/>
                    </a:lnTo>
                    <a:lnTo>
                      <a:pt x="2" y="2"/>
                    </a:lnTo>
                    <a:close/>
                  </a:path>
                </a:pathLst>
              </a:custGeom>
              <a:solidFill>
                <a:srgbClr val="006600"/>
              </a:solidFill>
              <a:ln w="19050" cmpd="sng">
                <a:noFill/>
                <a:round/>
                <a:headEnd/>
                <a:tailEnd/>
              </a:ln>
            </p:spPr>
            <p:txBody>
              <a:bodyPr/>
              <a:lstStyle/>
              <a:p>
                <a:endParaRPr lang="en-US"/>
              </a:p>
            </p:txBody>
          </p:sp>
          <p:sp>
            <p:nvSpPr>
              <p:cNvPr id="181" name="Freeform 985"/>
              <p:cNvSpPr>
                <a:spLocks/>
              </p:cNvSpPr>
              <p:nvPr/>
            </p:nvSpPr>
            <p:spPr bwMode="auto">
              <a:xfrm>
                <a:off x="4772" y="679"/>
                <a:ext cx="59" cy="168"/>
              </a:xfrm>
              <a:custGeom>
                <a:avLst/>
                <a:gdLst/>
                <a:ahLst/>
                <a:cxnLst>
                  <a:cxn ang="0">
                    <a:pos x="0" y="0"/>
                  </a:cxn>
                  <a:cxn ang="0">
                    <a:pos x="4" y="14"/>
                  </a:cxn>
                  <a:cxn ang="0">
                    <a:pos x="12" y="44"/>
                  </a:cxn>
                  <a:cxn ang="0">
                    <a:pos x="30" y="100"/>
                  </a:cxn>
                  <a:cxn ang="0">
                    <a:pos x="52" y="155"/>
                  </a:cxn>
                  <a:cxn ang="0">
                    <a:pos x="59" y="168"/>
                  </a:cxn>
                </a:cxnLst>
                <a:rect l="0" t="0" r="r" b="b"/>
                <a:pathLst>
                  <a:path w="59" h="168">
                    <a:moveTo>
                      <a:pt x="0" y="0"/>
                    </a:moveTo>
                    <a:lnTo>
                      <a:pt x="4" y="14"/>
                    </a:lnTo>
                    <a:lnTo>
                      <a:pt x="12" y="44"/>
                    </a:lnTo>
                    <a:lnTo>
                      <a:pt x="30" y="100"/>
                    </a:lnTo>
                    <a:lnTo>
                      <a:pt x="52" y="155"/>
                    </a:lnTo>
                    <a:lnTo>
                      <a:pt x="59" y="168"/>
                    </a:lnTo>
                  </a:path>
                </a:pathLst>
              </a:custGeom>
              <a:solidFill>
                <a:srgbClr val="006600"/>
              </a:solidFill>
              <a:ln w="19050" cmpd="sng">
                <a:noFill/>
                <a:prstDash val="solid"/>
                <a:round/>
                <a:headEnd/>
                <a:tailEnd/>
              </a:ln>
            </p:spPr>
            <p:txBody>
              <a:bodyPr/>
              <a:lstStyle/>
              <a:p>
                <a:endParaRPr lang="en-US"/>
              </a:p>
            </p:txBody>
          </p:sp>
          <p:sp>
            <p:nvSpPr>
              <p:cNvPr id="182" name="Freeform 986"/>
              <p:cNvSpPr>
                <a:spLocks/>
              </p:cNvSpPr>
              <p:nvPr/>
            </p:nvSpPr>
            <p:spPr bwMode="auto">
              <a:xfrm>
                <a:off x="4421" y="523"/>
                <a:ext cx="326" cy="460"/>
              </a:xfrm>
              <a:custGeom>
                <a:avLst/>
                <a:gdLst/>
                <a:ahLst/>
                <a:cxnLst>
                  <a:cxn ang="0">
                    <a:pos x="39" y="53"/>
                  </a:cxn>
                  <a:cxn ang="0">
                    <a:pos x="30" y="75"/>
                  </a:cxn>
                  <a:cxn ang="0">
                    <a:pos x="14" y="118"/>
                  </a:cxn>
                  <a:cxn ang="0">
                    <a:pos x="0" y="206"/>
                  </a:cxn>
                  <a:cxn ang="0">
                    <a:pos x="8" y="294"/>
                  </a:cxn>
                  <a:cxn ang="0">
                    <a:pos x="14" y="316"/>
                  </a:cxn>
                  <a:cxn ang="0">
                    <a:pos x="15" y="322"/>
                  </a:cxn>
                  <a:cxn ang="0">
                    <a:pos x="21" y="336"/>
                  </a:cxn>
                  <a:cxn ang="0">
                    <a:pos x="41" y="367"/>
                  </a:cxn>
                  <a:cxn ang="0">
                    <a:pos x="69" y="401"/>
                  </a:cxn>
                  <a:cxn ang="0">
                    <a:pos x="77" y="410"/>
                  </a:cxn>
                  <a:cxn ang="0">
                    <a:pos x="88" y="423"/>
                  </a:cxn>
                  <a:cxn ang="0">
                    <a:pos x="110" y="442"/>
                  </a:cxn>
                  <a:cxn ang="0">
                    <a:pos x="130" y="453"/>
                  </a:cxn>
                  <a:cxn ang="0">
                    <a:pos x="147" y="460"/>
                  </a:cxn>
                  <a:cxn ang="0">
                    <a:pos x="165" y="458"/>
                  </a:cxn>
                  <a:cxn ang="0">
                    <a:pos x="186" y="452"/>
                  </a:cxn>
                  <a:cxn ang="0">
                    <a:pos x="197" y="446"/>
                  </a:cxn>
                  <a:cxn ang="0">
                    <a:pos x="204" y="444"/>
                  </a:cxn>
                  <a:cxn ang="0">
                    <a:pos x="218" y="436"/>
                  </a:cxn>
                  <a:cxn ang="0">
                    <a:pos x="234" y="422"/>
                  </a:cxn>
                  <a:cxn ang="0">
                    <a:pos x="245" y="407"/>
                  </a:cxn>
                  <a:cxn ang="0">
                    <a:pos x="248" y="402"/>
                  </a:cxn>
                  <a:cxn ang="0">
                    <a:pos x="256" y="395"/>
                  </a:cxn>
                  <a:cxn ang="0">
                    <a:pos x="268" y="379"/>
                  </a:cxn>
                  <a:cxn ang="0">
                    <a:pos x="289" y="347"/>
                  </a:cxn>
                  <a:cxn ang="0">
                    <a:pos x="304" y="316"/>
                  </a:cxn>
                  <a:cxn ang="0">
                    <a:pos x="308" y="307"/>
                  </a:cxn>
                  <a:cxn ang="0">
                    <a:pos x="314" y="291"/>
                  </a:cxn>
                  <a:cxn ang="0">
                    <a:pos x="323" y="262"/>
                  </a:cxn>
                  <a:cxn ang="0">
                    <a:pos x="326" y="208"/>
                  </a:cxn>
                  <a:cxn ang="0">
                    <a:pos x="315" y="151"/>
                  </a:cxn>
                  <a:cxn ang="0">
                    <a:pos x="312" y="134"/>
                  </a:cxn>
                  <a:cxn ang="0">
                    <a:pos x="303" y="114"/>
                  </a:cxn>
                  <a:cxn ang="0">
                    <a:pos x="279" y="79"/>
                  </a:cxn>
                  <a:cxn ang="0">
                    <a:pos x="246" y="50"/>
                  </a:cxn>
                  <a:cxn ang="0">
                    <a:pos x="208" y="26"/>
                  </a:cxn>
                  <a:cxn ang="0">
                    <a:pos x="165" y="9"/>
                  </a:cxn>
                  <a:cxn ang="0">
                    <a:pos x="121" y="1"/>
                  </a:cxn>
                  <a:cxn ang="0">
                    <a:pos x="100" y="0"/>
                  </a:cxn>
                  <a:cxn ang="0">
                    <a:pos x="99" y="1"/>
                  </a:cxn>
                  <a:cxn ang="0">
                    <a:pos x="91" y="8"/>
                  </a:cxn>
                  <a:cxn ang="0">
                    <a:pos x="61" y="34"/>
                  </a:cxn>
                  <a:cxn ang="0">
                    <a:pos x="39" y="53"/>
                  </a:cxn>
                  <a:cxn ang="0">
                    <a:pos x="39" y="53"/>
                  </a:cxn>
                  <a:cxn ang="0">
                    <a:pos x="38" y="53"/>
                  </a:cxn>
                  <a:cxn ang="0">
                    <a:pos x="39" y="53"/>
                  </a:cxn>
                  <a:cxn ang="0">
                    <a:pos x="38" y="53"/>
                  </a:cxn>
                  <a:cxn ang="0">
                    <a:pos x="39" y="53"/>
                  </a:cxn>
                  <a:cxn ang="0">
                    <a:pos x="39" y="53"/>
                  </a:cxn>
                </a:cxnLst>
                <a:rect l="0" t="0" r="r" b="b"/>
                <a:pathLst>
                  <a:path w="326" h="460">
                    <a:moveTo>
                      <a:pt x="39" y="53"/>
                    </a:moveTo>
                    <a:lnTo>
                      <a:pt x="30" y="75"/>
                    </a:lnTo>
                    <a:lnTo>
                      <a:pt x="14" y="118"/>
                    </a:lnTo>
                    <a:lnTo>
                      <a:pt x="0" y="206"/>
                    </a:lnTo>
                    <a:lnTo>
                      <a:pt x="8" y="294"/>
                    </a:lnTo>
                    <a:lnTo>
                      <a:pt x="14" y="316"/>
                    </a:lnTo>
                    <a:lnTo>
                      <a:pt x="15" y="322"/>
                    </a:lnTo>
                    <a:lnTo>
                      <a:pt x="21" y="336"/>
                    </a:lnTo>
                    <a:lnTo>
                      <a:pt x="41" y="367"/>
                    </a:lnTo>
                    <a:lnTo>
                      <a:pt x="69" y="401"/>
                    </a:lnTo>
                    <a:lnTo>
                      <a:pt x="77" y="410"/>
                    </a:lnTo>
                    <a:lnTo>
                      <a:pt x="88" y="423"/>
                    </a:lnTo>
                    <a:lnTo>
                      <a:pt x="110" y="442"/>
                    </a:lnTo>
                    <a:lnTo>
                      <a:pt x="130" y="453"/>
                    </a:lnTo>
                    <a:lnTo>
                      <a:pt x="147" y="460"/>
                    </a:lnTo>
                    <a:lnTo>
                      <a:pt x="165" y="458"/>
                    </a:lnTo>
                    <a:lnTo>
                      <a:pt x="186" y="452"/>
                    </a:lnTo>
                    <a:lnTo>
                      <a:pt x="197" y="446"/>
                    </a:lnTo>
                    <a:lnTo>
                      <a:pt x="204" y="444"/>
                    </a:lnTo>
                    <a:lnTo>
                      <a:pt x="218" y="436"/>
                    </a:lnTo>
                    <a:lnTo>
                      <a:pt x="234" y="422"/>
                    </a:lnTo>
                    <a:lnTo>
                      <a:pt x="245" y="407"/>
                    </a:lnTo>
                    <a:lnTo>
                      <a:pt x="248" y="402"/>
                    </a:lnTo>
                    <a:lnTo>
                      <a:pt x="256" y="395"/>
                    </a:lnTo>
                    <a:lnTo>
                      <a:pt x="268" y="379"/>
                    </a:lnTo>
                    <a:lnTo>
                      <a:pt x="289" y="347"/>
                    </a:lnTo>
                    <a:lnTo>
                      <a:pt x="304" y="316"/>
                    </a:lnTo>
                    <a:lnTo>
                      <a:pt x="308" y="307"/>
                    </a:lnTo>
                    <a:lnTo>
                      <a:pt x="314" y="291"/>
                    </a:lnTo>
                    <a:lnTo>
                      <a:pt x="323" y="262"/>
                    </a:lnTo>
                    <a:lnTo>
                      <a:pt x="326" y="208"/>
                    </a:lnTo>
                    <a:lnTo>
                      <a:pt x="315" y="151"/>
                    </a:lnTo>
                    <a:lnTo>
                      <a:pt x="312" y="134"/>
                    </a:lnTo>
                    <a:lnTo>
                      <a:pt x="303" y="114"/>
                    </a:lnTo>
                    <a:lnTo>
                      <a:pt x="279" y="79"/>
                    </a:lnTo>
                    <a:lnTo>
                      <a:pt x="246" y="50"/>
                    </a:lnTo>
                    <a:lnTo>
                      <a:pt x="208" y="26"/>
                    </a:lnTo>
                    <a:lnTo>
                      <a:pt x="165" y="9"/>
                    </a:lnTo>
                    <a:lnTo>
                      <a:pt x="121" y="1"/>
                    </a:lnTo>
                    <a:lnTo>
                      <a:pt x="100" y="0"/>
                    </a:lnTo>
                    <a:lnTo>
                      <a:pt x="99" y="1"/>
                    </a:lnTo>
                    <a:lnTo>
                      <a:pt x="91" y="8"/>
                    </a:lnTo>
                    <a:lnTo>
                      <a:pt x="61" y="34"/>
                    </a:lnTo>
                    <a:lnTo>
                      <a:pt x="39" y="53"/>
                    </a:lnTo>
                    <a:lnTo>
                      <a:pt x="39" y="53"/>
                    </a:lnTo>
                    <a:lnTo>
                      <a:pt x="38" y="53"/>
                    </a:lnTo>
                    <a:lnTo>
                      <a:pt x="39" y="53"/>
                    </a:lnTo>
                    <a:lnTo>
                      <a:pt x="38" y="53"/>
                    </a:lnTo>
                    <a:lnTo>
                      <a:pt x="39" y="53"/>
                    </a:lnTo>
                    <a:lnTo>
                      <a:pt x="39" y="53"/>
                    </a:lnTo>
                    <a:close/>
                  </a:path>
                </a:pathLst>
              </a:custGeom>
              <a:solidFill>
                <a:srgbClr val="006600"/>
              </a:solidFill>
              <a:ln w="19050" cmpd="sng">
                <a:noFill/>
                <a:round/>
                <a:headEnd/>
                <a:tailEnd/>
              </a:ln>
            </p:spPr>
            <p:txBody>
              <a:bodyPr/>
              <a:lstStyle/>
              <a:p>
                <a:endParaRPr lang="en-US"/>
              </a:p>
            </p:txBody>
          </p:sp>
          <p:sp>
            <p:nvSpPr>
              <p:cNvPr id="183" name="Freeform 987"/>
              <p:cNvSpPr>
                <a:spLocks/>
              </p:cNvSpPr>
              <p:nvPr/>
            </p:nvSpPr>
            <p:spPr bwMode="auto">
              <a:xfrm>
                <a:off x="4421" y="523"/>
                <a:ext cx="326" cy="460"/>
              </a:xfrm>
              <a:custGeom>
                <a:avLst/>
                <a:gdLst/>
                <a:ahLst/>
                <a:cxnLst>
                  <a:cxn ang="0">
                    <a:pos x="39" y="53"/>
                  </a:cxn>
                  <a:cxn ang="0">
                    <a:pos x="30" y="75"/>
                  </a:cxn>
                  <a:cxn ang="0">
                    <a:pos x="14" y="118"/>
                  </a:cxn>
                  <a:cxn ang="0">
                    <a:pos x="0" y="206"/>
                  </a:cxn>
                  <a:cxn ang="0">
                    <a:pos x="8" y="294"/>
                  </a:cxn>
                  <a:cxn ang="0">
                    <a:pos x="14" y="316"/>
                  </a:cxn>
                  <a:cxn ang="0">
                    <a:pos x="15" y="322"/>
                  </a:cxn>
                  <a:cxn ang="0">
                    <a:pos x="21" y="336"/>
                  </a:cxn>
                  <a:cxn ang="0">
                    <a:pos x="41" y="367"/>
                  </a:cxn>
                  <a:cxn ang="0">
                    <a:pos x="69" y="401"/>
                  </a:cxn>
                  <a:cxn ang="0">
                    <a:pos x="77" y="410"/>
                  </a:cxn>
                  <a:cxn ang="0">
                    <a:pos x="88" y="423"/>
                  </a:cxn>
                  <a:cxn ang="0">
                    <a:pos x="110" y="442"/>
                  </a:cxn>
                  <a:cxn ang="0">
                    <a:pos x="130" y="453"/>
                  </a:cxn>
                  <a:cxn ang="0">
                    <a:pos x="147" y="460"/>
                  </a:cxn>
                  <a:cxn ang="0">
                    <a:pos x="165" y="458"/>
                  </a:cxn>
                  <a:cxn ang="0">
                    <a:pos x="186" y="452"/>
                  </a:cxn>
                  <a:cxn ang="0">
                    <a:pos x="197" y="446"/>
                  </a:cxn>
                  <a:cxn ang="0">
                    <a:pos x="204" y="444"/>
                  </a:cxn>
                  <a:cxn ang="0">
                    <a:pos x="218" y="436"/>
                  </a:cxn>
                  <a:cxn ang="0">
                    <a:pos x="234" y="422"/>
                  </a:cxn>
                  <a:cxn ang="0">
                    <a:pos x="245" y="407"/>
                  </a:cxn>
                  <a:cxn ang="0">
                    <a:pos x="248" y="402"/>
                  </a:cxn>
                  <a:cxn ang="0">
                    <a:pos x="256" y="395"/>
                  </a:cxn>
                  <a:cxn ang="0">
                    <a:pos x="268" y="379"/>
                  </a:cxn>
                  <a:cxn ang="0">
                    <a:pos x="289" y="347"/>
                  </a:cxn>
                  <a:cxn ang="0">
                    <a:pos x="304" y="316"/>
                  </a:cxn>
                  <a:cxn ang="0">
                    <a:pos x="308" y="307"/>
                  </a:cxn>
                  <a:cxn ang="0">
                    <a:pos x="314" y="291"/>
                  </a:cxn>
                  <a:cxn ang="0">
                    <a:pos x="323" y="262"/>
                  </a:cxn>
                  <a:cxn ang="0">
                    <a:pos x="326" y="208"/>
                  </a:cxn>
                  <a:cxn ang="0">
                    <a:pos x="315" y="151"/>
                  </a:cxn>
                  <a:cxn ang="0">
                    <a:pos x="312" y="134"/>
                  </a:cxn>
                  <a:cxn ang="0">
                    <a:pos x="303" y="114"/>
                  </a:cxn>
                  <a:cxn ang="0">
                    <a:pos x="279" y="79"/>
                  </a:cxn>
                  <a:cxn ang="0">
                    <a:pos x="246" y="50"/>
                  </a:cxn>
                  <a:cxn ang="0">
                    <a:pos x="208" y="26"/>
                  </a:cxn>
                  <a:cxn ang="0">
                    <a:pos x="165" y="9"/>
                  </a:cxn>
                  <a:cxn ang="0">
                    <a:pos x="121" y="1"/>
                  </a:cxn>
                  <a:cxn ang="0">
                    <a:pos x="100" y="0"/>
                  </a:cxn>
                  <a:cxn ang="0">
                    <a:pos x="99" y="1"/>
                  </a:cxn>
                  <a:cxn ang="0">
                    <a:pos x="91" y="8"/>
                  </a:cxn>
                  <a:cxn ang="0">
                    <a:pos x="61" y="34"/>
                  </a:cxn>
                  <a:cxn ang="0">
                    <a:pos x="39" y="53"/>
                  </a:cxn>
                  <a:cxn ang="0">
                    <a:pos x="39" y="53"/>
                  </a:cxn>
                  <a:cxn ang="0">
                    <a:pos x="38" y="53"/>
                  </a:cxn>
                  <a:cxn ang="0">
                    <a:pos x="39" y="53"/>
                  </a:cxn>
                  <a:cxn ang="0">
                    <a:pos x="38" y="53"/>
                  </a:cxn>
                  <a:cxn ang="0">
                    <a:pos x="39" y="53"/>
                  </a:cxn>
                </a:cxnLst>
                <a:rect l="0" t="0" r="r" b="b"/>
                <a:pathLst>
                  <a:path w="326" h="460">
                    <a:moveTo>
                      <a:pt x="39" y="53"/>
                    </a:moveTo>
                    <a:lnTo>
                      <a:pt x="30" y="75"/>
                    </a:lnTo>
                    <a:lnTo>
                      <a:pt x="14" y="118"/>
                    </a:lnTo>
                    <a:lnTo>
                      <a:pt x="0" y="206"/>
                    </a:lnTo>
                    <a:lnTo>
                      <a:pt x="8" y="294"/>
                    </a:lnTo>
                    <a:lnTo>
                      <a:pt x="14" y="316"/>
                    </a:lnTo>
                    <a:lnTo>
                      <a:pt x="15" y="322"/>
                    </a:lnTo>
                    <a:lnTo>
                      <a:pt x="21" y="336"/>
                    </a:lnTo>
                    <a:lnTo>
                      <a:pt x="41" y="367"/>
                    </a:lnTo>
                    <a:lnTo>
                      <a:pt x="69" y="401"/>
                    </a:lnTo>
                    <a:lnTo>
                      <a:pt x="77" y="410"/>
                    </a:lnTo>
                    <a:lnTo>
                      <a:pt x="88" y="423"/>
                    </a:lnTo>
                    <a:lnTo>
                      <a:pt x="110" y="442"/>
                    </a:lnTo>
                    <a:lnTo>
                      <a:pt x="130" y="453"/>
                    </a:lnTo>
                    <a:lnTo>
                      <a:pt x="147" y="460"/>
                    </a:lnTo>
                    <a:lnTo>
                      <a:pt x="165" y="458"/>
                    </a:lnTo>
                    <a:lnTo>
                      <a:pt x="186" y="452"/>
                    </a:lnTo>
                    <a:lnTo>
                      <a:pt x="197" y="446"/>
                    </a:lnTo>
                    <a:lnTo>
                      <a:pt x="204" y="444"/>
                    </a:lnTo>
                    <a:lnTo>
                      <a:pt x="218" y="436"/>
                    </a:lnTo>
                    <a:lnTo>
                      <a:pt x="234" y="422"/>
                    </a:lnTo>
                    <a:lnTo>
                      <a:pt x="245" y="407"/>
                    </a:lnTo>
                    <a:lnTo>
                      <a:pt x="248" y="402"/>
                    </a:lnTo>
                    <a:lnTo>
                      <a:pt x="256" y="395"/>
                    </a:lnTo>
                    <a:lnTo>
                      <a:pt x="268" y="379"/>
                    </a:lnTo>
                    <a:lnTo>
                      <a:pt x="289" y="347"/>
                    </a:lnTo>
                    <a:lnTo>
                      <a:pt x="304" y="316"/>
                    </a:lnTo>
                    <a:lnTo>
                      <a:pt x="308" y="307"/>
                    </a:lnTo>
                    <a:lnTo>
                      <a:pt x="314" y="291"/>
                    </a:lnTo>
                    <a:lnTo>
                      <a:pt x="323" y="262"/>
                    </a:lnTo>
                    <a:lnTo>
                      <a:pt x="326" y="208"/>
                    </a:lnTo>
                    <a:lnTo>
                      <a:pt x="315" y="151"/>
                    </a:lnTo>
                    <a:lnTo>
                      <a:pt x="312" y="134"/>
                    </a:lnTo>
                    <a:lnTo>
                      <a:pt x="303" y="114"/>
                    </a:lnTo>
                    <a:lnTo>
                      <a:pt x="279" y="79"/>
                    </a:lnTo>
                    <a:lnTo>
                      <a:pt x="246" y="50"/>
                    </a:lnTo>
                    <a:lnTo>
                      <a:pt x="208" y="26"/>
                    </a:lnTo>
                    <a:lnTo>
                      <a:pt x="165" y="9"/>
                    </a:lnTo>
                    <a:lnTo>
                      <a:pt x="121" y="1"/>
                    </a:lnTo>
                    <a:lnTo>
                      <a:pt x="100" y="0"/>
                    </a:lnTo>
                    <a:lnTo>
                      <a:pt x="99" y="1"/>
                    </a:lnTo>
                    <a:lnTo>
                      <a:pt x="91" y="8"/>
                    </a:lnTo>
                    <a:lnTo>
                      <a:pt x="61" y="34"/>
                    </a:lnTo>
                    <a:lnTo>
                      <a:pt x="39" y="53"/>
                    </a:lnTo>
                    <a:lnTo>
                      <a:pt x="39" y="53"/>
                    </a:lnTo>
                    <a:lnTo>
                      <a:pt x="38" y="53"/>
                    </a:lnTo>
                    <a:lnTo>
                      <a:pt x="39" y="53"/>
                    </a:lnTo>
                    <a:lnTo>
                      <a:pt x="38" y="53"/>
                    </a:lnTo>
                    <a:lnTo>
                      <a:pt x="39" y="53"/>
                    </a:lnTo>
                  </a:path>
                </a:pathLst>
              </a:custGeom>
              <a:solidFill>
                <a:srgbClr val="006600"/>
              </a:solidFill>
              <a:ln w="19050" cmpd="sng">
                <a:noFill/>
                <a:prstDash val="solid"/>
                <a:round/>
                <a:headEnd/>
                <a:tailEnd/>
              </a:ln>
            </p:spPr>
            <p:txBody>
              <a:bodyPr/>
              <a:lstStyle/>
              <a:p>
                <a:endParaRPr lang="en-US"/>
              </a:p>
            </p:txBody>
          </p:sp>
          <p:sp>
            <p:nvSpPr>
              <p:cNvPr id="184" name="Freeform 988"/>
              <p:cNvSpPr>
                <a:spLocks/>
              </p:cNvSpPr>
              <p:nvPr/>
            </p:nvSpPr>
            <p:spPr bwMode="auto">
              <a:xfrm>
                <a:off x="4501" y="470"/>
                <a:ext cx="354" cy="502"/>
              </a:xfrm>
              <a:custGeom>
                <a:avLst/>
                <a:gdLst/>
                <a:ahLst/>
                <a:cxnLst>
                  <a:cxn ang="0">
                    <a:pos x="188" y="487"/>
                  </a:cxn>
                  <a:cxn ang="0">
                    <a:pos x="189" y="456"/>
                  </a:cxn>
                  <a:cxn ang="0">
                    <a:pos x="195" y="428"/>
                  </a:cxn>
                  <a:cxn ang="0">
                    <a:pos x="200" y="411"/>
                  </a:cxn>
                  <a:cxn ang="0">
                    <a:pos x="221" y="375"/>
                  </a:cxn>
                  <a:cxn ang="0">
                    <a:pos x="228" y="355"/>
                  </a:cxn>
                  <a:cxn ang="0">
                    <a:pos x="233" y="341"/>
                  </a:cxn>
                  <a:cxn ang="0">
                    <a:pos x="235" y="327"/>
                  </a:cxn>
                  <a:cxn ang="0">
                    <a:pos x="235" y="314"/>
                  </a:cxn>
                  <a:cxn ang="0">
                    <a:pos x="232" y="283"/>
                  </a:cxn>
                  <a:cxn ang="0">
                    <a:pos x="232" y="277"/>
                  </a:cxn>
                  <a:cxn ang="0">
                    <a:pos x="234" y="255"/>
                  </a:cxn>
                  <a:cxn ang="0">
                    <a:pos x="235" y="238"/>
                  </a:cxn>
                  <a:cxn ang="0">
                    <a:pos x="232" y="220"/>
                  </a:cxn>
                  <a:cxn ang="0">
                    <a:pos x="215" y="170"/>
                  </a:cxn>
                  <a:cxn ang="0">
                    <a:pos x="210" y="160"/>
                  </a:cxn>
                  <a:cxn ang="0">
                    <a:pos x="201" y="156"/>
                  </a:cxn>
                  <a:cxn ang="0">
                    <a:pos x="157" y="148"/>
                  </a:cxn>
                  <a:cxn ang="0">
                    <a:pos x="135" y="143"/>
                  </a:cxn>
                  <a:cxn ang="0">
                    <a:pos x="143" y="153"/>
                  </a:cxn>
                  <a:cxn ang="0">
                    <a:pos x="152" y="157"/>
                  </a:cxn>
                  <a:cxn ang="0">
                    <a:pos x="162" y="160"/>
                  </a:cxn>
                  <a:cxn ang="0">
                    <a:pos x="119" y="150"/>
                  </a:cxn>
                  <a:cxn ang="0">
                    <a:pos x="51" y="100"/>
                  </a:cxn>
                  <a:cxn ang="0">
                    <a:pos x="19" y="65"/>
                  </a:cxn>
                  <a:cxn ang="0">
                    <a:pos x="0" y="40"/>
                  </a:cxn>
                  <a:cxn ang="0">
                    <a:pos x="6" y="33"/>
                  </a:cxn>
                  <a:cxn ang="0">
                    <a:pos x="24" y="12"/>
                  </a:cxn>
                  <a:cxn ang="0">
                    <a:pos x="41" y="0"/>
                  </a:cxn>
                  <a:cxn ang="0">
                    <a:pos x="52" y="3"/>
                  </a:cxn>
                  <a:cxn ang="0">
                    <a:pos x="106" y="4"/>
                  </a:cxn>
                  <a:cxn ang="0">
                    <a:pos x="139" y="11"/>
                  </a:cxn>
                  <a:cxn ang="0">
                    <a:pos x="213" y="45"/>
                  </a:cxn>
                  <a:cxn ang="0">
                    <a:pos x="260" y="99"/>
                  </a:cxn>
                  <a:cxn ang="0">
                    <a:pos x="271" y="114"/>
                  </a:cxn>
                  <a:cxn ang="0">
                    <a:pos x="286" y="140"/>
                  </a:cxn>
                  <a:cxn ang="0">
                    <a:pos x="290" y="151"/>
                  </a:cxn>
                  <a:cxn ang="0">
                    <a:pos x="300" y="172"/>
                  </a:cxn>
                  <a:cxn ang="0">
                    <a:pos x="308" y="188"/>
                  </a:cxn>
                  <a:cxn ang="0">
                    <a:pos x="316" y="214"/>
                  </a:cxn>
                  <a:cxn ang="0">
                    <a:pos x="339" y="277"/>
                  </a:cxn>
                  <a:cxn ang="0">
                    <a:pos x="345" y="298"/>
                  </a:cxn>
                  <a:cxn ang="0">
                    <a:pos x="353" y="320"/>
                  </a:cxn>
                  <a:cxn ang="0">
                    <a:pos x="354" y="342"/>
                  </a:cxn>
                  <a:cxn ang="0">
                    <a:pos x="349" y="362"/>
                  </a:cxn>
                  <a:cxn ang="0">
                    <a:pos x="330" y="406"/>
                  </a:cxn>
                  <a:cxn ang="0">
                    <a:pos x="316" y="417"/>
                  </a:cxn>
                  <a:cxn ang="0">
                    <a:pos x="314" y="421"/>
                  </a:cxn>
                  <a:cxn ang="0">
                    <a:pos x="311" y="426"/>
                  </a:cxn>
                  <a:cxn ang="0">
                    <a:pos x="301" y="432"/>
                  </a:cxn>
                  <a:cxn ang="0">
                    <a:pos x="265" y="466"/>
                  </a:cxn>
                  <a:cxn ang="0">
                    <a:pos x="199" y="502"/>
                  </a:cxn>
                  <a:cxn ang="0">
                    <a:pos x="191" y="497"/>
                  </a:cxn>
                  <a:cxn ang="0">
                    <a:pos x="188" y="492"/>
                  </a:cxn>
                  <a:cxn ang="0">
                    <a:pos x="188" y="492"/>
                  </a:cxn>
                  <a:cxn ang="0">
                    <a:pos x="188" y="492"/>
                  </a:cxn>
                </a:cxnLst>
                <a:rect l="0" t="0" r="r" b="b"/>
                <a:pathLst>
                  <a:path w="354" h="502">
                    <a:moveTo>
                      <a:pt x="188" y="492"/>
                    </a:moveTo>
                    <a:lnTo>
                      <a:pt x="188" y="487"/>
                    </a:lnTo>
                    <a:lnTo>
                      <a:pt x="188" y="477"/>
                    </a:lnTo>
                    <a:lnTo>
                      <a:pt x="189" y="456"/>
                    </a:lnTo>
                    <a:lnTo>
                      <a:pt x="193" y="434"/>
                    </a:lnTo>
                    <a:lnTo>
                      <a:pt x="195" y="428"/>
                    </a:lnTo>
                    <a:lnTo>
                      <a:pt x="196" y="423"/>
                    </a:lnTo>
                    <a:lnTo>
                      <a:pt x="200" y="411"/>
                    </a:lnTo>
                    <a:lnTo>
                      <a:pt x="207" y="398"/>
                    </a:lnTo>
                    <a:lnTo>
                      <a:pt x="221" y="375"/>
                    </a:lnTo>
                    <a:lnTo>
                      <a:pt x="228" y="358"/>
                    </a:lnTo>
                    <a:lnTo>
                      <a:pt x="228" y="355"/>
                    </a:lnTo>
                    <a:lnTo>
                      <a:pt x="231" y="350"/>
                    </a:lnTo>
                    <a:lnTo>
                      <a:pt x="233" y="341"/>
                    </a:lnTo>
                    <a:lnTo>
                      <a:pt x="234" y="331"/>
                    </a:lnTo>
                    <a:lnTo>
                      <a:pt x="235" y="327"/>
                    </a:lnTo>
                    <a:lnTo>
                      <a:pt x="235" y="322"/>
                    </a:lnTo>
                    <a:lnTo>
                      <a:pt x="235" y="314"/>
                    </a:lnTo>
                    <a:lnTo>
                      <a:pt x="234" y="299"/>
                    </a:lnTo>
                    <a:lnTo>
                      <a:pt x="232" y="283"/>
                    </a:lnTo>
                    <a:lnTo>
                      <a:pt x="232" y="278"/>
                    </a:lnTo>
                    <a:lnTo>
                      <a:pt x="232" y="277"/>
                    </a:lnTo>
                    <a:lnTo>
                      <a:pt x="232" y="271"/>
                    </a:lnTo>
                    <a:lnTo>
                      <a:pt x="234" y="255"/>
                    </a:lnTo>
                    <a:lnTo>
                      <a:pt x="235" y="242"/>
                    </a:lnTo>
                    <a:lnTo>
                      <a:pt x="235" y="238"/>
                    </a:lnTo>
                    <a:lnTo>
                      <a:pt x="234" y="232"/>
                    </a:lnTo>
                    <a:lnTo>
                      <a:pt x="232" y="220"/>
                    </a:lnTo>
                    <a:lnTo>
                      <a:pt x="224" y="195"/>
                    </a:lnTo>
                    <a:lnTo>
                      <a:pt x="215" y="170"/>
                    </a:lnTo>
                    <a:lnTo>
                      <a:pt x="212" y="162"/>
                    </a:lnTo>
                    <a:lnTo>
                      <a:pt x="210" y="160"/>
                    </a:lnTo>
                    <a:lnTo>
                      <a:pt x="206" y="159"/>
                    </a:lnTo>
                    <a:lnTo>
                      <a:pt x="201" y="156"/>
                    </a:lnTo>
                    <a:lnTo>
                      <a:pt x="189" y="154"/>
                    </a:lnTo>
                    <a:lnTo>
                      <a:pt x="157" y="148"/>
                    </a:lnTo>
                    <a:lnTo>
                      <a:pt x="135" y="139"/>
                    </a:lnTo>
                    <a:lnTo>
                      <a:pt x="135" y="143"/>
                    </a:lnTo>
                    <a:lnTo>
                      <a:pt x="138" y="148"/>
                    </a:lnTo>
                    <a:lnTo>
                      <a:pt x="143" y="153"/>
                    </a:lnTo>
                    <a:lnTo>
                      <a:pt x="148" y="155"/>
                    </a:lnTo>
                    <a:lnTo>
                      <a:pt x="152" y="157"/>
                    </a:lnTo>
                    <a:lnTo>
                      <a:pt x="159" y="160"/>
                    </a:lnTo>
                    <a:lnTo>
                      <a:pt x="162" y="160"/>
                    </a:lnTo>
                    <a:lnTo>
                      <a:pt x="146" y="159"/>
                    </a:lnTo>
                    <a:lnTo>
                      <a:pt x="119" y="150"/>
                    </a:lnTo>
                    <a:lnTo>
                      <a:pt x="94" y="137"/>
                    </a:lnTo>
                    <a:lnTo>
                      <a:pt x="51" y="100"/>
                    </a:lnTo>
                    <a:lnTo>
                      <a:pt x="23" y="68"/>
                    </a:lnTo>
                    <a:lnTo>
                      <a:pt x="19" y="65"/>
                    </a:lnTo>
                    <a:lnTo>
                      <a:pt x="8" y="51"/>
                    </a:lnTo>
                    <a:lnTo>
                      <a:pt x="0" y="40"/>
                    </a:lnTo>
                    <a:lnTo>
                      <a:pt x="0" y="39"/>
                    </a:lnTo>
                    <a:lnTo>
                      <a:pt x="6" y="33"/>
                    </a:lnTo>
                    <a:lnTo>
                      <a:pt x="14" y="23"/>
                    </a:lnTo>
                    <a:lnTo>
                      <a:pt x="24" y="12"/>
                    </a:lnTo>
                    <a:lnTo>
                      <a:pt x="35" y="4"/>
                    </a:lnTo>
                    <a:lnTo>
                      <a:pt x="41" y="0"/>
                    </a:lnTo>
                    <a:lnTo>
                      <a:pt x="46" y="1"/>
                    </a:lnTo>
                    <a:lnTo>
                      <a:pt x="52" y="3"/>
                    </a:lnTo>
                    <a:lnTo>
                      <a:pt x="69" y="3"/>
                    </a:lnTo>
                    <a:lnTo>
                      <a:pt x="106" y="4"/>
                    </a:lnTo>
                    <a:lnTo>
                      <a:pt x="118" y="4"/>
                    </a:lnTo>
                    <a:lnTo>
                      <a:pt x="139" y="11"/>
                    </a:lnTo>
                    <a:lnTo>
                      <a:pt x="171" y="22"/>
                    </a:lnTo>
                    <a:lnTo>
                      <a:pt x="213" y="45"/>
                    </a:lnTo>
                    <a:lnTo>
                      <a:pt x="248" y="84"/>
                    </a:lnTo>
                    <a:lnTo>
                      <a:pt x="260" y="99"/>
                    </a:lnTo>
                    <a:lnTo>
                      <a:pt x="264" y="105"/>
                    </a:lnTo>
                    <a:lnTo>
                      <a:pt x="271" y="114"/>
                    </a:lnTo>
                    <a:lnTo>
                      <a:pt x="278" y="122"/>
                    </a:lnTo>
                    <a:lnTo>
                      <a:pt x="286" y="140"/>
                    </a:lnTo>
                    <a:lnTo>
                      <a:pt x="289" y="148"/>
                    </a:lnTo>
                    <a:lnTo>
                      <a:pt x="290" y="151"/>
                    </a:lnTo>
                    <a:lnTo>
                      <a:pt x="293" y="157"/>
                    </a:lnTo>
                    <a:lnTo>
                      <a:pt x="300" y="172"/>
                    </a:lnTo>
                    <a:lnTo>
                      <a:pt x="306" y="186"/>
                    </a:lnTo>
                    <a:lnTo>
                      <a:pt x="308" y="188"/>
                    </a:lnTo>
                    <a:lnTo>
                      <a:pt x="310" y="199"/>
                    </a:lnTo>
                    <a:lnTo>
                      <a:pt x="316" y="214"/>
                    </a:lnTo>
                    <a:lnTo>
                      <a:pt x="327" y="237"/>
                    </a:lnTo>
                    <a:lnTo>
                      <a:pt x="339" y="277"/>
                    </a:lnTo>
                    <a:lnTo>
                      <a:pt x="344" y="292"/>
                    </a:lnTo>
                    <a:lnTo>
                      <a:pt x="345" y="298"/>
                    </a:lnTo>
                    <a:lnTo>
                      <a:pt x="348" y="306"/>
                    </a:lnTo>
                    <a:lnTo>
                      <a:pt x="353" y="320"/>
                    </a:lnTo>
                    <a:lnTo>
                      <a:pt x="354" y="337"/>
                    </a:lnTo>
                    <a:lnTo>
                      <a:pt x="354" y="342"/>
                    </a:lnTo>
                    <a:lnTo>
                      <a:pt x="353" y="348"/>
                    </a:lnTo>
                    <a:lnTo>
                      <a:pt x="349" y="362"/>
                    </a:lnTo>
                    <a:lnTo>
                      <a:pt x="338" y="393"/>
                    </a:lnTo>
                    <a:lnTo>
                      <a:pt x="330" y="406"/>
                    </a:lnTo>
                    <a:lnTo>
                      <a:pt x="320" y="415"/>
                    </a:lnTo>
                    <a:lnTo>
                      <a:pt x="316" y="417"/>
                    </a:lnTo>
                    <a:lnTo>
                      <a:pt x="314" y="419"/>
                    </a:lnTo>
                    <a:lnTo>
                      <a:pt x="314" y="421"/>
                    </a:lnTo>
                    <a:lnTo>
                      <a:pt x="312" y="425"/>
                    </a:lnTo>
                    <a:lnTo>
                      <a:pt x="311" y="426"/>
                    </a:lnTo>
                    <a:lnTo>
                      <a:pt x="311" y="426"/>
                    </a:lnTo>
                    <a:lnTo>
                      <a:pt x="301" y="432"/>
                    </a:lnTo>
                    <a:lnTo>
                      <a:pt x="283" y="448"/>
                    </a:lnTo>
                    <a:lnTo>
                      <a:pt x="265" y="466"/>
                    </a:lnTo>
                    <a:lnTo>
                      <a:pt x="229" y="498"/>
                    </a:lnTo>
                    <a:lnTo>
                      <a:pt x="199" y="502"/>
                    </a:lnTo>
                    <a:lnTo>
                      <a:pt x="196" y="500"/>
                    </a:lnTo>
                    <a:lnTo>
                      <a:pt x="191" y="497"/>
                    </a:lnTo>
                    <a:lnTo>
                      <a:pt x="188" y="493"/>
                    </a:lnTo>
                    <a:lnTo>
                      <a:pt x="188" y="492"/>
                    </a:lnTo>
                    <a:lnTo>
                      <a:pt x="187" y="492"/>
                    </a:lnTo>
                    <a:lnTo>
                      <a:pt x="188" y="492"/>
                    </a:lnTo>
                    <a:lnTo>
                      <a:pt x="187" y="492"/>
                    </a:lnTo>
                    <a:lnTo>
                      <a:pt x="188" y="492"/>
                    </a:lnTo>
                    <a:lnTo>
                      <a:pt x="188" y="492"/>
                    </a:lnTo>
                    <a:close/>
                  </a:path>
                </a:pathLst>
              </a:custGeom>
              <a:solidFill>
                <a:srgbClr val="006600"/>
              </a:solidFill>
              <a:ln w="19050" cmpd="sng">
                <a:noFill/>
                <a:round/>
                <a:headEnd/>
                <a:tailEnd/>
              </a:ln>
            </p:spPr>
            <p:txBody>
              <a:bodyPr/>
              <a:lstStyle/>
              <a:p>
                <a:endParaRPr lang="en-US"/>
              </a:p>
            </p:txBody>
          </p:sp>
          <p:sp>
            <p:nvSpPr>
              <p:cNvPr id="185" name="Freeform 989"/>
              <p:cNvSpPr>
                <a:spLocks/>
              </p:cNvSpPr>
              <p:nvPr/>
            </p:nvSpPr>
            <p:spPr bwMode="auto">
              <a:xfrm>
                <a:off x="4501" y="470"/>
                <a:ext cx="354" cy="502"/>
              </a:xfrm>
              <a:custGeom>
                <a:avLst/>
                <a:gdLst/>
                <a:ahLst/>
                <a:cxnLst>
                  <a:cxn ang="0">
                    <a:pos x="188" y="487"/>
                  </a:cxn>
                  <a:cxn ang="0">
                    <a:pos x="189" y="456"/>
                  </a:cxn>
                  <a:cxn ang="0">
                    <a:pos x="195" y="428"/>
                  </a:cxn>
                  <a:cxn ang="0">
                    <a:pos x="200" y="411"/>
                  </a:cxn>
                  <a:cxn ang="0">
                    <a:pos x="221" y="375"/>
                  </a:cxn>
                  <a:cxn ang="0">
                    <a:pos x="228" y="355"/>
                  </a:cxn>
                  <a:cxn ang="0">
                    <a:pos x="233" y="341"/>
                  </a:cxn>
                  <a:cxn ang="0">
                    <a:pos x="235" y="327"/>
                  </a:cxn>
                  <a:cxn ang="0">
                    <a:pos x="235" y="314"/>
                  </a:cxn>
                  <a:cxn ang="0">
                    <a:pos x="232" y="283"/>
                  </a:cxn>
                  <a:cxn ang="0">
                    <a:pos x="232" y="277"/>
                  </a:cxn>
                  <a:cxn ang="0">
                    <a:pos x="234" y="255"/>
                  </a:cxn>
                  <a:cxn ang="0">
                    <a:pos x="235" y="238"/>
                  </a:cxn>
                  <a:cxn ang="0">
                    <a:pos x="232" y="220"/>
                  </a:cxn>
                  <a:cxn ang="0">
                    <a:pos x="215" y="170"/>
                  </a:cxn>
                  <a:cxn ang="0">
                    <a:pos x="210" y="160"/>
                  </a:cxn>
                  <a:cxn ang="0">
                    <a:pos x="201" y="156"/>
                  </a:cxn>
                  <a:cxn ang="0">
                    <a:pos x="157" y="148"/>
                  </a:cxn>
                  <a:cxn ang="0">
                    <a:pos x="135" y="143"/>
                  </a:cxn>
                  <a:cxn ang="0">
                    <a:pos x="143" y="153"/>
                  </a:cxn>
                  <a:cxn ang="0">
                    <a:pos x="152" y="157"/>
                  </a:cxn>
                  <a:cxn ang="0">
                    <a:pos x="162" y="160"/>
                  </a:cxn>
                  <a:cxn ang="0">
                    <a:pos x="119" y="150"/>
                  </a:cxn>
                  <a:cxn ang="0">
                    <a:pos x="51" y="100"/>
                  </a:cxn>
                  <a:cxn ang="0">
                    <a:pos x="19" y="65"/>
                  </a:cxn>
                  <a:cxn ang="0">
                    <a:pos x="0" y="40"/>
                  </a:cxn>
                  <a:cxn ang="0">
                    <a:pos x="6" y="33"/>
                  </a:cxn>
                  <a:cxn ang="0">
                    <a:pos x="24" y="12"/>
                  </a:cxn>
                  <a:cxn ang="0">
                    <a:pos x="41" y="0"/>
                  </a:cxn>
                  <a:cxn ang="0">
                    <a:pos x="52" y="3"/>
                  </a:cxn>
                  <a:cxn ang="0">
                    <a:pos x="106" y="4"/>
                  </a:cxn>
                  <a:cxn ang="0">
                    <a:pos x="139" y="11"/>
                  </a:cxn>
                  <a:cxn ang="0">
                    <a:pos x="213" y="45"/>
                  </a:cxn>
                  <a:cxn ang="0">
                    <a:pos x="260" y="99"/>
                  </a:cxn>
                  <a:cxn ang="0">
                    <a:pos x="271" y="114"/>
                  </a:cxn>
                  <a:cxn ang="0">
                    <a:pos x="286" y="140"/>
                  </a:cxn>
                  <a:cxn ang="0">
                    <a:pos x="290" y="151"/>
                  </a:cxn>
                  <a:cxn ang="0">
                    <a:pos x="300" y="172"/>
                  </a:cxn>
                  <a:cxn ang="0">
                    <a:pos x="308" y="188"/>
                  </a:cxn>
                  <a:cxn ang="0">
                    <a:pos x="316" y="214"/>
                  </a:cxn>
                  <a:cxn ang="0">
                    <a:pos x="339" y="277"/>
                  </a:cxn>
                  <a:cxn ang="0">
                    <a:pos x="345" y="298"/>
                  </a:cxn>
                  <a:cxn ang="0">
                    <a:pos x="353" y="320"/>
                  </a:cxn>
                  <a:cxn ang="0">
                    <a:pos x="354" y="342"/>
                  </a:cxn>
                  <a:cxn ang="0">
                    <a:pos x="349" y="362"/>
                  </a:cxn>
                  <a:cxn ang="0">
                    <a:pos x="330" y="406"/>
                  </a:cxn>
                  <a:cxn ang="0">
                    <a:pos x="316" y="417"/>
                  </a:cxn>
                  <a:cxn ang="0">
                    <a:pos x="314" y="421"/>
                  </a:cxn>
                  <a:cxn ang="0">
                    <a:pos x="311" y="426"/>
                  </a:cxn>
                  <a:cxn ang="0">
                    <a:pos x="301" y="432"/>
                  </a:cxn>
                  <a:cxn ang="0">
                    <a:pos x="265" y="466"/>
                  </a:cxn>
                  <a:cxn ang="0">
                    <a:pos x="199" y="502"/>
                  </a:cxn>
                  <a:cxn ang="0">
                    <a:pos x="191" y="497"/>
                  </a:cxn>
                  <a:cxn ang="0">
                    <a:pos x="188" y="492"/>
                  </a:cxn>
                  <a:cxn ang="0">
                    <a:pos x="188" y="492"/>
                  </a:cxn>
                  <a:cxn ang="0">
                    <a:pos x="188" y="492"/>
                  </a:cxn>
                </a:cxnLst>
                <a:rect l="0" t="0" r="r" b="b"/>
                <a:pathLst>
                  <a:path w="354" h="502">
                    <a:moveTo>
                      <a:pt x="188" y="492"/>
                    </a:moveTo>
                    <a:lnTo>
                      <a:pt x="188" y="487"/>
                    </a:lnTo>
                    <a:lnTo>
                      <a:pt x="188" y="477"/>
                    </a:lnTo>
                    <a:lnTo>
                      <a:pt x="189" y="456"/>
                    </a:lnTo>
                    <a:lnTo>
                      <a:pt x="193" y="434"/>
                    </a:lnTo>
                    <a:lnTo>
                      <a:pt x="195" y="428"/>
                    </a:lnTo>
                    <a:lnTo>
                      <a:pt x="196" y="423"/>
                    </a:lnTo>
                    <a:lnTo>
                      <a:pt x="200" y="411"/>
                    </a:lnTo>
                    <a:lnTo>
                      <a:pt x="207" y="398"/>
                    </a:lnTo>
                    <a:lnTo>
                      <a:pt x="221" y="375"/>
                    </a:lnTo>
                    <a:lnTo>
                      <a:pt x="228" y="358"/>
                    </a:lnTo>
                    <a:lnTo>
                      <a:pt x="228" y="355"/>
                    </a:lnTo>
                    <a:lnTo>
                      <a:pt x="231" y="350"/>
                    </a:lnTo>
                    <a:lnTo>
                      <a:pt x="233" y="341"/>
                    </a:lnTo>
                    <a:lnTo>
                      <a:pt x="234" y="331"/>
                    </a:lnTo>
                    <a:lnTo>
                      <a:pt x="235" y="327"/>
                    </a:lnTo>
                    <a:lnTo>
                      <a:pt x="235" y="322"/>
                    </a:lnTo>
                    <a:lnTo>
                      <a:pt x="235" y="314"/>
                    </a:lnTo>
                    <a:lnTo>
                      <a:pt x="234" y="299"/>
                    </a:lnTo>
                    <a:lnTo>
                      <a:pt x="232" y="283"/>
                    </a:lnTo>
                    <a:lnTo>
                      <a:pt x="232" y="278"/>
                    </a:lnTo>
                    <a:lnTo>
                      <a:pt x="232" y="277"/>
                    </a:lnTo>
                    <a:lnTo>
                      <a:pt x="232" y="271"/>
                    </a:lnTo>
                    <a:lnTo>
                      <a:pt x="234" y="255"/>
                    </a:lnTo>
                    <a:lnTo>
                      <a:pt x="235" y="242"/>
                    </a:lnTo>
                    <a:lnTo>
                      <a:pt x="235" y="238"/>
                    </a:lnTo>
                    <a:lnTo>
                      <a:pt x="234" y="232"/>
                    </a:lnTo>
                    <a:lnTo>
                      <a:pt x="232" y="220"/>
                    </a:lnTo>
                    <a:lnTo>
                      <a:pt x="224" y="195"/>
                    </a:lnTo>
                    <a:lnTo>
                      <a:pt x="215" y="170"/>
                    </a:lnTo>
                    <a:lnTo>
                      <a:pt x="212" y="162"/>
                    </a:lnTo>
                    <a:lnTo>
                      <a:pt x="210" y="160"/>
                    </a:lnTo>
                    <a:lnTo>
                      <a:pt x="206" y="159"/>
                    </a:lnTo>
                    <a:lnTo>
                      <a:pt x="201" y="156"/>
                    </a:lnTo>
                    <a:lnTo>
                      <a:pt x="189" y="154"/>
                    </a:lnTo>
                    <a:lnTo>
                      <a:pt x="157" y="148"/>
                    </a:lnTo>
                    <a:lnTo>
                      <a:pt x="135" y="139"/>
                    </a:lnTo>
                    <a:lnTo>
                      <a:pt x="135" y="143"/>
                    </a:lnTo>
                    <a:lnTo>
                      <a:pt x="138" y="148"/>
                    </a:lnTo>
                    <a:lnTo>
                      <a:pt x="143" y="153"/>
                    </a:lnTo>
                    <a:lnTo>
                      <a:pt x="148" y="155"/>
                    </a:lnTo>
                    <a:lnTo>
                      <a:pt x="152" y="157"/>
                    </a:lnTo>
                    <a:lnTo>
                      <a:pt x="159" y="160"/>
                    </a:lnTo>
                    <a:lnTo>
                      <a:pt x="162" y="160"/>
                    </a:lnTo>
                    <a:lnTo>
                      <a:pt x="146" y="159"/>
                    </a:lnTo>
                    <a:lnTo>
                      <a:pt x="119" y="150"/>
                    </a:lnTo>
                    <a:lnTo>
                      <a:pt x="94" y="137"/>
                    </a:lnTo>
                    <a:lnTo>
                      <a:pt x="51" y="100"/>
                    </a:lnTo>
                    <a:lnTo>
                      <a:pt x="23" y="68"/>
                    </a:lnTo>
                    <a:lnTo>
                      <a:pt x="19" y="65"/>
                    </a:lnTo>
                    <a:lnTo>
                      <a:pt x="8" y="51"/>
                    </a:lnTo>
                    <a:lnTo>
                      <a:pt x="0" y="40"/>
                    </a:lnTo>
                    <a:lnTo>
                      <a:pt x="0" y="39"/>
                    </a:lnTo>
                    <a:lnTo>
                      <a:pt x="6" y="33"/>
                    </a:lnTo>
                    <a:lnTo>
                      <a:pt x="14" y="23"/>
                    </a:lnTo>
                    <a:lnTo>
                      <a:pt x="24" y="12"/>
                    </a:lnTo>
                    <a:lnTo>
                      <a:pt x="35" y="4"/>
                    </a:lnTo>
                    <a:lnTo>
                      <a:pt x="41" y="0"/>
                    </a:lnTo>
                    <a:lnTo>
                      <a:pt x="46" y="1"/>
                    </a:lnTo>
                    <a:lnTo>
                      <a:pt x="52" y="3"/>
                    </a:lnTo>
                    <a:lnTo>
                      <a:pt x="69" y="3"/>
                    </a:lnTo>
                    <a:lnTo>
                      <a:pt x="106" y="4"/>
                    </a:lnTo>
                    <a:lnTo>
                      <a:pt x="118" y="4"/>
                    </a:lnTo>
                    <a:lnTo>
                      <a:pt x="139" y="11"/>
                    </a:lnTo>
                    <a:lnTo>
                      <a:pt x="171" y="22"/>
                    </a:lnTo>
                    <a:lnTo>
                      <a:pt x="213" y="45"/>
                    </a:lnTo>
                    <a:lnTo>
                      <a:pt x="248" y="84"/>
                    </a:lnTo>
                    <a:lnTo>
                      <a:pt x="260" y="99"/>
                    </a:lnTo>
                    <a:lnTo>
                      <a:pt x="264" y="105"/>
                    </a:lnTo>
                    <a:lnTo>
                      <a:pt x="271" y="114"/>
                    </a:lnTo>
                    <a:lnTo>
                      <a:pt x="278" y="122"/>
                    </a:lnTo>
                    <a:lnTo>
                      <a:pt x="286" y="140"/>
                    </a:lnTo>
                    <a:lnTo>
                      <a:pt x="289" y="148"/>
                    </a:lnTo>
                    <a:lnTo>
                      <a:pt x="290" y="151"/>
                    </a:lnTo>
                    <a:lnTo>
                      <a:pt x="293" y="157"/>
                    </a:lnTo>
                    <a:lnTo>
                      <a:pt x="300" y="172"/>
                    </a:lnTo>
                    <a:lnTo>
                      <a:pt x="306" y="186"/>
                    </a:lnTo>
                    <a:lnTo>
                      <a:pt x="308" y="188"/>
                    </a:lnTo>
                    <a:lnTo>
                      <a:pt x="310" y="199"/>
                    </a:lnTo>
                    <a:lnTo>
                      <a:pt x="316" y="214"/>
                    </a:lnTo>
                    <a:lnTo>
                      <a:pt x="327" y="237"/>
                    </a:lnTo>
                    <a:lnTo>
                      <a:pt x="339" y="277"/>
                    </a:lnTo>
                    <a:lnTo>
                      <a:pt x="344" y="292"/>
                    </a:lnTo>
                    <a:lnTo>
                      <a:pt x="345" y="298"/>
                    </a:lnTo>
                    <a:lnTo>
                      <a:pt x="348" y="306"/>
                    </a:lnTo>
                    <a:lnTo>
                      <a:pt x="353" y="320"/>
                    </a:lnTo>
                    <a:lnTo>
                      <a:pt x="354" y="337"/>
                    </a:lnTo>
                    <a:lnTo>
                      <a:pt x="354" y="342"/>
                    </a:lnTo>
                    <a:lnTo>
                      <a:pt x="353" y="348"/>
                    </a:lnTo>
                    <a:lnTo>
                      <a:pt x="349" y="362"/>
                    </a:lnTo>
                    <a:lnTo>
                      <a:pt x="338" y="393"/>
                    </a:lnTo>
                    <a:lnTo>
                      <a:pt x="330" y="406"/>
                    </a:lnTo>
                    <a:lnTo>
                      <a:pt x="320" y="415"/>
                    </a:lnTo>
                    <a:lnTo>
                      <a:pt x="316" y="417"/>
                    </a:lnTo>
                    <a:lnTo>
                      <a:pt x="314" y="419"/>
                    </a:lnTo>
                    <a:lnTo>
                      <a:pt x="314" y="421"/>
                    </a:lnTo>
                    <a:lnTo>
                      <a:pt x="312" y="425"/>
                    </a:lnTo>
                    <a:lnTo>
                      <a:pt x="311" y="426"/>
                    </a:lnTo>
                    <a:lnTo>
                      <a:pt x="311" y="426"/>
                    </a:lnTo>
                    <a:lnTo>
                      <a:pt x="301" y="432"/>
                    </a:lnTo>
                    <a:lnTo>
                      <a:pt x="283" y="448"/>
                    </a:lnTo>
                    <a:lnTo>
                      <a:pt x="265" y="466"/>
                    </a:lnTo>
                    <a:lnTo>
                      <a:pt x="229" y="498"/>
                    </a:lnTo>
                    <a:lnTo>
                      <a:pt x="199" y="502"/>
                    </a:lnTo>
                    <a:lnTo>
                      <a:pt x="196" y="500"/>
                    </a:lnTo>
                    <a:lnTo>
                      <a:pt x="191" y="497"/>
                    </a:lnTo>
                    <a:lnTo>
                      <a:pt x="188" y="493"/>
                    </a:lnTo>
                    <a:lnTo>
                      <a:pt x="188" y="492"/>
                    </a:lnTo>
                    <a:lnTo>
                      <a:pt x="187" y="492"/>
                    </a:lnTo>
                    <a:lnTo>
                      <a:pt x="188" y="492"/>
                    </a:lnTo>
                    <a:lnTo>
                      <a:pt x="187" y="492"/>
                    </a:lnTo>
                    <a:lnTo>
                      <a:pt x="188" y="492"/>
                    </a:lnTo>
                  </a:path>
                </a:pathLst>
              </a:custGeom>
              <a:solidFill>
                <a:srgbClr val="006600"/>
              </a:solidFill>
              <a:ln w="19050" cmpd="sng">
                <a:noFill/>
                <a:prstDash val="solid"/>
                <a:round/>
                <a:headEnd/>
                <a:tailEnd/>
              </a:ln>
            </p:spPr>
            <p:txBody>
              <a:bodyPr/>
              <a:lstStyle/>
              <a:p>
                <a:endParaRPr lang="en-US"/>
              </a:p>
            </p:txBody>
          </p:sp>
          <p:sp>
            <p:nvSpPr>
              <p:cNvPr id="186" name="Freeform 990"/>
              <p:cNvSpPr>
                <a:spLocks/>
              </p:cNvSpPr>
              <p:nvPr/>
            </p:nvSpPr>
            <p:spPr bwMode="auto">
              <a:xfrm>
                <a:off x="4292" y="505"/>
                <a:ext cx="240" cy="462"/>
              </a:xfrm>
              <a:custGeom>
                <a:avLst/>
                <a:gdLst/>
                <a:ahLst/>
                <a:cxnLst>
                  <a:cxn ang="0">
                    <a:pos x="170" y="445"/>
                  </a:cxn>
                  <a:cxn ang="0">
                    <a:pos x="168" y="410"/>
                  </a:cxn>
                  <a:cxn ang="0">
                    <a:pos x="166" y="381"/>
                  </a:cxn>
                  <a:cxn ang="0">
                    <a:pos x="157" y="362"/>
                  </a:cxn>
                  <a:cxn ang="0">
                    <a:pos x="135" y="314"/>
                  </a:cxn>
                  <a:cxn ang="0">
                    <a:pos x="140" y="303"/>
                  </a:cxn>
                  <a:cxn ang="0">
                    <a:pos x="149" y="268"/>
                  </a:cxn>
                  <a:cxn ang="0">
                    <a:pos x="171" y="147"/>
                  </a:cxn>
                  <a:cxn ang="0">
                    <a:pos x="181" y="131"/>
                  </a:cxn>
                  <a:cxn ang="0">
                    <a:pos x="226" y="86"/>
                  </a:cxn>
                  <a:cxn ang="0">
                    <a:pos x="237" y="43"/>
                  </a:cxn>
                  <a:cxn ang="0">
                    <a:pos x="225" y="26"/>
                  </a:cxn>
                  <a:cxn ang="0">
                    <a:pos x="222" y="21"/>
                  </a:cxn>
                  <a:cxn ang="0">
                    <a:pos x="218" y="8"/>
                  </a:cxn>
                  <a:cxn ang="0">
                    <a:pos x="216" y="4"/>
                  </a:cxn>
                  <a:cxn ang="0">
                    <a:pos x="211" y="2"/>
                  </a:cxn>
                  <a:cxn ang="0">
                    <a:pos x="203" y="0"/>
                  </a:cxn>
                  <a:cxn ang="0">
                    <a:pos x="155" y="10"/>
                  </a:cxn>
                  <a:cxn ang="0">
                    <a:pos x="115" y="40"/>
                  </a:cxn>
                  <a:cxn ang="0">
                    <a:pos x="54" y="135"/>
                  </a:cxn>
                  <a:cxn ang="0">
                    <a:pos x="22" y="235"/>
                  </a:cxn>
                  <a:cxn ang="0">
                    <a:pos x="8" y="277"/>
                  </a:cxn>
                  <a:cxn ang="0">
                    <a:pos x="0" y="307"/>
                  </a:cxn>
                  <a:cxn ang="0">
                    <a:pos x="6" y="348"/>
                  </a:cxn>
                  <a:cxn ang="0">
                    <a:pos x="13" y="373"/>
                  </a:cxn>
                  <a:cxn ang="0">
                    <a:pos x="32" y="395"/>
                  </a:cxn>
                  <a:cxn ang="0">
                    <a:pos x="55" y="406"/>
                  </a:cxn>
                  <a:cxn ang="0">
                    <a:pos x="71" y="410"/>
                  </a:cxn>
                  <a:cxn ang="0">
                    <a:pos x="99" y="430"/>
                  </a:cxn>
                  <a:cxn ang="0">
                    <a:pos x="166" y="462"/>
                  </a:cxn>
                  <a:cxn ang="0">
                    <a:pos x="171" y="451"/>
                  </a:cxn>
                  <a:cxn ang="0">
                    <a:pos x="171" y="449"/>
                  </a:cxn>
                  <a:cxn ang="0">
                    <a:pos x="171" y="449"/>
                  </a:cxn>
                  <a:cxn ang="0">
                    <a:pos x="172" y="449"/>
                  </a:cxn>
                </a:cxnLst>
                <a:rect l="0" t="0" r="r" b="b"/>
                <a:pathLst>
                  <a:path w="240" h="462">
                    <a:moveTo>
                      <a:pt x="172" y="449"/>
                    </a:moveTo>
                    <a:lnTo>
                      <a:pt x="170" y="445"/>
                    </a:lnTo>
                    <a:lnTo>
                      <a:pt x="168" y="432"/>
                    </a:lnTo>
                    <a:lnTo>
                      <a:pt x="168" y="410"/>
                    </a:lnTo>
                    <a:lnTo>
                      <a:pt x="167" y="388"/>
                    </a:lnTo>
                    <a:lnTo>
                      <a:pt x="166" y="381"/>
                    </a:lnTo>
                    <a:lnTo>
                      <a:pt x="164" y="375"/>
                    </a:lnTo>
                    <a:lnTo>
                      <a:pt x="157" y="362"/>
                    </a:lnTo>
                    <a:lnTo>
                      <a:pt x="144" y="334"/>
                    </a:lnTo>
                    <a:lnTo>
                      <a:pt x="135" y="314"/>
                    </a:lnTo>
                    <a:lnTo>
                      <a:pt x="137" y="312"/>
                    </a:lnTo>
                    <a:lnTo>
                      <a:pt x="140" y="303"/>
                    </a:lnTo>
                    <a:lnTo>
                      <a:pt x="144" y="293"/>
                    </a:lnTo>
                    <a:lnTo>
                      <a:pt x="149" y="268"/>
                    </a:lnTo>
                    <a:lnTo>
                      <a:pt x="156" y="208"/>
                    </a:lnTo>
                    <a:lnTo>
                      <a:pt x="171" y="147"/>
                    </a:lnTo>
                    <a:lnTo>
                      <a:pt x="175" y="140"/>
                    </a:lnTo>
                    <a:lnTo>
                      <a:pt x="181" y="131"/>
                    </a:lnTo>
                    <a:lnTo>
                      <a:pt x="195" y="116"/>
                    </a:lnTo>
                    <a:lnTo>
                      <a:pt x="226" y="86"/>
                    </a:lnTo>
                    <a:lnTo>
                      <a:pt x="240" y="46"/>
                    </a:lnTo>
                    <a:lnTo>
                      <a:pt x="237" y="43"/>
                    </a:lnTo>
                    <a:lnTo>
                      <a:pt x="229" y="33"/>
                    </a:lnTo>
                    <a:lnTo>
                      <a:pt x="225" y="26"/>
                    </a:lnTo>
                    <a:lnTo>
                      <a:pt x="225" y="25"/>
                    </a:lnTo>
                    <a:lnTo>
                      <a:pt x="222" y="21"/>
                    </a:lnTo>
                    <a:lnTo>
                      <a:pt x="220" y="13"/>
                    </a:lnTo>
                    <a:lnTo>
                      <a:pt x="218" y="8"/>
                    </a:lnTo>
                    <a:lnTo>
                      <a:pt x="217" y="5"/>
                    </a:lnTo>
                    <a:lnTo>
                      <a:pt x="216" y="4"/>
                    </a:lnTo>
                    <a:lnTo>
                      <a:pt x="214" y="3"/>
                    </a:lnTo>
                    <a:lnTo>
                      <a:pt x="211" y="2"/>
                    </a:lnTo>
                    <a:lnTo>
                      <a:pt x="203" y="0"/>
                    </a:lnTo>
                    <a:lnTo>
                      <a:pt x="203" y="0"/>
                    </a:lnTo>
                    <a:lnTo>
                      <a:pt x="177" y="3"/>
                    </a:lnTo>
                    <a:lnTo>
                      <a:pt x="155" y="10"/>
                    </a:lnTo>
                    <a:lnTo>
                      <a:pt x="133" y="24"/>
                    </a:lnTo>
                    <a:lnTo>
                      <a:pt x="115" y="40"/>
                    </a:lnTo>
                    <a:lnTo>
                      <a:pt x="80" y="83"/>
                    </a:lnTo>
                    <a:lnTo>
                      <a:pt x="54" y="135"/>
                    </a:lnTo>
                    <a:lnTo>
                      <a:pt x="22" y="235"/>
                    </a:lnTo>
                    <a:lnTo>
                      <a:pt x="22" y="235"/>
                    </a:lnTo>
                    <a:lnTo>
                      <a:pt x="17" y="254"/>
                    </a:lnTo>
                    <a:lnTo>
                      <a:pt x="8" y="277"/>
                    </a:lnTo>
                    <a:lnTo>
                      <a:pt x="0" y="296"/>
                    </a:lnTo>
                    <a:lnTo>
                      <a:pt x="0" y="307"/>
                    </a:lnTo>
                    <a:lnTo>
                      <a:pt x="2" y="330"/>
                    </a:lnTo>
                    <a:lnTo>
                      <a:pt x="6" y="348"/>
                    </a:lnTo>
                    <a:lnTo>
                      <a:pt x="7" y="357"/>
                    </a:lnTo>
                    <a:lnTo>
                      <a:pt x="13" y="373"/>
                    </a:lnTo>
                    <a:lnTo>
                      <a:pt x="22" y="385"/>
                    </a:lnTo>
                    <a:lnTo>
                      <a:pt x="32" y="395"/>
                    </a:lnTo>
                    <a:lnTo>
                      <a:pt x="43" y="402"/>
                    </a:lnTo>
                    <a:lnTo>
                      <a:pt x="55" y="406"/>
                    </a:lnTo>
                    <a:lnTo>
                      <a:pt x="62" y="407"/>
                    </a:lnTo>
                    <a:lnTo>
                      <a:pt x="71" y="410"/>
                    </a:lnTo>
                    <a:lnTo>
                      <a:pt x="80" y="415"/>
                    </a:lnTo>
                    <a:lnTo>
                      <a:pt x="99" y="430"/>
                    </a:lnTo>
                    <a:lnTo>
                      <a:pt x="133" y="459"/>
                    </a:lnTo>
                    <a:lnTo>
                      <a:pt x="166" y="462"/>
                    </a:lnTo>
                    <a:lnTo>
                      <a:pt x="170" y="454"/>
                    </a:lnTo>
                    <a:lnTo>
                      <a:pt x="171" y="451"/>
                    </a:lnTo>
                    <a:lnTo>
                      <a:pt x="172" y="449"/>
                    </a:lnTo>
                    <a:lnTo>
                      <a:pt x="171" y="449"/>
                    </a:lnTo>
                    <a:lnTo>
                      <a:pt x="172" y="449"/>
                    </a:lnTo>
                    <a:lnTo>
                      <a:pt x="171" y="449"/>
                    </a:lnTo>
                    <a:lnTo>
                      <a:pt x="172" y="449"/>
                    </a:lnTo>
                    <a:lnTo>
                      <a:pt x="172" y="449"/>
                    </a:lnTo>
                    <a:close/>
                  </a:path>
                </a:pathLst>
              </a:custGeom>
              <a:solidFill>
                <a:srgbClr val="006600"/>
              </a:solidFill>
              <a:ln w="19050" cmpd="sng">
                <a:noFill/>
                <a:round/>
                <a:headEnd/>
                <a:tailEnd/>
              </a:ln>
            </p:spPr>
            <p:txBody>
              <a:bodyPr/>
              <a:lstStyle/>
              <a:p>
                <a:endParaRPr lang="en-US"/>
              </a:p>
            </p:txBody>
          </p:sp>
          <p:sp>
            <p:nvSpPr>
              <p:cNvPr id="187" name="Freeform 991"/>
              <p:cNvSpPr>
                <a:spLocks/>
              </p:cNvSpPr>
              <p:nvPr/>
            </p:nvSpPr>
            <p:spPr bwMode="auto">
              <a:xfrm>
                <a:off x="4292" y="505"/>
                <a:ext cx="240" cy="462"/>
              </a:xfrm>
              <a:custGeom>
                <a:avLst/>
                <a:gdLst/>
                <a:ahLst/>
                <a:cxnLst>
                  <a:cxn ang="0">
                    <a:pos x="170" y="445"/>
                  </a:cxn>
                  <a:cxn ang="0">
                    <a:pos x="168" y="410"/>
                  </a:cxn>
                  <a:cxn ang="0">
                    <a:pos x="166" y="381"/>
                  </a:cxn>
                  <a:cxn ang="0">
                    <a:pos x="157" y="362"/>
                  </a:cxn>
                  <a:cxn ang="0">
                    <a:pos x="135" y="314"/>
                  </a:cxn>
                  <a:cxn ang="0">
                    <a:pos x="140" y="303"/>
                  </a:cxn>
                  <a:cxn ang="0">
                    <a:pos x="149" y="268"/>
                  </a:cxn>
                  <a:cxn ang="0">
                    <a:pos x="171" y="147"/>
                  </a:cxn>
                  <a:cxn ang="0">
                    <a:pos x="181" y="131"/>
                  </a:cxn>
                  <a:cxn ang="0">
                    <a:pos x="226" y="86"/>
                  </a:cxn>
                  <a:cxn ang="0">
                    <a:pos x="237" y="43"/>
                  </a:cxn>
                  <a:cxn ang="0">
                    <a:pos x="225" y="26"/>
                  </a:cxn>
                  <a:cxn ang="0">
                    <a:pos x="222" y="21"/>
                  </a:cxn>
                  <a:cxn ang="0">
                    <a:pos x="218" y="8"/>
                  </a:cxn>
                  <a:cxn ang="0">
                    <a:pos x="216" y="4"/>
                  </a:cxn>
                  <a:cxn ang="0">
                    <a:pos x="211" y="2"/>
                  </a:cxn>
                  <a:cxn ang="0">
                    <a:pos x="203" y="0"/>
                  </a:cxn>
                  <a:cxn ang="0">
                    <a:pos x="155" y="10"/>
                  </a:cxn>
                  <a:cxn ang="0">
                    <a:pos x="115" y="40"/>
                  </a:cxn>
                  <a:cxn ang="0">
                    <a:pos x="54" y="135"/>
                  </a:cxn>
                  <a:cxn ang="0">
                    <a:pos x="22" y="235"/>
                  </a:cxn>
                  <a:cxn ang="0">
                    <a:pos x="8" y="277"/>
                  </a:cxn>
                  <a:cxn ang="0">
                    <a:pos x="0" y="307"/>
                  </a:cxn>
                  <a:cxn ang="0">
                    <a:pos x="6" y="348"/>
                  </a:cxn>
                  <a:cxn ang="0">
                    <a:pos x="13" y="373"/>
                  </a:cxn>
                  <a:cxn ang="0">
                    <a:pos x="32" y="395"/>
                  </a:cxn>
                  <a:cxn ang="0">
                    <a:pos x="55" y="406"/>
                  </a:cxn>
                  <a:cxn ang="0">
                    <a:pos x="71" y="410"/>
                  </a:cxn>
                  <a:cxn ang="0">
                    <a:pos x="99" y="430"/>
                  </a:cxn>
                  <a:cxn ang="0">
                    <a:pos x="166" y="462"/>
                  </a:cxn>
                  <a:cxn ang="0">
                    <a:pos x="171" y="451"/>
                  </a:cxn>
                  <a:cxn ang="0">
                    <a:pos x="171" y="449"/>
                  </a:cxn>
                  <a:cxn ang="0">
                    <a:pos x="171" y="449"/>
                  </a:cxn>
                </a:cxnLst>
                <a:rect l="0" t="0" r="r" b="b"/>
                <a:pathLst>
                  <a:path w="240" h="462">
                    <a:moveTo>
                      <a:pt x="172" y="449"/>
                    </a:moveTo>
                    <a:lnTo>
                      <a:pt x="170" y="445"/>
                    </a:lnTo>
                    <a:lnTo>
                      <a:pt x="168" y="432"/>
                    </a:lnTo>
                    <a:lnTo>
                      <a:pt x="168" y="410"/>
                    </a:lnTo>
                    <a:lnTo>
                      <a:pt x="167" y="388"/>
                    </a:lnTo>
                    <a:lnTo>
                      <a:pt x="166" y="381"/>
                    </a:lnTo>
                    <a:lnTo>
                      <a:pt x="164" y="375"/>
                    </a:lnTo>
                    <a:lnTo>
                      <a:pt x="157" y="362"/>
                    </a:lnTo>
                    <a:lnTo>
                      <a:pt x="144" y="334"/>
                    </a:lnTo>
                    <a:lnTo>
                      <a:pt x="135" y="314"/>
                    </a:lnTo>
                    <a:lnTo>
                      <a:pt x="137" y="312"/>
                    </a:lnTo>
                    <a:lnTo>
                      <a:pt x="140" y="303"/>
                    </a:lnTo>
                    <a:lnTo>
                      <a:pt x="144" y="293"/>
                    </a:lnTo>
                    <a:lnTo>
                      <a:pt x="149" y="268"/>
                    </a:lnTo>
                    <a:lnTo>
                      <a:pt x="156" y="208"/>
                    </a:lnTo>
                    <a:lnTo>
                      <a:pt x="171" y="147"/>
                    </a:lnTo>
                    <a:lnTo>
                      <a:pt x="175" y="140"/>
                    </a:lnTo>
                    <a:lnTo>
                      <a:pt x="181" y="131"/>
                    </a:lnTo>
                    <a:lnTo>
                      <a:pt x="195" y="116"/>
                    </a:lnTo>
                    <a:lnTo>
                      <a:pt x="226" y="86"/>
                    </a:lnTo>
                    <a:lnTo>
                      <a:pt x="240" y="46"/>
                    </a:lnTo>
                    <a:lnTo>
                      <a:pt x="237" y="43"/>
                    </a:lnTo>
                    <a:lnTo>
                      <a:pt x="229" y="33"/>
                    </a:lnTo>
                    <a:lnTo>
                      <a:pt x="225" y="26"/>
                    </a:lnTo>
                    <a:lnTo>
                      <a:pt x="225" y="25"/>
                    </a:lnTo>
                    <a:lnTo>
                      <a:pt x="222" y="21"/>
                    </a:lnTo>
                    <a:lnTo>
                      <a:pt x="220" y="13"/>
                    </a:lnTo>
                    <a:lnTo>
                      <a:pt x="218" y="8"/>
                    </a:lnTo>
                    <a:lnTo>
                      <a:pt x="217" y="5"/>
                    </a:lnTo>
                    <a:lnTo>
                      <a:pt x="216" y="4"/>
                    </a:lnTo>
                    <a:lnTo>
                      <a:pt x="214" y="3"/>
                    </a:lnTo>
                    <a:lnTo>
                      <a:pt x="211" y="2"/>
                    </a:lnTo>
                    <a:lnTo>
                      <a:pt x="203" y="0"/>
                    </a:lnTo>
                    <a:lnTo>
                      <a:pt x="203" y="0"/>
                    </a:lnTo>
                    <a:lnTo>
                      <a:pt x="177" y="3"/>
                    </a:lnTo>
                    <a:lnTo>
                      <a:pt x="155" y="10"/>
                    </a:lnTo>
                    <a:lnTo>
                      <a:pt x="133" y="24"/>
                    </a:lnTo>
                    <a:lnTo>
                      <a:pt x="115" y="40"/>
                    </a:lnTo>
                    <a:lnTo>
                      <a:pt x="80" y="83"/>
                    </a:lnTo>
                    <a:lnTo>
                      <a:pt x="54" y="135"/>
                    </a:lnTo>
                    <a:lnTo>
                      <a:pt x="22" y="235"/>
                    </a:lnTo>
                    <a:lnTo>
                      <a:pt x="22" y="235"/>
                    </a:lnTo>
                    <a:lnTo>
                      <a:pt x="17" y="254"/>
                    </a:lnTo>
                    <a:lnTo>
                      <a:pt x="8" y="277"/>
                    </a:lnTo>
                    <a:lnTo>
                      <a:pt x="0" y="296"/>
                    </a:lnTo>
                    <a:lnTo>
                      <a:pt x="0" y="307"/>
                    </a:lnTo>
                    <a:lnTo>
                      <a:pt x="2" y="330"/>
                    </a:lnTo>
                    <a:lnTo>
                      <a:pt x="6" y="348"/>
                    </a:lnTo>
                    <a:lnTo>
                      <a:pt x="7" y="357"/>
                    </a:lnTo>
                    <a:lnTo>
                      <a:pt x="13" y="373"/>
                    </a:lnTo>
                    <a:lnTo>
                      <a:pt x="22" y="385"/>
                    </a:lnTo>
                    <a:lnTo>
                      <a:pt x="32" y="395"/>
                    </a:lnTo>
                    <a:lnTo>
                      <a:pt x="43" y="402"/>
                    </a:lnTo>
                    <a:lnTo>
                      <a:pt x="55" y="406"/>
                    </a:lnTo>
                    <a:lnTo>
                      <a:pt x="62" y="407"/>
                    </a:lnTo>
                    <a:lnTo>
                      <a:pt x="71" y="410"/>
                    </a:lnTo>
                    <a:lnTo>
                      <a:pt x="80" y="415"/>
                    </a:lnTo>
                    <a:lnTo>
                      <a:pt x="99" y="430"/>
                    </a:lnTo>
                    <a:lnTo>
                      <a:pt x="133" y="459"/>
                    </a:lnTo>
                    <a:lnTo>
                      <a:pt x="166" y="462"/>
                    </a:lnTo>
                    <a:lnTo>
                      <a:pt x="170" y="454"/>
                    </a:lnTo>
                    <a:lnTo>
                      <a:pt x="171" y="451"/>
                    </a:lnTo>
                    <a:lnTo>
                      <a:pt x="172" y="449"/>
                    </a:lnTo>
                    <a:lnTo>
                      <a:pt x="171" y="449"/>
                    </a:lnTo>
                    <a:lnTo>
                      <a:pt x="172" y="449"/>
                    </a:lnTo>
                    <a:lnTo>
                      <a:pt x="171" y="449"/>
                    </a:lnTo>
                    <a:lnTo>
                      <a:pt x="172" y="449"/>
                    </a:lnTo>
                  </a:path>
                </a:pathLst>
              </a:custGeom>
              <a:solidFill>
                <a:srgbClr val="006600"/>
              </a:solidFill>
              <a:ln w="19050" cmpd="sng">
                <a:noFill/>
                <a:prstDash val="solid"/>
                <a:round/>
                <a:headEnd/>
                <a:tailEnd/>
              </a:ln>
            </p:spPr>
            <p:txBody>
              <a:bodyPr/>
              <a:lstStyle/>
              <a:p>
                <a:endParaRPr lang="en-US"/>
              </a:p>
            </p:txBody>
          </p:sp>
          <p:sp>
            <p:nvSpPr>
              <p:cNvPr id="188" name="Freeform 992"/>
              <p:cNvSpPr>
                <a:spLocks/>
              </p:cNvSpPr>
              <p:nvPr/>
            </p:nvSpPr>
            <p:spPr bwMode="auto">
              <a:xfrm>
                <a:off x="4305" y="512"/>
                <a:ext cx="196" cy="361"/>
              </a:xfrm>
              <a:custGeom>
                <a:avLst/>
                <a:gdLst/>
                <a:ahLst/>
                <a:cxnLst>
                  <a:cxn ang="0">
                    <a:pos x="196" y="1"/>
                  </a:cxn>
                  <a:cxn ang="0">
                    <a:pos x="177" y="0"/>
                  </a:cxn>
                  <a:cxn ang="0">
                    <a:pos x="160" y="1"/>
                  </a:cxn>
                  <a:cxn ang="0">
                    <a:pos x="146" y="6"/>
                  </a:cxn>
                  <a:cxn ang="0">
                    <a:pos x="131" y="13"/>
                  </a:cxn>
                  <a:cxn ang="0">
                    <a:pos x="105" y="34"/>
                  </a:cxn>
                  <a:cxn ang="0">
                    <a:pos x="86" y="61"/>
                  </a:cxn>
                  <a:cxn ang="0">
                    <a:pos x="71" y="90"/>
                  </a:cxn>
                  <a:cxn ang="0">
                    <a:pos x="61" y="120"/>
                  </a:cxn>
                  <a:cxn ang="0">
                    <a:pos x="61" y="120"/>
                  </a:cxn>
                  <a:cxn ang="0">
                    <a:pos x="54" y="146"/>
                  </a:cxn>
                  <a:cxn ang="0">
                    <a:pos x="37" y="191"/>
                  </a:cxn>
                  <a:cxn ang="0">
                    <a:pos x="6" y="267"/>
                  </a:cxn>
                  <a:cxn ang="0">
                    <a:pos x="0" y="302"/>
                  </a:cxn>
                  <a:cxn ang="0">
                    <a:pos x="4" y="340"/>
                  </a:cxn>
                  <a:cxn ang="0">
                    <a:pos x="11" y="361"/>
                  </a:cxn>
                </a:cxnLst>
                <a:rect l="0" t="0" r="r" b="b"/>
                <a:pathLst>
                  <a:path w="196" h="361">
                    <a:moveTo>
                      <a:pt x="196" y="1"/>
                    </a:moveTo>
                    <a:lnTo>
                      <a:pt x="177" y="0"/>
                    </a:lnTo>
                    <a:lnTo>
                      <a:pt x="160" y="1"/>
                    </a:lnTo>
                    <a:lnTo>
                      <a:pt x="146" y="6"/>
                    </a:lnTo>
                    <a:lnTo>
                      <a:pt x="131" y="13"/>
                    </a:lnTo>
                    <a:lnTo>
                      <a:pt x="105" y="34"/>
                    </a:lnTo>
                    <a:lnTo>
                      <a:pt x="86" y="61"/>
                    </a:lnTo>
                    <a:lnTo>
                      <a:pt x="71" y="90"/>
                    </a:lnTo>
                    <a:lnTo>
                      <a:pt x="61" y="120"/>
                    </a:lnTo>
                    <a:lnTo>
                      <a:pt x="61" y="120"/>
                    </a:lnTo>
                    <a:lnTo>
                      <a:pt x="54" y="146"/>
                    </a:lnTo>
                    <a:lnTo>
                      <a:pt x="37" y="191"/>
                    </a:lnTo>
                    <a:lnTo>
                      <a:pt x="6" y="267"/>
                    </a:lnTo>
                    <a:lnTo>
                      <a:pt x="0" y="302"/>
                    </a:lnTo>
                    <a:lnTo>
                      <a:pt x="4" y="340"/>
                    </a:lnTo>
                    <a:lnTo>
                      <a:pt x="11" y="361"/>
                    </a:lnTo>
                  </a:path>
                </a:pathLst>
              </a:custGeom>
              <a:solidFill>
                <a:srgbClr val="006600"/>
              </a:solidFill>
              <a:ln w="19050" cmpd="sng">
                <a:noFill/>
                <a:prstDash val="solid"/>
                <a:round/>
                <a:headEnd/>
                <a:tailEnd/>
              </a:ln>
            </p:spPr>
            <p:txBody>
              <a:bodyPr/>
              <a:lstStyle/>
              <a:p>
                <a:endParaRPr lang="en-US"/>
              </a:p>
            </p:txBody>
          </p:sp>
          <p:sp>
            <p:nvSpPr>
              <p:cNvPr id="189" name="Freeform 993"/>
              <p:cNvSpPr>
                <a:spLocks/>
              </p:cNvSpPr>
              <p:nvPr/>
            </p:nvSpPr>
            <p:spPr bwMode="auto">
              <a:xfrm>
                <a:off x="4360" y="518"/>
                <a:ext cx="100" cy="163"/>
              </a:xfrm>
              <a:custGeom>
                <a:avLst/>
                <a:gdLst/>
                <a:ahLst/>
                <a:cxnLst>
                  <a:cxn ang="0">
                    <a:pos x="100" y="0"/>
                  </a:cxn>
                  <a:cxn ang="0">
                    <a:pos x="88" y="9"/>
                  </a:cxn>
                  <a:cxn ang="0">
                    <a:pos x="67" y="30"/>
                  </a:cxn>
                  <a:cxn ang="0">
                    <a:pos x="30" y="85"/>
                  </a:cxn>
                  <a:cxn ang="0">
                    <a:pos x="4" y="147"/>
                  </a:cxn>
                  <a:cxn ang="0">
                    <a:pos x="0" y="163"/>
                  </a:cxn>
                </a:cxnLst>
                <a:rect l="0" t="0" r="r" b="b"/>
                <a:pathLst>
                  <a:path w="100" h="163">
                    <a:moveTo>
                      <a:pt x="100" y="0"/>
                    </a:moveTo>
                    <a:lnTo>
                      <a:pt x="88" y="9"/>
                    </a:lnTo>
                    <a:lnTo>
                      <a:pt x="67" y="30"/>
                    </a:lnTo>
                    <a:lnTo>
                      <a:pt x="30" y="85"/>
                    </a:lnTo>
                    <a:lnTo>
                      <a:pt x="4" y="147"/>
                    </a:lnTo>
                    <a:lnTo>
                      <a:pt x="0" y="163"/>
                    </a:lnTo>
                  </a:path>
                </a:pathLst>
              </a:custGeom>
              <a:solidFill>
                <a:srgbClr val="006600"/>
              </a:solidFill>
              <a:ln w="19050" cmpd="sng">
                <a:noFill/>
                <a:prstDash val="solid"/>
                <a:round/>
                <a:headEnd/>
                <a:tailEnd/>
              </a:ln>
            </p:spPr>
            <p:txBody>
              <a:bodyPr/>
              <a:lstStyle/>
              <a:p>
                <a:endParaRPr lang="en-US"/>
              </a:p>
            </p:txBody>
          </p:sp>
          <p:sp>
            <p:nvSpPr>
              <p:cNvPr id="190" name="Freeform 994"/>
              <p:cNvSpPr>
                <a:spLocks/>
              </p:cNvSpPr>
              <p:nvPr/>
            </p:nvSpPr>
            <p:spPr bwMode="auto">
              <a:xfrm>
                <a:off x="4554" y="546"/>
                <a:ext cx="85" cy="66"/>
              </a:xfrm>
              <a:custGeom>
                <a:avLst/>
                <a:gdLst/>
                <a:ahLst/>
                <a:cxnLst>
                  <a:cxn ang="0">
                    <a:pos x="0" y="0"/>
                  </a:cxn>
                  <a:cxn ang="0">
                    <a:pos x="7" y="8"/>
                  </a:cxn>
                  <a:cxn ang="0">
                    <a:pos x="20" y="22"/>
                  </a:cxn>
                  <a:cxn ang="0">
                    <a:pos x="47" y="44"/>
                  </a:cxn>
                  <a:cxn ang="0">
                    <a:pos x="76" y="62"/>
                  </a:cxn>
                  <a:cxn ang="0">
                    <a:pos x="85" y="66"/>
                  </a:cxn>
                </a:cxnLst>
                <a:rect l="0" t="0" r="r" b="b"/>
                <a:pathLst>
                  <a:path w="85" h="66">
                    <a:moveTo>
                      <a:pt x="0" y="0"/>
                    </a:moveTo>
                    <a:lnTo>
                      <a:pt x="7" y="8"/>
                    </a:lnTo>
                    <a:lnTo>
                      <a:pt x="20" y="22"/>
                    </a:lnTo>
                    <a:lnTo>
                      <a:pt x="47" y="44"/>
                    </a:lnTo>
                    <a:lnTo>
                      <a:pt x="76" y="62"/>
                    </a:lnTo>
                    <a:lnTo>
                      <a:pt x="85" y="66"/>
                    </a:lnTo>
                  </a:path>
                </a:pathLst>
              </a:custGeom>
              <a:solidFill>
                <a:srgbClr val="006600"/>
              </a:solidFill>
              <a:ln w="19050" cmpd="sng">
                <a:noFill/>
                <a:prstDash val="solid"/>
                <a:round/>
                <a:headEnd/>
                <a:tailEnd/>
              </a:ln>
            </p:spPr>
            <p:txBody>
              <a:bodyPr/>
              <a:lstStyle/>
              <a:p>
                <a:endParaRPr lang="en-US"/>
              </a:p>
            </p:txBody>
          </p:sp>
          <p:sp>
            <p:nvSpPr>
              <p:cNvPr id="191" name="Freeform 995"/>
              <p:cNvSpPr>
                <a:spLocks/>
              </p:cNvSpPr>
              <p:nvPr/>
            </p:nvSpPr>
            <p:spPr bwMode="auto">
              <a:xfrm>
                <a:off x="4691" y="590"/>
                <a:ext cx="59" cy="312"/>
              </a:xfrm>
              <a:custGeom>
                <a:avLst/>
                <a:gdLst/>
                <a:ahLst/>
                <a:cxnLst>
                  <a:cxn ang="0">
                    <a:pos x="0" y="0"/>
                  </a:cxn>
                  <a:cxn ang="0">
                    <a:pos x="15" y="13"/>
                  </a:cxn>
                  <a:cxn ang="0">
                    <a:pos x="27" y="29"/>
                  </a:cxn>
                  <a:cxn ang="0">
                    <a:pos x="37" y="46"/>
                  </a:cxn>
                  <a:cxn ang="0">
                    <a:pos x="52" y="88"/>
                  </a:cxn>
                  <a:cxn ang="0">
                    <a:pos x="59" y="131"/>
                  </a:cxn>
                  <a:cxn ang="0">
                    <a:pos x="59" y="218"/>
                  </a:cxn>
                  <a:cxn ang="0">
                    <a:pos x="58" y="235"/>
                  </a:cxn>
                  <a:cxn ang="0">
                    <a:pos x="55" y="246"/>
                  </a:cxn>
                  <a:cxn ang="0">
                    <a:pos x="53" y="260"/>
                  </a:cxn>
                  <a:cxn ang="0">
                    <a:pos x="48" y="269"/>
                  </a:cxn>
                  <a:cxn ang="0">
                    <a:pos x="44" y="275"/>
                  </a:cxn>
                  <a:cxn ang="0">
                    <a:pos x="37" y="301"/>
                  </a:cxn>
                  <a:cxn ang="0">
                    <a:pos x="36" y="312"/>
                  </a:cxn>
                </a:cxnLst>
                <a:rect l="0" t="0" r="r" b="b"/>
                <a:pathLst>
                  <a:path w="59" h="312">
                    <a:moveTo>
                      <a:pt x="0" y="0"/>
                    </a:moveTo>
                    <a:lnTo>
                      <a:pt x="15" y="13"/>
                    </a:lnTo>
                    <a:lnTo>
                      <a:pt x="27" y="29"/>
                    </a:lnTo>
                    <a:lnTo>
                      <a:pt x="37" y="46"/>
                    </a:lnTo>
                    <a:lnTo>
                      <a:pt x="52" y="88"/>
                    </a:lnTo>
                    <a:lnTo>
                      <a:pt x="59" y="131"/>
                    </a:lnTo>
                    <a:lnTo>
                      <a:pt x="59" y="218"/>
                    </a:lnTo>
                    <a:lnTo>
                      <a:pt x="58" y="235"/>
                    </a:lnTo>
                    <a:lnTo>
                      <a:pt x="55" y="246"/>
                    </a:lnTo>
                    <a:lnTo>
                      <a:pt x="53" y="260"/>
                    </a:lnTo>
                    <a:lnTo>
                      <a:pt x="48" y="269"/>
                    </a:lnTo>
                    <a:lnTo>
                      <a:pt x="44" y="275"/>
                    </a:lnTo>
                    <a:lnTo>
                      <a:pt x="37" y="301"/>
                    </a:lnTo>
                    <a:lnTo>
                      <a:pt x="36" y="312"/>
                    </a:lnTo>
                  </a:path>
                </a:pathLst>
              </a:custGeom>
              <a:solidFill>
                <a:srgbClr val="006600"/>
              </a:solidFill>
              <a:ln w="19050" cmpd="sng">
                <a:noFill/>
                <a:prstDash val="solid"/>
                <a:round/>
                <a:headEnd/>
                <a:tailEnd/>
              </a:ln>
            </p:spPr>
            <p:txBody>
              <a:bodyPr/>
              <a:lstStyle/>
              <a:p>
                <a:endParaRPr lang="en-US"/>
              </a:p>
            </p:txBody>
          </p:sp>
          <p:sp>
            <p:nvSpPr>
              <p:cNvPr id="192" name="Freeform 996"/>
              <p:cNvSpPr>
                <a:spLocks/>
              </p:cNvSpPr>
              <p:nvPr/>
            </p:nvSpPr>
            <p:spPr bwMode="auto">
              <a:xfrm>
                <a:off x="4785" y="814"/>
                <a:ext cx="11" cy="88"/>
              </a:xfrm>
              <a:custGeom>
                <a:avLst/>
                <a:gdLst/>
                <a:ahLst/>
                <a:cxnLst>
                  <a:cxn ang="0">
                    <a:pos x="11" y="0"/>
                  </a:cxn>
                  <a:cxn ang="0">
                    <a:pos x="8" y="20"/>
                  </a:cxn>
                  <a:cxn ang="0">
                    <a:pos x="3" y="42"/>
                  </a:cxn>
                  <a:cxn ang="0">
                    <a:pos x="2" y="45"/>
                  </a:cxn>
                  <a:cxn ang="0">
                    <a:pos x="0" y="47"/>
                  </a:cxn>
                  <a:cxn ang="0">
                    <a:pos x="0" y="45"/>
                  </a:cxn>
                  <a:cxn ang="0">
                    <a:pos x="2" y="47"/>
                  </a:cxn>
                  <a:cxn ang="0">
                    <a:pos x="3" y="50"/>
                  </a:cxn>
                  <a:cxn ang="0">
                    <a:pos x="4" y="58"/>
                  </a:cxn>
                  <a:cxn ang="0">
                    <a:pos x="6" y="88"/>
                  </a:cxn>
                  <a:cxn ang="0">
                    <a:pos x="8" y="88"/>
                  </a:cxn>
                </a:cxnLst>
                <a:rect l="0" t="0" r="r" b="b"/>
                <a:pathLst>
                  <a:path w="11" h="88">
                    <a:moveTo>
                      <a:pt x="11" y="0"/>
                    </a:moveTo>
                    <a:lnTo>
                      <a:pt x="8" y="20"/>
                    </a:lnTo>
                    <a:lnTo>
                      <a:pt x="3" y="42"/>
                    </a:lnTo>
                    <a:lnTo>
                      <a:pt x="2" y="45"/>
                    </a:lnTo>
                    <a:lnTo>
                      <a:pt x="0" y="47"/>
                    </a:lnTo>
                    <a:lnTo>
                      <a:pt x="0" y="45"/>
                    </a:lnTo>
                    <a:lnTo>
                      <a:pt x="2" y="47"/>
                    </a:lnTo>
                    <a:lnTo>
                      <a:pt x="3" y="50"/>
                    </a:lnTo>
                    <a:lnTo>
                      <a:pt x="4" y="58"/>
                    </a:lnTo>
                    <a:lnTo>
                      <a:pt x="6" y="88"/>
                    </a:lnTo>
                    <a:lnTo>
                      <a:pt x="8" y="88"/>
                    </a:lnTo>
                  </a:path>
                </a:pathLst>
              </a:custGeom>
              <a:solidFill>
                <a:srgbClr val="006600"/>
              </a:solidFill>
              <a:ln w="19050" cmpd="sng">
                <a:noFill/>
                <a:prstDash val="solid"/>
                <a:round/>
                <a:headEnd/>
                <a:tailEnd/>
              </a:ln>
            </p:spPr>
            <p:txBody>
              <a:bodyPr/>
              <a:lstStyle/>
              <a:p>
                <a:endParaRPr lang="en-US"/>
              </a:p>
            </p:txBody>
          </p:sp>
          <p:sp>
            <p:nvSpPr>
              <p:cNvPr id="193" name="Freeform 997"/>
              <p:cNvSpPr>
                <a:spLocks/>
              </p:cNvSpPr>
              <p:nvPr/>
            </p:nvSpPr>
            <p:spPr bwMode="auto">
              <a:xfrm>
                <a:off x="4509" y="476"/>
                <a:ext cx="32" cy="28"/>
              </a:xfrm>
              <a:custGeom>
                <a:avLst/>
                <a:gdLst/>
                <a:ahLst/>
                <a:cxnLst>
                  <a:cxn ang="0">
                    <a:pos x="0" y="28"/>
                  </a:cxn>
                  <a:cxn ang="0">
                    <a:pos x="0" y="25"/>
                  </a:cxn>
                  <a:cxn ang="0">
                    <a:pos x="3" y="17"/>
                  </a:cxn>
                  <a:cxn ang="0">
                    <a:pos x="6" y="11"/>
                  </a:cxn>
                  <a:cxn ang="0">
                    <a:pos x="12" y="6"/>
                  </a:cxn>
                  <a:cxn ang="0">
                    <a:pos x="19" y="3"/>
                  </a:cxn>
                  <a:cxn ang="0">
                    <a:pos x="27" y="0"/>
                  </a:cxn>
                  <a:cxn ang="0">
                    <a:pos x="32" y="0"/>
                  </a:cxn>
                </a:cxnLst>
                <a:rect l="0" t="0" r="r" b="b"/>
                <a:pathLst>
                  <a:path w="32" h="28">
                    <a:moveTo>
                      <a:pt x="0" y="28"/>
                    </a:moveTo>
                    <a:lnTo>
                      <a:pt x="0" y="25"/>
                    </a:lnTo>
                    <a:lnTo>
                      <a:pt x="3" y="17"/>
                    </a:lnTo>
                    <a:lnTo>
                      <a:pt x="6" y="11"/>
                    </a:lnTo>
                    <a:lnTo>
                      <a:pt x="12" y="6"/>
                    </a:lnTo>
                    <a:lnTo>
                      <a:pt x="19" y="3"/>
                    </a:lnTo>
                    <a:lnTo>
                      <a:pt x="27" y="0"/>
                    </a:lnTo>
                    <a:lnTo>
                      <a:pt x="32" y="0"/>
                    </a:lnTo>
                  </a:path>
                </a:pathLst>
              </a:custGeom>
              <a:solidFill>
                <a:srgbClr val="006600"/>
              </a:solidFill>
              <a:ln w="19050" cmpd="sng">
                <a:noFill/>
                <a:prstDash val="solid"/>
                <a:round/>
                <a:headEnd/>
                <a:tailEnd/>
              </a:ln>
            </p:spPr>
            <p:txBody>
              <a:bodyPr/>
              <a:lstStyle/>
              <a:p>
                <a:endParaRPr lang="en-US"/>
              </a:p>
            </p:txBody>
          </p:sp>
          <p:sp>
            <p:nvSpPr>
              <p:cNvPr id="194" name="Freeform 998"/>
              <p:cNvSpPr>
                <a:spLocks/>
              </p:cNvSpPr>
              <p:nvPr/>
            </p:nvSpPr>
            <p:spPr bwMode="auto">
              <a:xfrm>
                <a:off x="4487" y="743"/>
                <a:ext cx="64" cy="10"/>
              </a:xfrm>
              <a:custGeom>
                <a:avLst/>
                <a:gdLst/>
                <a:ahLst/>
                <a:cxnLst>
                  <a:cxn ang="0">
                    <a:pos x="64" y="3"/>
                  </a:cxn>
                  <a:cxn ang="0">
                    <a:pos x="59" y="5"/>
                  </a:cxn>
                  <a:cxn ang="0">
                    <a:pos x="48" y="9"/>
                  </a:cxn>
                  <a:cxn ang="0">
                    <a:pos x="37" y="10"/>
                  </a:cxn>
                  <a:cxn ang="0">
                    <a:pos x="26" y="9"/>
                  </a:cxn>
                  <a:cxn ang="0">
                    <a:pos x="5" y="3"/>
                  </a:cxn>
                  <a:cxn ang="0">
                    <a:pos x="0" y="0"/>
                  </a:cxn>
                </a:cxnLst>
                <a:rect l="0" t="0" r="r" b="b"/>
                <a:pathLst>
                  <a:path w="64" h="10">
                    <a:moveTo>
                      <a:pt x="64" y="3"/>
                    </a:moveTo>
                    <a:lnTo>
                      <a:pt x="59" y="5"/>
                    </a:lnTo>
                    <a:lnTo>
                      <a:pt x="48" y="9"/>
                    </a:lnTo>
                    <a:lnTo>
                      <a:pt x="37" y="10"/>
                    </a:lnTo>
                    <a:lnTo>
                      <a:pt x="26" y="9"/>
                    </a:lnTo>
                    <a:lnTo>
                      <a:pt x="5" y="3"/>
                    </a:lnTo>
                    <a:lnTo>
                      <a:pt x="0" y="0"/>
                    </a:lnTo>
                  </a:path>
                </a:pathLst>
              </a:custGeom>
              <a:solidFill>
                <a:srgbClr val="006600"/>
              </a:solidFill>
              <a:ln w="19050" cmpd="sng">
                <a:noFill/>
                <a:prstDash val="solid"/>
                <a:round/>
                <a:headEnd/>
                <a:tailEnd/>
              </a:ln>
            </p:spPr>
            <p:txBody>
              <a:bodyPr/>
              <a:lstStyle/>
              <a:p>
                <a:endParaRPr lang="en-US"/>
              </a:p>
            </p:txBody>
          </p:sp>
          <p:sp>
            <p:nvSpPr>
              <p:cNvPr id="195" name="Freeform 999"/>
              <p:cNvSpPr>
                <a:spLocks/>
              </p:cNvSpPr>
              <p:nvPr/>
            </p:nvSpPr>
            <p:spPr bwMode="auto">
              <a:xfrm>
                <a:off x="4463" y="686"/>
                <a:ext cx="95" cy="28"/>
              </a:xfrm>
              <a:custGeom>
                <a:avLst/>
                <a:gdLst/>
                <a:ahLst/>
                <a:cxnLst>
                  <a:cxn ang="0">
                    <a:pos x="1" y="21"/>
                  </a:cxn>
                  <a:cxn ang="0">
                    <a:pos x="2" y="18"/>
                  </a:cxn>
                  <a:cxn ang="0">
                    <a:pos x="7" y="15"/>
                  </a:cxn>
                  <a:cxn ang="0">
                    <a:pos x="12" y="12"/>
                  </a:cxn>
                  <a:cxn ang="0">
                    <a:pos x="22" y="7"/>
                  </a:cxn>
                  <a:cxn ang="0">
                    <a:pos x="32" y="2"/>
                  </a:cxn>
                  <a:cxn ang="0">
                    <a:pos x="35" y="1"/>
                  </a:cxn>
                  <a:cxn ang="0">
                    <a:pos x="38" y="0"/>
                  </a:cxn>
                  <a:cxn ang="0">
                    <a:pos x="41" y="0"/>
                  </a:cxn>
                  <a:cxn ang="0">
                    <a:pos x="49" y="0"/>
                  </a:cxn>
                  <a:cxn ang="0">
                    <a:pos x="51" y="0"/>
                  </a:cxn>
                  <a:cxn ang="0">
                    <a:pos x="55" y="1"/>
                  </a:cxn>
                  <a:cxn ang="0">
                    <a:pos x="61" y="2"/>
                  </a:cxn>
                  <a:cxn ang="0">
                    <a:pos x="67" y="4"/>
                  </a:cxn>
                  <a:cxn ang="0">
                    <a:pos x="77" y="4"/>
                  </a:cxn>
                  <a:cxn ang="0">
                    <a:pos x="82" y="4"/>
                  </a:cxn>
                  <a:cxn ang="0">
                    <a:pos x="84" y="5"/>
                  </a:cxn>
                  <a:cxn ang="0">
                    <a:pos x="87" y="5"/>
                  </a:cxn>
                  <a:cxn ang="0">
                    <a:pos x="91" y="7"/>
                  </a:cxn>
                  <a:cxn ang="0">
                    <a:pos x="94" y="10"/>
                  </a:cxn>
                  <a:cxn ang="0">
                    <a:pos x="95" y="15"/>
                  </a:cxn>
                  <a:cxn ang="0">
                    <a:pos x="93" y="17"/>
                  </a:cxn>
                  <a:cxn ang="0">
                    <a:pos x="90" y="18"/>
                  </a:cxn>
                  <a:cxn ang="0">
                    <a:pos x="87" y="18"/>
                  </a:cxn>
                  <a:cxn ang="0">
                    <a:pos x="85" y="17"/>
                  </a:cxn>
                  <a:cxn ang="0">
                    <a:pos x="80" y="17"/>
                  </a:cxn>
                  <a:cxn ang="0">
                    <a:pos x="76" y="16"/>
                  </a:cxn>
                  <a:cxn ang="0">
                    <a:pos x="72" y="15"/>
                  </a:cxn>
                  <a:cxn ang="0">
                    <a:pos x="69" y="13"/>
                  </a:cxn>
                  <a:cxn ang="0">
                    <a:pos x="61" y="10"/>
                  </a:cxn>
                  <a:cxn ang="0">
                    <a:pos x="57" y="9"/>
                  </a:cxn>
                  <a:cxn ang="0">
                    <a:pos x="51" y="9"/>
                  </a:cxn>
                  <a:cxn ang="0">
                    <a:pos x="40" y="9"/>
                  </a:cxn>
                  <a:cxn ang="0">
                    <a:pos x="29" y="11"/>
                  </a:cxn>
                  <a:cxn ang="0">
                    <a:pos x="21" y="15"/>
                  </a:cxn>
                  <a:cxn ang="0">
                    <a:pos x="4" y="26"/>
                  </a:cxn>
                  <a:cxn ang="0">
                    <a:pos x="0" y="28"/>
                  </a:cxn>
                  <a:cxn ang="0">
                    <a:pos x="0" y="24"/>
                  </a:cxn>
                  <a:cxn ang="0">
                    <a:pos x="0" y="22"/>
                  </a:cxn>
                  <a:cxn ang="0">
                    <a:pos x="1" y="21"/>
                  </a:cxn>
                  <a:cxn ang="0">
                    <a:pos x="0" y="21"/>
                  </a:cxn>
                  <a:cxn ang="0">
                    <a:pos x="1" y="21"/>
                  </a:cxn>
                  <a:cxn ang="0">
                    <a:pos x="0" y="21"/>
                  </a:cxn>
                  <a:cxn ang="0">
                    <a:pos x="1" y="21"/>
                  </a:cxn>
                  <a:cxn ang="0">
                    <a:pos x="1" y="21"/>
                  </a:cxn>
                </a:cxnLst>
                <a:rect l="0" t="0" r="r" b="b"/>
                <a:pathLst>
                  <a:path w="95" h="28">
                    <a:moveTo>
                      <a:pt x="1" y="21"/>
                    </a:moveTo>
                    <a:lnTo>
                      <a:pt x="2" y="18"/>
                    </a:lnTo>
                    <a:lnTo>
                      <a:pt x="7" y="15"/>
                    </a:lnTo>
                    <a:lnTo>
                      <a:pt x="12" y="12"/>
                    </a:lnTo>
                    <a:lnTo>
                      <a:pt x="22" y="7"/>
                    </a:lnTo>
                    <a:lnTo>
                      <a:pt x="32" y="2"/>
                    </a:lnTo>
                    <a:lnTo>
                      <a:pt x="35" y="1"/>
                    </a:lnTo>
                    <a:lnTo>
                      <a:pt x="38" y="0"/>
                    </a:lnTo>
                    <a:lnTo>
                      <a:pt x="41" y="0"/>
                    </a:lnTo>
                    <a:lnTo>
                      <a:pt x="49" y="0"/>
                    </a:lnTo>
                    <a:lnTo>
                      <a:pt x="51" y="0"/>
                    </a:lnTo>
                    <a:lnTo>
                      <a:pt x="55" y="1"/>
                    </a:lnTo>
                    <a:lnTo>
                      <a:pt x="61" y="2"/>
                    </a:lnTo>
                    <a:lnTo>
                      <a:pt x="67" y="4"/>
                    </a:lnTo>
                    <a:lnTo>
                      <a:pt x="77" y="4"/>
                    </a:lnTo>
                    <a:lnTo>
                      <a:pt x="82" y="4"/>
                    </a:lnTo>
                    <a:lnTo>
                      <a:pt x="84" y="5"/>
                    </a:lnTo>
                    <a:lnTo>
                      <a:pt x="87" y="5"/>
                    </a:lnTo>
                    <a:lnTo>
                      <a:pt x="91" y="7"/>
                    </a:lnTo>
                    <a:lnTo>
                      <a:pt x="94" y="10"/>
                    </a:lnTo>
                    <a:lnTo>
                      <a:pt x="95" y="15"/>
                    </a:lnTo>
                    <a:lnTo>
                      <a:pt x="93" y="17"/>
                    </a:lnTo>
                    <a:lnTo>
                      <a:pt x="90" y="18"/>
                    </a:lnTo>
                    <a:lnTo>
                      <a:pt x="87" y="18"/>
                    </a:lnTo>
                    <a:lnTo>
                      <a:pt x="85" y="17"/>
                    </a:lnTo>
                    <a:lnTo>
                      <a:pt x="80" y="17"/>
                    </a:lnTo>
                    <a:lnTo>
                      <a:pt x="76" y="16"/>
                    </a:lnTo>
                    <a:lnTo>
                      <a:pt x="72" y="15"/>
                    </a:lnTo>
                    <a:lnTo>
                      <a:pt x="69" y="13"/>
                    </a:lnTo>
                    <a:lnTo>
                      <a:pt x="61" y="10"/>
                    </a:lnTo>
                    <a:lnTo>
                      <a:pt x="57" y="9"/>
                    </a:lnTo>
                    <a:lnTo>
                      <a:pt x="51" y="9"/>
                    </a:lnTo>
                    <a:lnTo>
                      <a:pt x="40" y="9"/>
                    </a:lnTo>
                    <a:lnTo>
                      <a:pt x="29" y="11"/>
                    </a:lnTo>
                    <a:lnTo>
                      <a:pt x="21" y="15"/>
                    </a:lnTo>
                    <a:lnTo>
                      <a:pt x="4" y="26"/>
                    </a:lnTo>
                    <a:lnTo>
                      <a:pt x="0" y="28"/>
                    </a:lnTo>
                    <a:lnTo>
                      <a:pt x="0" y="24"/>
                    </a:lnTo>
                    <a:lnTo>
                      <a:pt x="0" y="22"/>
                    </a:lnTo>
                    <a:lnTo>
                      <a:pt x="1" y="21"/>
                    </a:lnTo>
                    <a:lnTo>
                      <a:pt x="0" y="21"/>
                    </a:lnTo>
                    <a:lnTo>
                      <a:pt x="1" y="21"/>
                    </a:lnTo>
                    <a:lnTo>
                      <a:pt x="0" y="21"/>
                    </a:lnTo>
                    <a:lnTo>
                      <a:pt x="1" y="21"/>
                    </a:lnTo>
                    <a:lnTo>
                      <a:pt x="1" y="21"/>
                    </a:lnTo>
                    <a:close/>
                  </a:path>
                </a:pathLst>
              </a:custGeom>
              <a:solidFill>
                <a:srgbClr val="006600"/>
              </a:solidFill>
              <a:ln w="19050" cmpd="sng">
                <a:noFill/>
                <a:round/>
                <a:headEnd/>
                <a:tailEnd/>
              </a:ln>
            </p:spPr>
            <p:txBody>
              <a:bodyPr/>
              <a:lstStyle/>
              <a:p>
                <a:endParaRPr lang="en-US"/>
              </a:p>
            </p:txBody>
          </p:sp>
          <p:sp>
            <p:nvSpPr>
              <p:cNvPr id="196" name="Freeform 1000"/>
              <p:cNvSpPr>
                <a:spLocks/>
              </p:cNvSpPr>
              <p:nvPr/>
            </p:nvSpPr>
            <p:spPr bwMode="auto">
              <a:xfrm>
                <a:off x="4463" y="686"/>
                <a:ext cx="95" cy="28"/>
              </a:xfrm>
              <a:custGeom>
                <a:avLst/>
                <a:gdLst/>
                <a:ahLst/>
                <a:cxnLst>
                  <a:cxn ang="0">
                    <a:pos x="1" y="21"/>
                  </a:cxn>
                  <a:cxn ang="0">
                    <a:pos x="2" y="18"/>
                  </a:cxn>
                  <a:cxn ang="0">
                    <a:pos x="7" y="15"/>
                  </a:cxn>
                  <a:cxn ang="0">
                    <a:pos x="12" y="12"/>
                  </a:cxn>
                  <a:cxn ang="0">
                    <a:pos x="22" y="7"/>
                  </a:cxn>
                  <a:cxn ang="0">
                    <a:pos x="32" y="2"/>
                  </a:cxn>
                  <a:cxn ang="0">
                    <a:pos x="35" y="1"/>
                  </a:cxn>
                  <a:cxn ang="0">
                    <a:pos x="38" y="0"/>
                  </a:cxn>
                  <a:cxn ang="0">
                    <a:pos x="41" y="0"/>
                  </a:cxn>
                  <a:cxn ang="0">
                    <a:pos x="49" y="0"/>
                  </a:cxn>
                  <a:cxn ang="0">
                    <a:pos x="51" y="0"/>
                  </a:cxn>
                  <a:cxn ang="0">
                    <a:pos x="55" y="1"/>
                  </a:cxn>
                  <a:cxn ang="0">
                    <a:pos x="61" y="2"/>
                  </a:cxn>
                  <a:cxn ang="0">
                    <a:pos x="67" y="4"/>
                  </a:cxn>
                  <a:cxn ang="0">
                    <a:pos x="77" y="4"/>
                  </a:cxn>
                  <a:cxn ang="0">
                    <a:pos x="82" y="4"/>
                  </a:cxn>
                  <a:cxn ang="0">
                    <a:pos x="84" y="5"/>
                  </a:cxn>
                  <a:cxn ang="0">
                    <a:pos x="87" y="5"/>
                  </a:cxn>
                  <a:cxn ang="0">
                    <a:pos x="91" y="7"/>
                  </a:cxn>
                  <a:cxn ang="0">
                    <a:pos x="94" y="10"/>
                  </a:cxn>
                  <a:cxn ang="0">
                    <a:pos x="95" y="15"/>
                  </a:cxn>
                  <a:cxn ang="0">
                    <a:pos x="93" y="17"/>
                  </a:cxn>
                  <a:cxn ang="0">
                    <a:pos x="90" y="18"/>
                  </a:cxn>
                  <a:cxn ang="0">
                    <a:pos x="87" y="18"/>
                  </a:cxn>
                  <a:cxn ang="0">
                    <a:pos x="85" y="17"/>
                  </a:cxn>
                  <a:cxn ang="0">
                    <a:pos x="80" y="17"/>
                  </a:cxn>
                  <a:cxn ang="0">
                    <a:pos x="76" y="16"/>
                  </a:cxn>
                  <a:cxn ang="0">
                    <a:pos x="72" y="15"/>
                  </a:cxn>
                  <a:cxn ang="0">
                    <a:pos x="69" y="13"/>
                  </a:cxn>
                  <a:cxn ang="0">
                    <a:pos x="61" y="10"/>
                  </a:cxn>
                  <a:cxn ang="0">
                    <a:pos x="57" y="9"/>
                  </a:cxn>
                  <a:cxn ang="0">
                    <a:pos x="51" y="9"/>
                  </a:cxn>
                  <a:cxn ang="0">
                    <a:pos x="40" y="9"/>
                  </a:cxn>
                  <a:cxn ang="0">
                    <a:pos x="29" y="11"/>
                  </a:cxn>
                  <a:cxn ang="0">
                    <a:pos x="21" y="15"/>
                  </a:cxn>
                  <a:cxn ang="0">
                    <a:pos x="4" y="26"/>
                  </a:cxn>
                  <a:cxn ang="0">
                    <a:pos x="0" y="28"/>
                  </a:cxn>
                  <a:cxn ang="0">
                    <a:pos x="0" y="24"/>
                  </a:cxn>
                  <a:cxn ang="0">
                    <a:pos x="0" y="22"/>
                  </a:cxn>
                  <a:cxn ang="0">
                    <a:pos x="1" y="21"/>
                  </a:cxn>
                  <a:cxn ang="0">
                    <a:pos x="0" y="21"/>
                  </a:cxn>
                  <a:cxn ang="0">
                    <a:pos x="1" y="21"/>
                  </a:cxn>
                  <a:cxn ang="0">
                    <a:pos x="0" y="21"/>
                  </a:cxn>
                  <a:cxn ang="0">
                    <a:pos x="1" y="21"/>
                  </a:cxn>
                </a:cxnLst>
                <a:rect l="0" t="0" r="r" b="b"/>
                <a:pathLst>
                  <a:path w="95" h="28">
                    <a:moveTo>
                      <a:pt x="1" y="21"/>
                    </a:moveTo>
                    <a:lnTo>
                      <a:pt x="2" y="18"/>
                    </a:lnTo>
                    <a:lnTo>
                      <a:pt x="7" y="15"/>
                    </a:lnTo>
                    <a:lnTo>
                      <a:pt x="12" y="12"/>
                    </a:lnTo>
                    <a:lnTo>
                      <a:pt x="22" y="7"/>
                    </a:lnTo>
                    <a:lnTo>
                      <a:pt x="32" y="2"/>
                    </a:lnTo>
                    <a:lnTo>
                      <a:pt x="35" y="1"/>
                    </a:lnTo>
                    <a:lnTo>
                      <a:pt x="38" y="0"/>
                    </a:lnTo>
                    <a:lnTo>
                      <a:pt x="41" y="0"/>
                    </a:lnTo>
                    <a:lnTo>
                      <a:pt x="49" y="0"/>
                    </a:lnTo>
                    <a:lnTo>
                      <a:pt x="51" y="0"/>
                    </a:lnTo>
                    <a:lnTo>
                      <a:pt x="55" y="1"/>
                    </a:lnTo>
                    <a:lnTo>
                      <a:pt x="61" y="2"/>
                    </a:lnTo>
                    <a:lnTo>
                      <a:pt x="67" y="4"/>
                    </a:lnTo>
                    <a:lnTo>
                      <a:pt x="77" y="4"/>
                    </a:lnTo>
                    <a:lnTo>
                      <a:pt x="82" y="4"/>
                    </a:lnTo>
                    <a:lnTo>
                      <a:pt x="84" y="5"/>
                    </a:lnTo>
                    <a:lnTo>
                      <a:pt x="87" y="5"/>
                    </a:lnTo>
                    <a:lnTo>
                      <a:pt x="91" y="7"/>
                    </a:lnTo>
                    <a:lnTo>
                      <a:pt x="94" y="10"/>
                    </a:lnTo>
                    <a:lnTo>
                      <a:pt x="95" y="15"/>
                    </a:lnTo>
                    <a:lnTo>
                      <a:pt x="93" y="17"/>
                    </a:lnTo>
                    <a:lnTo>
                      <a:pt x="90" y="18"/>
                    </a:lnTo>
                    <a:lnTo>
                      <a:pt x="87" y="18"/>
                    </a:lnTo>
                    <a:lnTo>
                      <a:pt x="85" y="17"/>
                    </a:lnTo>
                    <a:lnTo>
                      <a:pt x="80" y="17"/>
                    </a:lnTo>
                    <a:lnTo>
                      <a:pt x="76" y="16"/>
                    </a:lnTo>
                    <a:lnTo>
                      <a:pt x="72" y="15"/>
                    </a:lnTo>
                    <a:lnTo>
                      <a:pt x="69" y="13"/>
                    </a:lnTo>
                    <a:lnTo>
                      <a:pt x="61" y="10"/>
                    </a:lnTo>
                    <a:lnTo>
                      <a:pt x="57" y="9"/>
                    </a:lnTo>
                    <a:lnTo>
                      <a:pt x="51" y="9"/>
                    </a:lnTo>
                    <a:lnTo>
                      <a:pt x="40" y="9"/>
                    </a:lnTo>
                    <a:lnTo>
                      <a:pt x="29" y="11"/>
                    </a:lnTo>
                    <a:lnTo>
                      <a:pt x="21" y="15"/>
                    </a:lnTo>
                    <a:lnTo>
                      <a:pt x="4" y="26"/>
                    </a:lnTo>
                    <a:lnTo>
                      <a:pt x="0" y="28"/>
                    </a:lnTo>
                    <a:lnTo>
                      <a:pt x="0" y="24"/>
                    </a:lnTo>
                    <a:lnTo>
                      <a:pt x="0" y="22"/>
                    </a:lnTo>
                    <a:lnTo>
                      <a:pt x="1" y="21"/>
                    </a:lnTo>
                    <a:lnTo>
                      <a:pt x="0" y="21"/>
                    </a:lnTo>
                    <a:lnTo>
                      <a:pt x="1" y="21"/>
                    </a:lnTo>
                    <a:lnTo>
                      <a:pt x="0" y="21"/>
                    </a:lnTo>
                    <a:lnTo>
                      <a:pt x="1" y="21"/>
                    </a:lnTo>
                  </a:path>
                </a:pathLst>
              </a:custGeom>
              <a:solidFill>
                <a:srgbClr val="006600"/>
              </a:solidFill>
              <a:ln w="19050" cmpd="sng">
                <a:noFill/>
                <a:prstDash val="solid"/>
                <a:round/>
                <a:headEnd/>
                <a:tailEnd/>
              </a:ln>
            </p:spPr>
            <p:txBody>
              <a:bodyPr/>
              <a:lstStyle/>
              <a:p>
                <a:endParaRPr lang="en-US"/>
              </a:p>
            </p:txBody>
          </p:sp>
          <p:sp>
            <p:nvSpPr>
              <p:cNvPr id="197" name="Freeform 1001"/>
              <p:cNvSpPr>
                <a:spLocks/>
              </p:cNvSpPr>
              <p:nvPr/>
            </p:nvSpPr>
            <p:spPr bwMode="auto">
              <a:xfrm>
                <a:off x="4619" y="690"/>
                <a:ext cx="98" cy="27"/>
              </a:xfrm>
              <a:custGeom>
                <a:avLst/>
                <a:gdLst/>
                <a:ahLst/>
                <a:cxnLst>
                  <a:cxn ang="0">
                    <a:pos x="94" y="19"/>
                  </a:cxn>
                  <a:cxn ang="0">
                    <a:pos x="92" y="18"/>
                  </a:cxn>
                  <a:cxn ang="0">
                    <a:pos x="87" y="13"/>
                  </a:cxn>
                  <a:cxn ang="0">
                    <a:pos x="80" y="8"/>
                  </a:cxn>
                  <a:cxn ang="0">
                    <a:pos x="71" y="3"/>
                  </a:cxn>
                  <a:cxn ang="0">
                    <a:pos x="69" y="1"/>
                  </a:cxn>
                  <a:cxn ang="0">
                    <a:pos x="66" y="1"/>
                  </a:cxn>
                  <a:cxn ang="0">
                    <a:pos x="64" y="0"/>
                  </a:cxn>
                  <a:cxn ang="0">
                    <a:pos x="56" y="0"/>
                  </a:cxn>
                  <a:cxn ang="0">
                    <a:pos x="49" y="0"/>
                  </a:cxn>
                  <a:cxn ang="0">
                    <a:pos x="48" y="0"/>
                  </a:cxn>
                  <a:cxn ang="0">
                    <a:pos x="43" y="1"/>
                  </a:cxn>
                  <a:cxn ang="0">
                    <a:pos x="37" y="2"/>
                  </a:cxn>
                  <a:cxn ang="0">
                    <a:pos x="30" y="3"/>
                  </a:cxn>
                  <a:cxn ang="0">
                    <a:pos x="19" y="3"/>
                  </a:cxn>
                  <a:cxn ang="0">
                    <a:pos x="15" y="3"/>
                  </a:cxn>
                  <a:cxn ang="0">
                    <a:pos x="10" y="5"/>
                  </a:cxn>
                  <a:cxn ang="0">
                    <a:pos x="8" y="6"/>
                  </a:cxn>
                  <a:cxn ang="0">
                    <a:pos x="3" y="8"/>
                  </a:cxn>
                  <a:cxn ang="0">
                    <a:pos x="1" y="11"/>
                  </a:cxn>
                  <a:cxn ang="0">
                    <a:pos x="0" y="13"/>
                  </a:cxn>
                  <a:cxn ang="0">
                    <a:pos x="0" y="16"/>
                  </a:cxn>
                  <a:cxn ang="0">
                    <a:pos x="1" y="17"/>
                  </a:cxn>
                  <a:cxn ang="0">
                    <a:pos x="4" y="17"/>
                  </a:cxn>
                  <a:cxn ang="0">
                    <a:pos x="8" y="18"/>
                  </a:cxn>
                  <a:cxn ang="0">
                    <a:pos x="10" y="17"/>
                  </a:cxn>
                  <a:cxn ang="0">
                    <a:pos x="14" y="17"/>
                  </a:cxn>
                  <a:cxn ang="0">
                    <a:pos x="20" y="16"/>
                  </a:cxn>
                  <a:cxn ang="0">
                    <a:pos x="28" y="13"/>
                  </a:cxn>
                  <a:cxn ang="0">
                    <a:pos x="38" y="11"/>
                  </a:cxn>
                  <a:cxn ang="0">
                    <a:pos x="43" y="9"/>
                  </a:cxn>
                  <a:cxn ang="0">
                    <a:pos x="48" y="8"/>
                  </a:cxn>
                  <a:cxn ang="0">
                    <a:pos x="59" y="8"/>
                  </a:cxn>
                  <a:cxn ang="0">
                    <a:pos x="69" y="9"/>
                  </a:cxn>
                  <a:cxn ang="0">
                    <a:pos x="77" y="13"/>
                  </a:cxn>
                  <a:cxn ang="0">
                    <a:pos x="86" y="18"/>
                  </a:cxn>
                  <a:cxn ang="0">
                    <a:pos x="93" y="24"/>
                  </a:cxn>
                  <a:cxn ang="0">
                    <a:pos x="98" y="27"/>
                  </a:cxn>
                  <a:cxn ang="0">
                    <a:pos x="95" y="23"/>
                  </a:cxn>
                  <a:cxn ang="0">
                    <a:pos x="94" y="20"/>
                  </a:cxn>
                  <a:cxn ang="0">
                    <a:pos x="94" y="19"/>
                  </a:cxn>
                  <a:cxn ang="0">
                    <a:pos x="93" y="19"/>
                  </a:cxn>
                  <a:cxn ang="0">
                    <a:pos x="94" y="19"/>
                  </a:cxn>
                  <a:cxn ang="0">
                    <a:pos x="93" y="19"/>
                  </a:cxn>
                  <a:cxn ang="0">
                    <a:pos x="94" y="19"/>
                  </a:cxn>
                  <a:cxn ang="0">
                    <a:pos x="94" y="19"/>
                  </a:cxn>
                </a:cxnLst>
                <a:rect l="0" t="0" r="r" b="b"/>
                <a:pathLst>
                  <a:path w="98" h="27">
                    <a:moveTo>
                      <a:pt x="94" y="19"/>
                    </a:moveTo>
                    <a:lnTo>
                      <a:pt x="92" y="18"/>
                    </a:lnTo>
                    <a:lnTo>
                      <a:pt x="87" y="13"/>
                    </a:lnTo>
                    <a:lnTo>
                      <a:pt x="80" y="8"/>
                    </a:lnTo>
                    <a:lnTo>
                      <a:pt x="71" y="3"/>
                    </a:lnTo>
                    <a:lnTo>
                      <a:pt x="69" y="1"/>
                    </a:lnTo>
                    <a:lnTo>
                      <a:pt x="66" y="1"/>
                    </a:lnTo>
                    <a:lnTo>
                      <a:pt x="64" y="0"/>
                    </a:lnTo>
                    <a:lnTo>
                      <a:pt x="56" y="0"/>
                    </a:lnTo>
                    <a:lnTo>
                      <a:pt x="49" y="0"/>
                    </a:lnTo>
                    <a:lnTo>
                      <a:pt x="48" y="0"/>
                    </a:lnTo>
                    <a:lnTo>
                      <a:pt x="43" y="1"/>
                    </a:lnTo>
                    <a:lnTo>
                      <a:pt x="37" y="2"/>
                    </a:lnTo>
                    <a:lnTo>
                      <a:pt x="30" y="3"/>
                    </a:lnTo>
                    <a:lnTo>
                      <a:pt x="19" y="3"/>
                    </a:lnTo>
                    <a:lnTo>
                      <a:pt x="15" y="3"/>
                    </a:lnTo>
                    <a:lnTo>
                      <a:pt x="10" y="5"/>
                    </a:lnTo>
                    <a:lnTo>
                      <a:pt x="8" y="6"/>
                    </a:lnTo>
                    <a:lnTo>
                      <a:pt x="3" y="8"/>
                    </a:lnTo>
                    <a:lnTo>
                      <a:pt x="1" y="11"/>
                    </a:lnTo>
                    <a:lnTo>
                      <a:pt x="0" y="13"/>
                    </a:lnTo>
                    <a:lnTo>
                      <a:pt x="0" y="16"/>
                    </a:lnTo>
                    <a:lnTo>
                      <a:pt x="1" y="17"/>
                    </a:lnTo>
                    <a:lnTo>
                      <a:pt x="4" y="17"/>
                    </a:lnTo>
                    <a:lnTo>
                      <a:pt x="8" y="18"/>
                    </a:lnTo>
                    <a:lnTo>
                      <a:pt x="10" y="17"/>
                    </a:lnTo>
                    <a:lnTo>
                      <a:pt x="14" y="17"/>
                    </a:lnTo>
                    <a:lnTo>
                      <a:pt x="20" y="16"/>
                    </a:lnTo>
                    <a:lnTo>
                      <a:pt x="28" y="13"/>
                    </a:lnTo>
                    <a:lnTo>
                      <a:pt x="38" y="11"/>
                    </a:lnTo>
                    <a:lnTo>
                      <a:pt x="43" y="9"/>
                    </a:lnTo>
                    <a:lnTo>
                      <a:pt x="48" y="8"/>
                    </a:lnTo>
                    <a:lnTo>
                      <a:pt x="59" y="8"/>
                    </a:lnTo>
                    <a:lnTo>
                      <a:pt x="69" y="9"/>
                    </a:lnTo>
                    <a:lnTo>
                      <a:pt x="77" y="13"/>
                    </a:lnTo>
                    <a:lnTo>
                      <a:pt x="86" y="18"/>
                    </a:lnTo>
                    <a:lnTo>
                      <a:pt x="93" y="24"/>
                    </a:lnTo>
                    <a:lnTo>
                      <a:pt x="98" y="27"/>
                    </a:lnTo>
                    <a:lnTo>
                      <a:pt x="95" y="23"/>
                    </a:lnTo>
                    <a:lnTo>
                      <a:pt x="94" y="20"/>
                    </a:lnTo>
                    <a:lnTo>
                      <a:pt x="94" y="19"/>
                    </a:lnTo>
                    <a:lnTo>
                      <a:pt x="93" y="19"/>
                    </a:lnTo>
                    <a:lnTo>
                      <a:pt x="94" y="19"/>
                    </a:lnTo>
                    <a:lnTo>
                      <a:pt x="93" y="19"/>
                    </a:lnTo>
                    <a:lnTo>
                      <a:pt x="94" y="19"/>
                    </a:lnTo>
                    <a:lnTo>
                      <a:pt x="94" y="19"/>
                    </a:lnTo>
                    <a:close/>
                  </a:path>
                </a:pathLst>
              </a:custGeom>
              <a:solidFill>
                <a:srgbClr val="006600"/>
              </a:solidFill>
              <a:ln w="19050" cmpd="sng">
                <a:noFill/>
                <a:round/>
                <a:headEnd/>
                <a:tailEnd/>
              </a:ln>
            </p:spPr>
            <p:txBody>
              <a:bodyPr/>
              <a:lstStyle/>
              <a:p>
                <a:endParaRPr lang="en-US"/>
              </a:p>
            </p:txBody>
          </p:sp>
          <p:sp>
            <p:nvSpPr>
              <p:cNvPr id="198" name="Freeform 1002"/>
              <p:cNvSpPr>
                <a:spLocks/>
              </p:cNvSpPr>
              <p:nvPr/>
            </p:nvSpPr>
            <p:spPr bwMode="auto">
              <a:xfrm>
                <a:off x="4619" y="690"/>
                <a:ext cx="98" cy="27"/>
              </a:xfrm>
              <a:custGeom>
                <a:avLst/>
                <a:gdLst/>
                <a:ahLst/>
                <a:cxnLst>
                  <a:cxn ang="0">
                    <a:pos x="94" y="19"/>
                  </a:cxn>
                  <a:cxn ang="0">
                    <a:pos x="92" y="18"/>
                  </a:cxn>
                  <a:cxn ang="0">
                    <a:pos x="87" y="13"/>
                  </a:cxn>
                  <a:cxn ang="0">
                    <a:pos x="80" y="8"/>
                  </a:cxn>
                  <a:cxn ang="0">
                    <a:pos x="71" y="3"/>
                  </a:cxn>
                  <a:cxn ang="0">
                    <a:pos x="69" y="1"/>
                  </a:cxn>
                  <a:cxn ang="0">
                    <a:pos x="66" y="1"/>
                  </a:cxn>
                  <a:cxn ang="0">
                    <a:pos x="64" y="0"/>
                  </a:cxn>
                  <a:cxn ang="0">
                    <a:pos x="56" y="0"/>
                  </a:cxn>
                  <a:cxn ang="0">
                    <a:pos x="49" y="0"/>
                  </a:cxn>
                  <a:cxn ang="0">
                    <a:pos x="48" y="0"/>
                  </a:cxn>
                  <a:cxn ang="0">
                    <a:pos x="43" y="1"/>
                  </a:cxn>
                  <a:cxn ang="0">
                    <a:pos x="37" y="2"/>
                  </a:cxn>
                  <a:cxn ang="0">
                    <a:pos x="30" y="3"/>
                  </a:cxn>
                  <a:cxn ang="0">
                    <a:pos x="19" y="3"/>
                  </a:cxn>
                  <a:cxn ang="0">
                    <a:pos x="15" y="3"/>
                  </a:cxn>
                  <a:cxn ang="0">
                    <a:pos x="10" y="5"/>
                  </a:cxn>
                  <a:cxn ang="0">
                    <a:pos x="8" y="6"/>
                  </a:cxn>
                  <a:cxn ang="0">
                    <a:pos x="3" y="8"/>
                  </a:cxn>
                  <a:cxn ang="0">
                    <a:pos x="1" y="11"/>
                  </a:cxn>
                  <a:cxn ang="0">
                    <a:pos x="0" y="13"/>
                  </a:cxn>
                  <a:cxn ang="0">
                    <a:pos x="0" y="16"/>
                  </a:cxn>
                  <a:cxn ang="0">
                    <a:pos x="1" y="17"/>
                  </a:cxn>
                  <a:cxn ang="0">
                    <a:pos x="4" y="17"/>
                  </a:cxn>
                  <a:cxn ang="0">
                    <a:pos x="8" y="18"/>
                  </a:cxn>
                  <a:cxn ang="0">
                    <a:pos x="10" y="17"/>
                  </a:cxn>
                  <a:cxn ang="0">
                    <a:pos x="14" y="17"/>
                  </a:cxn>
                  <a:cxn ang="0">
                    <a:pos x="20" y="16"/>
                  </a:cxn>
                  <a:cxn ang="0">
                    <a:pos x="28" y="13"/>
                  </a:cxn>
                  <a:cxn ang="0">
                    <a:pos x="38" y="11"/>
                  </a:cxn>
                  <a:cxn ang="0">
                    <a:pos x="43" y="9"/>
                  </a:cxn>
                  <a:cxn ang="0">
                    <a:pos x="48" y="8"/>
                  </a:cxn>
                  <a:cxn ang="0">
                    <a:pos x="59" y="8"/>
                  </a:cxn>
                  <a:cxn ang="0">
                    <a:pos x="69" y="9"/>
                  </a:cxn>
                  <a:cxn ang="0">
                    <a:pos x="77" y="13"/>
                  </a:cxn>
                  <a:cxn ang="0">
                    <a:pos x="86" y="18"/>
                  </a:cxn>
                  <a:cxn ang="0">
                    <a:pos x="93" y="24"/>
                  </a:cxn>
                  <a:cxn ang="0">
                    <a:pos x="98" y="27"/>
                  </a:cxn>
                  <a:cxn ang="0">
                    <a:pos x="95" y="23"/>
                  </a:cxn>
                  <a:cxn ang="0">
                    <a:pos x="94" y="20"/>
                  </a:cxn>
                  <a:cxn ang="0">
                    <a:pos x="94" y="19"/>
                  </a:cxn>
                  <a:cxn ang="0">
                    <a:pos x="93" y="19"/>
                  </a:cxn>
                  <a:cxn ang="0">
                    <a:pos x="94" y="19"/>
                  </a:cxn>
                  <a:cxn ang="0">
                    <a:pos x="93" y="19"/>
                  </a:cxn>
                  <a:cxn ang="0">
                    <a:pos x="94" y="19"/>
                  </a:cxn>
                </a:cxnLst>
                <a:rect l="0" t="0" r="r" b="b"/>
                <a:pathLst>
                  <a:path w="98" h="27">
                    <a:moveTo>
                      <a:pt x="94" y="19"/>
                    </a:moveTo>
                    <a:lnTo>
                      <a:pt x="92" y="18"/>
                    </a:lnTo>
                    <a:lnTo>
                      <a:pt x="87" y="13"/>
                    </a:lnTo>
                    <a:lnTo>
                      <a:pt x="80" y="8"/>
                    </a:lnTo>
                    <a:lnTo>
                      <a:pt x="71" y="3"/>
                    </a:lnTo>
                    <a:lnTo>
                      <a:pt x="69" y="1"/>
                    </a:lnTo>
                    <a:lnTo>
                      <a:pt x="66" y="1"/>
                    </a:lnTo>
                    <a:lnTo>
                      <a:pt x="64" y="0"/>
                    </a:lnTo>
                    <a:lnTo>
                      <a:pt x="56" y="0"/>
                    </a:lnTo>
                    <a:lnTo>
                      <a:pt x="49" y="0"/>
                    </a:lnTo>
                    <a:lnTo>
                      <a:pt x="48" y="0"/>
                    </a:lnTo>
                    <a:lnTo>
                      <a:pt x="43" y="1"/>
                    </a:lnTo>
                    <a:lnTo>
                      <a:pt x="37" y="2"/>
                    </a:lnTo>
                    <a:lnTo>
                      <a:pt x="30" y="3"/>
                    </a:lnTo>
                    <a:lnTo>
                      <a:pt x="19" y="3"/>
                    </a:lnTo>
                    <a:lnTo>
                      <a:pt x="15" y="3"/>
                    </a:lnTo>
                    <a:lnTo>
                      <a:pt x="10" y="5"/>
                    </a:lnTo>
                    <a:lnTo>
                      <a:pt x="8" y="6"/>
                    </a:lnTo>
                    <a:lnTo>
                      <a:pt x="3" y="8"/>
                    </a:lnTo>
                    <a:lnTo>
                      <a:pt x="1" y="11"/>
                    </a:lnTo>
                    <a:lnTo>
                      <a:pt x="0" y="13"/>
                    </a:lnTo>
                    <a:lnTo>
                      <a:pt x="0" y="16"/>
                    </a:lnTo>
                    <a:lnTo>
                      <a:pt x="1" y="17"/>
                    </a:lnTo>
                    <a:lnTo>
                      <a:pt x="4" y="17"/>
                    </a:lnTo>
                    <a:lnTo>
                      <a:pt x="8" y="18"/>
                    </a:lnTo>
                    <a:lnTo>
                      <a:pt x="10" y="17"/>
                    </a:lnTo>
                    <a:lnTo>
                      <a:pt x="14" y="17"/>
                    </a:lnTo>
                    <a:lnTo>
                      <a:pt x="20" y="16"/>
                    </a:lnTo>
                    <a:lnTo>
                      <a:pt x="28" y="13"/>
                    </a:lnTo>
                    <a:lnTo>
                      <a:pt x="38" y="11"/>
                    </a:lnTo>
                    <a:lnTo>
                      <a:pt x="43" y="9"/>
                    </a:lnTo>
                    <a:lnTo>
                      <a:pt x="48" y="8"/>
                    </a:lnTo>
                    <a:lnTo>
                      <a:pt x="59" y="8"/>
                    </a:lnTo>
                    <a:lnTo>
                      <a:pt x="69" y="9"/>
                    </a:lnTo>
                    <a:lnTo>
                      <a:pt x="77" y="13"/>
                    </a:lnTo>
                    <a:lnTo>
                      <a:pt x="86" y="18"/>
                    </a:lnTo>
                    <a:lnTo>
                      <a:pt x="93" y="24"/>
                    </a:lnTo>
                    <a:lnTo>
                      <a:pt x="98" y="27"/>
                    </a:lnTo>
                    <a:lnTo>
                      <a:pt x="95" y="23"/>
                    </a:lnTo>
                    <a:lnTo>
                      <a:pt x="94" y="20"/>
                    </a:lnTo>
                    <a:lnTo>
                      <a:pt x="94" y="19"/>
                    </a:lnTo>
                    <a:lnTo>
                      <a:pt x="93" y="19"/>
                    </a:lnTo>
                    <a:lnTo>
                      <a:pt x="94" y="19"/>
                    </a:lnTo>
                    <a:lnTo>
                      <a:pt x="93" y="19"/>
                    </a:lnTo>
                    <a:lnTo>
                      <a:pt x="94" y="19"/>
                    </a:lnTo>
                  </a:path>
                </a:pathLst>
              </a:custGeom>
              <a:solidFill>
                <a:srgbClr val="006600"/>
              </a:solidFill>
              <a:ln w="19050" cmpd="sng">
                <a:noFill/>
                <a:prstDash val="solid"/>
                <a:round/>
                <a:headEnd/>
                <a:tailEnd/>
              </a:ln>
            </p:spPr>
            <p:txBody>
              <a:bodyPr/>
              <a:lstStyle/>
              <a:p>
                <a:endParaRPr lang="en-US"/>
              </a:p>
            </p:txBody>
          </p:sp>
          <p:sp>
            <p:nvSpPr>
              <p:cNvPr id="199" name="Freeform 1003"/>
              <p:cNvSpPr>
                <a:spLocks/>
              </p:cNvSpPr>
              <p:nvPr/>
            </p:nvSpPr>
            <p:spPr bwMode="auto">
              <a:xfrm>
                <a:off x="4603" y="734"/>
                <a:ext cx="6" cy="63"/>
              </a:xfrm>
              <a:custGeom>
                <a:avLst/>
                <a:gdLst/>
                <a:ahLst/>
                <a:cxnLst>
                  <a:cxn ang="0">
                    <a:pos x="6" y="0"/>
                  </a:cxn>
                  <a:cxn ang="0">
                    <a:pos x="5" y="7"/>
                  </a:cxn>
                  <a:cxn ang="0">
                    <a:pos x="3" y="17"/>
                  </a:cxn>
                  <a:cxn ang="0">
                    <a:pos x="0" y="31"/>
                  </a:cxn>
                  <a:cxn ang="0">
                    <a:pos x="3" y="55"/>
                  </a:cxn>
                  <a:cxn ang="0">
                    <a:pos x="5" y="63"/>
                  </a:cxn>
                </a:cxnLst>
                <a:rect l="0" t="0" r="r" b="b"/>
                <a:pathLst>
                  <a:path w="6" h="63">
                    <a:moveTo>
                      <a:pt x="6" y="0"/>
                    </a:moveTo>
                    <a:lnTo>
                      <a:pt x="5" y="7"/>
                    </a:lnTo>
                    <a:lnTo>
                      <a:pt x="3" y="17"/>
                    </a:lnTo>
                    <a:lnTo>
                      <a:pt x="0" y="31"/>
                    </a:lnTo>
                    <a:lnTo>
                      <a:pt x="3" y="55"/>
                    </a:lnTo>
                    <a:lnTo>
                      <a:pt x="5" y="63"/>
                    </a:lnTo>
                  </a:path>
                </a:pathLst>
              </a:custGeom>
              <a:solidFill>
                <a:srgbClr val="006600"/>
              </a:solidFill>
              <a:ln w="19050" cmpd="sng">
                <a:noFill/>
                <a:prstDash val="solid"/>
                <a:round/>
                <a:headEnd/>
                <a:tailEnd/>
              </a:ln>
            </p:spPr>
            <p:txBody>
              <a:bodyPr/>
              <a:lstStyle/>
              <a:p>
                <a:endParaRPr lang="en-US"/>
              </a:p>
            </p:txBody>
          </p:sp>
          <p:sp>
            <p:nvSpPr>
              <p:cNvPr id="200" name="Freeform 1004"/>
              <p:cNvSpPr>
                <a:spLocks/>
              </p:cNvSpPr>
              <p:nvPr/>
            </p:nvSpPr>
            <p:spPr bwMode="auto">
              <a:xfrm>
                <a:off x="4559" y="809"/>
                <a:ext cx="66" cy="36"/>
              </a:xfrm>
              <a:custGeom>
                <a:avLst/>
                <a:gdLst/>
                <a:ahLst/>
                <a:cxnLst>
                  <a:cxn ang="0">
                    <a:pos x="6" y="4"/>
                  </a:cxn>
                  <a:cxn ang="0">
                    <a:pos x="4" y="6"/>
                  </a:cxn>
                  <a:cxn ang="0">
                    <a:pos x="2" y="11"/>
                  </a:cxn>
                  <a:cxn ang="0">
                    <a:pos x="0" y="20"/>
                  </a:cxn>
                  <a:cxn ang="0">
                    <a:pos x="2" y="28"/>
                  </a:cxn>
                  <a:cxn ang="0">
                    <a:pos x="3" y="30"/>
                  </a:cxn>
                  <a:cxn ang="0">
                    <a:pos x="4" y="30"/>
                  </a:cxn>
                  <a:cxn ang="0">
                    <a:pos x="5" y="30"/>
                  </a:cxn>
                  <a:cxn ang="0">
                    <a:pos x="6" y="31"/>
                  </a:cxn>
                  <a:cxn ang="0">
                    <a:pos x="8" y="33"/>
                  </a:cxn>
                  <a:cxn ang="0">
                    <a:pos x="9" y="33"/>
                  </a:cxn>
                  <a:cxn ang="0">
                    <a:pos x="10" y="32"/>
                  </a:cxn>
                  <a:cxn ang="0">
                    <a:pos x="11" y="32"/>
                  </a:cxn>
                  <a:cxn ang="0">
                    <a:pos x="13" y="32"/>
                  </a:cxn>
                  <a:cxn ang="0">
                    <a:pos x="14" y="32"/>
                  </a:cxn>
                  <a:cxn ang="0">
                    <a:pos x="15" y="32"/>
                  </a:cxn>
                  <a:cxn ang="0">
                    <a:pos x="16" y="32"/>
                  </a:cxn>
                  <a:cxn ang="0">
                    <a:pos x="19" y="31"/>
                  </a:cxn>
                  <a:cxn ang="0">
                    <a:pos x="20" y="30"/>
                  </a:cxn>
                  <a:cxn ang="0">
                    <a:pos x="21" y="30"/>
                  </a:cxn>
                  <a:cxn ang="0">
                    <a:pos x="22" y="30"/>
                  </a:cxn>
                  <a:cxn ang="0">
                    <a:pos x="24" y="31"/>
                  </a:cxn>
                  <a:cxn ang="0">
                    <a:pos x="25" y="32"/>
                  </a:cxn>
                  <a:cxn ang="0">
                    <a:pos x="26" y="33"/>
                  </a:cxn>
                  <a:cxn ang="0">
                    <a:pos x="27" y="34"/>
                  </a:cxn>
                  <a:cxn ang="0">
                    <a:pos x="30" y="36"/>
                  </a:cxn>
                  <a:cxn ang="0">
                    <a:pos x="32" y="34"/>
                  </a:cxn>
                  <a:cxn ang="0">
                    <a:pos x="33" y="34"/>
                  </a:cxn>
                  <a:cxn ang="0">
                    <a:pos x="38" y="32"/>
                  </a:cxn>
                  <a:cxn ang="0">
                    <a:pos x="43" y="30"/>
                  </a:cxn>
                  <a:cxn ang="0">
                    <a:pos x="44" y="30"/>
                  </a:cxn>
                  <a:cxn ang="0">
                    <a:pos x="47" y="31"/>
                  </a:cxn>
                  <a:cxn ang="0">
                    <a:pos x="52" y="33"/>
                  </a:cxn>
                  <a:cxn ang="0">
                    <a:pos x="57" y="33"/>
                  </a:cxn>
                  <a:cxn ang="0">
                    <a:pos x="60" y="32"/>
                  </a:cxn>
                  <a:cxn ang="0">
                    <a:pos x="64" y="28"/>
                  </a:cxn>
                  <a:cxn ang="0">
                    <a:pos x="65" y="23"/>
                  </a:cxn>
                  <a:cxn ang="0">
                    <a:pos x="66" y="20"/>
                  </a:cxn>
                  <a:cxn ang="0">
                    <a:pos x="65" y="16"/>
                  </a:cxn>
                  <a:cxn ang="0">
                    <a:pos x="65" y="14"/>
                  </a:cxn>
                  <a:cxn ang="0">
                    <a:pos x="64" y="11"/>
                  </a:cxn>
                  <a:cxn ang="0">
                    <a:pos x="60" y="4"/>
                  </a:cxn>
                  <a:cxn ang="0">
                    <a:pos x="59" y="0"/>
                  </a:cxn>
                </a:cxnLst>
                <a:rect l="0" t="0" r="r" b="b"/>
                <a:pathLst>
                  <a:path w="66" h="36">
                    <a:moveTo>
                      <a:pt x="6" y="4"/>
                    </a:moveTo>
                    <a:lnTo>
                      <a:pt x="4" y="6"/>
                    </a:lnTo>
                    <a:lnTo>
                      <a:pt x="2" y="11"/>
                    </a:lnTo>
                    <a:lnTo>
                      <a:pt x="0" y="20"/>
                    </a:lnTo>
                    <a:lnTo>
                      <a:pt x="2" y="28"/>
                    </a:lnTo>
                    <a:lnTo>
                      <a:pt x="3" y="30"/>
                    </a:lnTo>
                    <a:lnTo>
                      <a:pt x="4" y="30"/>
                    </a:lnTo>
                    <a:lnTo>
                      <a:pt x="5" y="30"/>
                    </a:lnTo>
                    <a:lnTo>
                      <a:pt x="6" y="31"/>
                    </a:lnTo>
                    <a:lnTo>
                      <a:pt x="8" y="33"/>
                    </a:lnTo>
                    <a:lnTo>
                      <a:pt x="9" y="33"/>
                    </a:lnTo>
                    <a:lnTo>
                      <a:pt x="10" y="32"/>
                    </a:lnTo>
                    <a:lnTo>
                      <a:pt x="11" y="32"/>
                    </a:lnTo>
                    <a:lnTo>
                      <a:pt x="13" y="32"/>
                    </a:lnTo>
                    <a:lnTo>
                      <a:pt x="14" y="32"/>
                    </a:lnTo>
                    <a:lnTo>
                      <a:pt x="15" y="32"/>
                    </a:lnTo>
                    <a:lnTo>
                      <a:pt x="16" y="32"/>
                    </a:lnTo>
                    <a:lnTo>
                      <a:pt x="19" y="31"/>
                    </a:lnTo>
                    <a:lnTo>
                      <a:pt x="20" y="30"/>
                    </a:lnTo>
                    <a:lnTo>
                      <a:pt x="21" y="30"/>
                    </a:lnTo>
                    <a:lnTo>
                      <a:pt x="22" y="30"/>
                    </a:lnTo>
                    <a:lnTo>
                      <a:pt x="24" y="31"/>
                    </a:lnTo>
                    <a:lnTo>
                      <a:pt x="25" y="32"/>
                    </a:lnTo>
                    <a:lnTo>
                      <a:pt x="26" y="33"/>
                    </a:lnTo>
                    <a:lnTo>
                      <a:pt x="27" y="34"/>
                    </a:lnTo>
                    <a:lnTo>
                      <a:pt x="30" y="36"/>
                    </a:lnTo>
                    <a:lnTo>
                      <a:pt x="32" y="34"/>
                    </a:lnTo>
                    <a:lnTo>
                      <a:pt x="33" y="34"/>
                    </a:lnTo>
                    <a:lnTo>
                      <a:pt x="38" y="32"/>
                    </a:lnTo>
                    <a:lnTo>
                      <a:pt x="43" y="30"/>
                    </a:lnTo>
                    <a:lnTo>
                      <a:pt x="44" y="30"/>
                    </a:lnTo>
                    <a:lnTo>
                      <a:pt x="47" y="31"/>
                    </a:lnTo>
                    <a:lnTo>
                      <a:pt x="52" y="33"/>
                    </a:lnTo>
                    <a:lnTo>
                      <a:pt x="57" y="33"/>
                    </a:lnTo>
                    <a:lnTo>
                      <a:pt x="60" y="32"/>
                    </a:lnTo>
                    <a:lnTo>
                      <a:pt x="64" y="28"/>
                    </a:lnTo>
                    <a:lnTo>
                      <a:pt x="65" y="23"/>
                    </a:lnTo>
                    <a:lnTo>
                      <a:pt x="66" y="20"/>
                    </a:lnTo>
                    <a:lnTo>
                      <a:pt x="65" y="16"/>
                    </a:lnTo>
                    <a:lnTo>
                      <a:pt x="65" y="14"/>
                    </a:lnTo>
                    <a:lnTo>
                      <a:pt x="64" y="11"/>
                    </a:lnTo>
                    <a:lnTo>
                      <a:pt x="60" y="4"/>
                    </a:lnTo>
                    <a:lnTo>
                      <a:pt x="59" y="0"/>
                    </a:lnTo>
                  </a:path>
                </a:pathLst>
              </a:custGeom>
              <a:solidFill>
                <a:srgbClr val="006600"/>
              </a:solidFill>
              <a:ln w="19050" cmpd="sng">
                <a:noFill/>
                <a:prstDash val="solid"/>
                <a:round/>
                <a:headEnd/>
                <a:tailEnd/>
              </a:ln>
            </p:spPr>
            <p:txBody>
              <a:bodyPr/>
              <a:lstStyle/>
              <a:p>
                <a:endParaRPr lang="en-US"/>
              </a:p>
            </p:txBody>
          </p:sp>
          <p:sp>
            <p:nvSpPr>
              <p:cNvPr id="201" name="Freeform 1005"/>
              <p:cNvSpPr>
                <a:spLocks/>
              </p:cNvSpPr>
              <p:nvPr/>
            </p:nvSpPr>
            <p:spPr bwMode="auto">
              <a:xfrm>
                <a:off x="4636" y="726"/>
                <a:ext cx="64" cy="30"/>
              </a:xfrm>
              <a:custGeom>
                <a:avLst/>
                <a:gdLst/>
                <a:ahLst/>
                <a:cxnLst>
                  <a:cxn ang="0">
                    <a:pos x="64" y="16"/>
                  </a:cxn>
                  <a:cxn ang="0">
                    <a:pos x="60" y="10"/>
                  </a:cxn>
                  <a:cxn ang="0">
                    <a:pos x="54" y="6"/>
                  </a:cxn>
                  <a:cxn ang="0">
                    <a:pos x="48" y="3"/>
                  </a:cxn>
                  <a:cxn ang="0">
                    <a:pos x="41" y="0"/>
                  </a:cxn>
                  <a:cxn ang="0">
                    <a:pos x="32" y="0"/>
                  </a:cxn>
                  <a:cxn ang="0">
                    <a:pos x="16" y="3"/>
                  </a:cxn>
                  <a:cxn ang="0">
                    <a:pos x="5" y="8"/>
                  </a:cxn>
                  <a:cxn ang="0">
                    <a:pos x="2" y="13"/>
                  </a:cxn>
                  <a:cxn ang="0">
                    <a:pos x="0" y="17"/>
                  </a:cxn>
                  <a:cxn ang="0">
                    <a:pos x="2" y="22"/>
                  </a:cxn>
                  <a:cxn ang="0">
                    <a:pos x="3" y="22"/>
                  </a:cxn>
                  <a:cxn ang="0">
                    <a:pos x="5" y="26"/>
                  </a:cxn>
                  <a:cxn ang="0">
                    <a:pos x="9" y="28"/>
                  </a:cxn>
                  <a:cxn ang="0">
                    <a:pos x="15" y="30"/>
                  </a:cxn>
                  <a:cxn ang="0">
                    <a:pos x="21" y="30"/>
                  </a:cxn>
                  <a:cxn ang="0">
                    <a:pos x="36" y="28"/>
                  </a:cxn>
                  <a:cxn ang="0">
                    <a:pos x="60" y="21"/>
                  </a:cxn>
                  <a:cxn ang="0">
                    <a:pos x="64" y="16"/>
                  </a:cxn>
                  <a:cxn ang="0">
                    <a:pos x="63" y="16"/>
                  </a:cxn>
                  <a:cxn ang="0">
                    <a:pos x="64" y="16"/>
                  </a:cxn>
                  <a:cxn ang="0">
                    <a:pos x="63" y="16"/>
                  </a:cxn>
                  <a:cxn ang="0">
                    <a:pos x="64" y="16"/>
                  </a:cxn>
                  <a:cxn ang="0">
                    <a:pos x="64" y="16"/>
                  </a:cxn>
                </a:cxnLst>
                <a:rect l="0" t="0" r="r" b="b"/>
                <a:pathLst>
                  <a:path w="64" h="30">
                    <a:moveTo>
                      <a:pt x="64" y="16"/>
                    </a:moveTo>
                    <a:lnTo>
                      <a:pt x="60" y="10"/>
                    </a:lnTo>
                    <a:lnTo>
                      <a:pt x="54" y="6"/>
                    </a:lnTo>
                    <a:lnTo>
                      <a:pt x="48" y="3"/>
                    </a:lnTo>
                    <a:lnTo>
                      <a:pt x="41" y="0"/>
                    </a:lnTo>
                    <a:lnTo>
                      <a:pt x="32" y="0"/>
                    </a:lnTo>
                    <a:lnTo>
                      <a:pt x="16" y="3"/>
                    </a:lnTo>
                    <a:lnTo>
                      <a:pt x="5" y="8"/>
                    </a:lnTo>
                    <a:lnTo>
                      <a:pt x="2" y="13"/>
                    </a:lnTo>
                    <a:lnTo>
                      <a:pt x="0" y="17"/>
                    </a:lnTo>
                    <a:lnTo>
                      <a:pt x="2" y="22"/>
                    </a:lnTo>
                    <a:lnTo>
                      <a:pt x="3" y="22"/>
                    </a:lnTo>
                    <a:lnTo>
                      <a:pt x="5" y="26"/>
                    </a:lnTo>
                    <a:lnTo>
                      <a:pt x="9" y="28"/>
                    </a:lnTo>
                    <a:lnTo>
                      <a:pt x="15" y="30"/>
                    </a:lnTo>
                    <a:lnTo>
                      <a:pt x="21" y="30"/>
                    </a:lnTo>
                    <a:lnTo>
                      <a:pt x="36" y="28"/>
                    </a:lnTo>
                    <a:lnTo>
                      <a:pt x="60" y="21"/>
                    </a:lnTo>
                    <a:lnTo>
                      <a:pt x="64" y="16"/>
                    </a:lnTo>
                    <a:lnTo>
                      <a:pt x="63" y="16"/>
                    </a:lnTo>
                    <a:lnTo>
                      <a:pt x="64" y="16"/>
                    </a:lnTo>
                    <a:lnTo>
                      <a:pt x="63" y="16"/>
                    </a:lnTo>
                    <a:lnTo>
                      <a:pt x="64" y="16"/>
                    </a:lnTo>
                    <a:lnTo>
                      <a:pt x="64" y="16"/>
                    </a:lnTo>
                    <a:close/>
                  </a:path>
                </a:pathLst>
              </a:custGeom>
              <a:solidFill>
                <a:srgbClr val="006600"/>
              </a:solidFill>
              <a:ln w="19050" cmpd="sng">
                <a:noFill/>
                <a:round/>
                <a:headEnd/>
                <a:tailEnd/>
              </a:ln>
            </p:spPr>
            <p:txBody>
              <a:bodyPr/>
              <a:lstStyle/>
              <a:p>
                <a:endParaRPr lang="en-US"/>
              </a:p>
            </p:txBody>
          </p:sp>
          <p:sp>
            <p:nvSpPr>
              <p:cNvPr id="202" name="Freeform 1006"/>
              <p:cNvSpPr>
                <a:spLocks/>
              </p:cNvSpPr>
              <p:nvPr/>
            </p:nvSpPr>
            <p:spPr bwMode="auto">
              <a:xfrm>
                <a:off x="4636" y="726"/>
                <a:ext cx="64" cy="30"/>
              </a:xfrm>
              <a:custGeom>
                <a:avLst/>
                <a:gdLst/>
                <a:ahLst/>
                <a:cxnLst>
                  <a:cxn ang="0">
                    <a:pos x="64" y="16"/>
                  </a:cxn>
                  <a:cxn ang="0">
                    <a:pos x="60" y="10"/>
                  </a:cxn>
                  <a:cxn ang="0">
                    <a:pos x="54" y="6"/>
                  </a:cxn>
                  <a:cxn ang="0">
                    <a:pos x="48" y="3"/>
                  </a:cxn>
                  <a:cxn ang="0">
                    <a:pos x="41" y="0"/>
                  </a:cxn>
                  <a:cxn ang="0">
                    <a:pos x="32" y="0"/>
                  </a:cxn>
                  <a:cxn ang="0">
                    <a:pos x="16" y="3"/>
                  </a:cxn>
                  <a:cxn ang="0">
                    <a:pos x="5" y="8"/>
                  </a:cxn>
                  <a:cxn ang="0">
                    <a:pos x="2" y="13"/>
                  </a:cxn>
                  <a:cxn ang="0">
                    <a:pos x="0" y="17"/>
                  </a:cxn>
                  <a:cxn ang="0">
                    <a:pos x="2" y="22"/>
                  </a:cxn>
                  <a:cxn ang="0">
                    <a:pos x="3" y="22"/>
                  </a:cxn>
                  <a:cxn ang="0">
                    <a:pos x="5" y="26"/>
                  </a:cxn>
                  <a:cxn ang="0">
                    <a:pos x="9" y="28"/>
                  </a:cxn>
                  <a:cxn ang="0">
                    <a:pos x="15" y="30"/>
                  </a:cxn>
                  <a:cxn ang="0">
                    <a:pos x="21" y="30"/>
                  </a:cxn>
                  <a:cxn ang="0">
                    <a:pos x="36" y="28"/>
                  </a:cxn>
                  <a:cxn ang="0">
                    <a:pos x="60" y="21"/>
                  </a:cxn>
                  <a:cxn ang="0">
                    <a:pos x="64" y="16"/>
                  </a:cxn>
                  <a:cxn ang="0">
                    <a:pos x="63" y="16"/>
                  </a:cxn>
                  <a:cxn ang="0">
                    <a:pos x="64" y="16"/>
                  </a:cxn>
                  <a:cxn ang="0">
                    <a:pos x="63" y="16"/>
                  </a:cxn>
                  <a:cxn ang="0">
                    <a:pos x="64" y="16"/>
                  </a:cxn>
                </a:cxnLst>
                <a:rect l="0" t="0" r="r" b="b"/>
                <a:pathLst>
                  <a:path w="64" h="30">
                    <a:moveTo>
                      <a:pt x="64" y="16"/>
                    </a:moveTo>
                    <a:lnTo>
                      <a:pt x="60" y="10"/>
                    </a:lnTo>
                    <a:lnTo>
                      <a:pt x="54" y="6"/>
                    </a:lnTo>
                    <a:lnTo>
                      <a:pt x="48" y="3"/>
                    </a:lnTo>
                    <a:lnTo>
                      <a:pt x="41" y="0"/>
                    </a:lnTo>
                    <a:lnTo>
                      <a:pt x="32" y="0"/>
                    </a:lnTo>
                    <a:lnTo>
                      <a:pt x="16" y="3"/>
                    </a:lnTo>
                    <a:lnTo>
                      <a:pt x="5" y="8"/>
                    </a:lnTo>
                    <a:lnTo>
                      <a:pt x="2" y="13"/>
                    </a:lnTo>
                    <a:lnTo>
                      <a:pt x="0" y="17"/>
                    </a:lnTo>
                    <a:lnTo>
                      <a:pt x="2" y="22"/>
                    </a:lnTo>
                    <a:lnTo>
                      <a:pt x="3" y="22"/>
                    </a:lnTo>
                    <a:lnTo>
                      <a:pt x="5" y="26"/>
                    </a:lnTo>
                    <a:lnTo>
                      <a:pt x="9" y="28"/>
                    </a:lnTo>
                    <a:lnTo>
                      <a:pt x="15" y="30"/>
                    </a:lnTo>
                    <a:lnTo>
                      <a:pt x="21" y="30"/>
                    </a:lnTo>
                    <a:lnTo>
                      <a:pt x="36" y="28"/>
                    </a:lnTo>
                    <a:lnTo>
                      <a:pt x="60" y="21"/>
                    </a:lnTo>
                    <a:lnTo>
                      <a:pt x="64" y="16"/>
                    </a:lnTo>
                    <a:lnTo>
                      <a:pt x="63" y="16"/>
                    </a:lnTo>
                    <a:lnTo>
                      <a:pt x="64" y="16"/>
                    </a:lnTo>
                    <a:lnTo>
                      <a:pt x="63" y="16"/>
                    </a:lnTo>
                    <a:lnTo>
                      <a:pt x="64" y="16"/>
                    </a:lnTo>
                  </a:path>
                </a:pathLst>
              </a:custGeom>
              <a:solidFill>
                <a:srgbClr val="006600"/>
              </a:solidFill>
              <a:ln w="19050" cmpd="sng">
                <a:noFill/>
                <a:prstDash val="solid"/>
                <a:round/>
                <a:headEnd/>
                <a:tailEnd/>
              </a:ln>
            </p:spPr>
            <p:txBody>
              <a:bodyPr/>
              <a:lstStyle/>
              <a:p>
                <a:endParaRPr lang="en-US"/>
              </a:p>
            </p:txBody>
          </p:sp>
          <p:sp>
            <p:nvSpPr>
              <p:cNvPr id="203" name="Freeform 1007"/>
              <p:cNvSpPr>
                <a:spLocks/>
              </p:cNvSpPr>
              <p:nvPr/>
            </p:nvSpPr>
            <p:spPr bwMode="auto">
              <a:xfrm>
                <a:off x="4647" y="725"/>
                <a:ext cx="36" cy="29"/>
              </a:xfrm>
              <a:custGeom>
                <a:avLst/>
                <a:gdLst/>
                <a:ahLst/>
                <a:cxnLst>
                  <a:cxn ang="0">
                    <a:pos x="28" y="3"/>
                  </a:cxn>
                  <a:cxn ang="0">
                    <a:pos x="32" y="5"/>
                  </a:cxn>
                  <a:cxn ang="0">
                    <a:pos x="33" y="6"/>
                  </a:cxn>
                  <a:cxn ang="0">
                    <a:pos x="34" y="7"/>
                  </a:cxn>
                  <a:cxn ang="0">
                    <a:pos x="36" y="10"/>
                  </a:cxn>
                  <a:cxn ang="0">
                    <a:pos x="36" y="11"/>
                  </a:cxn>
                  <a:cxn ang="0">
                    <a:pos x="36" y="14"/>
                  </a:cxn>
                  <a:cxn ang="0">
                    <a:pos x="34" y="18"/>
                  </a:cxn>
                  <a:cxn ang="0">
                    <a:pos x="33" y="22"/>
                  </a:cxn>
                  <a:cxn ang="0">
                    <a:pos x="32" y="23"/>
                  </a:cxn>
                  <a:cxn ang="0">
                    <a:pos x="30" y="26"/>
                  </a:cxn>
                  <a:cxn ang="0">
                    <a:pos x="28" y="27"/>
                  </a:cxn>
                  <a:cxn ang="0">
                    <a:pos x="24" y="28"/>
                  </a:cxn>
                  <a:cxn ang="0">
                    <a:pos x="17" y="29"/>
                  </a:cxn>
                  <a:cxn ang="0">
                    <a:pos x="13" y="29"/>
                  </a:cxn>
                  <a:cxn ang="0">
                    <a:pos x="8" y="28"/>
                  </a:cxn>
                  <a:cxn ang="0">
                    <a:pos x="4" y="26"/>
                  </a:cxn>
                  <a:cxn ang="0">
                    <a:pos x="4" y="26"/>
                  </a:cxn>
                  <a:cxn ang="0">
                    <a:pos x="3" y="25"/>
                  </a:cxn>
                  <a:cxn ang="0">
                    <a:pos x="2" y="23"/>
                  </a:cxn>
                  <a:cxn ang="0">
                    <a:pos x="2" y="22"/>
                  </a:cxn>
                  <a:cxn ang="0">
                    <a:pos x="0" y="18"/>
                  </a:cxn>
                  <a:cxn ang="0">
                    <a:pos x="2" y="15"/>
                  </a:cxn>
                  <a:cxn ang="0">
                    <a:pos x="3" y="11"/>
                  </a:cxn>
                  <a:cxn ang="0">
                    <a:pos x="4" y="7"/>
                  </a:cxn>
                  <a:cxn ang="0">
                    <a:pos x="5" y="5"/>
                  </a:cxn>
                  <a:cxn ang="0">
                    <a:pos x="8" y="3"/>
                  </a:cxn>
                  <a:cxn ang="0">
                    <a:pos x="9" y="1"/>
                  </a:cxn>
                  <a:cxn ang="0">
                    <a:pos x="10" y="1"/>
                  </a:cxn>
                  <a:cxn ang="0">
                    <a:pos x="13" y="0"/>
                  </a:cxn>
                  <a:cxn ang="0">
                    <a:pos x="17" y="1"/>
                  </a:cxn>
                  <a:cxn ang="0">
                    <a:pos x="22" y="1"/>
                  </a:cxn>
                  <a:cxn ang="0">
                    <a:pos x="27" y="1"/>
                  </a:cxn>
                  <a:cxn ang="0">
                    <a:pos x="30" y="1"/>
                  </a:cxn>
                  <a:cxn ang="0">
                    <a:pos x="28" y="3"/>
                  </a:cxn>
                  <a:cxn ang="0">
                    <a:pos x="28" y="3"/>
                  </a:cxn>
                  <a:cxn ang="0">
                    <a:pos x="27" y="3"/>
                  </a:cxn>
                  <a:cxn ang="0">
                    <a:pos x="28" y="3"/>
                  </a:cxn>
                  <a:cxn ang="0">
                    <a:pos x="27" y="3"/>
                  </a:cxn>
                  <a:cxn ang="0">
                    <a:pos x="28" y="3"/>
                  </a:cxn>
                  <a:cxn ang="0">
                    <a:pos x="28" y="3"/>
                  </a:cxn>
                </a:cxnLst>
                <a:rect l="0" t="0" r="r" b="b"/>
                <a:pathLst>
                  <a:path w="36" h="29">
                    <a:moveTo>
                      <a:pt x="28" y="3"/>
                    </a:moveTo>
                    <a:lnTo>
                      <a:pt x="32" y="5"/>
                    </a:lnTo>
                    <a:lnTo>
                      <a:pt x="33" y="6"/>
                    </a:lnTo>
                    <a:lnTo>
                      <a:pt x="34" y="7"/>
                    </a:lnTo>
                    <a:lnTo>
                      <a:pt x="36" y="10"/>
                    </a:lnTo>
                    <a:lnTo>
                      <a:pt x="36" y="11"/>
                    </a:lnTo>
                    <a:lnTo>
                      <a:pt x="36" y="14"/>
                    </a:lnTo>
                    <a:lnTo>
                      <a:pt x="34" y="18"/>
                    </a:lnTo>
                    <a:lnTo>
                      <a:pt x="33" y="22"/>
                    </a:lnTo>
                    <a:lnTo>
                      <a:pt x="32" y="23"/>
                    </a:lnTo>
                    <a:lnTo>
                      <a:pt x="30" y="26"/>
                    </a:lnTo>
                    <a:lnTo>
                      <a:pt x="28" y="27"/>
                    </a:lnTo>
                    <a:lnTo>
                      <a:pt x="24" y="28"/>
                    </a:lnTo>
                    <a:lnTo>
                      <a:pt x="17" y="29"/>
                    </a:lnTo>
                    <a:lnTo>
                      <a:pt x="13" y="29"/>
                    </a:lnTo>
                    <a:lnTo>
                      <a:pt x="8" y="28"/>
                    </a:lnTo>
                    <a:lnTo>
                      <a:pt x="4" y="26"/>
                    </a:lnTo>
                    <a:lnTo>
                      <a:pt x="4" y="26"/>
                    </a:lnTo>
                    <a:lnTo>
                      <a:pt x="3" y="25"/>
                    </a:lnTo>
                    <a:lnTo>
                      <a:pt x="2" y="23"/>
                    </a:lnTo>
                    <a:lnTo>
                      <a:pt x="2" y="22"/>
                    </a:lnTo>
                    <a:lnTo>
                      <a:pt x="0" y="18"/>
                    </a:lnTo>
                    <a:lnTo>
                      <a:pt x="2" y="15"/>
                    </a:lnTo>
                    <a:lnTo>
                      <a:pt x="3" y="11"/>
                    </a:lnTo>
                    <a:lnTo>
                      <a:pt x="4" y="7"/>
                    </a:lnTo>
                    <a:lnTo>
                      <a:pt x="5" y="5"/>
                    </a:lnTo>
                    <a:lnTo>
                      <a:pt x="8" y="3"/>
                    </a:lnTo>
                    <a:lnTo>
                      <a:pt x="9" y="1"/>
                    </a:lnTo>
                    <a:lnTo>
                      <a:pt x="10" y="1"/>
                    </a:lnTo>
                    <a:lnTo>
                      <a:pt x="13" y="0"/>
                    </a:lnTo>
                    <a:lnTo>
                      <a:pt x="17" y="1"/>
                    </a:lnTo>
                    <a:lnTo>
                      <a:pt x="22" y="1"/>
                    </a:lnTo>
                    <a:lnTo>
                      <a:pt x="27" y="1"/>
                    </a:lnTo>
                    <a:lnTo>
                      <a:pt x="30" y="1"/>
                    </a:lnTo>
                    <a:lnTo>
                      <a:pt x="28" y="3"/>
                    </a:lnTo>
                    <a:lnTo>
                      <a:pt x="28" y="3"/>
                    </a:lnTo>
                    <a:lnTo>
                      <a:pt x="27" y="3"/>
                    </a:lnTo>
                    <a:lnTo>
                      <a:pt x="28" y="3"/>
                    </a:lnTo>
                    <a:lnTo>
                      <a:pt x="27" y="3"/>
                    </a:lnTo>
                    <a:lnTo>
                      <a:pt x="28" y="3"/>
                    </a:lnTo>
                    <a:lnTo>
                      <a:pt x="28" y="3"/>
                    </a:lnTo>
                    <a:close/>
                  </a:path>
                </a:pathLst>
              </a:custGeom>
              <a:solidFill>
                <a:srgbClr val="006600"/>
              </a:solidFill>
              <a:ln w="19050" cmpd="sng">
                <a:noFill/>
                <a:round/>
                <a:headEnd/>
                <a:tailEnd/>
              </a:ln>
            </p:spPr>
            <p:txBody>
              <a:bodyPr/>
              <a:lstStyle/>
              <a:p>
                <a:endParaRPr lang="en-US"/>
              </a:p>
            </p:txBody>
          </p:sp>
          <p:sp>
            <p:nvSpPr>
              <p:cNvPr id="204" name="Freeform 1008"/>
              <p:cNvSpPr>
                <a:spLocks/>
              </p:cNvSpPr>
              <p:nvPr/>
            </p:nvSpPr>
            <p:spPr bwMode="auto">
              <a:xfrm>
                <a:off x="4647" y="725"/>
                <a:ext cx="36" cy="29"/>
              </a:xfrm>
              <a:custGeom>
                <a:avLst/>
                <a:gdLst/>
                <a:ahLst/>
                <a:cxnLst>
                  <a:cxn ang="0">
                    <a:pos x="28" y="3"/>
                  </a:cxn>
                  <a:cxn ang="0">
                    <a:pos x="32" y="5"/>
                  </a:cxn>
                  <a:cxn ang="0">
                    <a:pos x="33" y="6"/>
                  </a:cxn>
                  <a:cxn ang="0">
                    <a:pos x="34" y="7"/>
                  </a:cxn>
                  <a:cxn ang="0">
                    <a:pos x="36" y="10"/>
                  </a:cxn>
                  <a:cxn ang="0">
                    <a:pos x="36" y="11"/>
                  </a:cxn>
                  <a:cxn ang="0">
                    <a:pos x="36" y="14"/>
                  </a:cxn>
                  <a:cxn ang="0">
                    <a:pos x="34" y="18"/>
                  </a:cxn>
                  <a:cxn ang="0">
                    <a:pos x="33" y="22"/>
                  </a:cxn>
                  <a:cxn ang="0">
                    <a:pos x="32" y="23"/>
                  </a:cxn>
                  <a:cxn ang="0">
                    <a:pos x="30" y="26"/>
                  </a:cxn>
                  <a:cxn ang="0">
                    <a:pos x="28" y="27"/>
                  </a:cxn>
                  <a:cxn ang="0">
                    <a:pos x="24" y="28"/>
                  </a:cxn>
                  <a:cxn ang="0">
                    <a:pos x="17" y="29"/>
                  </a:cxn>
                  <a:cxn ang="0">
                    <a:pos x="13" y="29"/>
                  </a:cxn>
                  <a:cxn ang="0">
                    <a:pos x="8" y="28"/>
                  </a:cxn>
                  <a:cxn ang="0">
                    <a:pos x="4" y="26"/>
                  </a:cxn>
                  <a:cxn ang="0">
                    <a:pos x="4" y="26"/>
                  </a:cxn>
                  <a:cxn ang="0">
                    <a:pos x="3" y="25"/>
                  </a:cxn>
                  <a:cxn ang="0">
                    <a:pos x="2" y="23"/>
                  </a:cxn>
                  <a:cxn ang="0">
                    <a:pos x="2" y="22"/>
                  </a:cxn>
                  <a:cxn ang="0">
                    <a:pos x="0" y="18"/>
                  </a:cxn>
                  <a:cxn ang="0">
                    <a:pos x="2" y="15"/>
                  </a:cxn>
                  <a:cxn ang="0">
                    <a:pos x="3" y="11"/>
                  </a:cxn>
                  <a:cxn ang="0">
                    <a:pos x="4" y="7"/>
                  </a:cxn>
                  <a:cxn ang="0">
                    <a:pos x="5" y="5"/>
                  </a:cxn>
                  <a:cxn ang="0">
                    <a:pos x="8" y="3"/>
                  </a:cxn>
                  <a:cxn ang="0">
                    <a:pos x="9" y="1"/>
                  </a:cxn>
                  <a:cxn ang="0">
                    <a:pos x="10" y="1"/>
                  </a:cxn>
                  <a:cxn ang="0">
                    <a:pos x="13" y="0"/>
                  </a:cxn>
                  <a:cxn ang="0">
                    <a:pos x="17" y="1"/>
                  </a:cxn>
                  <a:cxn ang="0">
                    <a:pos x="22" y="1"/>
                  </a:cxn>
                  <a:cxn ang="0">
                    <a:pos x="27" y="1"/>
                  </a:cxn>
                  <a:cxn ang="0">
                    <a:pos x="30" y="1"/>
                  </a:cxn>
                  <a:cxn ang="0">
                    <a:pos x="28" y="3"/>
                  </a:cxn>
                  <a:cxn ang="0">
                    <a:pos x="28" y="3"/>
                  </a:cxn>
                  <a:cxn ang="0">
                    <a:pos x="27" y="3"/>
                  </a:cxn>
                  <a:cxn ang="0">
                    <a:pos x="28" y="3"/>
                  </a:cxn>
                  <a:cxn ang="0">
                    <a:pos x="27" y="3"/>
                  </a:cxn>
                  <a:cxn ang="0">
                    <a:pos x="28" y="3"/>
                  </a:cxn>
                </a:cxnLst>
                <a:rect l="0" t="0" r="r" b="b"/>
                <a:pathLst>
                  <a:path w="36" h="29">
                    <a:moveTo>
                      <a:pt x="28" y="3"/>
                    </a:moveTo>
                    <a:lnTo>
                      <a:pt x="32" y="5"/>
                    </a:lnTo>
                    <a:lnTo>
                      <a:pt x="33" y="6"/>
                    </a:lnTo>
                    <a:lnTo>
                      <a:pt x="34" y="7"/>
                    </a:lnTo>
                    <a:lnTo>
                      <a:pt x="36" y="10"/>
                    </a:lnTo>
                    <a:lnTo>
                      <a:pt x="36" y="11"/>
                    </a:lnTo>
                    <a:lnTo>
                      <a:pt x="36" y="14"/>
                    </a:lnTo>
                    <a:lnTo>
                      <a:pt x="34" y="18"/>
                    </a:lnTo>
                    <a:lnTo>
                      <a:pt x="33" y="22"/>
                    </a:lnTo>
                    <a:lnTo>
                      <a:pt x="32" y="23"/>
                    </a:lnTo>
                    <a:lnTo>
                      <a:pt x="30" y="26"/>
                    </a:lnTo>
                    <a:lnTo>
                      <a:pt x="28" y="27"/>
                    </a:lnTo>
                    <a:lnTo>
                      <a:pt x="24" y="28"/>
                    </a:lnTo>
                    <a:lnTo>
                      <a:pt x="17" y="29"/>
                    </a:lnTo>
                    <a:lnTo>
                      <a:pt x="13" y="29"/>
                    </a:lnTo>
                    <a:lnTo>
                      <a:pt x="8" y="28"/>
                    </a:lnTo>
                    <a:lnTo>
                      <a:pt x="4" y="26"/>
                    </a:lnTo>
                    <a:lnTo>
                      <a:pt x="4" y="26"/>
                    </a:lnTo>
                    <a:lnTo>
                      <a:pt x="3" y="25"/>
                    </a:lnTo>
                    <a:lnTo>
                      <a:pt x="2" y="23"/>
                    </a:lnTo>
                    <a:lnTo>
                      <a:pt x="2" y="22"/>
                    </a:lnTo>
                    <a:lnTo>
                      <a:pt x="0" y="18"/>
                    </a:lnTo>
                    <a:lnTo>
                      <a:pt x="2" y="15"/>
                    </a:lnTo>
                    <a:lnTo>
                      <a:pt x="3" y="11"/>
                    </a:lnTo>
                    <a:lnTo>
                      <a:pt x="4" y="7"/>
                    </a:lnTo>
                    <a:lnTo>
                      <a:pt x="5" y="5"/>
                    </a:lnTo>
                    <a:lnTo>
                      <a:pt x="8" y="3"/>
                    </a:lnTo>
                    <a:lnTo>
                      <a:pt x="9" y="1"/>
                    </a:lnTo>
                    <a:lnTo>
                      <a:pt x="10" y="1"/>
                    </a:lnTo>
                    <a:lnTo>
                      <a:pt x="13" y="0"/>
                    </a:lnTo>
                    <a:lnTo>
                      <a:pt x="17" y="1"/>
                    </a:lnTo>
                    <a:lnTo>
                      <a:pt x="22" y="1"/>
                    </a:lnTo>
                    <a:lnTo>
                      <a:pt x="27" y="1"/>
                    </a:lnTo>
                    <a:lnTo>
                      <a:pt x="30" y="1"/>
                    </a:lnTo>
                    <a:lnTo>
                      <a:pt x="28" y="3"/>
                    </a:lnTo>
                    <a:lnTo>
                      <a:pt x="28" y="3"/>
                    </a:lnTo>
                    <a:lnTo>
                      <a:pt x="27" y="3"/>
                    </a:lnTo>
                    <a:lnTo>
                      <a:pt x="28" y="3"/>
                    </a:lnTo>
                    <a:lnTo>
                      <a:pt x="27" y="3"/>
                    </a:lnTo>
                    <a:lnTo>
                      <a:pt x="28" y="3"/>
                    </a:lnTo>
                  </a:path>
                </a:pathLst>
              </a:custGeom>
              <a:solidFill>
                <a:srgbClr val="006600"/>
              </a:solidFill>
              <a:ln w="19050" cmpd="sng">
                <a:noFill/>
                <a:prstDash val="solid"/>
                <a:round/>
                <a:headEnd/>
                <a:tailEnd/>
              </a:ln>
            </p:spPr>
            <p:txBody>
              <a:bodyPr/>
              <a:lstStyle/>
              <a:p>
                <a:endParaRPr lang="en-US"/>
              </a:p>
            </p:txBody>
          </p:sp>
          <p:sp>
            <p:nvSpPr>
              <p:cNvPr id="205" name="Freeform 1009"/>
              <p:cNvSpPr>
                <a:spLocks/>
              </p:cNvSpPr>
              <p:nvPr/>
            </p:nvSpPr>
            <p:spPr bwMode="auto">
              <a:xfrm>
                <a:off x="4630" y="728"/>
                <a:ext cx="70" cy="20"/>
              </a:xfrm>
              <a:custGeom>
                <a:avLst/>
                <a:gdLst/>
                <a:ahLst/>
                <a:cxnLst>
                  <a:cxn ang="0">
                    <a:pos x="70" y="17"/>
                  </a:cxn>
                  <a:cxn ang="0">
                    <a:pos x="67" y="13"/>
                  </a:cxn>
                  <a:cxn ang="0">
                    <a:pos x="64" y="9"/>
                  </a:cxn>
                  <a:cxn ang="0">
                    <a:pos x="60" y="6"/>
                  </a:cxn>
                  <a:cxn ang="0">
                    <a:pos x="56" y="3"/>
                  </a:cxn>
                  <a:cxn ang="0">
                    <a:pos x="47" y="1"/>
                  </a:cxn>
                  <a:cxn ang="0">
                    <a:pos x="37" y="0"/>
                  </a:cxn>
                  <a:cxn ang="0">
                    <a:pos x="27" y="0"/>
                  </a:cxn>
                  <a:cxn ang="0">
                    <a:pos x="19" y="1"/>
                  </a:cxn>
                  <a:cxn ang="0">
                    <a:pos x="19" y="1"/>
                  </a:cxn>
                  <a:cxn ang="0">
                    <a:pos x="16" y="2"/>
                  </a:cxn>
                  <a:cxn ang="0">
                    <a:pos x="11" y="4"/>
                  </a:cxn>
                  <a:cxn ang="0">
                    <a:pos x="8" y="7"/>
                  </a:cxn>
                  <a:cxn ang="0">
                    <a:pos x="5" y="11"/>
                  </a:cxn>
                  <a:cxn ang="0">
                    <a:pos x="0" y="19"/>
                  </a:cxn>
                  <a:cxn ang="0">
                    <a:pos x="0" y="20"/>
                  </a:cxn>
                </a:cxnLst>
                <a:rect l="0" t="0" r="r" b="b"/>
                <a:pathLst>
                  <a:path w="70" h="20">
                    <a:moveTo>
                      <a:pt x="70" y="17"/>
                    </a:moveTo>
                    <a:lnTo>
                      <a:pt x="67" y="13"/>
                    </a:lnTo>
                    <a:lnTo>
                      <a:pt x="64" y="9"/>
                    </a:lnTo>
                    <a:lnTo>
                      <a:pt x="60" y="6"/>
                    </a:lnTo>
                    <a:lnTo>
                      <a:pt x="56" y="3"/>
                    </a:lnTo>
                    <a:lnTo>
                      <a:pt x="47" y="1"/>
                    </a:lnTo>
                    <a:lnTo>
                      <a:pt x="37" y="0"/>
                    </a:lnTo>
                    <a:lnTo>
                      <a:pt x="27" y="0"/>
                    </a:lnTo>
                    <a:lnTo>
                      <a:pt x="19" y="1"/>
                    </a:lnTo>
                    <a:lnTo>
                      <a:pt x="19" y="1"/>
                    </a:lnTo>
                    <a:lnTo>
                      <a:pt x="16" y="2"/>
                    </a:lnTo>
                    <a:lnTo>
                      <a:pt x="11" y="4"/>
                    </a:lnTo>
                    <a:lnTo>
                      <a:pt x="8" y="7"/>
                    </a:lnTo>
                    <a:lnTo>
                      <a:pt x="5" y="11"/>
                    </a:lnTo>
                    <a:lnTo>
                      <a:pt x="0" y="19"/>
                    </a:lnTo>
                    <a:lnTo>
                      <a:pt x="0" y="20"/>
                    </a:lnTo>
                  </a:path>
                </a:pathLst>
              </a:custGeom>
              <a:solidFill>
                <a:srgbClr val="006600"/>
              </a:solidFill>
              <a:ln w="19050" cmpd="sng">
                <a:noFill/>
                <a:prstDash val="solid"/>
                <a:round/>
                <a:headEnd/>
                <a:tailEnd/>
              </a:ln>
            </p:spPr>
            <p:txBody>
              <a:bodyPr/>
              <a:lstStyle/>
              <a:p>
                <a:endParaRPr lang="en-US"/>
              </a:p>
            </p:txBody>
          </p:sp>
          <p:sp>
            <p:nvSpPr>
              <p:cNvPr id="206" name="Freeform 1010"/>
              <p:cNvSpPr>
                <a:spLocks/>
              </p:cNvSpPr>
              <p:nvPr/>
            </p:nvSpPr>
            <p:spPr bwMode="auto">
              <a:xfrm>
                <a:off x="4630" y="720"/>
                <a:ext cx="69" cy="17"/>
              </a:xfrm>
              <a:custGeom>
                <a:avLst/>
                <a:gdLst/>
                <a:ahLst/>
                <a:cxnLst>
                  <a:cxn ang="0">
                    <a:pos x="69" y="16"/>
                  </a:cxn>
                  <a:cxn ang="0">
                    <a:pos x="64" y="12"/>
                  </a:cxn>
                  <a:cxn ang="0">
                    <a:pos x="56" y="8"/>
                  </a:cxn>
                  <a:cxn ang="0">
                    <a:pos x="48" y="3"/>
                  </a:cxn>
                  <a:cxn ang="0">
                    <a:pos x="39" y="0"/>
                  </a:cxn>
                  <a:cxn ang="0">
                    <a:pos x="30" y="0"/>
                  </a:cxn>
                  <a:cxn ang="0">
                    <a:pos x="20" y="1"/>
                  </a:cxn>
                  <a:cxn ang="0">
                    <a:pos x="15" y="1"/>
                  </a:cxn>
                  <a:cxn ang="0">
                    <a:pos x="12" y="3"/>
                  </a:cxn>
                  <a:cxn ang="0">
                    <a:pos x="10" y="5"/>
                  </a:cxn>
                  <a:cxn ang="0">
                    <a:pos x="5" y="10"/>
                  </a:cxn>
                  <a:cxn ang="0">
                    <a:pos x="0" y="16"/>
                  </a:cxn>
                  <a:cxn ang="0">
                    <a:pos x="0" y="17"/>
                  </a:cxn>
                </a:cxnLst>
                <a:rect l="0" t="0" r="r" b="b"/>
                <a:pathLst>
                  <a:path w="69" h="17">
                    <a:moveTo>
                      <a:pt x="69" y="16"/>
                    </a:moveTo>
                    <a:lnTo>
                      <a:pt x="64" y="12"/>
                    </a:lnTo>
                    <a:lnTo>
                      <a:pt x="56" y="8"/>
                    </a:lnTo>
                    <a:lnTo>
                      <a:pt x="48" y="3"/>
                    </a:lnTo>
                    <a:lnTo>
                      <a:pt x="39" y="0"/>
                    </a:lnTo>
                    <a:lnTo>
                      <a:pt x="30" y="0"/>
                    </a:lnTo>
                    <a:lnTo>
                      <a:pt x="20" y="1"/>
                    </a:lnTo>
                    <a:lnTo>
                      <a:pt x="15" y="1"/>
                    </a:lnTo>
                    <a:lnTo>
                      <a:pt x="12" y="3"/>
                    </a:lnTo>
                    <a:lnTo>
                      <a:pt x="10" y="5"/>
                    </a:lnTo>
                    <a:lnTo>
                      <a:pt x="5" y="10"/>
                    </a:lnTo>
                    <a:lnTo>
                      <a:pt x="0" y="16"/>
                    </a:lnTo>
                    <a:lnTo>
                      <a:pt x="0" y="17"/>
                    </a:lnTo>
                  </a:path>
                </a:pathLst>
              </a:custGeom>
              <a:solidFill>
                <a:srgbClr val="006600"/>
              </a:solidFill>
              <a:ln w="19050" cmpd="sng">
                <a:noFill/>
                <a:prstDash val="solid"/>
                <a:round/>
                <a:headEnd/>
                <a:tailEnd/>
              </a:ln>
            </p:spPr>
            <p:txBody>
              <a:bodyPr/>
              <a:lstStyle/>
              <a:p>
                <a:endParaRPr lang="en-US"/>
              </a:p>
            </p:txBody>
          </p:sp>
          <p:sp>
            <p:nvSpPr>
              <p:cNvPr id="207" name="Freeform 1011"/>
              <p:cNvSpPr>
                <a:spLocks/>
              </p:cNvSpPr>
              <p:nvPr/>
            </p:nvSpPr>
            <p:spPr bwMode="auto">
              <a:xfrm>
                <a:off x="4661" y="734"/>
                <a:ext cx="11" cy="11"/>
              </a:xfrm>
              <a:custGeom>
                <a:avLst/>
                <a:gdLst/>
                <a:ahLst/>
                <a:cxnLst>
                  <a:cxn ang="0">
                    <a:pos x="5" y="11"/>
                  </a:cxn>
                  <a:cxn ang="0">
                    <a:pos x="3" y="11"/>
                  </a:cxn>
                  <a:cxn ang="0">
                    <a:pos x="2" y="11"/>
                  </a:cxn>
                  <a:cxn ang="0">
                    <a:pos x="0" y="9"/>
                  </a:cxn>
                  <a:cxn ang="0">
                    <a:pos x="0" y="6"/>
                  </a:cxn>
                  <a:cxn ang="0">
                    <a:pos x="0" y="5"/>
                  </a:cxn>
                  <a:cxn ang="0">
                    <a:pos x="1" y="2"/>
                  </a:cxn>
                  <a:cxn ang="0">
                    <a:pos x="2" y="1"/>
                  </a:cxn>
                  <a:cxn ang="0">
                    <a:pos x="5" y="0"/>
                  </a:cxn>
                  <a:cxn ang="0">
                    <a:pos x="7" y="1"/>
                  </a:cxn>
                  <a:cxn ang="0">
                    <a:pos x="8" y="3"/>
                  </a:cxn>
                  <a:cxn ang="0">
                    <a:pos x="10" y="5"/>
                  </a:cxn>
                  <a:cxn ang="0">
                    <a:pos x="10" y="6"/>
                  </a:cxn>
                  <a:cxn ang="0">
                    <a:pos x="11" y="6"/>
                  </a:cxn>
                  <a:cxn ang="0">
                    <a:pos x="10" y="8"/>
                  </a:cxn>
                  <a:cxn ang="0">
                    <a:pos x="8" y="9"/>
                  </a:cxn>
                  <a:cxn ang="0">
                    <a:pos x="7" y="11"/>
                  </a:cxn>
                  <a:cxn ang="0">
                    <a:pos x="6" y="11"/>
                  </a:cxn>
                  <a:cxn ang="0">
                    <a:pos x="5" y="11"/>
                  </a:cxn>
                  <a:cxn ang="0">
                    <a:pos x="5" y="11"/>
                  </a:cxn>
                  <a:cxn ang="0">
                    <a:pos x="3" y="11"/>
                  </a:cxn>
                  <a:cxn ang="0">
                    <a:pos x="5" y="11"/>
                  </a:cxn>
                  <a:cxn ang="0">
                    <a:pos x="3" y="11"/>
                  </a:cxn>
                  <a:cxn ang="0">
                    <a:pos x="5" y="11"/>
                  </a:cxn>
                  <a:cxn ang="0">
                    <a:pos x="5" y="11"/>
                  </a:cxn>
                </a:cxnLst>
                <a:rect l="0" t="0" r="r" b="b"/>
                <a:pathLst>
                  <a:path w="11" h="11">
                    <a:moveTo>
                      <a:pt x="5" y="11"/>
                    </a:moveTo>
                    <a:lnTo>
                      <a:pt x="3" y="11"/>
                    </a:lnTo>
                    <a:lnTo>
                      <a:pt x="2" y="11"/>
                    </a:lnTo>
                    <a:lnTo>
                      <a:pt x="0" y="9"/>
                    </a:lnTo>
                    <a:lnTo>
                      <a:pt x="0" y="6"/>
                    </a:lnTo>
                    <a:lnTo>
                      <a:pt x="0" y="5"/>
                    </a:lnTo>
                    <a:lnTo>
                      <a:pt x="1" y="2"/>
                    </a:lnTo>
                    <a:lnTo>
                      <a:pt x="2" y="1"/>
                    </a:lnTo>
                    <a:lnTo>
                      <a:pt x="5" y="0"/>
                    </a:lnTo>
                    <a:lnTo>
                      <a:pt x="7" y="1"/>
                    </a:lnTo>
                    <a:lnTo>
                      <a:pt x="8" y="3"/>
                    </a:lnTo>
                    <a:lnTo>
                      <a:pt x="10" y="5"/>
                    </a:lnTo>
                    <a:lnTo>
                      <a:pt x="10" y="6"/>
                    </a:lnTo>
                    <a:lnTo>
                      <a:pt x="11" y="6"/>
                    </a:lnTo>
                    <a:lnTo>
                      <a:pt x="10" y="8"/>
                    </a:lnTo>
                    <a:lnTo>
                      <a:pt x="8" y="9"/>
                    </a:lnTo>
                    <a:lnTo>
                      <a:pt x="7" y="11"/>
                    </a:lnTo>
                    <a:lnTo>
                      <a:pt x="6" y="11"/>
                    </a:lnTo>
                    <a:lnTo>
                      <a:pt x="5" y="11"/>
                    </a:lnTo>
                    <a:lnTo>
                      <a:pt x="5" y="11"/>
                    </a:lnTo>
                    <a:lnTo>
                      <a:pt x="3" y="11"/>
                    </a:lnTo>
                    <a:lnTo>
                      <a:pt x="5" y="11"/>
                    </a:lnTo>
                    <a:lnTo>
                      <a:pt x="3" y="11"/>
                    </a:lnTo>
                    <a:lnTo>
                      <a:pt x="5" y="11"/>
                    </a:lnTo>
                    <a:lnTo>
                      <a:pt x="5" y="11"/>
                    </a:lnTo>
                    <a:close/>
                  </a:path>
                </a:pathLst>
              </a:custGeom>
              <a:solidFill>
                <a:srgbClr val="006600"/>
              </a:solidFill>
              <a:ln w="19050" cmpd="sng">
                <a:noFill/>
                <a:round/>
                <a:headEnd/>
                <a:tailEnd/>
              </a:ln>
            </p:spPr>
            <p:txBody>
              <a:bodyPr/>
              <a:lstStyle/>
              <a:p>
                <a:endParaRPr lang="en-US"/>
              </a:p>
            </p:txBody>
          </p:sp>
          <p:sp>
            <p:nvSpPr>
              <p:cNvPr id="208" name="Freeform 1012"/>
              <p:cNvSpPr>
                <a:spLocks/>
              </p:cNvSpPr>
              <p:nvPr/>
            </p:nvSpPr>
            <p:spPr bwMode="auto">
              <a:xfrm>
                <a:off x="4661" y="734"/>
                <a:ext cx="11" cy="11"/>
              </a:xfrm>
              <a:custGeom>
                <a:avLst/>
                <a:gdLst/>
                <a:ahLst/>
                <a:cxnLst>
                  <a:cxn ang="0">
                    <a:pos x="5" y="11"/>
                  </a:cxn>
                  <a:cxn ang="0">
                    <a:pos x="3" y="11"/>
                  </a:cxn>
                  <a:cxn ang="0">
                    <a:pos x="2" y="11"/>
                  </a:cxn>
                  <a:cxn ang="0">
                    <a:pos x="0" y="9"/>
                  </a:cxn>
                  <a:cxn ang="0">
                    <a:pos x="0" y="6"/>
                  </a:cxn>
                  <a:cxn ang="0">
                    <a:pos x="0" y="5"/>
                  </a:cxn>
                  <a:cxn ang="0">
                    <a:pos x="1" y="2"/>
                  </a:cxn>
                  <a:cxn ang="0">
                    <a:pos x="2" y="1"/>
                  </a:cxn>
                  <a:cxn ang="0">
                    <a:pos x="5" y="0"/>
                  </a:cxn>
                  <a:cxn ang="0">
                    <a:pos x="7" y="1"/>
                  </a:cxn>
                  <a:cxn ang="0">
                    <a:pos x="8" y="3"/>
                  </a:cxn>
                  <a:cxn ang="0">
                    <a:pos x="10" y="5"/>
                  </a:cxn>
                  <a:cxn ang="0">
                    <a:pos x="10" y="6"/>
                  </a:cxn>
                  <a:cxn ang="0">
                    <a:pos x="11" y="6"/>
                  </a:cxn>
                  <a:cxn ang="0">
                    <a:pos x="10" y="8"/>
                  </a:cxn>
                  <a:cxn ang="0">
                    <a:pos x="8" y="9"/>
                  </a:cxn>
                  <a:cxn ang="0">
                    <a:pos x="7" y="11"/>
                  </a:cxn>
                  <a:cxn ang="0">
                    <a:pos x="6" y="11"/>
                  </a:cxn>
                  <a:cxn ang="0">
                    <a:pos x="5" y="11"/>
                  </a:cxn>
                  <a:cxn ang="0">
                    <a:pos x="5" y="11"/>
                  </a:cxn>
                  <a:cxn ang="0">
                    <a:pos x="3" y="11"/>
                  </a:cxn>
                  <a:cxn ang="0">
                    <a:pos x="5" y="11"/>
                  </a:cxn>
                  <a:cxn ang="0">
                    <a:pos x="3" y="11"/>
                  </a:cxn>
                  <a:cxn ang="0">
                    <a:pos x="5" y="11"/>
                  </a:cxn>
                </a:cxnLst>
                <a:rect l="0" t="0" r="r" b="b"/>
                <a:pathLst>
                  <a:path w="11" h="11">
                    <a:moveTo>
                      <a:pt x="5" y="11"/>
                    </a:moveTo>
                    <a:lnTo>
                      <a:pt x="3" y="11"/>
                    </a:lnTo>
                    <a:lnTo>
                      <a:pt x="2" y="11"/>
                    </a:lnTo>
                    <a:lnTo>
                      <a:pt x="0" y="9"/>
                    </a:lnTo>
                    <a:lnTo>
                      <a:pt x="0" y="6"/>
                    </a:lnTo>
                    <a:lnTo>
                      <a:pt x="0" y="5"/>
                    </a:lnTo>
                    <a:lnTo>
                      <a:pt x="1" y="2"/>
                    </a:lnTo>
                    <a:lnTo>
                      <a:pt x="2" y="1"/>
                    </a:lnTo>
                    <a:lnTo>
                      <a:pt x="5" y="0"/>
                    </a:lnTo>
                    <a:lnTo>
                      <a:pt x="7" y="1"/>
                    </a:lnTo>
                    <a:lnTo>
                      <a:pt x="8" y="3"/>
                    </a:lnTo>
                    <a:lnTo>
                      <a:pt x="10" y="5"/>
                    </a:lnTo>
                    <a:lnTo>
                      <a:pt x="10" y="6"/>
                    </a:lnTo>
                    <a:lnTo>
                      <a:pt x="11" y="6"/>
                    </a:lnTo>
                    <a:lnTo>
                      <a:pt x="10" y="8"/>
                    </a:lnTo>
                    <a:lnTo>
                      <a:pt x="8" y="9"/>
                    </a:lnTo>
                    <a:lnTo>
                      <a:pt x="7" y="11"/>
                    </a:lnTo>
                    <a:lnTo>
                      <a:pt x="6" y="11"/>
                    </a:lnTo>
                    <a:lnTo>
                      <a:pt x="5" y="11"/>
                    </a:lnTo>
                    <a:lnTo>
                      <a:pt x="5" y="11"/>
                    </a:lnTo>
                    <a:lnTo>
                      <a:pt x="3" y="11"/>
                    </a:lnTo>
                    <a:lnTo>
                      <a:pt x="5" y="11"/>
                    </a:lnTo>
                    <a:lnTo>
                      <a:pt x="3" y="11"/>
                    </a:lnTo>
                    <a:lnTo>
                      <a:pt x="5" y="11"/>
                    </a:lnTo>
                  </a:path>
                </a:pathLst>
              </a:custGeom>
              <a:solidFill>
                <a:srgbClr val="006600"/>
              </a:solidFill>
              <a:ln w="19050" cmpd="sng">
                <a:noFill/>
                <a:prstDash val="solid"/>
                <a:round/>
                <a:headEnd/>
                <a:tailEnd/>
              </a:ln>
            </p:spPr>
            <p:txBody>
              <a:bodyPr/>
              <a:lstStyle/>
              <a:p>
                <a:endParaRPr lang="en-US"/>
              </a:p>
            </p:txBody>
          </p:sp>
          <p:sp>
            <p:nvSpPr>
              <p:cNvPr id="209" name="Freeform 1013"/>
              <p:cNvSpPr>
                <a:spLocks/>
              </p:cNvSpPr>
              <p:nvPr/>
            </p:nvSpPr>
            <p:spPr bwMode="auto">
              <a:xfrm>
                <a:off x="4667" y="731"/>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lnTo>
                      <a:pt x="2" y="0"/>
                    </a:lnTo>
                    <a:close/>
                  </a:path>
                </a:pathLst>
              </a:custGeom>
              <a:solidFill>
                <a:srgbClr val="006600"/>
              </a:solidFill>
              <a:ln w="19050" cmpd="sng">
                <a:noFill/>
                <a:round/>
                <a:headEnd/>
                <a:tailEnd/>
              </a:ln>
            </p:spPr>
            <p:txBody>
              <a:bodyPr/>
              <a:lstStyle/>
              <a:p>
                <a:endParaRPr lang="en-US"/>
              </a:p>
            </p:txBody>
          </p:sp>
          <p:sp>
            <p:nvSpPr>
              <p:cNvPr id="210" name="Freeform 1014"/>
              <p:cNvSpPr>
                <a:spLocks/>
              </p:cNvSpPr>
              <p:nvPr/>
            </p:nvSpPr>
            <p:spPr bwMode="auto">
              <a:xfrm>
                <a:off x="4667" y="731"/>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path>
                </a:pathLst>
              </a:custGeom>
              <a:solidFill>
                <a:srgbClr val="006600"/>
              </a:solidFill>
              <a:ln w="19050" cmpd="sng">
                <a:noFill/>
                <a:prstDash val="solid"/>
                <a:round/>
                <a:headEnd/>
                <a:tailEnd/>
              </a:ln>
            </p:spPr>
            <p:txBody>
              <a:bodyPr/>
              <a:lstStyle/>
              <a:p>
                <a:endParaRPr lang="en-US"/>
              </a:p>
            </p:txBody>
          </p:sp>
          <p:sp>
            <p:nvSpPr>
              <p:cNvPr id="211" name="Freeform 1015"/>
              <p:cNvSpPr>
                <a:spLocks/>
              </p:cNvSpPr>
              <p:nvPr/>
            </p:nvSpPr>
            <p:spPr bwMode="auto">
              <a:xfrm>
                <a:off x="4634" y="745"/>
                <a:ext cx="63" cy="11"/>
              </a:xfrm>
              <a:custGeom>
                <a:avLst/>
                <a:gdLst/>
                <a:ahLst/>
                <a:cxnLst>
                  <a:cxn ang="0">
                    <a:pos x="63" y="0"/>
                  </a:cxn>
                  <a:cxn ang="0">
                    <a:pos x="57" y="2"/>
                  </a:cxn>
                  <a:cxn ang="0">
                    <a:pos x="47" y="7"/>
                  </a:cxn>
                  <a:cxn ang="0">
                    <a:pos x="26" y="11"/>
                  </a:cxn>
                  <a:cxn ang="0">
                    <a:pos x="5" y="7"/>
                  </a:cxn>
                  <a:cxn ang="0">
                    <a:pos x="0" y="5"/>
                  </a:cxn>
                </a:cxnLst>
                <a:rect l="0" t="0" r="r" b="b"/>
                <a:pathLst>
                  <a:path w="63" h="11">
                    <a:moveTo>
                      <a:pt x="63" y="0"/>
                    </a:moveTo>
                    <a:lnTo>
                      <a:pt x="57" y="2"/>
                    </a:lnTo>
                    <a:lnTo>
                      <a:pt x="47" y="7"/>
                    </a:lnTo>
                    <a:lnTo>
                      <a:pt x="26" y="11"/>
                    </a:lnTo>
                    <a:lnTo>
                      <a:pt x="5" y="7"/>
                    </a:lnTo>
                    <a:lnTo>
                      <a:pt x="0" y="5"/>
                    </a:lnTo>
                  </a:path>
                </a:pathLst>
              </a:custGeom>
              <a:solidFill>
                <a:srgbClr val="006600"/>
              </a:solidFill>
              <a:ln w="19050" cmpd="sng">
                <a:noFill/>
                <a:prstDash val="solid"/>
                <a:round/>
                <a:headEnd/>
                <a:tailEnd/>
              </a:ln>
            </p:spPr>
            <p:txBody>
              <a:bodyPr/>
              <a:lstStyle/>
              <a:p>
                <a:endParaRPr lang="en-US"/>
              </a:p>
            </p:txBody>
          </p:sp>
          <p:sp>
            <p:nvSpPr>
              <p:cNvPr id="212" name="Freeform 1016"/>
              <p:cNvSpPr>
                <a:spLocks/>
              </p:cNvSpPr>
              <p:nvPr/>
            </p:nvSpPr>
            <p:spPr bwMode="auto">
              <a:xfrm>
                <a:off x="4485" y="723"/>
                <a:ext cx="63" cy="30"/>
              </a:xfrm>
              <a:custGeom>
                <a:avLst/>
                <a:gdLst/>
                <a:ahLst/>
                <a:cxnLst>
                  <a:cxn ang="0">
                    <a:pos x="1" y="17"/>
                  </a:cxn>
                  <a:cxn ang="0">
                    <a:pos x="3" y="11"/>
                  </a:cxn>
                  <a:cxn ang="0">
                    <a:pos x="10" y="6"/>
                  </a:cxn>
                  <a:cxn ang="0">
                    <a:pos x="16" y="3"/>
                  </a:cxn>
                  <a:cxn ang="0">
                    <a:pos x="23" y="1"/>
                  </a:cxn>
                  <a:cxn ang="0">
                    <a:pos x="32" y="0"/>
                  </a:cxn>
                  <a:cxn ang="0">
                    <a:pos x="47" y="2"/>
                  </a:cxn>
                  <a:cxn ang="0">
                    <a:pos x="58" y="8"/>
                  </a:cxn>
                  <a:cxn ang="0">
                    <a:pos x="62" y="12"/>
                  </a:cxn>
                  <a:cxn ang="0">
                    <a:pos x="63" y="14"/>
                  </a:cxn>
                  <a:cxn ang="0">
                    <a:pos x="63" y="17"/>
                  </a:cxn>
                  <a:cxn ang="0">
                    <a:pos x="63" y="19"/>
                  </a:cxn>
                  <a:cxn ang="0">
                    <a:pos x="62" y="22"/>
                  </a:cxn>
                  <a:cxn ang="0">
                    <a:pos x="62" y="22"/>
                  </a:cxn>
                  <a:cxn ang="0">
                    <a:pos x="58" y="25"/>
                  </a:cxn>
                  <a:cxn ang="0">
                    <a:pos x="54" y="28"/>
                  </a:cxn>
                  <a:cxn ang="0">
                    <a:pos x="47" y="29"/>
                  </a:cxn>
                  <a:cxn ang="0">
                    <a:pos x="41" y="30"/>
                  </a:cxn>
                  <a:cxn ang="0">
                    <a:pos x="27" y="29"/>
                  </a:cxn>
                  <a:cxn ang="0">
                    <a:pos x="13" y="25"/>
                  </a:cxn>
                  <a:cxn ang="0">
                    <a:pos x="3" y="22"/>
                  </a:cxn>
                  <a:cxn ang="0">
                    <a:pos x="1" y="19"/>
                  </a:cxn>
                  <a:cxn ang="0">
                    <a:pos x="0" y="17"/>
                  </a:cxn>
                  <a:cxn ang="0">
                    <a:pos x="1" y="17"/>
                  </a:cxn>
                  <a:cxn ang="0">
                    <a:pos x="0" y="17"/>
                  </a:cxn>
                  <a:cxn ang="0">
                    <a:pos x="1" y="17"/>
                  </a:cxn>
                  <a:cxn ang="0">
                    <a:pos x="0" y="17"/>
                  </a:cxn>
                  <a:cxn ang="0">
                    <a:pos x="1" y="17"/>
                  </a:cxn>
                  <a:cxn ang="0">
                    <a:pos x="1" y="17"/>
                  </a:cxn>
                </a:cxnLst>
                <a:rect l="0" t="0" r="r" b="b"/>
                <a:pathLst>
                  <a:path w="63" h="30">
                    <a:moveTo>
                      <a:pt x="1" y="17"/>
                    </a:moveTo>
                    <a:lnTo>
                      <a:pt x="3" y="11"/>
                    </a:lnTo>
                    <a:lnTo>
                      <a:pt x="10" y="6"/>
                    </a:lnTo>
                    <a:lnTo>
                      <a:pt x="16" y="3"/>
                    </a:lnTo>
                    <a:lnTo>
                      <a:pt x="23" y="1"/>
                    </a:lnTo>
                    <a:lnTo>
                      <a:pt x="32" y="0"/>
                    </a:lnTo>
                    <a:lnTo>
                      <a:pt x="47" y="2"/>
                    </a:lnTo>
                    <a:lnTo>
                      <a:pt x="58" y="8"/>
                    </a:lnTo>
                    <a:lnTo>
                      <a:pt x="62" y="12"/>
                    </a:lnTo>
                    <a:lnTo>
                      <a:pt x="63" y="14"/>
                    </a:lnTo>
                    <a:lnTo>
                      <a:pt x="63" y="17"/>
                    </a:lnTo>
                    <a:lnTo>
                      <a:pt x="63" y="19"/>
                    </a:lnTo>
                    <a:lnTo>
                      <a:pt x="62" y="22"/>
                    </a:lnTo>
                    <a:lnTo>
                      <a:pt x="62" y="22"/>
                    </a:lnTo>
                    <a:lnTo>
                      <a:pt x="58" y="25"/>
                    </a:lnTo>
                    <a:lnTo>
                      <a:pt x="54" y="28"/>
                    </a:lnTo>
                    <a:lnTo>
                      <a:pt x="47" y="29"/>
                    </a:lnTo>
                    <a:lnTo>
                      <a:pt x="41" y="30"/>
                    </a:lnTo>
                    <a:lnTo>
                      <a:pt x="27" y="29"/>
                    </a:lnTo>
                    <a:lnTo>
                      <a:pt x="13" y="25"/>
                    </a:lnTo>
                    <a:lnTo>
                      <a:pt x="3" y="22"/>
                    </a:lnTo>
                    <a:lnTo>
                      <a:pt x="1" y="19"/>
                    </a:lnTo>
                    <a:lnTo>
                      <a:pt x="0" y="17"/>
                    </a:lnTo>
                    <a:lnTo>
                      <a:pt x="1" y="17"/>
                    </a:lnTo>
                    <a:lnTo>
                      <a:pt x="0" y="17"/>
                    </a:lnTo>
                    <a:lnTo>
                      <a:pt x="1" y="17"/>
                    </a:lnTo>
                    <a:lnTo>
                      <a:pt x="0" y="17"/>
                    </a:lnTo>
                    <a:lnTo>
                      <a:pt x="1" y="17"/>
                    </a:lnTo>
                    <a:lnTo>
                      <a:pt x="1" y="17"/>
                    </a:lnTo>
                    <a:close/>
                  </a:path>
                </a:pathLst>
              </a:custGeom>
              <a:solidFill>
                <a:srgbClr val="006600"/>
              </a:solidFill>
              <a:ln w="19050" cmpd="sng">
                <a:noFill/>
                <a:round/>
                <a:headEnd/>
                <a:tailEnd/>
              </a:ln>
            </p:spPr>
            <p:txBody>
              <a:bodyPr/>
              <a:lstStyle/>
              <a:p>
                <a:endParaRPr lang="en-US"/>
              </a:p>
            </p:txBody>
          </p:sp>
          <p:sp>
            <p:nvSpPr>
              <p:cNvPr id="213" name="Freeform 1017"/>
              <p:cNvSpPr>
                <a:spLocks/>
              </p:cNvSpPr>
              <p:nvPr/>
            </p:nvSpPr>
            <p:spPr bwMode="auto">
              <a:xfrm>
                <a:off x="4485" y="723"/>
                <a:ext cx="63" cy="30"/>
              </a:xfrm>
              <a:custGeom>
                <a:avLst/>
                <a:gdLst/>
                <a:ahLst/>
                <a:cxnLst>
                  <a:cxn ang="0">
                    <a:pos x="1" y="17"/>
                  </a:cxn>
                  <a:cxn ang="0">
                    <a:pos x="3" y="11"/>
                  </a:cxn>
                  <a:cxn ang="0">
                    <a:pos x="10" y="6"/>
                  </a:cxn>
                  <a:cxn ang="0">
                    <a:pos x="16" y="3"/>
                  </a:cxn>
                  <a:cxn ang="0">
                    <a:pos x="23" y="1"/>
                  </a:cxn>
                  <a:cxn ang="0">
                    <a:pos x="32" y="0"/>
                  </a:cxn>
                  <a:cxn ang="0">
                    <a:pos x="47" y="2"/>
                  </a:cxn>
                  <a:cxn ang="0">
                    <a:pos x="58" y="8"/>
                  </a:cxn>
                  <a:cxn ang="0">
                    <a:pos x="62" y="12"/>
                  </a:cxn>
                  <a:cxn ang="0">
                    <a:pos x="63" y="14"/>
                  </a:cxn>
                  <a:cxn ang="0">
                    <a:pos x="63" y="17"/>
                  </a:cxn>
                  <a:cxn ang="0">
                    <a:pos x="63" y="19"/>
                  </a:cxn>
                  <a:cxn ang="0">
                    <a:pos x="62" y="22"/>
                  </a:cxn>
                  <a:cxn ang="0">
                    <a:pos x="62" y="22"/>
                  </a:cxn>
                  <a:cxn ang="0">
                    <a:pos x="58" y="25"/>
                  </a:cxn>
                  <a:cxn ang="0">
                    <a:pos x="54" y="28"/>
                  </a:cxn>
                  <a:cxn ang="0">
                    <a:pos x="47" y="29"/>
                  </a:cxn>
                  <a:cxn ang="0">
                    <a:pos x="41" y="30"/>
                  </a:cxn>
                  <a:cxn ang="0">
                    <a:pos x="27" y="29"/>
                  </a:cxn>
                  <a:cxn ang="0">
                    <a:pos x="13" y="25"/>
                  </a:cxn>
                  <a:cxn ang="0">
                    <a:pos x="3" y="22"/>
                  </a:cxn>
                  <a:cxn ang="0">
                    <a:pos x="1" y="19"/>
                  </a:cxn>
                  <a:cxn ang="0">
                    <a:pos x="0" y="17"/>
                  </a:cxn>
                  <a:cxn ang="0">
                    <a:pos x="1" y="17"/>
                  </a:cxn>
                  <a:cxn ang="0">
                    <a:pos x="0" y="17"/>
                  </a:cxn>
                  <a:cxn ang="0">
                    <a:pos x="1" y="17"/>
                  </a:cxn>
                  <a:cxn ang="0">
                    <a:pos x="0" y="17"/>
                  </a:cxn>
                  <a:cxn ang="0">
                    <a:pos x="1" y="17"/>
                  </a:cxn>
                </a:cxnLst>
                <a:rect l="0" t="0" r="r" b="b"/>
                <a:pathLst>
                  <a:path w="63" h="30">
                    <a:moveTo>
                      <a:pt x="1" y="17"/>
                    </a:moveTo>
                    <a:lnTo>
                      <a:pt x="3" y="11"/>
                    </a:lnTo>
                    <a:lnTo>
                      <a:pt x="10" y="6"/>
                    </a:lnTo>
                    <a:lnTo>
                      <a:pt x="16" y="3"/>
                    </a:lnTo>
                    <a:lnTo>
                      <a:pt x="23" y="1"/>
                    </a:lnTo>
                    <a:lnTo>
                      <a:pt x="32" y="0"/>
                    </a:lnTo>
                    <a:lnTo>
                      <a:pt x="47" y="2"/>
                    </a:lnTo>
                    <a:lnTo>
                      <a:pt x="58" y="8"/>
                    </a:lnTo>
                    <a:lnTo>
                      <a:pt x="62" y="12"/>
                    </a:lnTo>
                    <a:lnTo>
                      <a:pt x="63" y="14"/>
                    </a:lnTo>
                    <a:lnTo>
                      <a:pt x="63" y="17"/>
                    </a:lnTo>
                    <a:lnTo>
                      <a:pt x="63" y="19"/>
                    </a:lnTo>
                    <a:lnTo>
                      <a:pt x="62" y="22"/>
                    </a:lnTo>
                    <a:lnTo>
                      <a:pt x="62" y="22"/>
                    </a:lnTo>
                    <a:lnTo>
                      <a:pt x="58" y="25"/>
                    </a:lnTo>
                    <a:lnTo>
                      <a:pt x="54" y="28"/>
                    </a:lnTo>
                    <a:lnTo>
                      <a:pt x="47" y="29"/>
                    </a:lnTo>
                    <a:lnTo>
                      <a:pt x="41" y="30"/>
                    </a:lnTo>
                    <a:lnTo>
                      <a:pt x="27" y="29"/>
                    </a:lnTo>
                    <a:lnTo>
                      <a:pt x="13" y="25"/>
                    </a:lnTo>
                    <a:lnTo>
                      <a:pt x="3" y="22"/>
                    </a:lnTo>
                    <a:lnTo>
                      <a:pt x="1" y="19"/>
                    </a:lnTo>
                    <a:lnTo>
                      <a:pt x="0" y="17"/>
                    </a:lnTo>
                    <a:lnTo>
                      <a:pt x="1" y="17"/>
                    </a:lnTo>
                    <a:lnTo>
                      <a:pt x="0" y="17"/>
                    </a:lnTo>
                    <a:lnTo>
                      <a:pt x="1" y="17"/>
                    </a:lnTo>
                    <a:lnTo>
                      <a:pt x="0" y="17"/>
                    </a:lnTo>
                    <a:lnTo>
                      <a:pt x="1" y="17"/>
                    </a:lnTo>
                  </a:path>
                </a:pathLst>
              </a:custGeom>
              <a:solidFill>
                <a:srgbClr val="006600"/>
              </a:solidFill>
              <a:ln w="19050" cmpd="sng">
                <a:noFill/>
                <a:prstDash val="solid"/>
                <a:round/>
                <a:headEnd/>
                <a:tailEnd/>
              </a:ln>
            </p:spPr>
            <p:txBody>
              <a:bodyPr/>
              <a:lstStyle/>
              <a:p>
                <a:endParaRPr lang="en-US"/>
              </a:p>
            </p:txBody>
          </p:sp>
          <p:sp>
            <p:nvSpPr>
              <p:cNvPr id="214" name="Freeform 1018"/>
              <p:cNvSpPr>
                <a:spLocks/>
              </p:cNvSpPr>
              <p:nvPr/>
            </p:nvSpPr>
            <p:spPr bwMode="auto">
              <a:xfrm>
                <a:off x="4502" y="723"/>
                <a:ext cx="34" cy="30"/>
              </a:xfrm>
              <a:custGeom>
                <a:avLst/>
                <a:gdLst/>
                <a:ahLst/>
                <a:cxnLst>
                  <a:cxn ang="0">
                    <a:pos x="8" y="2"/>
                  </a:cxn>
                  <a:cxn ang="0">
                    <a:pos x="5" y="3"/>
                  </a:cxn>
                  <a:cxn ang="0">
                    <a:pos x="4" y="5"/>
                  </a:cxn>
                  <a:cxn ang="0">
                    <a:pos x="2" y="6"/>
                  </a:cxn>
                  <a:cxn ang="0">
                    <a:pos x="1" y="8"/>
                  </a:cxn>
                  <a:cxn ang="0">
                    <a:pos x="0" y="12"/>
                  </a:cxn>
                  <a:cxn ang="0">
                    <a:pos x="0" y="13"/>
                  </a:cxn>
                  <a:cxn ang="0">
                    <a:pos x="0" y="18"/>
                  </a:cxn>
                  <a:cxn ang="0">
                    <a:pos x="2" y="20"/>
                  </a:cxn>
                  <a:cxn ang="0">
                    <a:pos x="4" y="22"/>
                  </a:cxn>
                  <a:cxn ang="0">
                    <a:pos x="5" y="24"/>
                  </a:cxn>
                  <a:cxn ang="0">
                    <a:pos x="8" y="28"/>
                  </a:cxn>
                  <a:cxn ang="0">
                    <a:pos x="11" y="29"/>
                  </a:cxn>
                  <a:cxn ang="0">
                    <a:pos x="17" y="30"/>
                  </a:cxn>
                  <a:cxn ang="0">
                    <a:pos x="23" y="30"/>
                  </a:cxn>
                  <a:cxn ang="0">
                    <a:pos x="28" y="29"/>
                  </a:cxn>
                  <a:cxn ang="0">
                    <a:pos x="30" y="27"/>
                  </a:cxn>
                  <a:cxn ang="0">
                    <a:pos x="32" y="27"/>
                  </a:cxn>
                  <a:cxn ang="0">
                    <a:pos x="34" y="22"/>
                  </a:cxn>
                  <a:cxn ang="0">
                    <a:pos x="34" y="18"/>
                  </a:cxn>
                  <a:cxn ang="0">
                    <a:pos x="34" y="14"/>
                  </a:cxn>
                  <a:cxn ang="0">
                    <a:pos x="33" y="11"/>
                  </a:cxn>
                  <a:cxn ang="0">
                    <a:pos x="32" y="7"/>
                  </a:cxn>
                  <a:cxn ang="0">
                    <a:pos x="32" y="5"/>
                  </a:cxn>
                  <a:cxn ang="0">
                    <a:pos x="28" y="2"/>
                  </a:cxn>
                  <a:cxn ang="0">
                    <a:pos x="27" y="1"/>
                  </a:cxn>
                  <a:cxn ang="0">
                    <a:pos x="24" y="1"/>
                  </a:cxn>
                  <a:cxn ang="0">
                    <a:pos x="22" y="0"/>
                  </a:cxn>
                  <a:cxn ang="0">
                    <a:pos x="18" y="1"/>
                  </a:cxn>
                  <a:cxn ang="0">
                    <a:pos x="13" y="1"/>
                  </a:cxn>
                  <a:cxn ang="0">
                    <a:pos x="8" y="2"/>
                  </a:cxn>
                  <a:cxn ang="0">
                    <a:pos x="6" y="2"/>
                  </a:cxn>
                  <a:cxn ang="0">
                    <a:pos x="7" y="2"/>
                  </a:cxn>
                  <a:cxn ang="0">
                    <a:pos x="8" y="2"/>
                  </a:cxn>
                  <a:cxn ang="0">
                    <a:pos x="7" y="2"/>
                  </a:cxn>
                  <a:cxn ang="0">
                    <a:pos x="8" y="2"/>
                  </a:cxn>
                  <a:cxn ang="0">
                    <a:pos x="7" y="2"/>
                  </a:cxn>
                  <a:cxn ang="0">
                    <a:pos x="8" y="2"/>
                  </a:cxn>
                  <a:cxn ang="0">
                    <a:pos x="8" y="2"/>
                  </a:cxn>
                </a:cxnLst>
                <a:rect l="0" t="0" r="r" b="b"/>
                <a:pathLst>
                  <a:path w="34" h="30">
                    <a:moveTo>
                      <a:pt x="8" y="2"/>
                    </a:moveTo>
                    <a:lnTo>
                      <a:pt x="5" y="3"/>
                    </a:lnTo>
                    <a:lnTo>
                      <a:pt x="4" y="5"/>
                    </a:lnTo>
                    <a:lnTo>
                      <a:pt x="2" y="6"/>
                    </a:lnTo>
                    <a:lnTo>
                      <a:pt x="1" y="8"/>
                    </a:lnTo>
                    <a:lnTo>
                      <a:pt x="0" y="12"/>
                    </a:lnTo>
                    <a:lnTo>
                      <a:pt x="0" y="13"/>
                    </a:lnTo>
                    <a:lnTo>
                      <a:pt x="0" y="18"/>
                    </a:lnTo>
                    <a:lnTo>
                      <a:pt x="2" y="20"/>
                    </a:lnTo>
                    <a:lnTo>
                      <a:pt x="4" y="22"/>
                    </a:lnTo>
                    <a:lnTo>
                      <a:pt x="5" y="24"/>
                    </a:lnTo>
                    <a:lnTo>
                      <a:pt x="8" y="28"/>
                    </a:lnTo>
                    <a:lnTo>
                      <a:pt x="11" y="29"/>
                    </a:lnTo>
                    <a:lnTo>
                      <a:pt x="17" y="30"/>
                    </a:lnTo>
                    <a:lnTo>
                      <a:pt x="23" y="30"/>
                    </a:lnTo>
                    <a:lnTo>
                      <a:pt x="28" y="29"/>
                    </a:lnTo>
                    <a:lnTo>
                      <a:pt x="30" y="27"/>
                    </a:lnTo>
                    <a:lnTo>
                      <a:pt x="32" y="27"/>
                    </a:lnTo>
                    <a:lnTo>
                      <a:pt x="34" y="22"/>
                    </a:lnTo>
                    <a:lnTo>
                      <a:pt x="34" y="18"/>
                    </a:lnTo>
                    <a:lnTo>
                      <a:pt x="34" y="14"/>
                    </a:lnTo>
                    <a:lnTo>
                      <a:pt x="33" y="11"/>
                    </a:lnTo>
                    <a:lnTo>
                      <a:pt x="32" y="7"/>
                    </a:lnTo>
                    <a:lnTo>
                      <a:pt x="32" y="5"/>
                    </a:lnTo>
                    <a:lnTo>
                      <a:pt x="28" y="2"/>
                    </a:lnTo>
                    <a:lnTo>
                      <a:pt x="27" y="1"/>
                    </a:lnTo>
                    <a:lnTo>
                      <a:pt x="24" y="1"/>
                    </a:lnTo>
                    <a:lnTo>
                      <a:pt x="22" y="0"/>
                    </a:lnTo>
                    <a:lnTo>
                      <a:pt x="18" y="1"/>
                    </a:lnTo>
                    <a:lnTo>
                      <a:pt x="13" y="1"/>
                    </a:lnTo>
                    <a:lnTo>
                      <a:pt x="8" y="2"/>
                    </a:lnTo>
                    <a:lnTo>
                      <a:pt x="6" y="2"/>
                    </a:lnTo>
                    <a:lnTo>
                      <a:pt x="7" y="2"/>
                    </a:lnTo>
                    <a:lnTo>
                      <a:pt x="8" y="2"/>
                    </a:lnTo>
                    <a:lnTo>
                      <a:pt x="7" y="2"/>
                    </a:lnTo>
                    <a:lnTo>
                      <a:pt x="8" y="2"/>
                    </a:lnTo>
                    <a:lnTo>
                      <a:pt x="7" y="2"/>
                    </a:lnTo>
                    <a:lnTo>
                      <a:pt x="8" y="2"/>
                    </a:lnTo>
                    <a:lnTo>
                      <a:pt x="8" y="2"/>
                    </a:lnTo>
                    <a:close/>
                  </a:path>
                </a:pathLst>
              </a:custGeom>
              <a:solidFill>
                <a:srgbClr val="006600"/>
              </a:solidFill>
              <a:ln w="19050" cmpd="sng">
                <a:noFill/>
                <a:round/>
                <a:headEnd/>
                <a:tailEnd/>
              </a:ln>
            </p:spPr>
            <p:txBody>
              <a:bodyPr/>
              <a:lstStyle/>
              <a:p>
                <a:endParaRPr lang="en-US"/>
              </a:p>
            </p:txBody>
          </p:sp>
          <p:sp>
            <p:nvSpPr>
              <p:cNvPr id="215" name="Freeform 1019"/>
              <p:cNvSpPr>
                <a:spLocks/>
              </p:cNvSpPr>
              <p:nvPr/>
            </p:nvSpPr>
            <p:spPr bwMode="auto">
              <a:xfrm>
                <a:off x="4502" y="723"/>
                <a:ext cx="34" cy="30"/>
              </a:xfrm>
              <a:custGeom>
                <a:avLst/>
                <a:gdLst/>
                <a:ahLst/>
                <a:cxnLst>
                  <a:cxn ang="0">
                    <a:pos x="8" y="2"/>
                  </a:cxn>
                  <a:cxn ang="0">
                    <a:pos x="5" y="3"/>
                  </a:cxn>
                  <a:cxn ang="0">
                    <a:pos x="4" y="5"/>
                  </a:cxn>
                  <a:cxn ang="0">
                    <a:pos x="2" y="6"/>
                  </a:cxn>
                  <a:cxn ang="0">
                    <a:pos x="1" y="8"/>
                  </a:cxn>
                  <a:cxn ang="0">
                    <a:pos x="0" y="12"/>
                  </a:cxn>
                  <a:cxn ang="0">
                    <a:pos x="0" y="13"/>
                  </a:cxn>
                  <a:cxn ang="0">
                    <a:pos x="0" y="18"/>
                  </a:cxn>
                  <a:cxn ang="0">
                    <a:pos x="2" y="20"/>
                  </a:cxn>
                  <a:cxn ang="0">
                    <a:pos x="4" y="22"/>
                  </a:cxn>
                  <a:cxn ang="0">
                    <a:pos x="5" y="24"/>
                  </a:cxn>
                  <a:cxn ang="0">
                    <a:pos x="8" y="28"/>
                  </a:cxn>
                  <a:cxn ang="0">
                    <a:pos x="11" y="29"/>
                  </a:cxn>
                  <a:cxn ang="0">
                    <a:pos x="17" y="30"/>
                  </a:cxn>
                  <a:cxn ang="0">
                    <a:pos x="23" y="30"/>
                  </a:cxn>
                  <a:cxn ang="0">
                    <a:pos x="28" y="29"/>
                  </a:cxn>
                  <a:cxn ang="0">
                    <a:pos x="30" y="27"/>
                  </a:cxn>
                  <a:cxn ang="0">
                    <a:pos x="32" y="27"/>
                  </a:cxn>
                  <a:cxn ang="0">
                    <a:pos x="34" y="22"/>
                  </a:cxn>
                  <a:cxn ang="0">
                    <a:pos x="34" y="18"/>
                  </a:cxn>
                  <a:cxn ang="0">
                    <a:pos x="34" y="14"/>
                  </a:cxn>
                  <a:cxn ang="0">
                    <a:pos x="33" y="11"/>
                  </a:cxn>
                  <a:cxn ang="0">
                    <a:pos x="32" y="7"/>
                  </a:cxn>
                  <a:cxn ang="0">
                    <a:pos x="32" y="5"/>
                  </a:cxn>
                  <a:cxn ang="0">
                    <a:pos x="28" y="2"/>
                  </a:cxn>
                  <a:cxn ang="0">
                    <a:pos x="27" y="1"/>
                  </a:cxn>
                  <a:cxn ang="0">
                    <a:pos x="24" y="1"/>
                  </a:cxn>
                  <a:cxn ang="0">
                    <a:pos x="22" y="0"/>
                  </a:cxn>
                  <a:cxn ang="0">
                    <a:pos x="18" y="1"/>
                  </a:cxn>
                  <a:cxn ang="0">
                    <a:pos x="13" y="1"/>
                  </a:cxn>
                  <a:cxn ang="0">
                    <a:pos x="8" y="2"/>
                  </a:cxn>
                  <a:cxn ang="0">
                    <a:pos x="6" y="2"/>
                  </a:cxn>
                  <a:cxn ang="0">
                    <a:pos x="7" y="2"/>
                  </a:cxn>
                  <a:cxn ang="0">
                    <a:pos x="8" y="2"/>
                  </a:cxn>
                  <a:cxn ang="0">
                    <a:pos x="7" y="2"/>
                  </a:cxn>
                  <a:cxn ang="0">
                    <a:pos x="8" y="2"/>
                  </a:cxn>
                  <a:cxn ang="0">
                    <a:pos x="7" y="2"/>
                  </a:cxn>
                  <a:cxn ang="0">
                    <a:pos x="8" y="2"/>
                  </a:cxn>
                </a:cxnLst>
                <a:rect l="0" t="0" r="r" b="b"/>
                <a:pathLst>
                  <a:path w="34" h="30">
                    <a:moveTo>
                      <a:pt x="8" y="2"/>
                    </a:moveTo>
                    <a:lnTo>
                      <a:pt x="5" y="3"/>
                    </a:lnTo>
                    <a:lnTo>
                      <a:pt x="4" y="5"/>
                    </a:lnTo>
                    <a:lnTo>
                      <a:pt x="2" y="6"/>
                    </a:lnTo>
                    <a:lnTo>
                      <a:pt x="1" y="8"/>
                    </a:lnTo>
                    <a:lnTo>
                      <a:pt x="0" y="12"/>
                    </a:lnTo>
                    <a:lnTo>
                      <a:pt x="0" y="13"/>
                    </a:lnTo>
                    <a:lnTo>
                      <a:pt x="0" y="18"/>
                    </a:lnTo>
                    <a:lnTo>
                      <a:pt x="2" y="20"/>
                    </a:lnTo>
                    <a:lnTo>
                      <a:pt x="4" y="22"/>
                    </a:lnTo>
                    <a:lnTo>
                      <a:pt x="5" y="24"/>
                    </a:lnTo>
                    <a:lnTo>
                      <a:pt x="8" y="28"/>
                    </a:lnTo>
                    <a:lnTo>
                      <a:pt x="11" y="29"/>
                    </a:lnTo>
                    <a:lnTo>
                      <a:pt x="17" y="30"/>
                    </a:lnTo>
                    <a:lnTo>
                      <a:pt x="23" y="30"/>
                    </a:lnTo>
                    <a:lnTo>
                      <a:pt x="28" y="29"/>
                    </a:lnTo>
                    <a:lnTo>
                      <a:pt x="30" y="27"/>
                    </a:lnTo>
                    <a:lnTo>
                      <a:pt x="32" y="27"/>
                    </a:lnTo>
                    <a:lnTo>
                      <a:pt x="34" y="22"/>
                    </a:lnTo>
                    <a:lnTo>
                      <a:pt x="34" y="18"/>
                    </a:lnTo>
                    <a:lnTo>
                      <a:pt x="34" y="14"/>
                    </a:lnTo>
                    <a:lnTo>
                      <a:pt x="33" y="11"/>
                    </a:lnTo>
                    <a:lnTo>
                      <a:pt x="32" y="7"/>
                    </a:lnTo>
                    <a:lnTo>
                      <a:pt x="32" y="5"/>
                    </a:lnTo>
                    <a:lnTo>
                      <a:pt x="28" y="2"/>
                    </a:lnTo>
                    <a:lnTo>
                      <a:pt x="27" y="1"/>
                    </a:lnTo>
                    <a:lnTo>
                      <a:pt x="24" y="1"/>
                    </a:lnTo>
                    <a:lnTo>
                      <a:pt x="22" y="0"/>
                    </a:lnTo>
                    <a:lnTo>
                      <a:pt x="18" y="1"/>
                    </a:lnTo>
                    <a:lnTo>
                      <a:pt x="13" y="1"/>
                    </a:lnTo>
                    <a:lnTo>
                      <a:pt x="8" y="2"/>
                    </a:lnTo>
                    <a:lnTo>
                      <a:pt x="6" y="2"/>
                    </a:lnTo>
                    <a:lnTo>
                      <a:pt x="7" y="2"/>
                    </a:lnTo>
                    <a:lnTo>
                      <a:pt x="8" y="2"/>
                    </a:lnTo>
                    <a:lnTo>
                      <a:pt x="7" y="2"/>
                    </a:lnTo>
                    <a:lnTo>
                      <a:pt x="8" y="2"/>
                    </a:lnTo>
                    <a:lnTo>
                      <a:pt x="7" y="2"/>
                    </a:lnTo>
                    <a:lnTo>
                      <a:pt x="8" y="2"/>
                    </a:lnTo>
                  </a:path>
                </a:pathLst>
              </a:custGeom>
              <a:solidFill>
                <a:srgbClr val="006600"/>
              </a:solidFill>
              <a:ln w="19050" cmpd="sng">
                <a:noFill/>
                <a:prstDash val="solid"/>
                <a:round/>
                <a:headEnd/>
                <a:tailEnd/>
              </a:ln>
            </p:spPr>
            <p:txBody>
              <a:bodyPr/>
              <a:lstStyle/>
              <a:p>
                <a:endParaRPr lang="en-US"/>
              </a:p>
            </p:txBody>
          </p:sp>
          <p:sp>
            <p:nvSpPr>
              <p:cNvPr id="216" name="Freeform 1020"/>
              <p:cNvSpPr>
                <a:spLocks/>
              </p:cNvSpPr>
              <p:nvPr/>
            </p:nvSpPr>
            <p:spPr bwMode="auto">
              <a:xfrm>
                <a:off x="4485" y="725"/>
                <a:ext cx="69" cy="21"/>
              </a:xfrm>
              <a:custGeom>
                <a:avLst/>
                <a:gdLst/>
                <a:ahLst/>
                <a:cxnLst>
                  <a:cxn ang="0">
                    <a:pos x="69" y="21"/>
                  </a:cxn>
                  <a:cxn ang="0">
                    <a:pos x="68" y="20"/>
                  </a:cxn>
                  <a:cxn ang="0">
                    <a:pos x="66" y="16"/>
                  </a:cxn>
                  <a:cxn ang="0">
                    <a:pos x="61" y="9"/>
                  </a:cxn>
                  <a:cxn ang="0">
                    <a:pos x="54" y="3"/>
                  </a:cxn>
                  <a:cxn ang="0">
                    <a:pos x="52" y="1"/>
                  </a:cxn>
                  <a:cxn ang="0">
                    <a:pos x="47" y="1"/>
                  </a:cxn>
                  <a:cxn ang="0">
                    <a:pos x="36" y="0"/>
                  </a:cxn>
                  <a:cxn ang="0">
                    <a:pos x="17" y="3"/>
                  </a:cxn>
                  <a:cxn ang="0">
                    <a:pos x="8" y="7"/>
                  </a:cxn>
                  <a:cxn ang="0">
                    <a:pos x="2" y="15"/>
                  </a:cxn>
                  <a:cxn ang="0">
                    <a:pos x="0" y="18"/>
                  </a:cxn>
                </a:cxnLst>
                <a:rect l="0" t="0" r="r" b="b"/>
                <a:pathLst>
                  <a:path w="69" h="21">
                    <a:moveTo>
                      <a:pt x="69" y="21"/>
                    </a:moveTo>
                    <a:lnTo>
                      <a:pt x="68" y="20"/>
                    </a:lnTo>
                    <a:lnTo>
                      <a:pt x="66" y="16"/>
                    </a:lnTo>
                    <a:lnTo>
                      <a:pt x="61" y="9"/>
                    </a:lnTo>
                    <a:lnTo>
                      <a:pt x="54" y="3"/>
                    </a:lnTo>
                    <a:lnTo>
                      <a:pt x="52" y="1"/>
                    </a:lnTo>
                    <a:lnTo>
                      <a:pt x="47" y="1"/>
                    </a:lnTo>
                    <a:lnTo>
                      <a:pt x="36" y="0"/>
                    </a:lnTo>
                    <a:lnTo>
                      <a:pt x="17" y="3"/>
                    </a:lnTo>
                    <a:lnTo>
                      <a:pt x="8" y="7"/>
                    </a:lnTo>
                    <a:lnTo>
                      <a:pt x="2" y="15"/>
                    </a:lnTo>
                    <a:lnTo>
                      <a:pt x="0" y="18"/>
                    </a:lnTo>
                  </a:path>
                </a:pathLst>
              </a:custGeom>
              <a:solidFill>
                <a:srgbClr val="006600"/>
              </a:solidFill>
              <a:ln w="19050" cmpd="sng">
                <a:noFill/>
                <a:prstDash val="solid"/>
                <a:round/>
                <a:headEnd/>
                <a:tailEnd/>
              </a:ln>
            </p:spPr>
            <p:txBody>
              <a:bodyPr/>
              <a:lstStyle/>
              <a:p>
                <a:endParaRPr lang="en-US"/>
              </a:p>
            </p:txBody>
          </p:sp>
          <p:sp>
            <p:nvSpPr>
              <p:cNvPr id="217" name="Freeform 1021"/>
              <p:cNvSpPr>
                <a:spLocks/>
              </p:cNvSpPr>
              <p:nvPr/>
            </p:nvSpPr>
            <p:spPr bwMode="auto">
              <a:xfrm>
                <a:off x="4486" y="718"/>
                <a:ext cx="68" cy="16"/>
              </a:xfrm>
              <a:custGeom>
                <a:avLst/>
                <a:gdLst/>
                <a:ahLst/>
                <a:cxnLst>
                  <a:cxn ang="0">
                    <a:pos x="0" y="16"/>
                  </a:cxn>
                  <a:cxn ang="0">
                    <a:pos x="4" y="12"/>
                  </a:cxn>
                  <a:cxn ang="0">
                    <a:pos x="11" y="7"/>
                  </a:cxn>
                  <a:cxn ang="0">
                    <a:pos x="20" y="3"/>
                  </a:cxn>
                  <a:cxn ang="0">
                    <a:pos x="29" y="1"/>
                  </a:cxn>
                  <a:cxn ang="0">
                    <a:pos x="38" y="0"/>
                  </a:cxn>
                  <a:cxn ang="0">
                    <a:pos x="48" y="1"/>
                  </a:cxn>
                  <a:cxn ang="0">
                    <a:pos x="53" y="1"/>
                  </a:cxn>
                  <a:cxn ang="0">
                    <a:pos x="57" y="3"/>
                  </a:cxn>
                  <a:cxn ang="0">
                    <a:pos x="59" y="5"/>
                  </a:cxn>
                  <a:cxn ang="0">
                    <a:pos x="61" y="8"/>
                  </a:cxn>
                  <a:cxn ang="0">
                    <a:pos x="66" y="14"/>
                  </a:cxn>
                  <a:cxn ang="0">
                    <a:pos x="68" y="16"/>
                  </a:cxn>
                </a:cxnLst>
                <a:rect l="0" t="0" r="r" b="b"/>
                <a:pathLst>
                  <a:path w="68" h="16">
                    <a:moveTo>
                      <a:pt x="0" y="16"/>
                    </a:moveTo>
                    <a:lnTo>
                      <a:pt x="4" y="12"/>
                    </a:lnTo>
                    <a:lnTo>
                      <a:pt x="11" y="7"/>
                    </a:lnTo>
                    <a:lnTo>
                      <a:pt x="20" y="3"/>
                    </a:lnTo>
                    <a:lnTo>
                      <a:pt x="29" y="1"/>
                    </a:lnTo>
                    <a:lnTo>
                      <a:pt x="38" y="0"/>
                    </a:lnTo>
                    <a:lnTo>
                      <a:pt x="48" y="1"/>
                    </a:lnTo>
                    <a:lnTo>
                      <a:pt x="53" y="1"/>
                    </a:lnTo>
                    <a:lnTo>
                      <a:pt x="57" y="3"/>
                    </a:lnTo>
                    <a:lnTo>
                      <a:pt x="59" y="5"/>
                    </a:lnTo>
                    <a:lnTo>
                      <a:pt x="61" y="8"/>
                    </a:lnTo>
                    <a:lnTo>
                      <a:pt x="66" y="14"/>
                    </a:lnTo>
                    <a:lnTo>
                      <a:pt x="68" y="16"/>
                    </a:lnTo>
                  </a:path>
                </a:pathLst>
              </a:custGeom>
              <a:solidFill>
                <a:srgbClr val="006600"/>
              </a:solidFill>
              <a:ln w="19050" cmpd="sng">
                <a:noFill/>
                <a:prstDash val="solid"/>
                <a:round/>
                <a:headEnd/>
                <a:tailEnd/>
              </a:ln>
            </p:spPr>
            <p:txBody>
              <a:bodyPr/>
              <a:lstStyle/>
              <a:p>
                <a:endParaRPr lang="en-US"/>
              </a:p>
            </p:txBody>
          </p:sp>
          <p:sp>
            <p:nvSpPr>
              <p:cNvPr id="218" name="Freeform 1022"/>
              <p:cNvSpPr>
                <a:spLocks/>
              </p:cNvSpPr>
              <p:nvPr/>
            </p:nvSpPr>
            <p:spPr bwMode="auto">
              <a:xfrm>
                <a:off x="4513" y="731"/>
                <a:ext cx="11" cy="12"/>
              </a:xfrm>
              <a:custGeom>
                <a:avLst/>
                <a:gdLst/>
                <a:ahLst/>
                <a:cxnLst>
                  <a:cxn ang="0">
                    <a:pos x="6" y="12"/>
                  </a:cxn>
                  <a:cxn ang="0">
                    <a:pos x="7" y="12"/>
                  </a:cxn>
                  <a:cxn ang="0">
                    <a:pos x="10" y="11"/>
                  </a:cxn>
                  <a:cxn ang="0">
                    <a:pos x="10" y="10"/>
                  </a:cxn>
                  <a:cxn ang="0">
                    <a:pos x="10" y="8"/>
                  </a:cxn>
                  <a:cxn ang="0">
                    <a:pos x="11" y="6"/>
                  </a:cxn>
                  <a:cxn ang="0">
                    <a:pos x="10" y="4"/>
                  </a:cxn>
                  <a:cxn ang="0">
                    <a:pos x="10" y="3"/>
                  </a:cxn>
                  <a:cxn ang="0">
                    <a:pos x="8" y="1"/>
                  </a:cxn>
                  <a:cxn ang="0">
                    <a:pos x="6" y="0"/>
                  </a:cxn>
                  <a:cxn ang="0">
                    <a:pos x="4" y="1"/>
                  </a:cxn>
                  <a:cxn ang="0">
                    <a:pos x="1" y="3"/>
                  </a:cxn>
                  <a:cxn ang="0">
                    <a:pos x="0" y="4"/>
                  </a:cxn>
                  <a:cxn ang="0">
                    <a:pos x="0" y="6"/>
                  </a:cxn>
                  <a:cxn ang="0">
                    <a:pos x="0" y="6"/>
                  </a:cxn>
                  <a:cxn ang="0">
                    <a:pos x="0" y="8"/>
                  </a:cxn>
                  <a:cxn ang="0">
                    <a:pos x="0" y="10"/>
                  </a:cxn>
                  <a:cxn ang="0">
                    <a:pos x="1" y="11"/>
                  </a:cxn>
                  <a:cxn ang="0">
                    <a:pos x="2" y="12"/>
                  </a:cxn>
                  <a:cxn ang="0">
                    <a:pos x="6" y="12"/>
                  </a:cxn>
                  <a:cxn ang="0">
                    <a:pos x="5" y="12"/>
                  </a:cxn>
                  <a:cxn ang="0">
                    <a:pos x="6" y="12"/>
                  </a:cxn>
                  <a:cxn ang="0">
                    <a:pos x="5" y="12"/>
                  </a:cxn>
                  <a:cxn ang="0">
                    <a:pos x="6" y="12"/>
                  </a:cxn>
                  <a:cxn ang="0">
                    <a:pos x="6" y="12"/>
                  </a:cxn>
                </a:cxnLst>
                <a:rect l="0" t="0" r="r" b="b"/>
                <a:pathLst>
                  <a:path w="11" h="12">
                    <a:moveTo>
                      <a:pt x="6" y="12"/>
                    </a:moveTo>
                    <a:lnTo>
                      <a:pt x="7" y="12"/>
                    </a:lnTo>
                    <a:lnTo>
                      <a:pt x="10" y="11"/>
                    </a:lnTo>
                    <a:lnTo>
                      <a:pt x="10" y="10"/>
                    </a:lnTo>
                    <a:lnTo>
                      <a:pt x="10" y="8"/>
                    </a:lnTo>
                    <a:lnTo>
                      <a:pt x="11" y="6"/>
                    </a:lnTo>
                    <a:lnTo>
                      <a:pt x="10" y="4"/>
                    </a:lnTo>
                    <a:lnTo>
                      <a:pt x="10" y="3"/>
                    </a:lnTo>
                    <a:lnTo>
                      <a:pt x="8" y="1"/>
                    </a:lnTo>
                    <a:lnTo>
                      <a:pt x="6" y="0"/>
                    </a:lnTo>
                    <a:lnTo>
                      <a:pt x="4" y="1"/>
                    </a:lnTo>
                    <a:lnTo>
                      <a:pt x="1" y="3"/>
                    </a:lnTo>
                    <a:lnTo>
                      <a:pt x="0" y="4"/>
                    </a:lnTo>
                    <a:lnTo>
                      <a:pt x="0" y="6"/>
                    </a:lnTo>
                    <a:lnTo>
                      <a:pt x="0" y="6"/>
                    </a:lnTo>
                    <a:lnTo>
                      <a:pt x="0" y="8"/>
                    </a:lnTo>
                    <a:lnTo>
                      <a:pt x="0" y="10"/>
                    </a:lnTo>
                    <a:lnTo>
                      <a:pt x="1" y="11"/>
                    </a:lnTo>
                    <a:lnTo>
                      <a:pt x="2" y="12"/>
                    </a:lnTo>
                    <a:lnTo>
                      <a:pt x="6" y="12"/>
                    </a:lnTo>
                    <a:lnTo>
                      <a:pt x="5" y="12"/>
                    </a:lnTo>
                    <a:lnTo>
                      <a:pt x="6" y="12"/>
                    </a:lnTo>
                    <a:lnTo>
                      <a:pt x="5" y="12"/>
                    </a:lnTo>
                    <a:lnTo>
                      <a:pt x="6" y="12"/>
                    </a:lnTo>
                    <a:lnTo>
                      <a:pt x="6" y="12"/>
                    </a:lnTo>
                    <a:close/>
                  </a:path>
                </a:pathLst>
              </a:custGeom>
              <a:solidFill>
                <a:srgbClr val="006600"/>
              </a:solidFill>
              <a:ln w="19050" cmpd="sng">
                <a:noFill/>
                <a:round/>
                <a:headEnd/>
                <a:tailEnd/>
              </a:ln>
            </p:spPr>
            <p:txBody>
              <a:bodyPr/>
              <a:lstStyle/>
              <a:p>
                <a:endParaRPr lang="en-US"/>
              </a:p>
            </p:txBody>
          </p:sp>
          <p:sp>
            <p:nvSpPr>
              <p:cNvPr id="219" name="Freeform 1023"/>
              <p:cNvSpPr>
                <a:spLocks/>
              </p:cNvSpPr>
              <p:nvPr/>
            </p:nvSpPr>
            <p:spPr bwMode="auto">
              <a:xfrm>
                <a:off x="4513" y="731"/>
                <a:ext cx="11" cy="12"/>
              </a:xfrm>
              <a:custGeom>
                <a:avLst/>
                <a:gdLst/>
                <a:ahLst/>
                <a:cxnLst>
                  <a:cxn ang="0">
                    <a:pos x="6" y="12"/>
                  </a:cxn>
                  <a:cxn ang="0">
                    <a:pos x="7" y="12"/>
                  </a:cxn>
                  <a:cxn ang="0">
                    <a:pos x="10" y="11"/>
                  </a:cxn>
                  <a:cxn ang="0">
                    <a:pos x="10" y="10"/>
                  </a:cxn>
                  <a:cxn ang="0">
                    <a:pos x="10" y="8"/>
                  </a:cxn>
                  <a:cxn ang="0">
                    <a:pos x="11" y="6"/>
                  </a:cxn>
                  <a:cxn ang="0">
                    <a:pos x="10" y="4"/>
                  </a:cxn>
                  <a:cxn ang="0">
                    <a:pos x="10" y="3"/>
                  </a:cxn>
                  <a:cxn ang="0">
                    <a:pos x="8" y="1"/>
                  </a:cxn>
                  <a:cxn ang="0">
                    <a:pos x="6" y="0"/>
                  </a:cxn>
                  <a:cxn ang="0">
                    <a:pos x="4" y="1"/>
                  </a:cxn>
                  <a:cxn ang="0">
                    <a:pos x="1" y="3"/>
                  </a:cxn>
                  <a:cxn ang="0">
                    <a:pos x="0" y="4"/>
                  </a:cxn>
                  <a:cxn ang="0">
                    <a:pos x="0" y="6"/>
                  </a:cxn>
                  <a:cxn ang="0">
                    <a:pos x="0" y="6"/>
                  </a:cxn>
                  <a:cxn ang="0">
                    <a:pos x="0" y="8"/>
                  </a:cxn>
                  <a:cxn ang="0">
                    <a:pos x="0" y="10"/>
                  </a:cxn>
                  <a:cxn ang="0">
                    <a:pos x="1" y="11"/>
                  </a:cxn>
                  <a:cxn ang="0">
                    <a:pos x="2" y="12"/>
                  </a:cxn>
                  <a:cxn ang="0">
                    <a:pos x="6" y="12"/>
                  </a:cxn>
                  <a:cxn ang="0">
                    <a:pos x="5" y="12"/>
                  </a:cxn>
                  <a:cxn ang="0">
                    <a:pos x="6" y="12"/>
                  </a:cxn>
                  <a:cxn ang="0">
                    <a:pos x="5" y="12"/>
                  </a:cxn>
                  <a:cxn ang="0">
                    <a:pos x="6" y="12"/>
                  </a:cxn>
                </a:cxnLst>
                <a:rect l="0" t="0" r="r" b="b"/>
                <a:pathLst>
                  <a:path w="11" h="12">
                    <a:moveTo>
                      <a:pt x="6" y="12"/>
                    </a:moveTo>
                    <a:lnTo>
                      <a:pt x="7" y="12"/>
                    </a:lnTo>
                    <a:lnTo>
                      <a:pt x="10" y="11"/>
                    </a:lnTo>
                    <a:lnTo>
                      <a:pt x="10" y="10"/>
                    </a:lnTo>
                    <a:lnTo>
                      <a:pt x="10" y="8"/>
                    </a:lnTo>
                    <a:lnTo>
                      <a:pt x="11" y="6"/>
                    </a:lnTo>
                    <a:lnTo>
                      <a:pt x="10" y="4"/>
                    </a:lnTo>
                    <a:lnTo>
                      <a:pt x="10" y="3"/>
                    </a:lnTo>
                    <a:lnTo>
                      <a:pt x="8" y="1"/>
                    </a:lnTo>
                    <a:lnTo>
                      <a:pt x="6" y="0"/>
                    </a:lnTo>
                    <a:lnTo>
                      <a:pt x="4" y="1"/>
                    </a:lnTo>
                    <a:lnTo>
                      <a:pt x="1" y="3"/>
                    </a:lnTo>
                    <a:lnTo>
                      <a:pt x="0" y="4"/>
                    </a:lnTo>
                    <a:lnTo>
                      <a:pt x="0" y="6"/>
                    </a:lnTo>
                    <a:lnTo>
                      <a:pt x="0" y="6"/>
                    </a:lnTo>
                    <a:lnTo>
                      <a:pt x="0" y="8"/>
                    </a:lnTo>
                    <a:lnTo>
                      <a:pt x="0" y="10"/>
                    </a:lnTo>
                    <a:lnTo>
                      <a:pt x="1" y="11"/>
                    </a:lnTo>
                    <a:lnTo>
                      <a:pt x="2" y="12"/>
                    </a:lnTo>
                    <a:lnTo>
                      <a:pt x="6" y="12"/>
                    </a:lnTo>
                    <a:lnTo>
                      <a:pt x="5" y="12"/>
                    </a:lnTo>
                    <a:lnTo>
                      <a:pt x="6" y="12"/>
                    </a:lnTo>
                    <a:lnTo>
                      <a:pt x="5" y="12"/>
                    </a:lnTo>
                    <a:lnTo>
                      <a:pt x="6" y="12"/>
                    </a:lnTo>
                  </a:path>
                </a:pathLst>
              </a:custGeom>
              <a:solidFill>
                <a:srgbClr val="006600"/>
              </a:solidFill>
              <a:ln w="19050" cmpd="sng">
                <a:noFill/>
                <a:prstDash val="solid"/>
                <a:round/>
                <a:headEnd/>
                <a:tailEnd/>
              </a:ln>
            </p:spPr>
            <p:txBody>
              <a:bodyPr/>
              <a:lstStyle/>
              <a:p>
                <a:endParaRPr lang="en-US"/>
              </a:p>
            </p:txBody>
          </p:sp>
          <p:sp>
            <p:nvSpPr>
              <p:cNvPr id="220" name="Freeform 1024"/>
              <p:cNvSpPr>
                <a:spLocks/>
              </p:cNvSpPr>
              <p:nvPr/>
            </p:nvSpPr>
            <p:spPr bwMode="auto">
              <a:xfrm>
                <a:off x="4521" y="731"/>
                <a:ext cx="5" cy="6"/>
              </a:xfrm>
              <a:custGeom>
                <a:avLst/>
                <a:gdLst/>
                <a:ahLst/>
                <a:cxnLst>
                  <a:cxn ang="0">
                    <a:pos x="3" y="0"/>
                  </a:cxn>
                  <a:cxn ang="0">
                    <a:pos x="2" y="1"/>
                  </a:cxn>
                  <a:cxn ang="0">
                    <a:pos x="0" y="3"/>
                  </a:cxn>
                  <a:cxn ang="0">
                    <a:pos x="0" y="4"/>
                  </a:cxn>
                  <a:cxn ang="0">
                    <a:pos x="0" y="5"/>
                  </a:cxn>
                  <a:cxn ang="0">
                    <a:pos x="2" y="6"/>
                  </a:cxn>
                  <a:cxn ang="0">
                    <a:pos x="4" y="6"/>
                  </a:cxn>
                  <a:cxn ang="0">
                    <a:pos x="5" y="5"/>
                  </a:cxn>
                  <a:cxn ang="0">
                    <a:pos x="5" y="3"/>
                  </a:cxn>
                  <a:cxn ang="0">
                    <a:pos x="5" y="1"/>
                  </a:cxn>
                  <a:cxn ang="0">
                    <a:pos x="4" y="0"/>
                  </a:cxn>
                  <a:cxn ang="0">
                    <a:pos x="3" y="0"/>
                  </a:cxn>
                  <a:cxn ang="0">
                    <a:pos x="3" y="0"/>
                  </a:cxn>
                  <a:cxn ang="0">
                    <a:pos x="2" y="0"/>
                  </a:cxn>
                  <a:cxn ang="0">
                    <a:pos x="3" y="0"/>
                  </a:cxn>
                  <a:cxn ang="0">
                    <a:pos x="2" y="0"/>
                  </a:cxn>
                  <a:cxn ang="0">
                    <a:pos x="3" y="0"/>
                  </a:cxn>
                  <a:cxn ang="0">
                    <a:pos x="3" y="0"/>
                  </a:cxn>
                </a:cxnLst>
                <a:rect l="0" t="0" r="r" b="b"/>
                <a:pathLst>
                  <a:path w="5" h="6">
                    <a:moveTo>
                      <a:pt x="3" y="0"/>
                    </a:moveTo>
                    <a:lnTo>
                      <a:pt x="2" y="1"/>
                    </a:lnTo>
                    <a:lnTo>
                      <a:pt x="0" y="3"/>
                    </a:lnTo>
                    <a:lnTo>
                      <a:pt x="0" y="4"/>
                    </a:lnTo>
                    <a:lnTo>
                      <a:pt x="0" y="5"/>
                    </a:lnTo>
                    <a:lnTo>
                      <a:pt x="2" y="6"/>
                    </a:lnTo>
                    <a:lnTo>
                      <a:pt x="4" y="6"/>
                    </a:lnTo>
                    <a:lnTo>
                      <a:pt x="5" y="5"/>
                    </a:lnTo>
                    <a:lnTo>
                      <a:pt x="5" y="3"/>
                    </a:lnTo>
                    <a:lnTo>
                      <a:pt x="5" y="1"/>
                    </a:lnTo>
                    <a:lnTo>
                      <a:pt x="4" y="0"/>
                    </a:lnTo>
                    <a:lnTo>
                      <a:pt x="3" y="0"/>
                    </a:lnTo>
                    <a:lnTo>
                      <a:pt x="3" y="0"/>
                    </a:lnTo>
                    <a:lnTo>
                      <a:pt x="2" y="0"/>
                    </a:lnTo>
                    <a:lnTo>
                      <a:pt x="3" y="0"/>
                    </a:lnTo>
                    <a:lnTo>
                      <a:pt x="2" y="0"/>
                    </a:lnTo>
                    <a:lnTo>
                      <a:pt x="3" y="0"/>
                    </a:lnTo>
                    <a:lnTo>
                      <a:pt x="3" y="0"/>
                    </a:lnTo>
                    <a:close/>
                  </a:path>
                </a:pathLst>
              </a:custGeom>
              <a:solidFill>
                <a:srgbClr val="006600"/>
              </a:solidFill>
              <a:ln w="19050" cmpd="sng">
                <a:noFill/>
                <a:round/>
                <a:headEnd/>
                <a:tailEnd/>
              </a:ln>
            </p:spPr>
            <p:txBody>
              <a:bodyPr/>
              <a:lstStyle/>
              <a:p>
                <a:endParaRPr lang="en-US"/>
              </a:p>
            </p:txBody>
          </p:sp>
          <p:sp>
            <p:nvSpPr>
              <p:cNvPr id="221" name="Freeform 1025"/>
              <p:cNvSpPr>
                <a:spLocks/>
              </p:cNvSpPr>
              <p:nvPr/>
            </p:nvSpPr>
            <p:spPr bwMode="auto">
              <a:xfrm>
                <a:off x="4521" y="731"/>
                <a:ext cx="5" cy="6"/>
              </a:xfrm>
              <a:custGeom>
                <a:avLst/>
                <a:gdLst/>
                <a:ahLst/>
                <a:cxnLst>
                  <a:cxn ang="0">
                    <a:pos x="3" y="0"/>
                  </a:cxn>
                  <a:cxn ang="0">
                    <a:pos x="2" y="1"/>
                  </a:cxn>
                  <a:cxn ang="0">
                    <a:pos x="0" y="3"/>
                  </a:cxn>
                  <a:cxn ang="0">
                    <a:pos x="0" y="4"/>
                  </a:cxn>
                  <a:cxn ang="0">
                    <a:pos x="0" y="5"/>
                  </a:cxn>
                  <a:cxn ang="0">
                    <a:pos x="2" y="6"/>
                  </a:cxn>
                  <a:cxn ang="0">
                    <a:pos x="4" y="6"/>
                  </a:cxn>
                  <a:cxn ang="0">
                    <a:pos x="5" y="5"/>
                  </a:cxn>
                  <a:cxn ang="0">
                    <a:pos x="5" y="3"/>
                  </a:cxn>
                  <a:cxn ang="0">
                    <a:pos x="5" y="1"/>
                  </a:cxn>
                  <a:cxn ang="0">
                    <a:pos x="4" y="0"/>
                  </a:cxn>
                  <a:cxn ang="0">
                    <a:pos x="3" y="0"/>
                  </a:cxn>
                  <a:cxn ang="0">
                    <a:pos x="3" y="0"/>
                  </a:cxn>
                  <a:cxn ang="0">
                    <a:pos x="2" y="0"/>
                  </a:cxn>
                  <a:cxn ang="0">
                    <a:pos x="3" y="0"/>
                  </a:cxn>
                  <a:cxn ang="0">
                    <a:pos x="2" y="0"/>
                  </a:cxn>
                  <a:cxn ang="0">
                    <a:pos x="3" y="0"/>
                  </a:cxn>
                </a:cxnLst>
                <a:rect l="0" t="0" r="r" b="b"/>
                <a:pathLst>
                  <a:path w="5" h="6">
                    <a:moveTo>
                      <a:pt x="3" y="0"/>
                    </a:moveTo>
                    <a:lnTo>
                      <a:pt x="2" y="1"/>
                    </a:lnTo>
                    <a:lnTo>
                      <a:pt x="0" y="3"/>
                    </a:lnTo>
                    <a:lnTo>
                      <a:pt x="0" y="4"/>
                    </a:lnTo>
                    <a:lnTo>
                      <a:pt x="0" y="5"/>
                    </a:lnTo>
                    <a:lnTo>
                      <a:pt x="2" y="6"/>
                    </a:lnTo>
                    <a:lnTo>
                      <a:pt x="4" y="6"/>
                    </a:lnTo>
                    <a:lnTo>
                      <a:pt x="5" y="5"/>
                    </a:lnTo>
                    <a:lnTo>
                      <a:pt x="5" y="3"/>
                    </a:lnTo>
                    <a:lnTo>
                      <a:pt x="5" y="1"/>
                    </a:lnTo>
                    <a:lnTo>
                      <a:pt x="4" y="0"/>
                    </a:lnTo>
                    <a:lnTo>
                      <a:pt x="3" y="0"/>
                    </a:lnTo>
                    <a:lnTo>
                      <a:pt x="3" y="0"/>
                    </a:lnTo>
                    <a:lnTo>
                      <a:pt x="2" y="0"/>
                    </a:lnTo>
                    <a:lnTo>
                      <a:pt x="3" y="0"/>
                    </a:lnTo>
                    <a:lnTo>
                      <a:pt x="2" y="0"/>
                    </a:lnTo>
                    <a:lnTo>
                      <a:pt x="3" y="0"/>
                    </a:lnTo>
                  </a:path>
                </a:pathLst>
              </a:custGeom>
              <a:solidFill>
                <a:srgbClr val="006600"/>
              </a:solidFill>
              <a:ln w="19050" cmpd="sng">
                <a:noFill/>
                <a:prstDash val="solid"/>
                <a:round/>
                <a:headEnd/>
                <a:tailEnd/>
              </a:ln>
            </p:spPr>
            <p:txBody>
              <a:bodyPr/>
              <a:lstStyle/>
              <a:p>
                <a:endParaRPr lang="en-US"/>
              </a:p>
            </p:txBody>
          </p:sp>
          <p:sp>
            <p:nvSpPr>
              <p:cNvPr id="222" name="Freeform 1026"/>
              <p:cNvSpPr>
                <a:spLocks/>
              </p:cNvSpPr>
              <p:nvPr/>
            </p:nvSpPr>
            <p:spPr bwMode="auto">
              <a:xfrm>
                <a:off x="4458" y="562"/>
                <a:ext cx="66" cy="84"/>
              </a:xfrm>
              <a:custGeom>
                <a:avLst/>
                <a:gdLst/>
                <a:ahLst/>
                <a:cxnLst>
                  <a:cxn ang="0">
                    <a:pos x="66" y="0"/>
                  </a:cxn>
                  <a:cxn ang="0">
                    <a:pos x="61" y="8"/>
                  </a:cxn>
                  <a:cxn ang="0">
                    <a:pos x="50" y="23"/>
                  </a:cxn>
                  <a:cxn ang="0">
                    <a:pos x="27" y="51"/>
                  </a:cxn>
                  <a:cxn ang="0">
                    <a:pos x="5" y="78"/>
                  </a:cxn>
                  <a:cxn ang="0">
                    <a:pos x="0" y="84"/>
                  </a:cxn>
                </a:cxnLst>
                <a:rect l="0" t="0" r="r" b="b"/>
                <a:pathLst>
                  <a:path w="66" h="84">
                    <a:moveTo>
                      <a:pt x="66" y="0"/>
                    </a:moveTo>
                    <a:lnTo>
                      <a:pt x="61" y="8"/>
                    </a:lnTo>
                    <a:lnTo>
                      <a:pt x="50" y="23"/>
                    </a:lnTo>
                    <a:lnTo>
                      <a:pt x="27" y="51"/>
                    </a:lnTo>
                    <a:lnTo>
                      <a:pt x="5" y="78"/>
                    </a:lnTo>
                    <a:lnTo>
                      <a:pt x="0" y="84"/>
                    </a:lnTo>
                  </a:path>
                </a:pathLst>
              </a:custGeom>
              <a:solidFill>
                <a:srgbClr val="006600"/>
              </a:solidFill>
              <a:ln w="19050" cmpd="sng">
                <a:noFill/>
                <a:prstDash val="solid"/>
                <a:round/>
                <a:headEnd/>
                <a:tailEnd/>
              </a:ln>
            </p:spPr>
            <p:txBody>
              <a:bodyPr/>
              <a:lstStyle/>
              <a:p>
                <a:endParaRPr lang="en-US"/>
              </a:p>
            </p:txBody>
          </p:sp>
          <p:sp>
            <p:nvSpPr>
              <p:cNvPr id="223" name="Freeform 1027"/>
              <p:cNvSpPr>
                <a:spLocks/>
              </p:cNvSpPr>
              <p:nvPr/>
            </p:nvSpPr>
            <p:spPr bwMode="auto">
              <a:xfrm>
                <a:off x="4405" y="775"/>
                <a:ext cx="29" cy="159"/>
              </a:xfrm>
              <a:custGeom>
                <a:avLst/>
                <a:gdLst/>
                <a:ahLst/>
                <a:cxnLst>
                  <a:cxn ang="0">
                    <a:pos x="29" y="0"/>
                  </a:cxn>
                  <a:cxn ang="0">
                    <a:pos x="26" y="7"/>
                  </a:cxn>
                  <a:cxn ang="0">
                    <a:pos x="21" y="21"/>
                  </a:cxn>
                  <a:cxn ang="0">
                    <a:pos x="11" y="48"/>
                  </a:cxn>
                  <a:cxn ang="0">
                    <a:pos x="4" y="76"/>
                  </a:cxn>
                  <a:cxn ang="0">
                    <a:pos x="4" y="82"/>
                  </a:cxn>
                  <a:cxn ang="0">
                    <a:pos x="3" y="89"/>
                  </a:cxn>
                  <a:cxn ang="0">
                    <a:pos x="2" y="103"/>
                  </a:cxn>
                  <a:cxn ang="0">
                    <a:pos x="0" y="129"/>
                  </a:cxn>
                  <a:cxn ang="0">
                    <a:pos x="8" y="154"/>
                  </a:cxn>
                  <a:cxn ang="0">
                    <a:pos x="13" y="159"/>
                  </a:cxn>
                </a:cxnLst>
                <a:rect l="0" t="0" r="r" b="b"/>
                <a:pathLst>
                  <a:path w="29" h="159">
                    <a:moveTo>
                      <a:pt x="29" y="0"/>
                    </a:moveTo>
                    <a:lnTo>
                      <a:pt x="26" y="7"/>
                    </a:lnTo>
                    <a:lnTo>
                      <a:pt x="21" y="21"/>
                    </a:lnTo>
                    <a:lnTo>
                      <a:pt x="11" y="48"/>
                    </a:lnTo>
                    <a:lnTo>
                      <a:pt x="4" y="76"/>
                    </a:lnTo>
                    <a:lnTo>
                      <a:pt x="4" y="82"/>
                    </a:lnTo>
                    <a:lnTo>
                      <a:pt x="3" y="89"/>
                    </a:lnTo>
                    <a:lnTo>
                      <a:pt x="2" y="103"/>
                    </a:lnTo>
                    <a:lnTo>
                      <a:pt x="0" y="129"/>
                    </a:lnTo>
                    <a:lnTo>
                      <a:pt x="8" y="154"/>
                    </a:lnTo>
                    <a:lnTo>
                      <a:pt x="13" y="159"/>
                    </a:lnTo>
                  </a:path>
                </a:pathLst>
              </a:custGeom>
              <a:solidFill>
                <a:srgbClr val="006600"/>
              </a:solidFill>
              <a:ln w="19050" cmpd="sng">
                <a:noFill/>
                <a:prstDash val="solid"/>
                <a:round/>
                <a:headEnd/>
                <a:tailEnd/>
              </a:ln>
            </p:spPr>
            <p:txBody>
              <a:bodyPr/>
              <a:lstStyle/>
              <a:p>
                <a:endParaRPr lang="en-US"/>
              </a:p>
            </p:txBody>
          </p:sp>
          <p:sp>
            <p:nvSpPr>
              <p:cNvPr id="224" name="Freeform 1028"/>
              <p:cNvSpPr>
                <a:spLocks/>
              </p:cNvSpPr>
              <p:nvPr/>
            </p:nvSpPr>
            <p:spPr bwMode="auto">
              <a:xfrm>
                <a:off x="4343" y="659"/>
                <a:ext cx="255" cy="261"/>
              </a:xfrm>
              <a:custGeom>
                <a:avLst/>
                <a:gdLst/>
                <a:ahLst/>
                <a:cxnLst>
                  <a:cxn ang="0">
                    <a:pos x="111" y="0"/>
                  </a:cxn>
                  <a:cxn ang="0">
                    <a:pos x="109" y="3"/>
                  </a:cxn>
                  <a:cxn ang="0">
                    <a:pos x="106" y="5"/>
                  </a:cxn>
                  <a:cxn ang="0">
                    <a:pos x="104" y="11"/>
                  </a:cxn>
                  <a:cxn ang="0">
                    <a:pos x="103" y="16"/>
                  </a:cxn>
                  <a:cxn ang="0">
                    <a:pos x="103" y="17"/>
                  </a:cxn>
                  <a:cxn ang="0">
                    <a:pos x="100" y="33"/>
                  </a:cxn>
                  <a:cxn ang="0">
                    <a:pos x="94" y="62"/>
                  </a:cxn>
                  <a:cxn ang="0">
                    <a:pos x="71" y="114"/>
                  </a:cxn>
                  <a:cxn ang="0">
                    <a:pos x="33" y="159"/>
                  </a:cxn>
                  <a:cxn ang="0">
                    <a:pos x="22" y="169"/>
                  </a:cxn>
                  <a:cxn ang="0">
                    <a:pos x="16" y="175"/>
                  </a:cxn>
                  <a:cxn ang="0">
                    <a:pos x="9" y="186"/>
                  </a:cxn>
                  <a:cxn ang="0">
                    <a:pos x="3" y="199"/>
                  </a:cxn>
                  <a:cxn ang="0">
                    <a:pos x="0" y="214"/>
                  </a:cxn>
                  <a:cxn ang="0">
                    <a:pos x="3" y="228"/>
                  </a:cxn>
                  <a:cxn ang="0">
                    <a:pos x="9" y="243"/>
                  </a:cxn>
                  <a:cxn ang="0">
                    <a:pos x="14" y="249"/>
                  </a:cxn>
                </a:cxnLst>
                <a:rect l="0" t="0" r="r" b="b"/>
                <a:pathLst>
                  <a:path w="111" h="249">
                    <a:moveTo>
                      <a:pt x="111" y="0"/>
                    </a:moveTo>
                    <a:lnTo>
                      <a:pt x="109" y="3"/>
                    </a:lnTo>
                    <a:lnTo>
                      <a:pt x="106" y="5"/>
                    </a:lnTo>
                    <a:lnTo>
                      <a:pt x="104" y="11"/>
                    </a:lnTo>
                    <a:lnTo>
                      <a:pt x="103" y="16"/>
                    </a:lnTo>
                    <a:lnTo>
                      <a:pt x="103" y="17"/>
                    </a:lnTo>
                    <a:lnTo>
                      <a:pt x="100" y="33"/>
                    </a:lnTo>
                    <a:lnTo>
                      <a:pt x="94" y="62"/>
                    </a:lnTo>
                    <a:lnTo>
                      <a:pt x="71" y="114"/>
                    </a:lnTo>
                    <a:lnTo>
                      <a:pt x="33" y="159"/>
                    </a:lnTo>
                    <a:lnTo>
                      <a:pt x="22" y="169"/>
                    </a:lnTo>
                    <a:lnTo>
                      <a:pt x="16" y="175"/>
                    </a:lnTo>
                    <a:lnTo>
                      <a:pt x="9" y="186"/>
                    </a:lnTo>
                    <a:lnTo>
                      <a:pt x="3" y="199"/>
                    </a:lnTo>
                    <a:lnTo>
                      <a:pt x="0" y="214"/>
                    </a:lnTo>
                    <a:lnTo>
                      <a:pt x="3" y="228"/>
                    </a:lnTo>
                    <a:lnTo>
                      <a:pt x="9" y="243"/>
                    </a:lnTo>
                    <a:lnTo>
                      <a:pt x="14" y="249"/>
                    </a:lnTo>
                  </a:path>
                </a:pathLst>
              </a:custGeom>
              <a:solidFill>
                <a:srgbClr val="006600"/>
              </a:solidFill>
              <a:ln w="19050" cmpd="sng">
                <a:noFill/>
                <a:prstDash val="solid"/>
                <a:round/>
                <a:headEnd/>
                <a:tailEnd/>
              </a:ln>
            </p:spPr>
            <p:txBody>
              <a:bodyPr/>
              <a:lstStyle/>
              <a:p>
                <a:endParaRPr lang="en-US"/>
              </a:p>
            </p:txBody>
          </p:sp>
          <p:sp>
            <p:nvSpPr>
              <p:cNvPr id="225" name="Freeform 1029"/>
              <p:cNvSpPr>
                <a:spLocks/>
              </p:cNvSpPr>
              <p:nvPr/>
            </p:nvSpPr>
            <p:spPr bwMode="auto">
              <a:xfrm>
                <a:off x="4579" y="802"/>
                <a:ext cx="23" cy="1"/>
              </a:xfrm>
              <a:custGeom>
                <a:avLst/>
                <a:gdLst/>
                <a:ahLst/>
                <a:cxnLst>
                  <a:cxn ang="0">
                    <a:pos x="0" y="1"/>
                  </a:cxn>
                  <a:cxn ang="0">
                    <a:pos x="1" y="1"/>
                  </a:cxn>
                  <a:cxn ang="0">
                    <a:pos x="5" y="0"/>
                  </a:cxn>
                  <a:cxn ang="0">
                    <a:pos x="12" y="0"/>
                  </a:cxn>
                  <a:cxn ang="0">
                    <a:pos x="21" y="1"/>
                  </a:cxn>
                  <a:cxn ang="0">
                    <a:pos x="23" y="1"/>
                  </a:cxn>
                </a:cxnLst>
                <a:rect l="0" t="0" r="r" b="b"/>
                <a:pathLst>
                  <a:path w="23" h="1">
                    <a:moveTo>
                      <a:pt x="0" y="1"/>
                    </a:moveTo>
                    <a:lnTo>
                      <a:pt x="1" y="1"/>
                    </a:lnTo>
                    <a:lnTo>
                      <a:pt x="5" y="0"/>
                    </a:lnTo>
                    <a:lnTo>
                      <a:pt x="12" y="0"/>
                    </a:lnTo>
                    <a:lnTo>
                      <a:pt x="21" y="1"/>
                    </a:lnTo>
                    <a:lnTo>
                      <a:pt x="23" y="1"/>
                    </a:lnTo>
                  </a:path>
                </a:pathLst>
              </a:custGeom>
              <a:solidFill>
                <a:srgbClr val="006600"/>
              </a:solidFill>
              <a:ln w="19050" cmpd="sng">
                <a:noFill/>
                <a:prstDash val="solid"/>
                <a:round/>
                <a:headEnd/>
                <a:tailEnd/>
              </a:ln>
            </p:spPr>
            <p:txBody>
              <a:bodyPr/>
              <a:lstStyle/>
              <a:p>
                <a:endParaRPr lang="en-US"/>
              </a:p>
            </p:txBody>
          </p:sp>
          <p:sp>
            <p:nvSpPr>
              <p:cNvPr id="226" name="Freeform 1030"/>
              <p:cNvSpPr>
                <a:spLocks/>
              </p:cNvSpPr>
              <p:nvPr/>
            </p:nvSpPr>
            <p:spPr bwMode="auto">
              <a:xfrm>
                <a:off x="4572" y="728"/>
                <a:ext cx="4" cy="37"/>
              </a:xfrm>
              <a:custGeom>
                <a:avLst/>
                <a:gdLst/>
                <a:ahLst/>
                <a:cxnLst>
                  <a:cxn ang="0">
                    <a:pos x="0" y="0"/>
                  </a:cxn>
                  <a:cxn ang="0">
                    <a:pos x="0" y="3"/>
                  </a:cxn>
                  <a:cxn ang="0">
                    <a:pos x="1" y="9"/>
                  </a:cxn>
                  <a:cxn ang="0">
                    <a:pos x="3" y="22"/>
                  </a:cxn>
                  <a:cxn ang="0">
                    <a:pos x="3" y="35"/>
                  </a:cxn>
                  <a:cxn ang="0">
                    <a:pos x="4" y="37"/>
                  </a:cxn>
                </a:cxnLst>
                <a:rect l="0" t="0" r="r" b="b"/>
                <a:pathLst>
                  <a:path w="4" h="37">
                    <a:moveTo>
                      <a:pt x="0" y="0"/>
                    </a:moveTo>
                    <a:lnTo>
                      <a:pt x="0" y="3"/>
                    </a:lnTo>
                    <a:lnTo>
                      <a:pt x="1" y="9"/>
                    </a:lnTo>
                    <a:lnTo>
                      <a:pt x="3" y="22"/>
                    </a:lnTo>
                    <a:lnTo>
                      <a:pt x="3" y="35"/>
                    </a:lnTo>
                    <a:lnTo>
                      <a:pt x="4" y="37"/>
                    </a:lnTo>
                  </a:path>
                </a:pathLst>
              </a:custGeom>
              <a:solidFill>
                <a:srgbClr val="006600"/>
              </a:solidFill>
              <a:ln w="19050" cmpd="sng">
                <a:noFill/>
                <a:prstDash val="solid"/>
                <a:round/>
                <a:headEnd/>
                <a:tailEnd/>
              </a:ln>
            </p:spPr>
            <p:txBody>
              <a:bodyPr/>
              <a:lstStyle/>
              <a:p>
                <a:endParaRPr lang="en-US"/>
              </a:p>
            </p:txBody>
          </p:sp>
          <p:sp>
            <p:nvSpPr>
              <p:cNvPr id="227" name="Freeform 1031"/>
              <p:cNvSpPr>
                <a:spLocks/>
              </p:cNvSpPr>
              <p:nvPr/>
            </p:nvSpPr>
            <p:spPr bwMode="auto">
              <a:xfrm>
                <a:off x="4537" y="881"/>
                <a:ext cx="99" cy="31"/>
              </a:xfrm>
              <a:custGeom>
                <a:avLst/>
                <a:gdLst/>
                <a:ahLst/>
                <a:cxnLst>
                  <a:cxn ang="0">
                    <a:pos x="2" y="11"/>
                  </a:cxn>
                  <a:cxn ang="0">
                    <a:pos x="6" y="10"/>
                  </a:cxn>
                  <a:cxn ang="0">
                    <a:pos x="14" y="6"/>
                  </a:cxn>
                  <a:cxn ang="0">
                    <a:pos x="19" y="3"/>
                  </a:cxn>
                  <a:cxn ang="0">
                    <a:pos x="24" y="0"/>
                  </a:cxn>
                  <a:cxn ang="0">
                    <a:pos x="30" y="0"/>
                  </a:cxn>
                  <a:cxn ang="0">
                    <a:pos x="39" y="1"/>
                  </a:cxn>
                  <a:cxn ang="0">
                    <a:pos x="46" y="3"/>
                  </a:cxn>
                  <a:cxn ang="0">
                    <a:pos x="49" y="4"/>
                  </a:cxn>
                  <a:cxn ang="0">
                    <a:pos x="52" y="3"/>
                  </a:cxn>
                  <a:cxn ang="0">
                    <a:pos x="55" y="3"/>
                  </a:cxn>
                  <a:cxn ang="0">
                    <a:pos x="64" y="1"/>
                  </a:cxn>
                  <a:cxn ang="0">
                    <a:pos x="66" y="0"/>
                  </a:cxn>
                  <a:cxn ang="0">
                    <a:pos x="70" y="1"/>
                  </a:cxn>
                  <a:cxn ang="0">
                    <a:pos x="76" y="1"/>
                  </a:cxn>
                  <a:cxn ang="0">
                    <a:pos x="86" y="4"/>
                  </a:cxn>
                  <a:cxn ang="0">
                    <a:pos x="96" y="8"/>
                  </a:cxn>
                  <a:cxn ang="0">
                    <a:pos x="99" y="8"/>
                  </a:cxn>
                  <a:cxn ang="0">
                    <a:pos x="92" y="14"/>
                  </a:cxn>
                  <a:cxn ang="0">
                    <a:pos x="80" y="22"/>
                  </a:cxn>
                  <a:cxn ang="0">
                    <a:pos x="55" y="31"/>
                  </a:cxn>
                  <a:cxn ang="0">
                    <a:pos x="30" y="28"/>
                  </a:cxn>
                  <a:cxn ang="0">
                    <a:pos x="24" y="26"/>
                  </a:cxn>
                  <a:cxn ang="0">
                    <a:pos x="20" y="25"/>
                  </a:cxn>
                  <a:cxn ang="0">
                    <a:pos x="9" y="17"/>
                  </a:cxn>
                  <a:cxn ang="0">
                    <a:pos x="2" y="12"/>
                  </a:cxn>
                  <a:cxn ang="0">
                    <a:pos x="2" y="11"/>
                  </a:cxn>
                  <a:cxn ang="0">
                    <a:pos x="0" y="11"/>
                  </a:cxn>
                  <a:cxn ang="0">
                    <a:pos x="2" y="11"/>
                  </a:cxn>
                  <a:cxn ang="0">
                    <a:pos x="0" y="11"/>
                  </a:cxn>
                  <a:cxn ang="0">
                    <a:pos x="2" y="11"/>
                  </a:cxn>
                  <a:cxn ang="0">
                    <a:pos x="2" y="11"/>
                  </a:cxn>
                </a:cxnLst>
                <a:rect l="0" t="0" r="r" b="b"/>
                <a:pathLst>
                  <a:path w="99" h="31">
                    <a:moveTo>
                      <a:pt x="2" y="11"/>
                    </a:moveTo>
                    <a:lnTo>
                      <a:pt x="6" y="10"/>
                    </a:lnTo>
                    <a:lnTo>
                      <a:pt x="14" y="6"/>
                    </a:lnTo>
                    <a:lnTo>
                      <a:pt x="19" y="3"/>
                    </a:lnTo>
                    <a:lnTo>
                      <a:pt x="24" y="0"/>
                    </a:lnTo>
                    <a:lnTo>
                      <a:pt x="30" y="0"/>
                    </a:lnTo>
                    <a:lnTo>
                      <a:pt x="39" y="1"/>
                    </a:lnTo>
                    <a:lnTo>
                      <a:pt x="46" y="3"/>
                    </a:lnTo>
                    <a:lnTo>
                      <a:pt x="49" y="4"/>
                    </a:lnTo>
                    <a:lnTo>
                      <a:pt x="52" y="3"/>
                    </a:lnTo>
                    <a:lnTo>
                      <a:pt x="55" y="3"/>
                    </a:lnTo>
                    <a:lnTo>
                      <a:pt x="64" y="1"/>
                    </a:lnTo>
                    <a:lnTo>
                      <a:pt x="66" y="0"/>
                    </a:lnTo>
                    <a:lnTo>
                      <a:pt x="70" y="1"/>
                    </a:lnTo>
                    <a:lnTo>
                      <a:pt x="76" y="1"/>
                    </a:lnTo>
                    <a:lnTo>
                      <a:pt x="86" y="4"/>
                    </a:lnTo>
                    <a:lnTo>
                      <a:pt x="96" y="8"/>
                    </a:lnTo>
                    <a:lnTo>
                      <a:pt x="99" y="8"/>
                    </a:lnTo>
                    <a:lnTo>
                      <a:pt x="92" y="14"/>
                    </a:lnTo>
                    <a:lnTo>
                      <a:pt x="80" y="22"/>
                    </a:lnTo>
                    <a:lnTo>
                      <a:pt x="55" y="31"/>
                    </a:lnTo>
                    <a:lnTo>
                      <a:pt x="30" y="28"/>
                    </a:lnTo>
                    <a:lnTo>
                      <a:pt x="24" y="26"/>
                    </a:lnTo>
                    <a:lnTo>
                      <a:pt x="20" y="25"/>
                    </a:lnTo>
                    <a:lnTo>
                      <a:pt x="9" y="17"/>
                    </a:lnTo>
                    <a:lnTo>
                      <a:pt x="2" y="12"/>
                    </a:lnTo>
                    <a:lnTo>
                      <a:pt x="2" y="11"/>
                    </a:lnTo>
                    <a:lnTo>
                      <a:pt x="0" y="11"/>
                    </a:lnTo>
                    <a:lnTo>
                      <a:pt x="2" y="11"/>
                    </a:lnTo>
                    <a:lnTo>
                      <a:pt x="0" y="11"/>
                    </a:lnTo>
                    <a:lnTo>
                      <a:pt x="2" y="11"/>
                    </a:lnTo>
                    <a:lnTo>
                      <a:pt x="2" y="11"/>
                    </a:lnTo>
                    <a:close/>
                  </a:path>
                </a:pathLst>
              </a:custGeom>
              <a:solidFill>
                <a:srgbClr val="006600"/>
              </a:solidFill>
              <a:ln w="19050" cmpd="sng">
                <a:noFill/>
                <a:round/>
                <a:headEnd/>
                <a:tailEnd/>
              </a:ln>
            </p:spPr>
            <p:txBody>
              <a:bodyPr/>
              <a:lstStyle/>
              <a:p>
                <a:endParaRPr lang="en-US"/>
              </a:p>
            </p:txBody>
          </p:sp>
          <p:sp>
            <p:nvSpPr>
              <p:cNvPr id="228" name="Freeform 1032"/>
              <p:cNvSpPr>
                <a:spLocks/>
              </p:cNvSpPr>
              <p:nvPr/>
            </p:nvSpPr>
            <p:spPr bwMode="auto">
              <a:xfrm>
                <a:off x="4293" y="770"/>
                <a:ext cx="343" cy="201"/>
              </a:xfrm>
              <a:custGeom>
                <a:avLst/>
                <a:gdLst/>
                <a:ahLst/>
                <a:cxnLst>
                  <a:cxn ang="0">
                    <a:pos x="2" y="11"/>
                  </a:cxn>
                  <a:cxn ang="0">
                    <a:pos x="6" y="10"/>
                  </a:cxn>
                  <a:cxn ang="0">
                    <a:pos x="14" y="6"/>
                  </a:cxn>
                  <a:cxn ang="0">
                    <a:pos x="19" y="3"/>
                  </a:cxn>
                  <a:cxn ang="0">
                    <a:pos x="24" y="0"/>
                  </a:cxn>
                  <a:cxn ang="0">
                    <a:pos x="30" y="0"/>
                  </a:cxn>
                  <a:cxn ang="0">
                    <a:pos x="39" y="1"/>
                  </a:cxn>
                  <a:cxn ang="0">
                    <a:pos x="46" y="3"/>
                  </a:cxn>
                  <a:cxn ang="0">
                    <a:pos x="49" y="4"/>
                  </a:cxn>
                  <a:cxn ang="0">
                    <a:pos x="52" y="3"/>
                  </a:cxn>
                  <a:cxn ang="0">
                    <a:pos x="55" y="3"/>
                  </a:cxn>
                  <a:cxn ang="0">
                    <a:pos x="64" y="1"/>
                  </a:cxn>
                  <a:cxn ang="0">
                    <a:pos x="66" y="0"/>
                  </a:cxn>
                  <a:cxn ang="0">
                    <a:pos x="70" y="1"/>
                  </a:cxn>
                  <a:cxn ang="0">
                    <a:pos x="76" y="1"/>
                  </a:cxn>
                  <a:cxn ang="0">
                    <a:pos x="86" y="4"/>
                  </a:cxn>
                  <a:cxn ang="0">
                    <a:pos x="96" y="8"/>
                  </a:cxn>
                  <a:cxn ang="0">
                    <a:pos x="99" y="8"/>
                  </a:cxn>
                  <a:cxn ang="0">
                    <a:pos x="92" y="14"/>
                  </a:cxn>
                  <a:cxn ang="0">
                    <a:pos x="80" y="22"/>
                  </a:cxn>
                  <a:cxn ang="0">
                    <a:pos x="55" y="31"/>
                  </a:cxn>
                  <a:cxn ang="0">
                    <a:pos x="30" y="28"/>
                  </a:cxn>
                  <a:cxn ang="0">
                    <a:pos x="24" y="26"/>
                  </a:cxn>
                  <a:cxn ang="0">
                    <a:pos x="20" y="25"/>
                  </a:cxn>
                  <a:cxn ang="0">
                    <a:pos x="9" y="17"/>
                  </a:cxn>
                  <a:cxn ang="0">
                    <a:pos x="2" y="12"/>
                  </a:cxn>
                  <a:cxn ang="0">
                    <a:pos x="2" y="11"/>
                  </a:cxn>
                  <a:cxn ang="0">
                    <a:pos x="0" y="11"/>
                  </a:cxn>
                  <a:cxn ang="0">
                    <a:pos x="2" y="11"/>
                  </a:cxn>
                  <a:cxn ang="0">
                    <a:pos x="0" y="11"/>
                  </a:cxn>
                  <a:cxn ang="0">
                    <a:pos x="2" y="11"/>
                  </a:cxn>
                </a:cxnLst>
                <a:rect l="0" t="0" r="r" b="b"/>
                <a:pathLst>
                  <a:path w="99" h="31">
                    <a:moveTo>
                      <a:pt x="2" y="11"/>
                    </a:moveTo>
                    <a:lnTo>
                      <a:pt x="6" y="10"/>
                    </a:lnTo>
                    <a:lnTo>
                      <a:pt x="14" y="6"/>
                    </a:lnTo>
                    <a:lnTo>
                      <a:pt x="19" y="3"/>
                    </a:lnTo>
                    <a:lnTo>
                      <a:pt x="24" y="0"/>
                    </a:lnTo>
                    <a:lnTo>
                      <a:pt x="30" y="0"/>
                    </a:lnTo>
                    <a:lnTo>
                      <a:pt x="39" y="1"/>
                    </a:lnTo>
                    <a:lnTo>
                      <a:pt x="46" y="3"/>
                    </a:lnTo>
                    <a:lnTo>
                      <a:pt x="49" y="4"/>
                    </a:lnTo>
                    <a:lnTo>
                      <a:pt x="52" y="3"/>
                    </a:lnTo>
                    <a:lnTo>
                      <a:pt x="55" y="3"/>
                    </a:lnTo>
                    <a:lnTo>
                      <a:pt x="64" y="1"/>
                    </a:lnTo>
                    <a:lnTo>
                      <a:pt x="66" y="0"/>
                    </a:lnTo>
                    <a:lnTo>
                      <a:pt x="70" y="1"/>
                    </a:lnTo>
                    <a:lnTo>
                      <a:pt x="76" y="1"/>
                    </a:lnTo>
                    <a:lnTo>
                      <a:pt x="86" y="4"/>
                    </a:lnTo>
                    <a:lnTo>
                      <a:pt x="96" y="8"/>
                    </a:lnTo>
                    <a:lnTo>
                      <a:pt x="99" y="8"/>
                    </a:lnTo>
                    <a:lnTo>
                      <a:pt x="92" y="14"/>
                    </a:lnTo>
                    <a:lnTo>
                      <a:pt x="80" y="22"/>
                    </a:lnTo>
                    <a:lnTo>
                      <a:pt x="55" y="31"/>
                    </a:lnTo>
                    <a:lnTo>
                      <a:pt x="30" y="28"/>
                    </a:lnTo>
                    <a:lnTo>
                      <a:pt x="24" y="26"/>
                    </a:lnTo>
                    <a:lnTo>
                      <a:pt x="20" y="25"/>
                    </a:lnTo>
                    <a:lnTo>
                      <a:pt x="9" y="17"/>
                    </a:lnTo>
                    <a:lnTo>
                      <a:pt x="2" y="12"/>
                    </a:lnTo>
                    <a:lnTo>
                      <a:pt x="2" y="11"/>
                    </a:lnTo>
                    <a:lnTo>
                      <a:pt x="0" y="11"/>
                    </a:lnTo>
                    <a:lnTo>
                      <a:pt x="2" y="11"/>
                    </a:lnTo>
                    <a:lnTo>
                      <a:pt x="0" y="11"/>
                    </a:lnTo>
                    <a:lnTo>
                      <a:pt x="2" y="11"/>
                    </a:lnTo>
                  </a:path>
                </a:pathLst>
              </a:custGeom>
              <a:solidFill>
                <a:srgbClr val="006600"/>
              </a:solidFill>
              <a:ln w="19050" cmpd="sng">
                <a:noFill/>
                <a:prstDash val="solid"/>
                <a:round/>
                <a:headEnd/>
                <a:tailEnd/>
              </a:ln>
            </p:spPr>
            <p:txBody>
              <a:bodyPr/>
              <a:lstStyle/>
              <a:p>
                <a:endParaRPr lang="en-US"/>
              </a:p>
            </p:txBody>
          </p:sp>
          <p:sp>
            <p:nvSpPr>
              <p:cNvPr id="229" name="Freeform 1033"/>
              <p:cNvSpPr>
                <a:spLocks/>
              </p:cNvSpPr>
              <p:nvPr/>
            </p:nvSpPr>
            <p:spPr bwMode="auto">
              <a:xfrm>
                <a:off x="4556" y="893"/>
                <a:ext cx="58" cy="5"/>
              </a:xfrm>
              <a:custGeom>
                <a:avLst/>
                <a:gdLst/>
                <a:ahLst/>
                <a:cxnLst>
                  <a:cxn ang="0">
                    <a:pos x="0" y="0"/>
                  </a:cxn>
                  <a:cxn ang="0">
                    <a:pos x="3" y="2"/>
                  </a:cxn>
                  <a:cxn ang="0">
                    <a:pos x="9" y="3"/>
                  </a:cxn>
                  <a:cxn ang="0">
                    <a:pos x="14" y="5"/>
                  </a:cxn>
                  <a:cxn ang="0">
                    <a:pos x="23" y="4"/>
                  </a:cxn>
                  <a:cxn ang="0">
                    <a:pos x="28" y="3"/>
                  </a:cxn>
                  <a:cxn ang="0">
                    <a:pos x="29" y="3"/>
                  </a:cxn>
                  <a:cxn ang="0">
                    <a:pos x="34" y="3"/>
                  </a:cxn>
                  <a:cxn ang="0">
                    <a:pos x="46" y="4"/>
                  </a:cxn>
                  <a:cxn ang="0">
                    <a:pos x="56" y="4"/>
                  </a:cxn>
                  <a:cxn ang="0">
                    <a:pos x="58" y="3"/>
                  </a:cxn>
                </a:cxnLst>
                <a:rect l="0" t="0" r="r" b="b"/>
                <a:pathLst>
                  <a:path w="58" h="5">
                    <a:moveTo>
                      <a:pt x="0" y="0"/>
                    </a:moveTo>
                    <a:lnTo>
                      <a:pt x="3" y="2"/>
                    </a:lnTo>
                    <a:lnTo>
                      <a:pt x="9" y="3"/>
                    </a:lnTo>
                    <a:lnTo>
                      <a:pt x="14" y="5"/>
                    </a:lnTo>
                    <a:lnTo>
                      <a:pt x="23" y="4"/>
                    </a:lnTo>
                    <a:lnTo>
                      <a:pt x="28" y="3"/>
                    </a:lnTo>
                    <a:lnTo>
                      <a:pt x="29" y="3"/>
                    </a:lnTo>
                    <a:lnTo>
                      <a:pt x="34" y="3"/>
                    </a:lnTo>
                    <a:lnTo>
                      <a:pt x="46" y="4"/>
                    </a:lnTo>
                    <a:lnTo>
                      <a:pt x="56" y="4"/>
                    </a:lnTo>
                    <a:lnTo>
                      <a:pt x="58" y="3"/>
                    </a:lnTo>
                  </a:path>
                </a:pathLst>
              </a:custGeom>
              <a:solidFill>
                <a:srgbClr val="006600"/>
              </a:solidFill>
              <a:ln w="19050" cmpd="sng">
                <a:noFill/>
                <a:prstDash val="solid"/>
                <a:round/>
                <a:headEnd/>
                <a:tailEnd/>
              </a:ln>
            </p:spPr>
            <p:txBody>
              <a:bodyPr/>
              <a:lstStyle/>
              <a:p>
                <a:endParaRPr lang="en-US"/>
              </a:p>
            </p:txBody>
          </p:sp>
          <p:sp>
            <p:nvSpPr>
              <p:cNvPr id="230" name="Freeform 1034"/>
              <p:cNvSpPr>
                <a:spLocks/>
              </p:cNvSpPr>
              <p:nvPr/>
            </p:nvSpPr>
            <p:spPr bwMode="auto">
              <a:xfrm>
                <a:off x="4739" y="646"/>
                <a:ext cx="44" cy="188"/>
              </a:xfrm>
              <a:custGeom>
                <a:avLst/>
                <a:gdLst/>
                <a:ahLst/>
                <a:cxnLst>
                  <a:cxn ang="0">
                    <a:pos x="0" y="0"/>
                  </a:cxn>
                  <a:cxn ang="0">
                    <a:pos x="7" y="14"/>
                  </a:cxn>
                  <a:cxn ang="0">
                    <a:pos x="21" y="45"/>
                  </a:cxn>
                  <a:cxn ang="0">
                    <a:pos x="37" y="107"/>
                  </a:cxn>
                  <a:cxn ang="0">
                    <a:pos x="43" y="172"/>
                  </a:cxn>
                  <a:cxn ang="0">
                    <a:pos x="44" y="188"/>
                  </a:cxn>
                </a:cxnLst>
                <a:rect l="0" t="0" r="r" b="b"/>
                <a:pathLst>
                  <a:path w="44" h="188">
                    <a:moveTo>
                      <a:pt x="0" y="0"/>
                    </a:moveTo>
                    <a:lnTo>
                      <a:pt x="7" y="14"/>
                    </a:lnTo>
                    <a:lnTo>
                      <a:pt x="21" y="45"/>
                    </a:lnTo>
                    <a:lnTo>
                      <a:pt x="37" y="107"/>
                    </a:lnTo>
                    <a:lnTo>
                      <a:pt x="43" y="172"/>
                    </a:lnTo>
                    <a:lnTo>
                      <a:pt x="44" y="188"/>
                    </a:lnTo>
                  </a:path>
                </a:pathLst>
              </a:custGeom>
              <a:solidFill>
                <a:srgbClr val="006600"/>
              </a:solidFill>
              <a:ln w="19050" cmpd="sng">
                <a:noFill/>
                <a:prstDash val="solid"/>
                <a:round/>
                <a:headEnd/>
                <a:tailEnd/>
              </a:ln>
            </p:spPr>
            <p:txBody>
              <a:bodyPr/>
              <a:lstStyle/>
              <a:p>
                <a:endParaRPr lang="en-US"/>
              </a:p>
            </p:txBody>
          </p:sp>
        </p:grpSp>
        <p:grpSp>
          <p:nvGrpSpPr>
            <p:cNvPr id="555" name="Group 554"/>
            <p:cNvGrpSpPr/>
            <p:nvPr/>
          </p:nvGrpSpPr>
          <p:grpSpPr>
            <a:xfrm>
              <a:off x="7848600" y="3140075"/>
              <a:ext cx="806450" cy="1876425"/>
              <a:chOff x="7808913" y="3140075"/>
              <a:chExt cx="806450" cy="1876425"/>
            </a:xfrm>
          </p:grpSpPr>
          <p:grpSp>
            <p:nvGrpSpPr>
              <p:cNvPr id="293" name="Group 784"/>
              <p:cNvGrpSpPr>
                <a:grpSpLocks/>
              </p:cNvGrpSpPr>
              <p:nvPr/>
            </p:nvGrpSpPr>
            <p:grpSpPr bwMode="auto">
              <a:xfrm flipH="1">
                <a:off x="7808913" y="3140075"/>
                <a:ext cx="806450" cy="1876425"/>
                <a:chOff x="1824" y="393"/>
                <a:chExt cx="1451" cy="3388"/>
              </a:xfrm>
            </p:grpSpPr>
            <p:sp>
              <p:nvSpPr>
                <p:cNvPr id="298" name="Freeform 785"/>
                <p:cNvSpPr>
                  <a:spLocks/>
                </p:cNvSpPr>
                <p:nvPr/>
              </p:nvSpPr>
              <p:spPr bwMode="auto">
                <a:xfrm>
                  <a:off x="2842" y="1303"/>
                  <a:ext cx="38" cy="20"/>
                </a:xfrm>
                <a:custGeom>
                  <a:avLst/>
                  <a:gdLst/>
                  <a:ahLst/>
                  <a:cxnLst>
                    <a:cxn ang="0">
                      <a:pos x="38" y="1"/>
                    </a:cxn>
                    <a:cxn ang="0">
                      <a:pos x="34" y="1"/>
                    </a:cxn>
                    <a:cxn ang="0">
                      <a:pos x="30" y="0"/>
                    </a:cxn>
                    <a:cxn ang="0">
                      <a:pos x="27" y="1"/>
                    </a:cxn>
                    <a:cxn ang="0">
                      <a:pos x="23" y="2"/>
                    </a:cxn>
                    <a:cxn ang="0">
                      <a:pos x="17" y="5"/>
                    </a:cxn>
                    <a:cxn ang="0">
                      <a:pos x="11" y="10"/>
                    </a:cxn>
                    <a:cxn ang="0">
                      <a:pos x="0" y="20"/>
                    </a:cxn>
                    <a:cxn ang="0">
                      <a:pos x="0" y="20"/>
                    </a:cxn>
                  </a:cxnLst>
                  <a:rect l="0" t="0" r="r" b="b"/>
                  <a:pathLst>
                    <a:path w="38" h="20">
                      <a:moveTo>
                        <a:pt x="38" y="1"/>
                      </a:moveTo>
                      <a:lnTo>
                        <a:pt x="34" y="1"/>
                      </a:lnTo>
                      <a:lnTo>
                        <a:pt x="30" y="0"/>
                      </a:lnTo>
                      <a:lnTo>
                        <a:pt x="27" y="1"/>
                      </a:lnTo>
                      <a:lnTo>
                        <a:pt x="23" y="2"/>
                      </a:lnTo>
                      <a:lnTo>
                        <a:pt x="17" y="5"/>
                      </a:lnTo>
                      <a:lnTo>
                        <a:pt x="11" y="10"/>
                      </a:lnTo>
                      <a:lnTo>
                        <a:pt x="0" y="20"/>
                      </a:lnTo>
                      <a:lnTo>
                        <a:pt x="0" y="20"/>
                      </a:lnTo>
                    </a:path>
                  </a:pathLst>
                </a:custGeom>
                <a:solidFill>
                  <a:srgbClr val="800080"/>
                </a:solidFill>
                <a:ln w="9525" cmpd="sng">
                  <a:noFill/>
                  <a:prstDash val="solid"/>
                  <a:round/>
                  <a:headEnd/>
                  <a:tailEnd/>
                </a:ln>
              </p:spPr>
              <p:txBody>
                <a:bodyPr/>
                <a:lstStyle/>
                <a:p>
                  <a:endParaRPr lang="en-US"/>
                </a:p>
              </p:txBody>
            </p:sp>
            <p:sp>
              <p:nvSpPr>
                <p:cNvPr id="299" name="Freeform 786"/>
                <p:cNvSpPr>
                  <a:spLocks/>
                </p:cNvSpPr>
                <p:nvPr/>
              </p:nvSpPr>
              <p:spPr bwMode="auto">
                <a:xfrm>
                  <a:off x="2835" y="1316"/>
                  <a:ext cx="12" cy="216"/>
                </a:xfrm>
                <a:custGeom>
                  <a:avLst/>
                  <a:gdLst/>
                  <a:ahLst/>
                  <a:cxnLst>
                    <a:cxn ang="0">
                      <a:pos x="4" y="0"/>
                    </a:cxn>
                    <a:cxn ang="0">
                      <a:pos x="4" y="6"/>
                    </a:cxn>
                    <a:cxn ang="0">
                      <a:pos x="3" y="13"/>
                    </a:cxn>
                    <a:cxn ang="0">
                      <a:pos x="3" y="17"/>
                    </a:cxn>
                    <a:cxn ang="0">
                      <a:pos x="4" y="18"/>
                    </a:cxn>
                    <a:cxn ang="0">
                      <a:pos x="2" y="30"/>
                    </a:cxn>
                    <a:cxn ang="0">
                      <a:pos x="0" y="52"/>
                    </a:cxn>
                    <a:cxn ang="0">
                      <a:pos x="0" y="96"/>
                    </a:cxn>
                    <a:cxn ang="0">
                      <a:pos x="2" y="139"/>
                    </a:cxn>
                    <a:cxn ang="0">
                      <a:pos x="3" y="149"/>
                    </a:cxn>
                    <a:cxn ang="0">
                      <a:pos x="3" y="154"/>
                    </a:cxn>
                    <a:cxn ang="0">
                      <a:pos x="4" y="163"/>
                    </a:cxn>
                    <a:cxn ang="0">
                      <a:pos x="8" y="187"/>
                    </a:cxn>
                    <a:cxn ang="0">
                      <a:pos x="11" y="212"/>
                    </a:cxn>
                    <a:cxn ang="0">
                      <a:pos x="12" y="216"/>
                    </a:cxn>
                  </a:cxnLst>
                  <a:rect l="0" t="0" r="r" b="b"/>
                  <a:pathLst>
                    <a:path w="12" h="216">
                      <a:moveTo>
                        <a:pt x="4" y="0"/>
                      </a:moveTo>
                      <a:lnTo>
                        <a:pt x="4" y="6"/>
                      </a:lnTo>
                      <a:lnTo>
                        <a:pt x="3" y="13"/>
                      </a:lnTo>
                      <a:lnTo>
                        <a:pt x="3" y="17"/>
                      </a:lnTo>
                      <a:lnTo>
                        <a:pt x="4" y="18"/>
                      </a:lnTo>
                      <a:lnTo>
                        <a:pt x="2" y="30"/>
                      </a:lnTo>
                      <a:lnTo>
                        <a:pt x="0" y="52"/>
                      </a:lnTo>
                      <a:lnTo>
                        <a:pt x="0" y="96"/>
                      </a:lnTo>
                      <a:lnTo>
                        <a:pt x="2" y="139"/>
                      </a:lnTo>
                      <a:lnTo>
                        <a:pt x="3" y="149"/>
                      </a:lnTo>
                      <a:lnTo>
                        <a:pt x="3" y="154"/>
                      </a:lnTo>
                      <a:lnTo>
                        <a:pt x="4" y="163"/>
                      </a:lnTo>
                      <a:lnTo>
                        <a:pt x="8" y="187"/>
                      </a:lnTo>
                      <a:lnTo>
                        <a:pt x="11" y="212"/>
                      </a:lnTo>
                      <a:lnTo>
                        <a:pt x="12" y="216"/>
                      </a:lnTo>
                    </a:path>
                  </a:pathLst>
                </a:custGeom>
                <a:solidFill>
                  <a:srgbClr val="800080"/>
                </a:solidFill>
                <a:ln w="9525" cmpd="sng">
                  <a:noFill/>
                  <a:prstDash val="solid"/>
                  <a:round/>
                  <a:headEnd/>
                  <a:tailEnd/>
                </a:ln>
              </p:spPr>
              <p:txBody>
                <a:bodyPr/>
                <a:lstStyle/>
                <a:p>
                  <a:endParaRPr lang="en-US"/>
                </a:p>
              </p:txBody>
            </p:sp>
            <p:sp>
              <p:nvSpPr>
                <p:cNvPr id="300" name="Freeform 787"/>
                <p:cNvSpPr>
                  <a:spLocks/>
                </p:cNvSpPr>
                <p:nvPr/>
              </p:nvSpPr>
              <p:spPr bwMode="auto">
                <a:xfrm>
                  <a:off x="2839" y="1301"/>
                  <a:ext cx="47" cy="14"/>
                </a:xfrm>
                <a:custGeom>
                  <a:avLst/>
                  <a:gdLst/>
                  <a:ahLst/>
                  <a:cxnLst>
                    <a:cxn ang="0">
                      <a:pos x="47" y="3"/>
                    </a:cxn>
                    <a:cxn ang="0">
                      <a:pos x="42" y="2"/>
                    </a:cxn>
                    <a:cxn ang="0">
                      <a:pos x="34" y="0"/>
                    </a:cxn>
                    <a:cxn ang="0">
                      <a:pos x="25" y="2"/>
                    </a:cxn>
                    <a:cxn ang="0">
                      <a:pos x="17" y="5"/>
                    </a:cxn>
                    <a:cxn ang="0">
                      <a:pos x="3" y="13"/>
                    </a:cxn>
                    <a:cxn ang="0">
                      <a:pos x="0" y="14"/>
                    </a:cxn>
                  </a:cxnLst>
                  <a:rect l="0" t="0" r="r" b="b"/>
                  <a:pathLst>
                    <a:path w="47" h="14">
                      <a:moveTo>
                        <a:pt x="47" y="3"/>
                      </a:moveTo>
                      <a:lnTo>
                        <a:pt x="42" y="2"/>
                      </a:lnTo>
                      <a:lnTo>
                        <a:pt x="34" y="0"/>
                      </a:lnTo>
                      <a:lnTo>
                        <a:pt x="25" y="2"/>
                      </a:lnTo>
                      <a:lnTo>
                        <a:pt x="17" y="5"/>
                      </a:lnTo>
                      <a:lnTo>
                        <a:pt x="3" y="13"/>
                      </a:lnTo>
                      <a:lnTo>
                        <a:pt x="0" y="14"/>
                      </a:lnTo>
                    </a:path>
                  </a:pathLst>
                </a:custGeom>
                <a:solidFill>
                  <a:srgbClr val="800080"/>
                </a:solidFill>
                <a:ln w="9525" cmpd="sng">
                  <a:noFill/>
                  <a:prstDash val="solid"/>
                  <a:round/>
                  <a:headEnd/>
                  <a:tailEnd/>
                </a:ln>
              </p:spPr>
              <p:txBody>
                <a:bodyPr/>
                <a:lstStyle/>
                <a:p>
                  <a:endParaRPr lang="en-US"/>
                </a:p>
              </p:txBody>
            </p:sp>
            <p:sp>
              <p:nvSpPr>
                <p:cNvPr id="301" name="Freeform 788"/>
                <p:cNvSpPr>
                  <a:spLocks/>
                </p:cNvSpPr>
                <p:nvPr/>
              </p:nvSpPr>
              <p:spPr bwMode="auto">
                <a:xfrm>
                  <a:off x="2835" y="1316"/>
                  <a:ext cx="15" cy="228"/>
                </a:xfrm>
                <a:custGeom>
                  <a:avLst/>
                  <a:gdLst/>
                  <a:ahLst/>
                  <a:cxnLst>
                    <a:cxn ang="0">
                      <a:pos x="15" y="228"/>
                    </a:cxn>
                    <a:cxn ang="0">
                      <a:pos x="12" y="222"/>
                    </a:cxn>
                    <a:cxn ang="0">
                      <a:pos x="10" y="208"/>
                    </a:cxn>
                    <a:cxn ang="0">
                      <a:pos x="6" y="182"/>
                    </a:cxn>
                    <a:cxn ang="0">
                      <a:pos x="3" y="156"/>
                    </a:cxn>
                    <a:cxn ang="0">
                      <a:pos x="3" y="149"/>
                    </a:cxn>
                    <a:cxn ang="0">
                      <a:pos x="2" y="139"/>
                    </a:cxn>
                    <a:cxn ang="0">
                      <a:pos x="1" y="118"/>
                    </a:cxn>
                    <a:cxn ang="0">
                      <a:pos x="0" y="74"/>
                    </a:cxn>
                    <a:cxn ang="0">
                      <a:pos x="2" y="30"/>
                    </a:cxn>
                    <a:cxn ang="0">
                      <a:pos x="4" y="18"/>
                    </a:cxn>
                    <a:cxn ang="0">
                      <a:pos x="4" y="17"/>
                    </a:cxn>
                    <a:cxn ang="0">
                      <a:pos x="4" y="15"/>
                    </a:cxn>
                    <a:cxn ang="0">
                      <a:pos x="4" y="9"/>
                    </a:cxn>
                    <a:cxn ang="0">
                      <a:pos x="4" y="2"/>
                    </a:cxn>
                    <a:cxn ang="0">
                      <a:pos x="6" y="0"/>
                    </a:cxn>
                  </a:cxnLst>
                  <a:rect l="0" t="0" r="r" b="b"/>
                  <a:pathLst>
                    <a:path w="15" h="228">
                      <a:moveTo>
                        <a:pt x="15" y="228"/>
                      </a:moveTo>
                      <a:lnTo>
                        <a:pt x="12" y="222"/>
                      </a:lnTo>
                      <a:lnTo>
                        <a:pt x="10" y="208"/>
                      </a:lnTo>
                      <a:lnTo>
                        <a:pt x="6" y="182"/>
                      </a:lnTo>
                      <a:lnTo>
                        <a:pt x="3" y="156"/>
                      </a:lnTo>
                      <a:lnTo>
                        <a:pt x="3" y="149"/>
                      </a:lnTo>
                      <a:lnTo>
                        <a:pt x="2" y="139"/>
                      </a:lnTo>
                      <a:lnTo>
                        <a:pt x="1" y="118"/>
                      </a:lnTo>
                      <a:lnTo>
                        <a:pt x="0" y="74"/>
                      </a:lnTo>
                      <a:lnTo>
                        <a:pt x="2" y="30"/>
                      </a:lnTo>
                      <a:lnTo>
                        <a:pt x="4" y="18"/>
                      </a:lnTo>
                      <a:lnTo>
                        <a:pt x="4" y="17"/>
                      </a:lnTo>
                      <a:lnTo>
                        <a:pt x="4" y="15"/>
                      </a:lnTo>
                      <a:lnTo>
                        <a:pt x="4" y="9"/>
                      </a:lnTo>
                      <a:lnTo>
                        <a:pt x="4" y="2"/>
                      </a:lnTo>
                      <a:lnTo>
                        <a:pt x="6" y="0"/>
                      </a:lnTo>
                    </a:path>
                  </a:pathLst>
                </a:custGeom>
                <a:solidFill>
                  <a:srgbClr val="800080"/>
                </a:solidFill>
                <a:ln w="9525" cmpd="sng">
                  <a:noFill/>
                  <a:prstDash val="solid"/>
                  <a:round/>
                  <a:headEnd/>
                  <a:tailEnd/>
                </a:ln>
              </p:spPr>
              <p:txBody>
                <a:bodyPr/>
                <a:lstStyle/>
                <a:p>
                  <a:endParaRPr lang="en-US"/>
                </a:p>
              </p:txBody>
            </p:sp>
            <p:sp>
              <p:nvSpPr>
                <p:cNvPr id="302" name="Freeform 789"/>
                <p:cNvSpPr>
                  <a:spLocks/>
                </p:cNvSpPr>
                <p:nvPr/>
              </p:nvSpPr>
              <p:spPr bwMode="auto">
                <a:xfrm>
                  <a:off x="2735" y="1339"/>
                  <a:ext cx="43" cy="35"/>
                </a:xfrm>
                <a:custGeom>
                  <a:avLst/>
                  <a:gdLst/>
                  <a:ahLst/>
                  <a:cxnLst>
                    <a:cxn ang="0">
                      <a:pos x="43" y="2"/>
                    </a:cxn>
                    <a:cxn ang="0">
                      <a:pos x="40" y="2"/>
                    </a:cxn>
                    <a:cxn ang="0">
                      <a:pos x="35" y="1"/>
                    </a:cxn>
                    <a:cxn ang="0">
                      <a:pos x="26" y="0"/>
                    </a:cxn>
                    <a:cxn ang="0">
                      <a:pos x="22" y="0"/>
                    </a:cxn>
                    <a:cxn ang="0">
                      <a:pos x="17" y="1"/>
                    </a:cxn>
                    <a:cxn ang="0">
                      <a:pos x="16" y="2"/>
                    </a:cxn>
                    <a:cxn ang="0">
                      <a:pos x="13" y="4"/>
                    </a:cxn>
                    <a:cxn ang="0">
                      <a:pos x="9" y="8"/>
                    </a:cxn>
                    <a:cxn ang="0">
                      <a:pos x="1" y="14"/>
                    </a:cxn>
                    <a:cxn ang="0">
                      <a:pos x="0" y="19"/>
                    </a:cxn>
                    <a:cxn ang="0">
                      <a:pos x="0" y="24"/>
                    </a:cxn>
                    <a:cxn ang="0">
                      <a:pos x="1" y="26"/>
                    </a:cxn>
                    <a:cxn ang="0">
                      <a:pos x="3" y="29"/>
                    </a:cxn>
                    <a:cxn ang="0">
                      <a:pos x="5" y="31"/>
                    </a:cxn>
                    <a:cxn ang="0">
                      <a:pos x="7" y="33"/>
                    </a:cxn>
                    <a:cxn ang="0">
                      <a:pos x="9" y="34"/>
                    </a:cxn>
                    <a:cxn ang="0">
                      <a:pos x="12" y="35"/>
                    </a:cxn>
                    <a:cxn ang="0">
                      <a:pos x="15" y="35"/>
                    </a:cxn>
                    <a:cxn ang="0">
                      <a:pos x="21" y="34"/>
                    </a:cxn>
                    <a:cxn ang="0">
                      <a:pos x="25" y="31"/>
                    </a:cxn>
                    <a:cxn ang="0">
                      <a:pos x="30" y="28"/>
                    </a:cxn>
                    <a:cxn ang="0">
                      <a:pos x="31" y="28"/>
                    </a:cxn>
                    <a:cxn ang="0">
                      <a:pos x="35" y="26"/>
                    </a:cxn>
                    <a:cxn ang="0">
                      <a:pos x="41" y="20"/>
                    </a:cxn>
                    <a:cxn ang="0">
                      <a:pos x="42" y="17"/>
                    </a:cxn>
                    <a:cxn ang="0">
                      <a:pos x="43" y="13"/>
                    </a:cxn>
                    <a:cxn ang="0">
                      <a:pos x="43" y="10"/>
                    </a:cxn>
                    <a:cxn ang="0">
                      <a:pos x="43" y="9"/>
                    </a:cxn>
                    <a:cxn ang="0">
                      <a:pos x="42" y="5"/>
                    </a:cxn>
                    <a:cxn ang="0">
                      <a:pos x="42" y="3"/>
                    </a:cxn>
                    <a:cxn ang="0">
                      <a:pos x="43" y="2"/>
                    </a:cxn>
                    <a:cxn ang="0">
                      <a:pos x="42" y="2"/>
                    </a:cxn>
                    <a:cxn ang="0">
                      <a:pos x="43" y="2"/>
                    </a:cxn>
                    <a:cxn ang="0">
                      <a:pos x="42" y="2"/>
                    </a:cxn>
                    <a:cxn ang="0">
                      <a:pos x="43" y="2"/>
                    </a:cxn>
                    <a:cxn ang="0">
                      <a:pos x="43" y="2"/>
                    </a:cxn>
                  </a:cxnLst>
                  <a:rect l="0" t="0" r="r" b="b"/>
                  <a:pathLst>
                    <a:path w="43" h="35">
                      <a:moveTo>
                        <a:pt x="43" y="2"/>
                      </a:moveTo>
                      <a:lnTo>
                        <a:pt x="40" y="2"/>
                      </a:lnTo>
                      <a:lnTo>
                        <a:pt x="35" y="1"/>
                      </a:lnTo>
                      <a:lnTo>
                        <a:pt x="26" y="0"/>
                      </a:lnTo>
                      <a:lnTo>
                        <a:pt x="22" y="0"/>
                      </a:lnTo>
                      <a:lnTo>
                        <a:pt x="17" y="1"/>
                      </a:lnTo>
                      <a:lnTo>
                        <a:pt x="16" y="2"/>
                      </a:lnTo>
                      <a:lnTo>
                        <a:pt x="13" y="4"/>
                      </a:lnTo>
                      <a:lnTo>
                        <a:pt x="9" y="8"/>
                      </a:lnTo>
                      <a:lnTo>
                        <a:pt x="1" y="14"/>
                      </a:lnTo>
                      <a:lnTo>
                        <a:pt x="0" y="19"/>
                      </a:lnTo>
                      <a:lnTo>
                        <a:pt x="0" y="24"/>
                      </a:lnTo>
                      <a:lnTo>
                        <a:pt x="1" y="26"/>
                      </a:lnTo>
                      <a:lnTo>
                        <a:pt x="3" y="29"/>
                      </a:lnTo>
                      <a:lnTo>
                        <a:pt x="5" y="31"/>
                      </a:lnTo>
                      <a:lnTo>
                        <a:pt x="7" y="33"/>
                      </a:lnTo>
                      <a:lnTo>
                        <a:pt x="9" y="34"/>
                      </a:lnTo>
                      <a:lnTo>
                        <a:pt x="12" y="35"/>
                      </a:lnTo>
                      <a:lnTo>
                        <a:pt x="15" y="35"/>
                      </a:lnTo>
                      <a:lnTo>
                        <a:pt x="21" y="34"/>
                      </a:lnTo>
                      <a:lnTo>
                        <a:pt x="25" y="31"/>
                      </a:lnTo>
                      <a:lnTo>
                        <a:pt x="30" y="28"/>
                      </a:lnTo>
                      <a:lnTo>
                        <a:pt x="31" y="28"/>
                      </a:lnTo>
                      <a:lnTo>
                        <a:pt x="35" y="26"/>
                      </a:lnTo>
                      <a:lnTo>
                        <a:pt x="41" y="20"/>
                      </a:lnTo>
                      <a:lnTo>
                        <a:pt x="42" y="17"/>
                      </a:lnTo>
                      <a:lnTo>
                        <a:pt x="43" y="13"/>
                      </a:lnTo>
                      <a:lnTo>
                        <a:pt x="43" y="10"/>
                      </a:lnTo>
                      <a:lnTo>
                        <a:pt x="43" y="9"/>
                      </a:lnTo>
                      <a:lnTo>
                        <a:pt x="42" y="5"/>
                      </a:lnTo>
                      <a:lnTo>
                        <a:pt x="42" y="3"/>
                      </a:lnTo>
                      <a:lnTo>
                        <a:pt x="43" y="2"/>
                      </a:lnTo>
                      <a:lnTo>
                        <a:pt x="42" y="2"/>
                      </a:lnTo>
                      <a:lnTo>
                        <a:pt x="43" y="2"/>
                      </a:lnTo>
                      <a:lnTo>
                        <a:pt x="42" y="2"/>
                      </a:lnTo>
                      <a:lnTo>
                        <a:pt x="43" y="2"/>
                      </a:lnTo>
                      <a:lnTo>
                        <a:pt x="43" y="2"/>
                      </a:lnTo>
                      <a:close/>
                    </a:path>
                  </a:pathLst>
                </a:custGeom>
                <a:solidFill>
                  <a:srgbClr val="800080"/>
                </a:solidFill>
                <a:ln w="9525" cmpd="sng">
                  <a:noFill/>
                  <a:round/>
                  <a:headEnd/>
                  <a:tailEnd/>
                </a:ln>
              </p:spPr>
              <p:txBody>
                <a:bodyPr/>
                <a:lstStyle/>
                <a:p>
                  <a:endParaRPr lang="en-US"/>
                </a:p>
              </p:txBody>
            </p:sp>
            <p:sp>
              <p:nvSpPr>
                <p:cNvPr id="303" name="Freeform 790"/>
                <p:cNvSpPr>
                  <a:spLocks/>
                </p:cNvSpPr>
                <p:nvPr/>
              </p:nvSpPr>
              <p:spPr bwMode="auto">
                <a:xfrm>
                  <a:off x="2263" y="1297"/>
                  <a:ext cx="154" cy="325"/>
                </a:xfrm>
                <a:custGeom>
                  <a:avLst/>
                  <a:gdLst/>
                  <a:ahLst/>
                  <a:cxnLst>
                    <a:cxn ang="0">
                      <a:pos x="16" y="94"/>
                    </a:cxn>
                    <a:cxn ang="0">
                      <a:pos x="16" y="42"/>
                    </a:cxn>
                    <a:cxn ang="0">
                      <a:pos x="4" y="0"/>
                    </a:cxn>
                    <a:cxn ang="0">
                      <a:pos x="13" y="6"/>
                    </a:cxn>
                    <a:cxn ang="0">
                      <a:pos x="22" y="16"/>
                    </a:cxn>
                    <a:cxn ang="0">
                      <a:pos x="47" y="53"/>
                    </a:cxn>
                    <a:cxn ang="0">
                      <a:pos x="139" y="119"/>
                    </a:cxn>
                    <a:cxn ang="0">
                      <a:pos x="143" y="123"/>
                    </a:cxn>
                    <a:cxn ang="0">
                      <a:pos x="106" y="115"/>
                    </a:cxn>
                    <a:cxn ang="0">
                      <a:pos x="45" y="88"/>
                    </a:cxn>
                    <a:cxn ang="0">
                      <a:pos x="37" y="105"/>
                    </a:cxn>
                    <a:cxn ang="0">
                      <a:pos x="36" y="150"/>
                    </a:cxn>
                    <a:cxn ang="0">
                      <a:pos x="38" y="158"/>
                    </a:cxn>
                    <a:cxn ang="0">
                      <a:pos x="46" y="175"/>
                    </a:cxn>
                    <a:cxn ang="0">
                      <a:pos x="55" y="190"/>
                    </a:cxn>
                    <a:cxn ang="0">
                      <a:pos x="47" y="189"/>
                    </a:cxn>
                    <a:cxn ang="0">
                      <a:pos x="29" y="185"/>
                    </a:cxn>
                    <a:cxn ang="0">
                      <a:pos x="26" y="188"/>
                    </a:cxn>
                    <a:cxn ang="0">
                      <a:pos x="22" y="193"/>
                    </a:cxn>
                    <a:cxn ang="0">
                      <a:pos x="22" y="201"/>
                    </a:cxn>
                    <a:cxn ang="0">
                      <a:pos x="26" y="210"/>
                    </a:cxn>
                    <a:cxn ang="0">
                      <a:pos x="28" y="215"/>
                    </a:cxn>
                    <a:cxn ang="0">
                      <a:pos x="40" y="230"/>
                    </a:cxn>
                    <a:cxn ang="0">
                      <a:pos x="55" y="240"/>
                    </a:cxn>
                    <a:cxn ang="0">
                      <a:pos x="48" y="240"/>
                    </a:cxn>
                    <a:cxn ang="0">
                      <a:pos x="38" y="235"/>
                    </a:cxn>
                    <a:cxn ang="0">
                      <a:pos x="28" y="231"/>
                    </a:cxn>
                    <a:cxn ang="0">
                      <a:pos x="22" y="235"/>
                    </a:cxn>
                    <a:cxn ang="0">
                      <a:pos x="19" y="249"/>
                    </a:cxn>
                    <a:cxn ang="0">
                      <a:pos x="21" y="260"/>
                    </a:cxn>
                    <a:cxn ang="0">
                      <a:pos x="33" y="282"/>
                    </a:cxn>
                    <a:cxn ang="0">
                      <a:pos x="48" y="301"/>
                    </a:cxn>
                    <a:cxn ang="0">
                      <a:pos x="39" y="297"/>
                    </a:cxn>
                    <a:cxn ang="0">
                      <a:pos x="23" y="289"/>
                    </a:cxn>
                    <a:cxn ang="0">
                      <a:pos x="17" y="293"/>
                    </a:cxn>
                    <a:cxn ang="0">
                      <a:pos x="13" y="303"/>
                    </a:cxn>
                    <a:cxn ang="0">
                      <a:pos x="12" y="325"/>
                    </a:cxn>
                    <a:cxn ang="0">
                      <a:pos x="9" y="300"/>
                    </a:cxn>
                    <a:cxn ang="0">
                      <a:pos x="0" y="231"/>
                    </a:cxn>
                    <a:cxn ang="0">
                      <a:pos x="0" y="218"/>
                    </a:cxn>
                    <a:cxn ang="0">
                      <a:pos x="5" y="192"/>
                    </a:cxn>
                    <a:cxn ang="0">
                      <a:pos x="10" y="170"/>
                    </a:cxn>
                    <a:cxn ang="0">
                      <a:pos x="10" y="161"/>
                    </a:cxn>
                    <a:cxn ang="0">
                      <a:pos x="13" y="132"/>
                    </a:cxn>
                    <a:cxn ang="0">
                      <a:pos x="16" y="124"/>
                    </a:cxn>
                    <a:cxn ang="0">
                      <a:pos x="16" y="103"/>
                    </a:cxn>
                    <a:cxn ang="0">
                      <a:pos x="16" y="102"/>
                    </a:cxn>
                    <a:cxn ang="0">
                      <a:pos x="16" y="102"/>
                    </a:cxn>
                    <a:cxn ang="0">
                      <a:pos x="17" y="102"/>
                    </a:cxn>
                  </a:cxnLst>
                  <a:rect l="0" t="0" r="r" b="b"/>
                  <a:pathLst>
                    <a:path w="154" h="325">
                      <a:moveTo>
                        <a:pt x="17" y="102"/>
                      </a:moveTo>
                      <a:lnTo>
                        <a:pt x="16" y="94"/>
                      </a:lnTo>
                      <a:lnTo>
                        <a:pt x="16" y="77"/>
                      </a:lnTo>
                      <a:lnTo>
                        <a:pt x="16" y="42"/>
                      </a:lnTo>
                      <a:lnTo>
                        <a:pt x="8" y="8"/>
                      </a:lnTo>
                      <a:lnTo>
                        <a:pt x="4" y="0"/>
                      </a:lnTo>
                      <a:lnTo>
                        <a:pt x="10" y="3"/>
                      </a:lnTo>
                      <a:lnTo>
                        <a:pt x="13" y="6"/>
                      </a:lnTo>
                      <a:lnTo>
                        <a:pt x="19" y="11"/>
                      </a:lnTo>
                      <a:lnTo>
                        <a:pt x="22" y="16"/>
                      </a:lnTo>
                      <a:lnTo>
                        <a:pt x="29" y="29"/>
                      </a:lnTo>
                      <a:lnTo>
                        <a:pt x="47" y="53"/>
                      </a:lnTo>
                      <a:lnTo>
                        <a:pt x="88" y="93"/>
                      </a:lnTo>
                      <a:lnTo>
                        <a:pt x="139" y="119"/>
                      </a:lnTo>
                      <a:lnTo>
                        <a:pt x="154" y="122"/>
                      </a:lnTo>
                      <a:lnTo>
                        <a:pt x="143" y="123"/>
                      </a:lnTo>
                      <a:lnTo>
                        <a:pt x="124" y="121"/>
                      </a:lnTo>
                      <a:lnTo>
                        <a:pt x="106" y="115"/>
                      </a:lnTo>
                      <a:lnTo>
                        <a:pt x="71" y="99"/>
                      </a:lnTo>
                      <a:lnTo>
                        <a:pt x="45" y="88"/>
                      </a:lnTo>
                      <a:lnTo>
                        <a:pt x="42" y="94"/>
                      </a:lnTo>
                      <a:lnTo>
                        <a:pt x="37" y="105"/>
                      </a:lnTo>
                      <a:lnTo>
                        <a:pt x="34" y="128"/>
                      </a:lnTo>
                      <a:lnTo>
                        <a:pt x="36" y="150"/>
                      </a:lnTo>
                      <a:lnTo>
                        <a:pt x="38" y="155"/>
                      </a:lnTo>
                      <a:lnTo>
                        <a:pt x="38" y="158"/>
                      </a:lnTo>
                      <a:lnTo>
                        <a:pt x="40" y="164"/>
                      </a:lnTo>
                      <a:lnTo>
                        <a:pt x="46" y="175"/>
                      </a:lnTo>
                      <a:lnTo>
                        <a:pt x="53" y="188"/>
                      </a:lnTo>
                      <a:lnTo>
                        <a:pt x="55" y="190"/>
                      </a:lnTo>
                      <a:lnTo>
                        <a:pt x="52" y="190"/>
                      </a:lnTo>
                      <a:lnTo>
                        <a:pt x="47" y="189"/>
                      </a:lnTo>
                      <a:lnTo>
                        <a:pt x="38" y="185"/>
                      </a:lnTo>
                      <a:lnTo>
                        <a:pt x="29" y="185"/>
                      </a:lnTo>
                      <a:lnTo>
                        <a:pt x="28" y="185"/>
                      </a:lnTo>
                      <a:lnTo>
                        <a:pt x="26" y="188"/>
                      </a:lnTo>
                      <a:lnTo>
                        <a:pt x="23" y="190"/>
                      </a:lnTo>
                      <a:lnTo>
                        <a:pt x="22" y="193"/>
                      </a:lnTo>
                      <a:lnTo>
                        <a:pt x="22" y="196"/>
                      </a:lnTo>
                      <a:lnTo>
                        <a:pt x="22" y="201"/>
                      </a:lnTo>
                      <a:lnTo>
                        <a:pt x="23" y="206"/>
                      </a:lnTo>
                      <a:lnTo>
                        <a:pt x="26" y="210"/>
                      </a:lnTo>
                      <a:lnTo>
                        <a:pt x="27" y="211"/>
                      </a:lnTo>
                      <a:lnTo>
                        <a:pt x="28" y="215"/>
                      </a:lnTo>
                      <a:lnTo>
                        <a:pt x="31" y="221"/>
                      </a:lnTo>
                      <a:lnTo>
                        <a:pt x="40" y="230"/>
                      </a:lnTo>
                      <a:lnTo>
                        <a:pt x="52" y="239"/>
                      </a:lnTo>
                      <a:lnTo>
                        <a:pt x="55" y="240"/>
                      </a:lnTo>
                      <a:lnTo>
                        <a:pt x="52" y="240"/>
                      </a:lnTo>
                      <a:lnTo>
                        <a:pt x="48" y="240"/>
                      </a:lnTo>
                      <a:lnTo>
                        <a:pt x="45" y="239"/>
                      </a:lnTo>
                      <a:lnTo>
                        <a:pt x="38" y="235"/>
                      </a:lnTo>
                      <a:lnTo>
                        <a:pt x="33" y="232"/>
                      </a:lnTo>
                      <a:lnTo>
                        <a:pt x="28" y="231"/>
                      </a:lnTo>
                      <a:lnTo>
                        <a:pt x="23" y="233"/>
                      </a:lnTo>
                      <a:lnTo>
                        <a:pt x="22" y="235"/>
                      </a:lnTo>
                      <a:lnTo>
                        <a:pt x="20" y="242"/>
                      </a:lnTo>
                      <a:lnTo>
                        <a:pt x="19" y="249"/>
                      </a:lnTo>
                      <a:lnTo>
                        <a:pt x="19" y="254"/>
                      </a:lnTo>
                      <a:lnTo>
                        <a:pt x="21" y="260"/>
                      </a:lnTo>
                      <a:lnTo>
                        <a:pt x="26" y="270"/>
                      </a:lnTo>
                      <a:lnTo>
                        <a:pt x="33" y="282"/>
                      </a:lnTo>
                      <a:lnTo>
                        <a:pt x="47" y="301"/>
                      </a:lnTo>
                      <a:lnTo>
                        <a:pt x="48" y="301"/>
                      </a:lnTo>
                      <a:lnTo>
                        <a:pt x="45" y="301"/>
                      </a:lnTo>
                      <a:lnTo>
                        <a:pt x="39" y="297"/>
                      </a:lnTo>
                      <a:lnTo>
                        <a:pt x="34" y="294"/>
                      </a:lnTo>
                      <a:lnTo>
                        <a:pt x="23" y="289"/>
                      </a:lnTo>
                      <a:lnTo>
                        <a:pt x="19" y="291"/>
                      </a:lnTo>
                      <a:lnTo>
                        <a:pt x="17" y="293"/>
                      </a:lnTo>
                      <a:lnTo>
                        <a:pt x="14" y="299"/>
                      </a:lnTo>
                      <a:lnTo>
                        <a:pt x="13" y="303"/>
                      </a:lnTo>
                      <a:lnTo>
                        <a:pt x="12" y="316"/>
                      </a:lnTo>
                      <a:lnTo>
                        <a:pt x="12" y="325"/>
                      </a:lnTo>
                      <a:lnTo>
                        <a:pt x="11" y="317"/>
                      </a:lnTo>
                      <a:lnTo>
                        <a:pt x="9" y="300"/>
                      </a:lnTo>
                      <a:lnTo>
                        <a:pt x="3" y="266"/>
                      </a:lnTo>
                      <a:lnTo>
                        <a:pt x="0" y="231"/>
                      </a:lnTo>
                      <a:lnTo>
                        <a:pt x="0" y="222"/>
                      </a:lnTo>
                      <a:lnTo>
                        <a:pt x="0" y="218"/>
                      </a:lnTo>
                      <a:lnTo>
                        <a:pt x="1" y="209"/>
                      </a:lnTo>
                      <a:lnTo>
                        <a:pt x="5" y="192"/>
                      </a:lnTo>
                      <a:lnTo>
                        <a:pt x="9" y="174"/>
                      </a:lnTo>
                      <a:lnTo>
                        <a:pt x="10" y="170"/>
                      </a:lnTo>
                      <a:lnTo>
                        <a:pt x="10" y="167"/>
                      </a:lnTo>
                      <a:lnTo>
                        <a:pt x="10" y="161"/>
                      </a:lnTo>
                      <a:lnTo>
                        <a:pt x="10" y="147"/>
                      </a:lnTo>
                      <a:lnTo>
                        <a:pt x="13" y="132"/>
                      </a:lnTo>
                      <a:lnTo>
                        <a:pt x="16" y="128"/>
                      </a:lnTo>
                      <a:lnTo>
                        <a:pt x="16" y="124"/>
                      </a:lnTo>
                      <a:lnTo>
                        <a:pt x="16" y="112"/>
                      </a:lnTo>
                      <a:lnTo>
                        <a:pt x="16" y="103"/>
                      </a:lnTo>
                      <a:lnTo>
                        <a:pt x="17" y="102"/>
                      </a:lnTo>
                      <a:lnTo>
                        <a:pt x="16" y="102"/>
                      </a:lnTo>
                      <a:lnTo>
                        <a:pt x="17" y="102"/>
                      </a:lnTo>
                      <a:lnTo>
                        <a:pt x="16" y="102"/>
                      </a:lnTo>
                      <a:lnTo>
                        <a:pt x="17" y="102"/>
                      </a:lnTo>
                      <a:lnTo>
                        <a:pt x="17" y="102"/>
                      </a:lnTo>
                      <a:close/>
                    </a:path>
                  </a:pathLst>
                </a:custGeom>
                <a:solidFill>
                  <a:srgbClr val="800080"/>
                </a:solidFill>
                <a:ln w="9525" cmpd="sng">
                  <a:noFill/>
                  <a:round/>
                  <a:headEnd/>
                  <a:tailEnd/>
                </a:ln>
              </p:spPr>
              <p:txBody>
                <a:bodyPr/>
                <a:lstStyle/>
                <a:p>
                  <a:endParaRPr lang="en-US"/>
                </a:p>
              </p:txBody>
            </p:sp>
            <p:sp>
              <p:nvSpPr>
                <p:cNvPr id="304" name="Freeform 791"/>
                <p:cNvSpPr>
                  <a:spLocks/>
                </p:cNvSpPr>
                <p:nvPr/>
              </p:nvSpPr>
              <p:spPr bwMode="auto">
                <a:xfrm>
                  <a:off x="2263" y="1297"/>
                  <a:ext cx="154" cy="325"/>
                </a:xfrm>
                <a:custGeom>
                  <a:avLst/>
                  <a:gdLst/>
                  <a:ahLst/>
                  <a:cxnLst>
                    <a:cxn ang="0">
                      <a:pos x="16" y="94"/>
                    </a:cxn>
                    <a:cxn ang="0">
                      <a:pos x="16" y="42"/>
                    </a:cxn>
                    <a:cxn ang="0">
                      <a:pos x="4" y="0"/>
                    </a:cxn>
                    <a:cxn ang="0">
                      <a:pos x="13" y="6"/>
                    </a:cxn>
                    <a:cxn ang="0">
                      <a:pos x="22" y="16"/>
                    </a:cxn>
                    <a:cxn ang="0">
                      <a:pos x="47" y="53"/>
                    </a:cxn>
                    <a:cxn ang="0">
                      <a:pos x="139" y="119"/>
                    </a:cxn>
                    <a:cxn ang="0">
                      <a:pos x="143" y="123"/>
                    </a:cxn>
                    <a:cxn ang="0">
                      <a:pos x="106" y="115"/>
                    </a:cxn>
                    <a:cxn ang="0">
                      <a:pos x="45" y="88"/>
                    </a:cxn>
                    <a:cxn ang="0">
                      <a:pos x="37" y="105"/>
                    </a:cxn>
                    <a:cxn ang="0">
                      <a:pos x="36" y="150"/>
                    </a:cxn>
                    <a:cxn ang="0">
                      <a:pos x="38" y="158"/>
                    </a:cxn>
                    <a:cxn ang="0">
                      <a:pos x="46" y="175"/>
                    </a:cxn>
                    <a:cxn ang="0">
                      <a:pos x="55" y="190"/>
                    </a:cxn>
                    <a:cxn ang="0">
                      <a:pos x="47" y="189"/>
                    </a:cxn>
                    <a:cxn ang="0">
                      <a:pos x="29" y="185"/>
                    </a:cxn>
                    <a:cxn ang="0">
                      <a:pos x="26" y="188"/>
                    </a:cxn>
                    <a:cxn ang="0">
                      <a:pos x="22" y="193"/>
                    </a:cxn>
                    <a:cxn ang="0">
                      <a:pos x="22" y="201"/>
                    </a:cxn>
                    <a:cxn ang="0">
                      <a:pos x="26" y="210"/>
                    </a:cxn>
                    <a:cxn ang="0">
                      <a:pos x="28" y="215"/>
                    </a:cxn>
                    <a:cxn ang="0">
                      <a:pos x="40" y="230"/>
                    </a:cxn>
                    <a:cxn ang="0">
                      <a:pos x="55" y="240"/>
                    </a:cxn>
                    <a:cxn ang="0">
                      <a:pos x="48" y="240"/>
                    </a:cxn>
                    <a:cxn ang="0">
                      <a:pos x="38" y="235"/>
                    </a:cxn>
                    <a:cxn ang="0">
                      <a:pos x="28" y="231"/>
                    </a:cxn>
                    <a:cxn ang="0">
                      <a:pos x="22" y="235"/>
                    </a:cxn>
                    <a:cxn ang="0">
                      <a:pos x="19" y="249"/>
                    </a:cxn>
                    <a:cxn ang="0">
                      <a:pos x="21" y="260"/>
                    </a:cxn>
                    <a:cxn ang="0">
                      <a:pos x="33" y="282"/>
                    </a:cxn>
                    <a:cxn ang="0">
                      <a:pos x="48" y="301"/>
                    </a:cxn>
                    <a:cxn ang="0">
                      <a:pos x="39" y="297"/>
                    </a:cxn>
                    <a:cxn ang="0">
                      <a:pos x="23" y="289"/>
                    </a:cxn>
                    <a:cxn ang="0">
                      <a:pos x="17" y="293"/>
                    </a:cxn>
                    <a:cxn ang="0">
                      <a:pos x="13" y="303"/>
                    </a:cxn>
                    <a:cxn ang="0">
                      <a:pos x="12" y="325"/>
                    </a:cxn>
                    <a:cxn ang="0">
                      <a:pos x="9" y="300"/>
                    </a:cxn>
                    <a:cxn ang="0">
                      <a:pos x="0" y="231"/>
                    </a:cxn>
                    <a:cxn ang="0">
                      <a:pos x="0" y="218"/>
                    </a:cxn>
                    <a:cxn ang="0">
                      <a:pos x="5" y="192"/>
                    </a:cxn>
                    <a:cxn ang="0">
                      <a:pos x="10" y="170"/>
                    </a:cxn>
                    <a:cxn ang="0">
                      <a:pos x="10" y="161"/>
                    </a:cxn>
                    <a:cxn ang="0">
                      <a:pos x="13" y="132"/>
                    </a:cxn>
                    <a:cxn ang="0">
                      <a:pos x="16" y="124"/>
                    </a:cxn>
                    <a:cxn ang="0">
                      <a:pos x="16" y="103"/>
                    </a:cxn>
                    <a:cxn ang="0">
                      <a:pos x="16" y="102"/>
                    </a:cxn>
                    <a:cxn ang="0">
                      <a:pos x="16" y="102"/>
                    </a:cxn>
                  </a:cxnLst>
                  <a:rect l="0" t="0" r="r" b="b"/>
                  <a:pathLst>
                    <a:path w="154" h="325">
                      <a:moveTo>
                        <a:pt x="17" y="102"/>
                      </a:moveTo>
                      <a:lnTo>
                        <a:pt x="16" y="94"/>
                      </a:lnTo>
                      <a:lnTo>
                        <a:pt x="16" y="77"/>
                      </a:lnTo>
                      <a:lnTo>
                        <a:pt x="16" y="42"/>
                      </a:lnTo>
                      <a:lnTo>
                        <a:pt x="8" y="8"/>
                      </a:lnTo>
                      <a:lnTo>
                        <a:pt x="4" y="0"/>
                      </a:lnTo>
                      <a:lnTo>
                        <a:pt x="10" y="3"/>
                      </a:lnTo>
                      <a:lnTo>
                        <a:pt x="13" y="6"/>
                      </a:lnTo>
                      <a:lnTo>
                        <a:pt x="19" y="11"/>
                      </a:lnTo>
                      <a:lnTo>
                        <a:pt x="22" y="16"/>
                      </a:lnTo>
                      <a:lnTo>
                        <a:pt x="29" y="29"/>
                      </a:lnTo>
                      <a:lnTo>
                        <a:pt x="47" y="53"/>
                      </a:lnTo>
                      <a:lnTo>
                        <a:pt x="88" y="93"/>
                      </a:lnTo>
                      <a:lnTo>
                        <a:pt x="139" y="119"/>
                      </a:lnTo>
                      <a:lnTo>
                        <a:pt x="154" y="122"/>
                      </a:lnTo>
                      <a:lnTo>
                        <a:pt x="143" y="123"/>
                      </a:lnTo>
                      <a:lnTo>
                        <a:pt x="124" y="121"/>
                      </a:lnTo>
                      <a:lnTo>
                        <a:pt x="106" y="115"/>
                      </a:lnTo>
                      <a:lnTo>
                        <a:pt x="71" y="99"/>
                      </a:lnTo>
                      <a:lnTo>
                        <a:pt x="45" y="88"/>
                      </a:lnTo>
                      <a:lnTo>
                        <a:pt x="42" y="94"/>
                      </a:lnTo>
                      <a:lnTo>
                        <a:pt x="37" y="105"/>
                      </a:lnTo>
                      <a:lnTo>
                        <a:pt x="34" y="128"/>
                      </a:lnTo>
                      <a:lnTo>
                        <a:pt x="36" y="150"/>
                      </a:lnTo>
                      <a:lnTo>
                        <a:pt x="38" y="155"/>
                      </a:lnTo>
                      <a:lnTo>
                        <a:pt x="38" y="158"/>
                      </a:lnTo>
                      <a:lnTo>
                        <a:pt x="40" y="164"/>
                      </a:lnTo>
                      <a:lnTo>
                        <a:pt x="46" y="175"/>
                      </a:lnTo>
                      <a:lnTo>
                        <a:pt x="53" y="188"/>
                      </a:lnTo>
                      <a:lnTo>
                        <a:pt x="55" y="190"/>
                      </a:lnTo>
                      <a:lnTo>
                        <a:pt x="52" y="190"/>
                      </a:lnTo>
                      <a:lnTo>
                        <a:pt x="47" y="189"/>
                      </a:lnTo>
                      <a:lnTo>
                        <a:pt x="38" y="185"/>
                      </a:lnTo>
                      <a:lnTo>
                        <a:pt x="29" y="185"/>
                      </a:lnTo>
                      <a:lnTo>
                        <a:pt x="28" y="185"/>
                      </a:lnTo>
                      <a:lnTo>
                        <a:pt x="26" y="188"/>
                      </a:lnTo>
                      <a:lnTo>
                        <a:pt x="23" y="190"/>
                      </a:lnTo>
                      <a:lnTo>
                        <a:pt x="22" y="193"/>
                      </a:lnTo>
                      <a:lnTo>
                        <a:pt x="22" y="196"/>
                      </a:lnTo>
                      <a:lnTo>
                        <a:pt x="22" y="201"/>
                      </a:lnTo>
                      <a:lnTo>
                        <a:pt x="23" y="206"/>
                      </a:lnTo>
                      <a:lnTo>
                        <a:pt x="26" y="210"/>
                      </a:lnTo>
                      <a:lnTo>
                        <a:pt x="27" y="211"/>
                      </a:lnTo>
                      <a:lnTo>
                        <a:pt x="28" y="215"/>
                      </a:lnTo>
                      <a:lnTo>
                        <a:pt x="31" y="221"/>
                      </a:lnTo>
                      <a:lnTo>
                        <a:pt x="40" y="230"/>
                      </a:lnTo>
                      <a:lnTo>
                        <a:pt x="52" y="239"/>
                      </a:lnTo>
                      <a:lnTo>
                        <a:pt x="55" y="240"/>
                      </a:lnTo>
                      <a:lnTo>
                        <a:pt x="52" y="240"/>
                      </a:lnTo>
                      <a:lnTo>
                        <a:pt x="48" y="240"/>
                      </a:lnTo>
                      <a:lnTo>
                        <a:pt x="45" y="239"/>
                      </a:lnTo>
                      <a:lnTo>
                        <a:pt x="38" y="235"/>
                      </a:lnTo>
                      <a:lnTo>
                        <a:pt x="33" y="232"/>
                      </a:lnTo>
                      <a:lnTo>
                        <a:pt x="28" y="231"/>
                      </a:lnTo>
                      <a:lnTo>
                        <a:pt x="23" y="233"/>
                      </a:lnTo>
                      <a:lnTo>
                        <a:pt x="22" y="235"/>
                      </a:lnTo>
                      <a:lnTo>
                        <a:pt x="20" y="242"/>
                      </a:lnTo>
                      <a:lnTo>
                        <a:pt x="19" y="249"/>
                      </a:lnTo>
                      <a:lnTo>
                        <a:pt x="19" y="254"/>
                      </a:lnTo>
                      <a:lnTo>
                        <a:pt x="21" y="260"/>
                      </a:lnTo>
                      <a:lnTo>
                        <a:pt x="26" y="270"/>
                      </a:lnTo>
                      <a:lnTo>
                        <a:pt x="33" y="282"/>
                      </a:lnTo>
                      <a:lnTo>
                        <a:pt x="47" y="301"/>
                      </a:lnTo>
                      <a:lnTo>
                        <a:pt x="48" y="301"/>
                      </a:lnTo>
                      <a:lnTo>
                        <a:pt x="45" y="301"/>
                      </a:lnTo>
                      <a:lnTo>
                        <a:pt x="39" y="297"/>
                      </a:lnTo>
                      <a:lnTo>
                        <a:pt x="34" y="294"/>
                      </a:lnTo>
                      <a:lnTo>
                        <a:pt x="23" y="289"/>
                      </a:lnTo>
                      <a:lnTo>
                        <a:pt x="19" y="291"/>
                      </a:lnTo>
                      <a:lnTo>
                        <a:pt x="17" y="293"/>
                      </a:lnTo>
                      <a:lnTo>
                        <a:pt x="14" y="299"/>
                      </a:lnTo>
                      <a:lnTo>
                        <a:pt x="13" y="303"/>
                      </a:lnTo>
                      <a:lnTo>
                        <a:pt x="12" y="316"/>
                      </a:lnTo>
                      <a:lnTo>
                        <a:pt x="12" y="325"/>
                      </a:lnTo>
                      <a:lnTo>
                        <a:pt x="11" y="317"/>
                      </a:lnTo>
                      <a:lnTo>
                        <a:pt x="9" y="300"/>
                      </a:lnTo>
                      <a:lnTo>
                        <a:pt x="3" y="266"/>
                      </a:lnTo>
                      <a:lnTo>
                        <a:pt x="0" y="231"/>
                      </a:lnTo>
                      <a:lnTo>
                        <a:pt x="0" y="222"/>
                      </a:lnTo>
                      <a:lnTo>
                        <a:pt x="0" y="218"/>
                      </a:lnTo>
                      <a:lnTo>
                        <a:pt x="1" y="209"/>
                      </a:lnTo>
                      <a:lnTo>
                        <a:pt x="5" y="192"/>
                      </a:lnTo>
                      <a:lnTo>
                        <a:pt x="9" y="174"/>
                      </a:lnTo>
                      <a:lnTo>
                        <a:pt x="10" y="170"/>
                      </a:lnTo>
                      <a:lnTo>
                        <a:pt x="10" y="167"/>
                      </a:lnTo>
                      <a:lnTo>
                        <a:pt x="10" y="161"/>
                      </a:lnTo>
                      <a:lnTo>
                        <a:pt x="10" y="147"/>
                      </a:lnTo>
                      <a:lnTo>
                        <a:pt x="13" y="132"/>
                      </a:lnTo>
                      <a:lnTo>
                        <a:pt x="16" y="128"/>
                      </a:lnTo>
                      <a:lnTo>
                        <a:pt x="16" y="124"/>
                      </a:lnTo>
                      <a:lnTo>
                        <a:pt x="16" y="112"/>
                      </a:lnTo>
                      <a:lnTo>
                        <a:pt x="16" y="103"/>
                      </a:lnTo>
                      <a:lnTo>
                        <a:pt x="17" y="102"/>
                      </a:lnTo>
                      <a:lnTo>
                        <a:pt x="16" y="102"/>
                      </a:lnTo>
                      <a:lnTo>
                        <a:pt x="17" y="102"/>
                      </a:lnTo>
                      <a:lnTo>
                        <a:pt x="16" y="102"/>
                      </a:lnTo>
                      <a:lnTo>
                        <a:pt x="17" y="102"/>
                      </a:lnTo>
                    </a:path>
                  </a:pathLst>
                </a:custGeom>
                <a:solidFill>
                  <a:srgbClr val="800080"/>
                </a:solidFill>
                <a:ln w="9525" cmpd="sng">
                  <a:noFill/>
                  <a:prstDash val="solid"/>
                  <a:round/>
                  <a:headEnd/>
                  <a:tailEnd/>
                </a:ln>
              </p:spPr>
              <p:txBody>
                <a:bodyPr/>
                <a:lstStyle/>
                <a:p>
                  <a:endParaRPr lang="en-US"/>
                </a:p>
              </p:txBody>
            </p:sp>
            <p:sp>
              <p:nvSpPr>
                <p:cNvPr id="305" name="Freeform 792"/>
                <p:cNvSpPr>
                  <a:spLocks/>
                </p:cNvSpPr>
                <p:nvPr/>
              </p:nvSpPr>
              <p:spPr bwMode="auto">
                <a:xfrm>
                  <a:off x="2336" y="1330"/>
                  <a:ext cx="43" cy="36"/>
                </a:xfrm>
                <a:custGeom>
                  <a:avLst/>
                  <a:gdLst/>
                  <a:ahLst/>
                  <a:cxnLst>
                    <a:cxn ang="0">
                      <a:pos x="3" y="2"/>
                    </a:cxn>
                    <a:cxn ang="0">
                      <a:pos x="4" y="2"/>
                    </a:cxn>
                    <a:cxn ang="0">
                      <a:pos x="9" y="1"/>
                    </a:cxn>
                    <a:cxn ang="0">
                      <a:pos x="17" y="0"/>
                    </a:cxn>
                    <a:cxn ang="0">
                      <a:pos x="26" y="2"/>
                    </a:cxn>
                    <a:cxn ang="0">
                      <a:pos x="30" y="3"/>
                    </a:cxn>
                    <a:cxn ang="0">
                      <a:pos x="35" y="9"/>
                    </a:cxn>
                    <a:cxn ang="0">
                      <a:pos x="42" y="17"/>
                    </a:cxn>
                    <a:cxn ang="0">
                      <a:pos x="43" y="21"/>
                    </a:cxn>
                    <a:cxn ang="0">
                      <a:pos x="42" y="26"/>
                    </a:cxn>
                    <a:cxn ang="0">
                      <a:pos x="42" y="28"/>
                    </a:cxn>
                    <a:cxn ang="0">
                      <a:pos x="40" y="31"/>
                    </a:cxn>
                    <a:cxn ang="0">
                      <a:pos x="38" y="33"/>
                    </a:cxn>
                    <a:cxn ang="0">
                      <a:pos x="35" y="35"/>
                    </a:cxn>
                    <a:cxn ang="0">
                      <a:pos x="33" y="36"/>
                    </a:cxn>
                    <a:cxn ang="0">
                      <a:pos x="31" y="36"/>
                    </a:cxn>
                    <a:cxn ang="0">
                      <a:pos x="25" y="36"/>
                    </a:cxn>
                    <a:cxn ang="0">
                      <a:pos x="19" y="34"/>
                    </a:cxn>
                    <a:cxn ang="0">
                      <a:pos x="14" y="31"/>
                    </a:cxn>
                    <a:cxn ang="0">
                      <a:pos x="13" y="29"/>
                    </a:cxn>
                    <a:cxn ang="0">
                      <a:pos x="10" y="28"/>
                    </a:cxn>
                    <a:cxn ang="0">
                      <a:pos x="7" y="26"/>
                    </a:cxn>
                    <a:cxn ang="0">
                      <a:pos x="1" y="20"/>
                    </a:cxn>
                    <a:cxn ang="0">
                      <a:pos x="0" y="17"/>
                    </a:cxn>
                    <a:cxn ang="0">
                      <a:pos x="0" y="13"/>
                    </a:cxn>
                    <a:cxn ang="0">
                      <a:pos x="1" y="11"/>
                    </a:cxn>
                    <a:cxn ang="0">
                      <a:pos x="1" y="10"/>
                    </a:cxn>
                    <a:cxn ang="0">
                      <a:pos x="1" y="7"/>
                    </a:cxn>
                    <a:cxn ang="0">
                      <a:pos x="1" y="3"/>
                    </a:cxn>
                    <a:cxn ang="0">
                      <a:pos x="3" y="2"/>
                    </a:cxn>
                    <a:cxn ang="0">
                      <a:pos x="1" y="2"/>
                    </a:cxn>
                    <a:cxn ang="0">
                      <a:pos x="3" y="2"/>
                    </a:cxn>
                    <a:cxn ang="0">
                      <a:pos x="1" y="2"/>
                    </a:cxn>
                    <a:cxn ang="0">
                      <a:pos x="3" y="2"/>
                    </a:cxn>
                    <a:cxn ang="0">
                      <a:pos x="3" y="2"/>
                    </a:cxn>
                  </a:cxnLst>
                  <a:rect l="0" t="0" r="r" b="b"/>
                  <a:pathLst>
                    <a:path w="43" h="36">
                      <a:moveTo>
                        <a:pt x="3" y="2"/>
                      </a:moveTo>
                      <a:lnTo>
                        <a:pt x="4" y="2"/>
                      </a:lnTo>
                      <a:lnTo>
                        <a:pt x="9" y="1"/>
                      </a:lnTo>
                      <a:lnTo>
                        <a:pt x="17" y="0"/>
                      </a:lnTo>
                      <a:lnTo>
                        <a:pt x="26" y="2"/>
                      </a:lnTo>
                      <a:lnTo>
                        <a:pt x="30" y="3"/>
                      </a:lnTo>
                      <a:lnTo>
                        <a:pt x="35" y="9"/>
                      </a:lnTo>
                      <a:lnTo>
                        <a:pt x="42" y="17"/>
                      </a:lnTo>
                      <a:lnTo>
                        <a:pt x="43" y="21"/>
                      </a:lnTo>
                      <a:lnTo>
                        <a:pt x="42" y="26"/>
                      </a:lnTo>
                      <a:lnTo>
                        <a:pt x="42" y="28"/>
                      </a:lnTo>
                      <a:lnTo>
                        <a:pt x="40" y="31"/>
                      </a:lnTo>
                      <a:lnTo>
                        <a:pt x="38" y="33"/>
                      </a:lnTo>
                      <a:lnTo>
                        <a:pt x="35" y="35"/>
                      </a:lnTo>
                      <a:lnTo>
                        <a:pt x="33" y="36"/>
                      </a:lnTo>
                      <a:lnTo>
                        <a:pt x="31" y="36"/>
                      </a:lnTo>
                      <a:lnTo>
                        <a:pt x="25" y="36"/>
                      </a:lnTo>
                      <a:lnTo>
                        <a:pt x="19" y="34"/>
                      </a:lnTo>
                      <a:lnTo>
                        <a:pt x="14" y="31"/>
                      </a:lnTo>
                      <a:lnTo>
                        <a:pt x="13" y="29"/>
                      </a:lnTo>
                      <a:lnTo>
                        <a:pt x="10" y="28"/>
                      </a:lnTo>
                      <a:lnTo>
                        <a:pt x="7" y="26"/>
                      </a:lnTo>
                      <a:lnTo>
                        <a:pt x="1" y="20"/>
                      </a:lnTo>
                      <a:lnTo>
                        <a:pt x="0" y="17"/>
                      </a:lnTo>
                      <a:lnTo>
                        <a:pt x="0" y="13"/>
                      </a:lnTo>
                      <a:lnTo>
                        <a:pt x="1" y="11"/>
                      </a:lnTo>
                      <a:lnTo>
                        <a:pt x="1" y="10"/>
                      </a:lnTo>
                      <a:lnTo>
                        <a:pt x="1" y="7"/>
                      </a:lnTo>
                      <a:lnTo>
                        <a:pt x="1" y="3"/>
                      </a:lnTo>
                      <a:lnTo>
                        <a:pt x="3" y="2"/>
                      </a:lnTo>
                      <a:lnTo>
                        <a:pt x="1" y="2"/>
                      </a:lnTo>
                      <a:lnTo>
                        <a:pt x="3" y="2"/>
                      </a:lnTo>
                      <a:lnTo>
                        <a:pt x="1" y="2"/>
                      </a:lnTo>
                      <a:lnTo>
                        <a:pt x="3" y="2"/>
                      </a:lnTo>
                      <a:lnTo>
                        <a:pt x="3" y="2"/>
                      </a:lnTo>
                      <a:close/>
                    </a:path>
                  </a:pathLst>
                </a:custGeom>
                <a:solidFill>
                  <a:srgbClr val="800080"/>
                </a:solidFill>
                <a:ln w="9525" cmpd="sng">
                  <a:noFill/>
                  <a:round/>
                  <a:headEnd/>
                  <a:tailEnd/>
                </a:ln>
              </p:spPr>
              <p:txBody>
                <a:bodyPr/>
                <a:lstStyle/>
                <a:p>
                  <a:endParaRPr lang="en-US"/>
                </a:p>
              </p:txBody>
            </p:sp>
            <p:sp>
              <p:nvSpPr>
                <p:cNvPr id="306" name="Freeform 793"/>
                <p:cNvSpPr>
                  <a:spLocks/>
                </p:cNvSpPr>
                <p:nvPr/>
              </p:nvSpPr>
              <p:spPr bwMode="auto">
                <a:xfrm flipH="1">
                  <a:off x="2277" y="1296"/>
                  <a:ext cx="75" cy="59"/>
                </a:xfrm>
                <a:custGeom>
                  <a:avLst/>
                  <a:gdLst/>
                  <a:ahLst/>
                  <a:cxnLst>
                    <a:cxn ang="0">
                      <a:pos x="1" y="0"/>
                    </a:cxn>
                    <a:cxn ang="0">
                      <a:pos x="0" y="3"/>
                    </a:cxn>
                    <a:cxn ang="0">
                      <a:pos x="0" y="4"/>
                    </a:cxn>
                    <a:cxn ang="0">
                      <a:pos x="0" y="6"/>
                    </a:cxn>
                    <a:cxn ang="0">
                      <a:pos x="1" y="7"/>
                    </a:cxn>
                    <a:cxn ang="0">
                      <a:pos x="2" y="8"/>
                    </a:cxn>
                    <a:cxn ang="0">
                      <a:pos x="5" y="9"/>
                    </a:cxn>
                    <a:cxn ang="0">
                      <a:pos x="7" y="11"/>
                    </a:cxn>
                    <a:cxn ang="0">
                      <a:pos x="10" y="11"/>
                    </a:cxn>
                    <a:cxn ang="0">
                      <a:pos x="13" y="9"/>
                    </a:cxn>
                    <a:cxn ang="0">
                      <a:pos x="14" y="8"/>
                    </a:cxn>
                    <a:cxn ang="0">
                      <a:pos x="14" y="7"/>
                    </a:cxn>
                    <a:cxn ang="0">
                      <a:pos x="14" y="6"/>
                    </a:cxn>
                    <a:cxn ang="0">
                      <a:pos x="14" y="5"/>
                    </a:cxn>
                    <a:cxn ang="0">
                      <a:pos x="14" y="3"/>
                    </a:cxn>
                    <a:cxn ang="0">
                      <a:pos x="13" y="3"/>
                    </a:cxn>
                    <a:cxn ang="0">
                      <a:pos x="13" y="3"/>
                    </a:cxn>
                    <a:cxn ang="0">
                      <a:pos x="11" y="3"/>
                    </a:cxn>
                    <a:cxn ang="0">
                      <a:pos x="10" y="3"/>
                    </a:cxn>
                    <a:cxn ang="0">
                      <a:pos x="5" y="2"/>
                    </a:cxn>
                    <a:cxn ang="0">
                      <a:pos x="1" y="2"/>
                    </a:cxn>
                    <a:cxn ang="0">
                      <a:pos x="1" y="0"/>
                    </a:cxn>
                    <a:cxn ang="0">
                      <a:pos x="0" y="0"/>
                    </a:cxn>
                    <a:cxn ang="0">
                      <a:pos x="1" y="0"/>
                    </a:cxn>
                    <a:cxn ang="0">
                      <a:pos x="0" y="0"/>
                    </a:cxn>
                    <a:cxn ang="0">
                      <a:pos x="1" y="0"/>
                    </a:cxn>
                    <a:cxn ang="0">
                      <a:pos x="1" y="0"/>
                    </a:cxn>
                  </a:cxnLst>
                  <a:rect l="0" t="0" r="r" b="b"/>
                  <a:pathLst>
                    <a:path w="14" h="11">
                      <a:moveTo>
                        <a:pt x="1" y="0"/>
                      </a:moveTo>
                      <a:lnTo>
                        <a:pt x="0" y="3"/>
                      </a:lnTo>
                      <a:lnTo>
                        <a:pt x="0" y="4"/>
                      </a:lnTo>
                      <a:lnTo>
                        <a:pt x="0" y="6"/>
                      </a:lnTo>
                      <a:lnTo>
                        <a:pt x="1" y="7"/>
                      </a:lnTo>
                      <a:lnTo>
                        <a:pt x="2" y="8"/>
                      </a:lnTo>
                      <a:lnTo>
                        <a:pt x="5" y="9"/>
                      </a:lnTo>
                      <a:lnTo>
                        <a:pt x="7" y="11"/>
                      </a:lnTo>
                      <a:lnTo>
                        <a:pt x="10" y="11"/>
                      </a:lnTo>
                      <a:lnTo>
                        <a:pt x="13" y="9"/>
                      </a:lnTo>
                      <a:lnTo>
                        <a:pt x="14" y="8"/>
                      </a:lnTo>
                      <a:lnTo>
                        <a:pt x="14" y="7"/>
                      </a:lnTo>
                      <a:lnTo>
                        <a:pt x="14" y="6"/>
                      </a:lnTo>
                      <a:lnTo>
                        <a:pt x="14" y="5"/>
                      </a:lnTo>
                      <a:lnTo>
                        <a:pt x="14" y="3"/>
                      </a:lnTo>
                      <a:lnTo>
                        <a:pt x="13" y="3"/>
                      </a:lnTo>
                      <a:lnTo>
                        <a:pt x="13" y="3"/>
                      </a:lnTo>
                      <a:lnTo>
                        <a:pt x="11" y="3"/>
                      </a:lnTo>
                      <a:lnTo>
                        <a:pt x="10" y="3"/>
                      </a:lnTo>
                      <a:lnTo>
                        <a:pt x="5" y="2"/>
                      </a:lnTo>
                      <a:lnTo>
                        <a:pt x="1" y="2"/>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307" name="Freeform 794"/>
                <p:cNvSpPr>
                  <a:spLocks/>
                </p:cNvSpPr>
                <p:nvPr/>
              </p:nvSpPr>
              <p:spPr bwMode="auto">
                <a:xfrm>
                  <a:off x="2232" y="1289"/>
                  <a:ext cx="45" cy="15"/>
                </a:xfrm>
                <a:custGeom>
                  <a:avLst/>
                  <a:gdLst/>
                  <a:ahLst/>
                  <a:cxnLst>
                    <a:cxn ang="0">
                      <a:pos x="0" y="1"/>
                    </a:cxn>
                    <a:cxn ang="0">
                      <a:pos x="4" y="1"/>
                    </a:cxn>
                    <a:cxn ang="0">
                      <a:pos x="12" y="0"/>
                    </a:cxn>
                    <a:cxn ang="0">
                      <a:pos x="19" y="1"/>
                    </a:cxn>
                    <a:cxn ang="0">
                      <a:pos x="27" y="5"/>
                    </a:cxn>
                    <a:cxn ang="0">
                      <a:pos x="42" y="12"/>
                    </a:cxn>
                    <a:cxn ang="0">
                      <a:pos x="45" y="15"/>
                    </a:cxn>
                  </a:cxnLst>
                  <a:rect l="0" t="0" r="r" b="b"/>
                  <a:pathLst>
                    <a:path w="45" h="15">
                      <a:moveTo>
                        <a:pt x="0" y="1"/>
                      </a:moveTo>
                      <a:lnTo>
                        <a:pt x="4" y="1"/>
                      </a:lnTo>
                      <a:lnTo>
                        <a:pt x="12" y="0"/>
                      </a:lnTo>
                      <a:lnTo>
                        <a:pt x="19" y="1"/>
                      </a:lnTo>
                      <a:lnTo>
                        <a:pt x="27" y="5"/>
                      </a:lnTo>
                      <a:lnTo>
                        <a:pt x="42" y="12"/>
                      </a:lnTo>
                      <a:lnTo>
                        <a:pt x="45" y="15"/>
                      </a:lnTo>
                    </a:path>
                  </a:pathLst>
                </a:custGeom>
                <a:solidFill>
                  <a:srgbClr val="800080"/>
                </a:solidFill>
                <a:ln w="9525" cmpd="sng">
                  <a:noFill/>
                  <a:prstDash val="solid"/>
                  <a:round/>
                  <a:headEnd/>
                  <a:tailEnd/>
                </a:ln>
              </p:spPr>
              <p:txBody>
                <a:bodyPr/>
                <a:lstStyle/>
                <a:p>
                  <a:endParaRPr lang="en-US"/>
                </a:p>
              </p:txBody>
            </p:sp>
            <p:sp>
              <p:nvSpPr>
                <p:cNvPr id="308" name="Freeform 795"/>
                <p:cNvSpPr>
                  <a:spLocks/>
                </p:cNvSpPr>
                <p:nvPr/>
              </p:nvSpPr>
              <p:spPr bwMode="auto">
                <a:xfrm>
                  <a:off x="2813" y="1197"/>
                  <a:ext cx="191" cy="163"/>
                </a:xfrm>
                <a:custGeom>
                  <a:avLst/>
                  <a:gdLst/>
                  <a:ahLst/>
                  <a:cxnLst>
                    <a:cxn ang="0">
                      <a:pos x="5" y="116"/>
                    </a:cxn>
                    <a:cxn ang="0">
                      <a:pos x="32" y="90"/>
                    </a:cxn>
                    <a:cxn ang="0">
                      <a:pos x="56" y="68"/>
                    </a:cxn>
                    <a:cxn ang="0">
                      <a:pos x="66" y="54"/>
                    </a:cxn>
                    <a:cxn ang="0">
                      <a:pos x="69" y="30"/>
                    </a:cxn>
                    <a:cxn ang="0">
                      <a:pos x="64" y="6"/>
                    </a:cxn>
                    <a:cxn ang="0">
                      <a:pos x="68" y="11"/>
                    </a:cxn>
                    <a:cxn ang="0">
                      <a:pos x="111" y="58"/>
                    </a:cxn>
                    <a:cxn ang="0">
                      <a:pos x="160" y="80"/>
                    </a:cxn>
                    <a:cxn ang="0">
                      <a:pos x="174" y="80"/>
                    </a:cxn>
                    <a:cxn ang="0">
                      <a:pos x="184" y="72"/>
                    </a:cxn>
                    <a:cxn ang="0">
                      <a:pos x="188" y="58"/>
                    </a:cxn>
                    <a:cxn ang="0">
                      <a:pos x="191" y="23"/>
                    </a:cxn>
                    <a:cxn ang="0">
                      <a:pos x="191" y="4"/>
                    </a:cxn>
                    <a:cxn ang="0">
                      <a:pos x="190" y="14"/>
                    </a:cxn>
                    <a:cxn ang="0">
                      <a:pos x="191" y="20"/>
                    </a:cxn>
                    <a:cxn ang="0">
                      <a:pos x="191" y="43"/>
                    </a:cxn>
                    <a:cxn ang="0">
                      <a:pos x="184" y="107"/>
                    </a:cxn>
                    <a:cxn ang="0">
                      <a:pos x="181" y="117"/>
                    </a:cxn>
                    <a:cxn ang="0">
                      <a:pos x="169" y="144"/>
                    </a:cxn>
                    <a:cxn ang="0">
                      <a:pos x="160" y="163"/>
                    </a:cxn>
                    <a:cxn ang="0">
                      <a:pos x="148" y="150"/>
                    </a:cxn>
                    <a:cxn ang="0">
                      <a:pos x="142" y="138"/>
                    </a:cxn>
                    <a:cxn ang="0">
                      <a:pos x="115" y="111"/>
                    </a:cxn>
                    <a:cxn ang="0">
                      <a:pos x="74" y="94"/>
                    </a:cxn>
                    <a:cxn ang="0">
                      <a:pos x="37" y="110"/>
                    </a:cxn>
                    <a:cxn ang="0">
                      <a:pos x="26" y="121"/>
                    </a:cxn>
                    <a:cxn ang="0">
                      <a:pos x="13" y="140"/>
                    </a:cxn>
                    <a:cxn ang="0">
                      <a:pos x="3" y="152"/>
                    </a:cxn>
                    <a:cxn ang="0">
                      <a:pos x="2" y="132"/>
                    </a:cxn>
                    <a:cxn ang="0">
                      <a:pos x="2" y="119"/>
                    </a:cxn>
                    <a:cxn ang="0">
                      <a:pos x="2" y="119"/>
                    </a:cxn>
                    <a:cxn ang="0">
                      <a:pos x="2" y="119"/>
                    </a:cxn>
                  </a:cxnLst>
                  <a:rect l="0" t="0" r="r" b="b"/>
                  <a:pathLst>
                    <a:path w="191" h="163">
                      <a:moveTo>
                        <a:pt x="2" y="119"/>
                      </a:moveTo>
                      <a:lnTo>
                        <a:pt x="5" y="116"/>
                      </a:lnTo>
                      <a:lnTo>
                        <a:pt x="13" y="108"/>
                      </a:lnTo>
                      <a:lnTo>
                        <a:pt x="32" y="90"/>
                      </a:lnTo>
                      <a:lnTo>
                        <a:pt x="51" y="73"/>
                      </a:lnTo>
                      <a:lnTo>
                        <a:pt x="56" y="68"/>
                      </a:lnTo>
                      <a:lnTo>
                        <a:pt x="59" y="64"/>
                      </a:lnTo>
                      <a:lnTo>
                        <a:pt x="66" y="54"/>
                      </a:lnTo>
                      <a:lnTo>
                        <a:pt x="69" y="41"/>
                      </a:lnTo>
                      <a:lnTo>
                        <a:pt x="69" y="30"/>
                      </a:lnTo>
                      <a:lnTo>
                        <a:pt x="67" y="17"/>
                      </a:lnTo>
                      <a:lnTo>
                        <a:pt x="64" y="6"/>
                      </a:lnTo>
                      <a:lnTo>
                        <a:pt x="61" y="0"/>
                      </a:lnTo>
                      <a:lnTo>
                        <a:pt x="68" y="11"/>
                      </a:lnTo>
                      <a:lnTo>
                        <a:pt x="82" y="29"/>
                      </a:lnTo>
                      <a:lnTo>
                        <a:pt x="111" y="58"/>
                      </a:lnTo>
                      <a:lnTo>
                        <a:pt x="148" y="77"/>
                      </a:lnTo>
                      <a:lnTo>
                        <a:pt x="160" y="80"/>
                      </a:lnTo>
                      <a:lnTo>
                        <a:pt x="168" y="81"/>
                      </a:lnTo>
                      <a:lnTo>
                        <a:pt x="174" y="80"/>
                      </a:lnTo>
                      <a:lnTo>
                        <a:pt x="179" y="76"/>
                      </a:lnTo>
                      <a:lnTo>
                        <a:pt x="184" y="72"/>
                      </a:lnTo>
                      <a:lnTo>
                        <a:pt x="187" y="65"/>
                      </a:lnTo>
                      <a:lnTo>
                        <a:pt x="188" y="58"/>
                      </a:lnTo>
                      <a:lnTo>
                        <a:pt x="190" y="41"/>
                      </a:lnTo>
                      <a:lnTo>
                        <a:pt x="191" y="23"/>
                      </a:lnTo>
                      <a:lnTo>
                        <a:pt x="190" y="4"/>
                      </a:lnTo>
                      <a:lnTo>
                        <a:pt x="191" y="4"/>
                      </a:lnTo>
                      <a:lnTo>
                        <a:pt x="191" y="7"/>
                      </a:lnTo>
                      <a:lnTo>
                        <a:pt x="190" y="14"/>
                      </a:lnTo>
                      <a:lnTo>
                        <a:pt x="190" y="20"/>
                      </a:lnTo>
                      <a:lnTo>
                        <a:pt x="191" y="20"/>
                      </a:lnTo>
                      <a:lnTo>
                        <a:pt x="191" y="28"/>
                      </a:lnTo>
                      <a:lnTo>
                        <a:pt x="191" y="43"/>
                      </a:lnTo>
                      <a:lnTo>
                        <a:pt x="190" y="75"/>
                      </a:lnTo>
                      <a:lnTo>
                        <a:pt x="184" y="107"/>
                      </a:lnTo>
                      <a:lnTo>
                        <a:pt x="182" y="114"/>
                      </a:lnTo>
                      <a:lnTo>
                        <a:pt x="181" y="117"/>
                      </a:lnTo>
                      <a:lnTo>
                        <a:pt x="178" y="125"/>
                      </a:lnTo>
                      <a:lnTo>
                        <a:pt x="169" y="144"/>
                      </a:lnTo>
                      <a:lnTo>
                        <a:pt x="161" y="161"/>
                      </a:lnTo>
                      <a:lnTo>
                        <a:pt x="160" y="163"/>
                      </a:lnTo>
                      <a:lnTo>
                        <a:pt x="154" y="158"/>
                      </a:lnTo>
                      <a:lnTo>
                        <a:pt x="148" y="150"/>
                      </a:lnTo>
                      <a:lnTo>
                        <a:pt x="143" y="141"/>
                      </a:lnTo>
                      <a:lnTo>
                        <a:pt x="142" y="138"/>
                      </a:lnTo>
                      <a:lnTo>
                        <a:pt x="133" y="129"/>
                      </a:lnTo>
                      <a:lnTo>
                        <a:pt x="115" y="111"/>
                      </a:lnTo>
                      <a:lnTo>
                        <a:pt x="95" y="100"/>
                      </a:lnTo>
                      <a:lnTo>
                        <a:pt x="74" y="94"/>
                      </a:lnTo>
                      <a:lnTo>
                        <a:pt x="55" y="98"/>
                      </a:lnTo>
                      <a:lnTo>
                        <a:pt x="37" y="110"/>
                      </a:lnTo>
                      <a:lnTo>
                        <a:pt x="29" y="119"/>
                      </a:lnTo>
                      <a:lnTo>
                        <a:pt x="26" y="121"/>
                      </a:lnTo>
                      <a:lnTo>
                        <a:pt x="23" y="126"/>
                      </a:lnTo>
                      <a:lnTo>
                        <a:pt x="13" y="140"/>
                      </a:lnTo>
                      <a:lnTo>
                        <a:pt x="4" y="151"/>
                      </a:lnTo>
                      <a:lnTo>
                        <a:pt x="3" y="152"/>
                      </a:lnTo>
                      <a:lnTo>
                        <a:pt x="2" y="147"/>
                      </a:lnTo>
                      <a:lnTo>
                        <a:pt x="2" y="132"/>
                      </a:lnTo>
                      <a:lnTo>
                        <a:pt x="2" y="120"/>
                      </a:lnTo>
                      <a:lnTo>
                        <a:pt x="2" y="119"/>
                      </a:lnTo>
                      <a:lnTo>
                        <a:pt x="0" y="119"/>
                      </a:lnTo>
                      <a:lnTo>
                        <a:pt x="2" y="119"/>
                      </a:lnTo>
                      <a:lnTo>
                        <a:pt x="0" y="119"/>
                      </a:lnTo>
                      <a:lnTo>
                        <a:pt x="2" y="119"/>
                      </a:lnTo>
                      <a:lnTo>
                        <a:pt x="2" y="119"/>
                      </a:lnTo>
                      <a:close/>
                    </a:path>
                  </a:pathLst>
                </a:custGeom>
                <a:solidFill>
                  <a:srgbClr val="800080"/>
                </a:solidFill>
                <a:ln w="9525" cmpd="sng">
                  <a:noFill/>
                  <a:round/>
                  <a:headEnd/>
                  <a:tailEnd/>
                </a:ln>
              </p:spPr>
              <p:txBody>
                <a:bodyPr/>
                <a:lstStyle/>
                <a:p>
                  <a:endParaRPr lang="en-US"/>
                </a:p>
              </p:txBody>
            </p:sp>
            <p:sp>
              <p:nvSpPr>
                <p:cNvPr id="309" name="Freeform 796"/>
                <p:cNvSpPr>
                  <a:spLocks/>
                </p:cNvSpPr>
                <p:nvPr/>
              </p:nvSpPr>
              <p:spPr bwMode="auto">
                <a:xfrm>
                  <a:off x="2813" y="1197"/>
                  <a:ext cx="191" cy="163"/>
                </a:xfrm>
                <a:custGeom>
                  <a:avLst/>
                  <a:gdLst/>
                  <a:ahLst/>
                  <a:cxnLst>
                    <a:cxn ang="0">
                      <a:pos x="5" y="116"/>
                    </a:cxn>
                    <a:cxn ang="0">
                      <a:pos x="32" y="90"/>
                    </a:cxn>
                    <a:cxn ang="0">
                      <a:pos x="56" y="68"/>
                    </a:cxn>
                    <a:cxn ang="0">
                      <a:pos x="66" y="54"/>
                    </a:cxn>
                    <a:cxn ang="0">
                      <a:pos x="69" y="30"/>
                    </a:cxn>
                    <a:cxn ang="0">
                      <a:pos x="64" y="6"/>
                    </a:cxn>
                    <a:cxn ang="0">
                      <a:pos x="68" y="11"/>
                    </a:cxn>
                    <a:cxn ang="0">
                      <a:pos x="111" y="58"/>
                    </a:cxn>
                    <a:cxn ang="0">
                      <a:pos x="160" y="80"/>
                    </a:cxn>
                    <a:cxn ang="0">
                      <a:pos x="174" y="80"/>
                    </a:cxn>
                    <a:cxn ang="0">
                      <a:pos x="184" y="72"/>
                    </a:cxn>
                    <a:cxn ang="0">
                      <a:pos x="188" y="58"/>
                    </a:cxn>
                    <a:cxn ang="0">
                      <a:pos x="191" y="23"/>
                    </a:cxn>
                    <a:cxn ang="0">
                      <a:pos x="191" y="4"/>
                    </a:cxn>
                    <a:cxn ang="0">
                      <a:pos x="190" y="14"/>
                    </a:cxn>
                    <a:cxn ang="0">
                      <a:pos x="191" y="20"/>
                    </a:cxn>
                    <a:cxn ang="0">
                      <a:pos x="191" y="43"/>
                    </a:cxn>
                    <a:cxn ang="0">
                      <a:pos x="184" y="107"/>
                    </a:cxn>
                    <a:cxn ang="0">
                      <a:pos x="181" y="117"/>
                    </a:cxn>
                    <a:cxn ang="0">
                      <a:pos x="169" y="144"/>
                    </a:cxn>
                    <a:cxn ang="0">
                      <a:pos x="160" y="163"/>
                    </a:cxn>
                    <a:cxn ang="0">
                      <a:pos x="148" y="150"/>
                    </a:cxn>
                    <a:cxn ang="0">
                      <a:pos x="142" y="138"/>
                    </a:cxn>
                    <a:cxn ang="0">
                      <a:pos x="115" y="111"/>
                    </a:cxn>
                    <a:cxn ang="0">
                      <a:pos x="74" y="94"/>
                    </a:cxn>
                    <a:cxn ang="0">
                      <a:pos x="37" y="110"/>
                    </a:cxn>
                    <a:cxn ang="0">
                      <a:pos x="26" y="121"/>
                    </a:cxn>
                    <a:cxn ang="0">
                      <a:pos x="13" y="140"/>
                    </a:cxn>
                    <a:cxn ang="0">
                      <a:pos x="3" y="152"/>
                    </a:cxn>
                    <a:cxn ang="0">
                      <a:pos x="2" y="132"/>
                    </a:cxn>
                    <a:cxn ang="0">
                      <a:pos x="2" y="119"/>
                    </a:cxn>
                    <a:cxn ang="0">
                      <a:pos x="2" y="119"/>
                    </a:cxn>
                    <a:cxn ang="0">
                      <a:pos x="2" y="119"/>
                    </a:cxn>
                  </a:cxnLst>
                  <a:rect l="0" t="0" r="r" b="b"/>
                  <a:pathLst>
                    <a:path w="191" h="163">
                      <a:moveTo>
                        <a:pt x="2" y="119"/>
                      </a:moveTo>
                      <a:lnTo>
                        <a:pt x="5" y="116"/>
                      </a:lnTo>
                      <a:lnTo>
                        <a:pt x="13" y="108"/>
                      </a:lnTo>
                      <a:lnTo>
                        <a:pt x="32" y="90"/>
                      </a:lnTo>
                      <a:lnTo>
                        <a:pt x="51" y="73"/>
                      </a:lnTo>
                      <a:lnTo>
                        <a:pt x="56" y="68"/>
                      </a:lnTo>
                      <a:lnTo>
                        <a:pt x="59" y="64"/>
                      </a:lnTo>
                      <a:lnTo>
                        <a:pt x="66" y="54"/>
                      </a:lnTo>
                      <a:lnTo>
                        <a:pt x="69" y="41"/>
                      </a:lnTo>
                      <a:lnTo>
                        <a:pt x="69" y="30"/>
                      </a:lnTo>
                      <a:lnTo>
                        <a:pt x="67" y="17"/>
                      </a:lnTo>
                      <a:lnTo>
                        <a:pt x="64" y="6"/>
                      </a:lnTo>
                      <a:lnTo>
                        <a:pt x="61" y="0"/>
                      </a:lnTo>
                      <a:lnTo>
                        <a:pt x="68" y="11"/>
                      </a:lnTo>
                      <a:lnTo>
                        <a:pt x="82" y="29"/>
                      </a:lnTo>
                      <a:lnTo>
                        <a:pt x="111" y="58"/>
                      </a:lnTo>
                      <a:lnTo>
                        <a:pt x="148" y="77"/>
                      </a:lnTo>
                      <a:lnTo>
                        <a:pt x="160" y="80"/>
                      </a:lnTo>
                      <a:lnTo>
                        <a:pt x="168" y="81"/>
                      </a:lnTo>
                      <a:lnTo>
                        <a:pt x="174" y="80"/>
                      </a:lnTo>
                      <a:lnTo>
                        <a:pt x="179" y="76"/>
                      </a:lnTo>
                      <a:lnTo>
                        <a:pt x="184" y="72"/>
                      </a:lnTo>
                      <a:lnTo>
                        <a:pt x="187" y="65"/>
                      </a:lnTo>
                      <a:lnTo>
                        <a:pt x="188" y="58"/>
                      </a:lnTo>
                      <a:lnTo>
                        <a:pt x="190" y="41"/>
                      </a:lnTo>
                      <a:lnTo>
                        <a:pt x="191" y="23"/>
                      </a:lnTo>
                      <a:lnTo>
                        <a:pt x="190" y="4"/>
                      </a:lnTo>
                      <a:lnTo>
                        <a:pt x="191" y="4"/>
                      </a:lnTo>
                      <a:lnTo>
                        <a:pt x="191" y="7"/>
                      </a:lnTo>
                      <a:lnTo>
                        <a:pt x="190" y="14"/>
                      </a:lnTo>
                      <a:lnTo>
                        <a:pt x="190" y="20"/>
                      </a:lnTo>
                      <a:lnTo>
                        <a:pt x="191" y="20"/>
                      </a:lnTo>
                      <a:lnTo>
                        <a:pt x="191" y="28"/>
                      </a:lnTo>
                      <a:lnTo>
                        <a:pt x="191" y="43"/>
                      </a:lnTo>
                      <a:lnTo>
                        <a:pt x="190" y="75"/>
                      </a:lnTo>
                      <a:lnTo>
                        <a:pt x="184" y="107"/>
                      </a:lnTo>
                      <a:lnTo>
                        <a:pt x="182" y="114"/>
                      </a:lnTo>
                      <a:lnTo>
                        <a:pt x="181" y="117"/>
                      </a:lnTo>
                      <a:lnTo>
                        <a:pt x="178" y="125"/>
                      </a:lnTo>
                      <a:lnTo>
                        <a:pt x="169" y="144"/>
                      </a:lnTo>
                      <a:lnTo>
                        <a:pt x="161" y="161"/>
                      </a:lnTo>
                      <a:lnTo>
                        <a:pt x="160" y="163"/>
                      </a:lnTo>
                      <a:lnTo>
                        <a:pt x="154" y="158"/>
                      </a:lnTo>
                      <a:lnTo>
                        <a:pt x="148" y="150"/>
                      </a:lnTo>
                      <a:lnTo>
                        <a:pt x="143" y="141"/>
                      </a:lnTo>
                      <a:lnTo>
                        <a:pt x="142" y="138"/>
                      </a:lnTo>
                      <a:lnTo>
                        <a:pt x="133" y="129"/>
                      </a:lnTo>
                      <a:lnTo>
                        <a:pt x="115" y="111"/>
                      </a:lnTo>
                      <a:lnTo>
                        <a:pt x="95" y="100"/>
                      </a:lnTo>
                      <a:lnTo>
                        <a:pt x="74" y="94"/>
                      </a:lnTo>
                      <a:lnTo>
                        <a:pt x="55" y="98"/>
                      </a:lnTo>
                      <a:lnTo>
                        <a:pt x="37" y="110"/>
                      </a:lnTo>
                      <a:lnTo>
                        <a:pt x="29" y="119"/>
                      </a:lnTo>
                      <a:lnTo>
                        <a:pt x="26" y="121"/>
                      </a:lnTo>
                      <a:lnTo>
                        <a:pt x="23" y="126"/>
                      </a:lnTo>
                      <a:lnTo>
                        <a:pt x="13" y="140"/>
                      </a:lnTo>
                      <a:lnTo>
                        <a:pt x="4" y="151"/>
                      </a:lnTo>
                      <a:lnTo>
                        <a:pt x="3" y="152"/>
                      </a:lnTo>
                      <a:lnTo>
                        <a:pt x="2" y="147"/>
                      </a:lnTo>
                      <a:lnTo>
                        <a:pt x="2" y="132"/>
                      </a:lnTo>
                      <a:lnTo>
                        <a:pt x="2" y="120"/>
                      </a:lnTo>
                      <a:lnTo>
                        <a:pt x="2" y="119"/>
                      </a:lnTo>
                      <a:lnTo>
                        <a:pt x="0" y="119"/>
                      </a:lnTo>
                      <a:lnTo>
                        <a:pt x="2" y="119"/>
                      </a:lnTo>
                      <a:lnTo>
                        <a:pt x="0" y="119"/>
                      </a:lnTo>
                      <a:lnTo>
                        <a:pt x="2" y="119"/>
                      </a:lnTo>
                    </a:path>
                  </a:pathLst>
                </a:custGeom>
                <a:solidFill>
                  <a:srgbClr val="800080"/>
                </a:solidFill>
                <a:ln w="9525" cmpd="sng">
                  <a:noFill/>
                  <a:prstDash val="solid"/>
                  <a:round/>
                  <a:headEnd/>
                  <a:tailEnd/>
                </a:ln>
              </p:spPr>
              <p:txBody>
                <a:bodyPr/>
                <a:lstStyle/>
                <a:p>
                  <a:endParaRPr lang="en-US"/>
                </a:p>
              </p:txBody>
            </p:sp>
            <p:sp>
              <p:nvSpPr>
                <p:cNvPr id="310" name="Freeform 797"/>
                <p:cNvSpPr>
                  <a:spLocks/>
                </p:cNvSpPr>
                <p:nvPr/>
              </p:nvSpPr>
              <p:spPr bwMode="auto">
                <a:xfrm>
                  <a:off x="2846" y="1305"/>
                  <a:ext cx="43" cy="209"/>
                </a:xfrm>
                <a:custGeom>
                  <a:avLst/>
                  <a:gdLst/>
                  <a:ahLst/>
                  <a:cxnLst>
                    <a:cxn ang="0">
                      <a:pos x="43" y="2"/>
                    </a:cxn>
                    <a:cxn ang="0">
                      <a:pos x="39" y="1"/>
                    </a:cxn>
                    <a:cxn ang="0">
                      <a:pos x="30" y="0"/>
                    </a:cxn>
                    <a:cxn ang="0">
                      <a:pos x="21" y="1"/>
                    </a:cxn>
                    <a:cxn ang="0">
                      <a:pos x="13" y="3"/>
                    </a:cxn>
                    <a:cxn ang="0">
                      <a:pos x="7" y="7"/>
                    </a:cxn>
                    <a:cxn ang="0">
                      <a:pos x="5" y="9"/>
                    </a:cxn>
                    <a:cxn ang="0">
                      <a:pos x="2" y="11"/>
                    </a:cxn>
                    <a:cxn ang="0">
                      <a:pos x="2" y="13"/>
                    </a:cxn>
                    <a:cxn ang="0">
                      <a:pos x="2" y="13"/>
                    </a:cxn>
                    <a:cxn ang="0">
                      <a:pos x="1" y="28"/>
                    </a:cxn>
                    <a:cxn ang="0">
                      <a:pos x="0" y="58"/>
                    </a:cxn>
                    <a:cxn ang="0">
                      <a:pos x="2" y="117"/>
                    </a:cxn>
                    <a:cxn ang="0">
                      <a:pos x="9" y="176"/>
                    </a:cxn>
                    <a:cxn ang="0">
                      <a:pos x="11" y="191"/>
                    </a:cxn>
                    <a:cxn ang="0">
                      <a:pos x="11" y="196"/>
                    </a:cxn>
                    <a:cxn ang="0">
                      <a:pos x="11" y="200"/>
                    </a:cxn>
                    <a:cxn ang="0">
                      <a:pos x="10" y="201"/>
                    </a:cxn>
                    <a:cxn ang="0">
                      <a:pos x="9" y="201"/>
                    </a:cxn>
                    <a:cxn ang="0">
                      <a:pos x="9" y="202"/>
                    </a:cxn>
                    <a:cxn ang="0">
                      <a:pos x="9" y="206"/>
                    </a:cxn>
                    <a:cxn ang="0">
                      <a:pos x="11" y="209"/>
                    </a:cxn>
                    <a:cxn ang="0">
                      <a:pos x="9" y="191"/>
                    </a:cxn>
                    <a:cxn ang="0">
                      <a:pos x="6" y="157"/>
                    </a:cxn>
                    <a:cxn ang="0">
                      <a:pos x="9" y="95"/>
                    </a:cxn>
                    <a:cxn ang="0">
                      <a:pos x="28" y="32"/>
                    </a:cxn>
                    <a:cxn ang="0">
                      <a:pos x="36" y="13"/>
                    </a:cxn>
                    <a:cxn ang="0">
                      <a:pos x="40" y="7"/>
                    </a:cxn>
                    <a:cxn ang="0">
                      <a:pos x="42" y="3"/>
                    </a:cxn>
                    <a:cxn ang="0">
                      <a:pos x="43" y="2"/>
                    </a:cxn>
                    <a:cxn ang="0">
                      <a:pos x="42" y="2"/>
                    </a:cxn>
                    <a:cxn ang="0">
                      <a:pos x="43" y="2"/>
                    </a:cxn>
                    <a:cxn ang="0">
                      <a:pos x="42" y="2"/>
                    </a:cxn>
                    <a:cxn ang="0">
                      <a:pos x="43" y="2"/>
                    </a:cxn>
                    <a:cxn ang="0">
                      <a:pos x="43" y="2"/>
                    </a:cxn>
                  </a:cxnLst>
                  <a:rect l="0" t="0" r="r" b="b"/>
                  <a:pathLst>
                    <a:path w="43" h="209">
                      <a:moveTo>
                        <a:pt x="43" y="2"/>
                      </a:moveTo>
                      <a:lnTo>
                        <a:pt x="39" y="1"/>
                      </a:lnTo>
                      <a:lnTo>
                        <a:pt x="30" y="0"/>
                      </a:lnTo>
                      <a:lnTo>
                        <a:pt x="21" y="1"/>
                      </a:lnTo>
                      <a:lnTo>
                        <a:pt x="13" y="3"/>
                      </a:lnTo>
                      <a:lnTo>
                        <a:pt x="7" y="7"/>
                      </a:lnTo>
                      <a:lnTo>
                        <a:pt x="5" y="9"/>
                      </a:lnTo>
                      <a:lnTo>
                        <a:pt x="2" y="11"/>
                      </a:lnTo>
                      <a:lnTo>
                        <a:pt x="2" y="13"/>
                      </a:lnTo>
                      <a:lnTo>
                        <a:pt x="2" y="13"/>
                      </a:lnTo>
                      <a:lnTo>
                        <a:pt x="1" y="28"/>
                      </a:lnTo>
                      <a:lnTo>
                        <a:pt x="0" y="58"/>
                      </a:lnTo>
                      <a:lnTo>
                        <a:pt x="2" y="117"/>
                      </a:lnTo>
                      <a:lnTo>
                        <a:pt x="9" y="176"/>
                      </a:lnTo>
                      <a:lnTo>
                        <a:pt x="11" y="191"/>
                      </a:lnTo>
                      <a:lnTo>
                        <a:pt x="11" y="196"/>
                      </a:lnTo>
                      <a:lnTo>
                        <a:pt x="11" y="200"/>
                      </a:lnTo>
                      <a:lnTo>
                        <a:pt x="10" y="201"/>
                      </a:lnTo>
                      <a:lnTo>
                        <a:pt x="9" y="201"/>
                      </a:lnTo>
                      <a:lnTo>
                        <a:pt x="9" y="202"/>
                      </a:lnTo>
                      <a:lnTo>
                        <a:pt x="9" y="206"/>
                      </a:lnTo>
                      <a:lnTo>
                        <a:pt x="11" y="209"/>
                      </a:lnTo>
                      <a:lnTo>
                        <a:pt x="9" y="191"/>
                      </a:lnTo>
                      <a:lnTo>
                        <a:pt x="6" y="157"/>
                      </a:lnTo>
                      <a:lnTo>
                        <a:pt x="9" y="95"/>
                      </a:lnTo>
                      <a:lnTo>
                        <a:pt x="28" y="32"/>
                      </a:lnTo>
                      <a:lnTo>
                        <a:pt x="36" y="13"/>
                      </a:lnTo>
                      <a:lnTo>
                        <a:pt x="40" y="7"/>
                      </a:lnTo>
                      <a:lnTo>
                        <a:pt x="42" y="3"/>
                      </a:lnTo>
                      <a:lnTo>
                        <a:pt x="43" y="2"/>
                      </a:lnTo>
                      <a:lnTo>
                        <a:pt x="42" y="2"/>
                      </a:lnTo>
                      <a:lnTo>
                        <a:pt x="43" y="2"/>
                      </a:lnTo>
                      <a:lnTo>
                        <a:pt x="42" y="2"/>
                      </a:lnTo>
                      <a:lnTo>
                        <a:pt x="43" y="2"/>
                      </a:lnTo>
                      <a:lnTo>
                        <a:pt x="43" y="2"/>
                      </a:lnTo>
                      <a:close/>
                    </a:path>
                  </a:pathLst>
                </a:custGeom>
                <a:solidFill>
                  <a:srgbClr val="800080"/>
                </a:solidFill>
                <a:ln w="9525" cmpd="sng">
                  <a:noFill/>
                  <a:round/>
                  <a:headEnd/>
                  <a:tailEnd/>
                </a:ln>
              </p:spPr>
              <p:txBody>
                <a:bodyPr/>
                <a:lstStyle/>
                <a:p>
                  <a:endParaRPr lang="en-US"/>
                </a:p>
              </p:txBody>
            </p:sp>
            <p:sp>
              <p:nvSpPr>
                <p:cNvPr id="311" name="Freeform 798"/>
                <p:cNvSpPr>
                  <a:spLocks/>
                </p:cNvSpPr>
                <p:nvPr/>
              </p:nvSpPr>
              <p:spPr bwMode="auto">
                <a:xfrm>
                  <a:off x="2846" y="1305"/>
                  <a:ext cx="43" cy="209"/>
                </a:xfrm>
                <a:custGeom>
                  <a:avLst/>
                  <a:gdLst/>
                  <a:ahLst/>
                  <a:cxnLst>
                    <a:cxn ang="0">
                      <a:pos x="43" y="2"/>
                    </a:cxn>
                    <a:cxn ang="0">
                      <a:pos x="39" y="1"/>
                    </a:cxn>
                    <a:cxn ang="0">
                      <a:pos x="30" y="0"/>
                    </a:cxn>
                    <a:cxn ang="0">
                      <a:pos x="21" y="1"/>
                    </a:cxn>
                    <a:cxn ang="0">
                      <a:pos x="13" y="3"/>
                    </a:cxn>
                    <a:cxn ang="0">
                      <a:pos x="7" y="7"/>
                    </a:cxn>
                    <a:cxn ang="0">
                      <a:pos x="5" y="9"/>
                    </a:cxn>
                    <a:cxn ang="0">
                      <a:pos x="2" y="11"/>
                    </a:cxn>
                    <a:cxn ang="0">
                      <a:pos x="2" y="13"/>
                    </a:cxn>
                    <a:cxn ang="0">
                      <a:pos x="2" y="13"/>
                    </a:cxn>
                    <a:cxn ang="0">
                      <a:pos x="1" y="28"/>
                    </a:cxn>
                    <a:cxn ang="0">
                      <a:pos x="0" y="58"/>
                    </a:cxn>
                    <a:cxn ang="0">
                      <a:pos x="2" y="117"/>
                    </a:cxn>
                    <a:cxn ang="0">
                      <a:pos x="9" y="176"/>
                    </a:cxn>
                    <a:cxn ang="0">
                      <a:pos x="11" y="191"/>
                    </a:cxn>
                    <a:cxn ang="0">
                      <a:pos x="11" y="196"/>
                    </a:cxn>
                    <a:cxn ang="0">
                      <a:pos x="11" y="200"/>
                    </a:cxn>
                    <a:cxn ang="0">
                      <a:pos x="10" y="201"/>
                    </a:cxn>
                    <a:cxn ang="0">
                      <a:pos x="9" y="201"/>
                    </a:cxn>
                    <a:cxn ang="0">
                      <a:pos x="9" y="202"/>
                    </a:cxn>
                    <a:cxn ang="0">
                      <a:pos x="9" y="206"/>
                    </a:cxn>
                    <a:cxn ang="0">
                      <a:pos x="11" y="209"/>
                    </a:cxn>
                    <a:cxn ang="0">
                      <a:pos x="9" y="191"/>
                    </a:cxn>
                    <a:cxn ang="0">
                      <a:pos x="6" y="157"/>
                    </a:cxn>
                    <a:cxn ang="0">
                      <a:pos x="9" y="95"/>
                    </a:cxn>
                    <a:cxn ang="0">
                      <a:pos x="28" y="32"/>
                    </a:cxn>
                    <a:cxn ang="0">
                      <a:pos x="36" y="13"/>
                    </a:cxn>
                    <a:cxn ang="0">
                      <a:pos x="40" y="7"/>
                    </a:cxn>
                    <a:cxn ang="0">
                      <a:pos x="42" y="3"/>
                    </a:cxn>
                    <a:cxn ang="0">
                      <a:pos x="43" y="2"/>
                    </a:cxn>
                    <a:cxn ang="0">
                      <a:pos x="42" y="2"/>
                    </a:cxn>
                    <a:cxn ang="0">
                      <a:pos x="43" y="2"/>
                    </a:cxn>
                    <a:cxn ang="0">
                      <a:pos x="42" y="2"/>
                    </a:cxn>
                    <a:cxn ang="0">
                      <a:pos x="43" y="2"/>
                    </a:cxn>
                  </a:cxnLst>
                  <a:rect l="0" t="0" r="r" b="b"/>
                  <a:pathLst>
                    <a:path w="43" h="209">
                      <a:moveTo>
                        <a:pt x="43" y="2"/>
                      </a:moveTo>
                      <a:lnTo>
                        <a:pt x="39" y="1"/>
                      </a:lnTo>
                      <a:lnTo>
                        <a:pt x="30" y="0"/>
                      </a:lnTo>
                      <a:lnTo>
                        <a:pt x="21" y="1"/>
                      </a:lnTo>
                      <a:lnTo>
                        <a:pt x="13" y="3"/>
                      </a:lnTo>
                      <a:lnTo>
                        <a:pt x="7" y="7"/>
                      </a:lnTo>
                      <a:lnTo>
                        <a:pt x="5" y="9"/>
                      </a:lnTo>
                      <a:lnTo>
                        <a:pt x="2" y="11"/>
                      </a:lnTo>
                      <a:lnTo>
                        <a:pt x="2" y="13"/>
                      </a:lnTo>
                      <a:lnTo>
                        <a:pt x="2" y="13"/>
                      </a:lnTo>
                      <a:lnTo>
                        <a:pt x="1" y="28"/>
                      </a:lnTo>
                      <a:lnTo>
                        <a:pt x="0" y="58"/>
                      </a:lnTo>
                      <a:lnTo>
                        <a:pt x="2" y="117"/>
                      </a:lnTo>
                      <a:lnTo>
                        <a:pt x="9" y="176"/>
                      </a:lnTo>
                      <a:lnTo>
                        <a:pt x="11" y="191"/>
                      </a:lnTo>
                      <a:lnTo>
                        <a:pt x="11" y="196"/>
                      </a:lnTo>
                      <a:lnTo>
                        <a:pt x="11" y="200"/>
                      </a:lnTo>
                      <a:lnTo>
                        <a:pt x="10" y="201"/>
                      </a:lnTo>
                      <a:lnTo>
                        <a:pt x="9" y="201"/>
                      </a:lnTo>
                      <a:lnTo>
                        <a:pt x="9" y="202"/>
                      </a:lnTo>
                      <a:lnTo>
                        <a:pt x="9" y="206"/>
                      </a:lnTo>
                      <a:lnTo>
                        <a:pt x="11" y="209"/>
                      </a:lnTo>
                      <a:lnTo>
                        <a:pt x="9" y="191"/>
                      </a:lnTo>
                      <a:lnTo>
                        <a:pt x="6" y="157"/>
                      </a:lnTo>
                      <a:lnTo>
                        <a:pt x="9" y="95"/>
                      </a:lnTo>
                      <a:lnTo>
                        <a:pt x="28" y="32"/>
                      </a:lnTo>
                      <a:lnTo>
                        <a:pt x="36" y="13"/>
                      </a:lnTo>
                      <a:lnTo>
                        <a:pt x="40" y="7"/>
                      </a:lnTo>
                      <a:lnTo>
                        <a:pt x="42" y="3"/>
                      </a:lnTo>
                      <a:lnTo>
                        <a:pt x="43" y="2"/>
                      </a:lnTo>
                      <a:lnTo>
                        <a:pt x="42" y="2"/>
                      </a:lnTo>
                      <a:lnTo>
                        <a:pt x="43" y="2"/>
                      </a:lnTo>
                      <a:lnTo>
                        <a:pt x="42" y="2"/>
                      </a:lnTo>
                      <a:lnTo>
                        <a:pt x="43" y="2"/>
                      </a:lnTo>
                    </a:path>
                  </a:pathLst>
                </a:custGeom>
                <a:solidFill>
                  <a:srgbClr val="800080"/>
                </a:solidFill>
                <a:ln w="9525" cmpd="sng">
                  <a:noFill/>
                  <a:prstDash val="solid"/>
                  <a:round/>
                  <a:headEnd/>
                  <a:tailEnd/>
                </a:ln>
              </p:spPr>
              <p:txBody>
                <a:bodyPr/>
                <a:lstStyle/>
                <a:p>
                  <a:endParaRPr lang="en-US"/>
                </a:p>
              </p:txBody>
            </p:sp>
            <p:sp>
              <p:nvSpPr>
                <p:cNvPr id="312" name="Freeform 799"/>
                <p:cNvSpPr>
                  <a:spLocks/>
                </p:cNvSpPr>
                <p:nvPr/>
              </p:nvSpPr>
              <p:spPr bwMode="auto">
                <a:xfrm>
                  <a:off x="2757" y="954"/>
                  <a:ext cx="518" cy="1455"/>
                </a:xfrm>
                <a:custGeom>
                  <a:avLst/>
                  <a:gdLst/>
                  <a:ahLst/>
                  <a:cxnLst>
                    <a:cxn ang="0">
                      <a:pos x="105" y="30"/>
                    </a:cxn>
                    <a:cxn ang="0">
                      <a:pos x="175" y="53"/>
                    </a:cxn>
                    <a:cxn ang="0">
                      <a:pos x="201" y="83"/>
                    </a:cxn>
                    <a:cxn ang="0">
                      <a:pos x="254" y="235"/>
                    </a:cxn>
                    <a:cxn ang="0">
                      <a:pos x="256" y="257"/>
                    </a:cxn>
                    <a:cxn ang="0">
                      <a:pos x="252" y="317"/>
                    </a:cxn>
                    <a:cxn ang="0">
                      <a:pos x="240" y="399"/>
                    </a:cxn>
                    <a:cxn ang="0">
                      <a:pos x="251" y="436"/>
                    </a:cxn>
                    <a:cxn ang="0">
                      <a:pos x="289" y="655"/>
                    </a:cxn>
                    <a:cxn ang="0">
                      <a:pos x="339" y="793"/>
                    </a:cxn>
                    <a:cxn ang="0">
                      <a:pos x="357" y="889"/>
                    </a:cxn>
                    <a:cxn ang="0">
                      <a:pos x="367" y="971"/>
                    </a:cxn>
                    <a:cxn ang="0">
                      <a:pos x="400" y="1075"/>
                    </a:cxn>
                    <a:cxn ang="0">
                      <a:pos x="408" y="1096"/>
                    </a:cxn>
                    <a:cxn ang="0">
                      <a:pos x="419" y="1108"/>
                    </a:cxn>
                    <a:cxn ang="0">
                      <a:pos x="459" y="1147"/>
                    </a:cxn>
                    <a:cxn ang="0">
                      <a:pos x="485" y="1198"/>
                    </a:cxn>
                    <a:cxn ang="0">
                      <a:pos x="518" y="1296"/>
                    </a:cxn>
                    <a:cxn ang="0">
                      <a:pos x="510" y="1308"/>
                    </a:cxn>
                    <a:cxn ang="0">
                      <a:pos x="497" y="1305"/>
                    </a:cxn>
                    <a:cxn ang="0">
                      <a:pos x="450" y="1235"/>
                    </a:cxn>
                    <a:cxn ang="0">
                      <a:pos x="442" y="1240"/>
                    </a:cxn>
                    <a:cxn ang="0">
                      <a:pos x="442" y="1242"/>
                    </a:cxn>
                    <a:cxn ang="0">
                      <a:pos x="460" y="1291"/>
                    </a:cxn>
                    <a:cxn ang="0">
                      <a:pos x="493" y="1411"/>
                    </a:cxn>
                    <a:cxn ang="0">
                      <a:pos x="481" y="1415"/>
                    </a:cxn>
                    <a:cxn ang="0">
                      <a:pos x="456" y="1369"/>
                    </a:cxn>
                    <a:cxn ang="0">
                      <a:pos x="416" y="1295"/>
                    </a:cxn>
                    <a:cxn ang="0">
                      <a:pos x="423" y="1316"/>
                    </a:cxn>
                    <a:cxn ang="0">
                      <a:pos x="433" y="1434"/>
                    </a:cxn>
                    <a:cxn ang="0">
                      <a:pos x="421" y="1455"/>
                    </a:cxn>
                    <a:cxn ang="0">
                      <a:pos x="410" y="1453"/>
                    </a:cxn>
                    <a:cxn ang="0">
                      <a:pos x="396" y="1384"/>
                    </a:cxn>
                    <a:cxn ang="0">
                      <a:pos x="376" y="1304"/>
                    </a:cxn>
                    <a:cxn ang="0">
                      <a:pos x="373" y="1396"/>
                    </a:cxn>
                    <a:cxn ang="0">
                      <a:pos x="360" y="1449"/>
                    </a:cxn>
                    <a:cxn ang="0">
                      <a:pos x="344" y="1440"/>
                    </a:cxn>
                    <a:cxn ang="0">
                      <a:pos x="338" y="1353"/>
                    </a:cxn>
                    <a:cxn ang="0">
                      <a:pos x="334" y="1299"/>
                    </a:cxn>
                    <a:cxn ang="0">
                      <a:pos x="323" y="1360"/>
                    </a:cxn>
                    <a:cxn ang="0">
                      <a:pos x="305" y="1413"/>
                    </a:cxn>
                    <a:cxn ang="0">
                      <a:pos x="293" y="1404"/>
                    </a:cxn>
                    <a:cxn ang="0">
                      <a:pos x="294" y="1330"/>
                    </a:cxn>
                    <a:cxn ang="0">
                      <a:pos x="291" y="1287"/>
                    </a:cxn>
                    <a:cxn ang="0">
                      <a:pos x="285" y="1247"/>
                    </a:cxn>
                    <a:cxn ang="0">
                      <a:pos x="289" y="1154"/>
                    </a:cxn>
                    <a:cxn ang="0">
                      <a:pos x="245" y="1036"/>
                    </a:cxn>
                    <a:cxn ang="0">
                      <a:pos x="216" y="985"/>
                    </a:cxn>
                    <a:cxn ang="0">
                      <a:pos x="184" y="921"/>
                    </a:cxn>
                    <a:cxn ang="0">
                      <a:pos x="148" y="828"/>
                    </a:cxn>
                    <a:cxn ang="0">
                      <a:pos x="133" y="757"/>
                    </a:cxn>
                    <a:cxn ang="0">
                      <a:pos x="125" y="659"/>
                    </a:cxn>
                    <a:cxn ang="0">
                      <a:pos x="92" y="560"/>
                    </a:cxn>
                    <a:cxn ang="0">
                      <a:pos x="84" y="429"/>
                    </a:cxn>
                    <a:cxn ang="0">
                      <a:pos x="85" y="372"/>
                    </a:cxn>
                    <a:cxn ang="0">
                      <a:pos x="77" y="378"/>
                    </a:cxn>
                    <a:cxn ang="0">
                      <a:pos x="50" y="340"/>
                    </a:cxn>
                    <a:cxn ang="0">
                      <a:pos x="1" y="0"/>
                    </a:cxn>
                  </a:cxnLst>
                  <a:rect l="0" t="0" r="r" b="b"/>
                  <a:pathLst>
                    <a:path w="518" h="1455">
                      <a:moveTo>
                        <a:pt x="1" y="0"/>
                      </a:moveTo>
                      <a:lnTo>
                        <a:pt x="10" y="4"/>
                      </a:lnTo>
                      <a:lnTo>
                        <a:pt x="29" y="10"/>
                      </a:lnTo>
                      <a:lnTo>
                        <a:pt x="67" y="22"/>
                      </a:lnTo>
                      <a:lnTo>
                        <a:pt x="105" y="30"/>
                      </a:lnTo>
                      <a:lnTo>
                        <a:pt x="115" y="30"/>
                      </a:lnTo>
                      <a:lnTo>
                        <a:pt x="121" y="31"/>
                      </a:lnTo>
                      <a:lnTo>
                        <a:pt x="132" y="33"/>
                      </a:lnTo>
                      <a:lnTo>
                        <a:pt x="155" y="40"/>
                      </a:lnTo>
                      <a:lnTo>
                        <a:pt x="175" y="53"/>
                      </a:lnTo>
                      <a:lnTo>
                        <a:pt x="180" y="57"/>
                      </a:lnTo>
                      <a:lnTo>
                        <a:pt x="182" y="60"/>
                      </a:lnTo>
                      <a:lnTo>
                        <a:pt x="187" y="65"/>
                      </a:lnTo>
                      <a:lnTo>
                        <a:pt x="193" y="73"/>
                      </a:lnTo>
                      <a:lnTo>
                        <a:pt x="201" y="83"/>
                      </a:lnTo>
                      <a:lnTo>
                        <a:pt x="205" y="85"/>
                      </a:lnTo>
                      <a:lnTo>
                        <a:pt x="210" y="95"/>
                      </a:lnTo>
                      <a:lnTo>
                        <a:pt x="223" y="118"/>
                      </a:lnTo>
                      <a:lnTo>
                        <a:pt x="243" y="177"/>
                      </a:lnTo>
                      <a:lnTo>
                        <a:pt x="254" y="235"/>
                      </a:lnTo>
                      <a:lnTo>
                        <a:pt x="257" y="248"/>
                      </a:lnTo>
                      <a:lnTo>
                        <a:pt x="256" y="250"/>
                      </a:lnTo>
                      <a:lnTo>
                        <a:pt x="256" y="254"/>
                      </a:lnTo>
                      <a:lnTo>
                        <a:pt x="256" y="257"/>
                      </a:lnTo>
                      <a:lnTo>
                        <a:pt x="256" y="257"/>
                      </a:lnTo>
                      <a:lnTo>
                        <a:pt x="256" y="263"/>
                      </a:lnTo>
                      <a:lnTo>
                        <a:pt x="256" y="273"/>
                      </a:lnTo>
                      <a:lnTo>
                        <a:pt x="256" y="293"/>
                      </a:lnTo>
                      <a:lnTo>
                        <a:pt x="252" y="312"/>
                      </a:lnTo>
                      <a:lnTo>
                        <a:pt x="252" y="317"/>
                      </a:lnTo>
                      <a:lnTo>
                        <a:pt x="251" y="324"/>
                      </a:lnTo>
                      <a:lnTo>
                        <a:pt x="248" y="337"/>
                      </a:lnTo>
                      <a:lnTo>
                        <a:pt x="241" y="368"/>
                      </a:lnTo>
                      <a:lnTo>
                        <a:pt x="239" y="395"/>
                      </a:lnTo>
                      <a:lnTo>
                        <a:pt x="240" y="399"/>
                      </a:lnTo>
                      <a:lnTo>
                        <a:pt x="240" y="403"/>
                      </a:lnTo>
                      <a:lnTo>
                        <a:pt x="241" y="410"/>
                      </a:lnTo>
                      <a:lnTo>
                        <a:pt x="246" y="421"/>
                      </a:lnTo>
                      <a:lnTo>
                        <a:pt x="250" y="433"/>
                      </a:lnTo>
                      <a:lnTo>
                        <a:pt x="251" y="436"/>
                      </a:lnTo>
                      <a:lnTo>
                        <a:pt x="252" y="453"/>
                      </a:lnTo>
                      <a:lnTo>
                        <a:pt x="257" y="487"/>
                      </a:lnTo>
                      <a:lnTo>
                        <a:pt x="267" y="561"/>
                      </a:lnTo>
                      <a:lnTo>
                        <a:pt x="284" y="637"/>
                      </a:lnTo>
                      <a:lnTo>
                        <a:pt x="289" y="655"/>
                      </a:lnTo>
                      <a:lnTo>
                        <a:pt x="291" y="660"/>
                      </a:lnTo>
                      <a:lnTo>
                        <a:pt x="296" y="674"/>
                      </a:lnTo>
                      <a:lnTo>
                        <a:pt x="315" y="724"/>
                      </a:lnTo>
                      <a:lnTo>
                        <a:pt x="336" y="781"/>
                      </a:lnTo>
                      <a:lnTo>
                        <a:pt x="339" y="793"/>
                      </a:lnTo>
                      <a:lnTo>
                        <a:pt x="340" y="800"/>
                      </a:lnTo>
                      <a:lnTo>
                        <a:pt x="344" y="812"/>
                      </a:lnTo>
                      <a:lnTo>
                        <a:pt x="352" y="841"/>
                      </a:lnTo>
                      <a:lnTo>
                        <a:pt x="356" y="878"/>
                      </a:lnTo>
                      <a:lnTo>
                        <a:pt x="357" y="889"/>
                      </a:lnTo>
                      <a:lnTo>
                        <a:pt x="357" y="896"/>
                      </a:lnTo>
                      <a:lnTo>
                        <a:pt x="357" y="910"/>
                      </a:lnTo>
                      <a:lnTo>
                        <a:pt x="361" y="938"/>
                      </a:lnTo>
                      <a:lnTo>
                        <a:pt x="365" y="965"/>
                      </a:lnTo>
                      <a:lnTo>
                        <a:pt x="367" y="971"/>
                      </a:lnTo>
                      <a:lnTo>
                        <a:pt x="369" y="980"/>
                      </a:lnTo>
                      <a:lnTo>
                        <a:pt x="373" y="998"/>
                      </a:lnTo>
                      <a:lnTo>
                        <a:pt x="384" y="1032"/>
                      </a:lnTo>
                      <a:lnTo>
                        <a:pt x="397" y="1067"/>
                      </a:lnTo>
                      <a:lnTo>
                        <a:pt x="400" y="1075"/>
                      </a:lnTo>
                      <a:lnTo>
                        <a:pt x="400" y="1077"/>
                      </a:lnTo>
                      <a:lnTo>
                        <a:pt x="400" y="1079"/>
                      </a:lnTo>
                      <a:lnTo>
                        <a:pt x="402" y="1084"/>
                      </a:lnTo>
                      <a:lnTo>
                        <a:pt x="407" y="1094"/>
                      </a:lnTo>
                      <a:lnTo>
                        <a:pt x="408" y="1096"/>
                      </a:lnTo>
                      <a:lnTo>
                        <a:pt x="409" y="1100"/>
                      </a:lnTo>
                      <a:lnTo>
                        <a:pt x="412" y="1103"/>
                      </a:lnTo>
                      <a:lnTo>
                        <a:pt x="415" y="1106"/>
                      </a:lnTo>
                      <a:lnTo>
                        <a:pt x="418" y="1108"/>
                      </a:lnTo>
                      <a:lnTo>
                        <a:pt x="419" y="1108"/>
                      </a:lnTo>
                      <a:lnTo>
                        <a:pt x="424" y="1113"/>
                      </a:lnTo>
                      <a:lnTo>
                        <a:pt x="433" y="1122"/>
                      </a:lnTo>
                      <a:lnTo>
                        <a:pt x="443" y="1132"/>
                      </a:lnTo>
                      <a:lnTo>
                        <a:pt x="454" y="1144"/>
                      </a:lnTo>
                      <a:lnTo>
                        <a:pt x="459" y="1147"/>
                      </a:lnTo>
                      <a:lnTo>
                        <a:pt x="462" y="1153"/>
                      </a:lnTo>
                      <a:lnTo>
                        <a:pt x="468" y="1161"/>
                      </a:lnTo>
                      <a:lnTo>
                        <a:pt x="475" y="1174"/>
                      </a:lnTo>
                      <a:lnTo>
                        <a:pt x="482" y="1192"/>
                      </a:lnTo>
                      <a:lnTo>
                        <a:pt x="485" y="1198"/>
                      </a:lnTo>
                      <a:lnTo>
                        <a:pt x="488" y="1206"/>
                      </a:lnTo>
                      <a:lnTo>
                        <a:pt x="496" y="1224"/>
                      </a:lnTo>
                      <a:lnTo>
                        <a:pt x="512" y="1264"/>
                      </a:lnTo>
                      <a:lnTo>
                        <a:pt x="517" y="1282"/>
                      </a:lnTo>
                      <a:lnTo>
                        <a:pt x="518" y="1296"/>
                      </a:lnTo>
                      <a:lnTo>
                        <a:pt x="517" y="1302"/>
                      </a:lnTo>
                      <a:lnTo>
                        <a:pt x="514" y="1304"/>
                      </a:lnTo>
                      <a:lnTo>
                        <a:pt x="513" y="1307"/>
                      </a:lnTo>
                      <a:lnTo>
                        <a:pt x="511" y="1308"/>
                      </a:lnTo>
                      <a:lnTo>
                        <a:pt x="510" y="1308"/>
                      </a:lnTo>
                      <a:lnTo>
                        <a:pt x="508" y="1309"/>
                      </a:lnTo>
                      <a:lnTo>
                        <a:pt x="503" y="1309"/>
                      </a:lnTo>
                      <a:lnTo>
                        <a:pt x="500" y="1308"/>
                      </a:lnTo>
                      <a:lnTo>
                        <a:pt x="497" y="1307"/>
                      </a:lnTo>
                      <a:lnTo>
                        <a:pt x="497" y="1305"/>
                      </a:lnTo>
                      <a:lnTo>
                        <a:pt x="493" y="1300"/>
                      </a:lnTo>
                      <a:lnTo>
                        <a:pt x="485" y="1286"/>
                      </a:lnTo>
                      <a:lnTo>
                        <a:pt x="471" y="1263"/>
                      </a:lnTo>
                      <a:lnTo>
                        <a:pt x="454" y="1241"/>
                      </a:lnTo>
                      <a:lnTo>
                        <a:pt x="450" y="1235"/>
                      </a:lnTo>
                      <a:lnTo>
                        <a:pt x="448" y="1239"/>
                      </a:lnTo>
                      <a:lnTo>
                        <a:pt x="447" y="1240"/>
                      </a:lnTo>
                      <a:lnTo>
                        <a:pt x="444" y="1240"/>
                      </a:lnTo>
                      <a:lnTo>
                        <a:pt x="443" y="1240"/>
                      </a:lnTo>
                      <a:lnTo>
                        <a:pt x="442" y="1240"/>
                      </a:lnTo>
                      <a:lnTo>
                        <a:pt x="441" y="1239"/>
                      </a:lnTo>
                      <a:lnTo>
                        <a:pt x="440" y="1238"/>
                      </a:lnTo>
                      <a:lnTo>
                        <a:pt x="440" y="1239"/>
                      </a:lnTo>
                      <a:lnTo>
                        <a:pt x="442" y="1241"/>
                      </a:lnTo>
                      <a:lnTo>
                        <a:pt x="442" y="1242"/>
                      </a:lnTo>
                      <a:lnTo>
                        <a:pt x="444" y="1248"/>
                      </a:lnTo>
                      <a:lnTo>
                        <a:pt x="451" y="1266"/>
                      </a:lnTo>
                      <a:lnTo>
                        <a:pt x="456" y="1279"/>
                      </a:lnTo>
                      <a:lnTo>
                        <a:pt x="457" y="1279"/>
                      </a:lnTo>
                      <a:lnTo>
                        <a:pt x="460" y="1291"/>
                      </a:lnTo>
                      <a:lnTo>
                        <a:pt x="470" y="1317"/>
                      </a:lnTo>
                      <a:lnTo>
                        <a:pt x="492" y="1374"/>
                      </a:lnTo>
                      <a:lnTo>
                        <a:pt x="496" y="1398"/>
                      </a:lnTo>
                      <a:lnTo>
                        <a:pt x="495" y="1407"/>
                      </a:lnTo>
                      <a:lnTo>
                        <a:pt x="493" y="1411"/>
                      </a:lnTo>
                      <a:lnTo>
                        <a:pt x="491" y="1413"/>
                      </a:lnTo>
                      <a:lnTo>
                        <a:pt x="486" y="1415"/>
                      </a:lnTo>
                      <a:lnTo>
                        <a:pt x="483" y="1415"/>
                      </a:lnTo>
                      <a:lnTo>
                        <a:pt x="483" y="1415"/>
                      </a:lnTo>
                      <a:lnTo>
                        <a:pt x="481" y="1415"/>
                      </a:lnTo>
                      <a:lnTo>
                        <a:pt x="478" y="1413"/>
                      </a:lnTo>
                      <a:lnTo>
                        <a:pt x="476" y="1411"/>
                      </a:lnTo>
                      <a:lnTo>
                        <a:pt x="471" y="1403"/>
                      </a:lnTo>
                      <a:lnTo>
                        <a:pt x="461" y="1384"/>
                      </a:lnTo>
                      <a:lnTo>
                        <a:pt x="456" y="1369"/>
                      </a:lnTo>
                      <a:lnTo>
                        <a:pt x="452" y="1362"/>
                      </a:lnTo>
                      <a:lnTo>
                        <a:pt x="445" y="1348"/>
                      </a:lnTo>
                      <a:lnTo>
                        <a:pt x="432" y="1324"/>
                      </a:lnTo>
                      <a:lnTo>
                        <a:pt x="418" y="1301"/>
                      </a:lnTo>
                      <a:lnTo>
                        <a:pt x="416" y="1295"/>
                      </a:lnTo>
                      <a:lnTo>
                        <a:pt x="416" y="1299"/>
                      </a:lnTo>
                      <a:lnTo>
                        <a:pt x="417" y="1301"/>
                      </a:lnTo>
                      <a:lnTo>
                        <a:pt x="418" y="1305"/>
                      </a:lnTo>
                      <a:lnTo>
                        <a:pt x="421" y="1315"/>
                      </a:lnTo>
                      <a:lnTo>
                        <a:pt x="423" y="1316"/>
                      </a:lnTo>
                      <a:lnTo>
                        <a:pt x="424" y="1326"/>
                      </a:lnTo>
                      <a:lnTo>
                        <a:pt x="426" y="1346"/>
                      </a:lnTo>
                      <a:lnTo>
                        <a:pt x="431" y="1386"/>
                      </a:lnTo>
                      <a:lnTo>
                        <a:pt x="432" y="1425"/>
                      </a:lnTo>
                      <a:lnTo>
                        <a:pt x="433" y="1434"/>
                      </a:lnTo>
                      <a:lnTo>
                        <a:pt x="432" y="1441"/>
                      </a:lnTo>
                      <a:lnTo>
                        <a:pt x="428" y="1449"/>
                      </a:lnTo>
                      <a:lnTo>
                        <a:pt x="426" y="1453"/>
                      </a:lnTo>
                      <a:lnTo>
                        <a:pt x="424" y="1454"/>
                      </a:lnTo>
                      <a:lnTo>
                        <a:pt x="421" y="1455"/>
                      </a:lnTo>
                      <a:lnTo>
                        <a:pt x="418" y="1455"/>
                      </a:lnTo>
                      <a:lnTo>
                        <a:pt x="416" y="1455"/>
                      </a:lnTo>
                      <a:lnTo>
                        <a:pt x="412" y="1454"/>
                      </a:lnTo>
                      <a:lnTo>
                        <a:pt x="410" y="1453"/>
                      </a:lnTo>
                      <a:lnTo>
                        <a:pt x="410" y="1453"/>
                      </a:lnTo>
                      <a:lnTo>
                        <a:pt x="408" y="1448"/>
                      </a:lnTo>
                      <a:lnTo>
                        <a:pt x="406" y="1438"/>
                      </a:lnTo>
                      <a:lnTo>
                        <a:pt x="401" y="1415"/>
                      </a:lnTo>
                      <a:lnTo>
                        <a:pt x="397" y="1390"/>
                      </a:lnTo>
                      <a:lnTo>
                        <a:pt x="396" y="1384"/>
                      </a:lnTo>
                      <a:lnTo>
                        <a:pt x="393" y="1377"/>
                      </a:lnTo>
                      <a:lnTo>
                        <a:pt x="391" y="1361"/>
                      </a:lnTo>
                      <a:lnTo>
                        <a:pt x="386" y="1333"/>
                      </a:lnTo>
                      <a:lnTo>
                        <a:pt x="379" y="1309"/>
                      </a:lnTo>
                      <a:lnTo>
                        <a:pt x="376" y="1304"/>
                      </a:lnTo>
                      <a:lnTo>
                        <a:pt x="376" y="1307"/>
                      </a:lnTo>
                      <a:lnTo>
                        <a:pt x="376" y="1310"/>
                      </a:lnTo>
                      <a:lnTo>
                        <a:pt x="376" y="1321"/>
                      </a:lnTo>
                      <a:lnTo>
                        <a:pt x="375" y="1355"/>
                      </a:lnTo>
                      <a:lnTo>
                        <a:pt x="373" y="1396"/>
                      </a:lnTo>
                      <a:lnTo>
                        <a:pt x="372" y="1405"/>
                      </a:lnTo>
                      <a:lnTo>
                        <a:pt x="370" y="1419"/>
                      </a:lnTo>
                      <a:lnTo>
                        <a:pt x="365" y="1440"/>
                      </a:lnTo>
                      <a:lnTo>
                        <a:pt x="362" y="1447"/>
                      </a:lnTo>
                      <a:lnTo>
                        <a:pt x="360" y="1449"/>
                      </a:lnTo>
                      <a:lnTo>
                        <a:pt x="356" y="1450"/>
                      </a:lnTo>
                      <a:lnTo>
                        <a:pt x="354" y="1449"/>
                      </a:lnTo>
                      <a:lnTo>
                        <a:pt x="349" y="1448"/>
                      </a:lnTo>
                      <a:lnTo>
                        <a:pt x="346" y="1445"/>
                      </a:lnTo>
                      <a:lnTo>
                        <a:pt x="344" y="1440"/>
                      </a:lnTo>
                      <a:lnTo>
                        <a:pt x="341" y="1433"/>
                      </a:lnTo>
                      <a:lnTo>
                        <a:pt x="338" y="1417"/>
                      </a:lnTo>
                      <a:lnTo>
                        <a:pt x="337" y="1398"/>
                      </a:lnTo>
                      <a:lnTo>
                        <a:pt x="337" y="1353"/>
                      </a:lnTo>
                      <a:lnTo>
                        <a:pt x="338" y="1353"/>
                      </a:lnTo>
                      <a:lnTo>
                        <a:pt x="337" y="1348"/>
                      </a:lnTo>
                      <a:lnTo>
                        <a:pt x="337" y="1338"/>
                      </a:lnTo>
                      <a:lnTo>
                        <a:pt x="335" y="1319"/>
                      </a:lnTo>
                      <a:lnTo>
                        <a:pt x="334" y="1303"/>
                      </a:lnTo>
                      <a:lnTo>
                        <a:pt x="334" y="1299"/>
                      </a:lnTo>
                      <a:lnTo>
                        <a:pt x="332" y="1308"/>
                      </a:lnTo>
                      <a:lnTo>
                        <a:pt x="331" y="1316"/>
                      </a:lnTo>
                      <a:lnTo>
                        <a:pt x="328" y="1336"/>
                      </a:lnTo>
                      <a:lnTo>
                        <a:pt x="326" y="1352"/>
                      </a:lnTo>
                      <a:lnTo>
                        <a:pt x="323" y="1360"/>
                      </a:lnTo>
                      <a:lnTo>
                        <a:pt x="321" y="1376"/>
                      </a:lnTo>
                      <a:lnTo>
                        <a:pt x="314" y="1401"/>
                      </a:lnTo>
                      <a:lnTo>
                        <a:pt x="310" y="1408"/>
                      </a:lnTo>
                      <a:lnTo>
                        <a:pt x="308" y="1411"/>
                      </a:lnTo>
                      <a:lnTo>
                        <a:pt x="305" y="1413"/>
                      </a:lnTo>
                      <a:lnTo>
                        <a:pt x="303" y="1413"/>
                      </a:lnTo>
                      <a:lnTo>
                        <a:pt x="303" y="1413"/>
                      </a:lnTo>
                      <a:lnTo>
                        <a:pt x="298" y="1413"/>
                      </a:lnTo>
                      <a:lnTo>
                        <a:pt x="295" y="1410"/>
                      </a:lnTo>
                      <a:lnTo>
                        <a:pt x="293" y="1404"/>
                      </a:lnTo>
                      <a:lnTo>
                        <a:pt x="292" y="1398"/>
                      </a:lnTo>
                      <a:lnTo>
                        <a:pt x="291" y="1390"/>
                      </a:lnTo>
                      <a:lnTo>
                        <a:pt x="291" y="1373"/>
                      </a:lnTo>
                      <a:lnTo>
                        <a:pt x="294" y="1338"/>
                      </a:lnTo>
                      <a:lnTo>
                        <a:pt x="294" y="1330"/>
                      </a:lnTo>
                      <a:lnTo>
                        <a:pt x="293" y="1325"/>
                      </a:lnTo>
                      <a:lnTo>
                        <a:pt x="292" y="1311"/>
                      </a:lnTo>
                      <a:lnTo>
                        <a:pt x="292" y="1295"/>
                      </a:lnTo>
                      <a:lnTo>
                        <a:pt x="292" y="1291"/>
                      </a:lnTo>
                      <a:lnTo>
                        <a:pt x="291" y="1287"/>
                      </a:lnTo>
                      <a:lnTo>
                        <a:pt x="289" y="1281"/>
                      </a:lnTo>
                      <a:lnTo>
                        <a:pt x="288" y="1268"/>
                      </a:lnTo>
                      <a:lnTo>
                        <a:pt x="287" y="1260"/>
                      </a:lnTo>
                      <a:lnTo>
                        <a:pt x="287" y="1258"/>
                      </a:lnTo>
                      <a:lnTo>
                        <a:pt x="285" y="1247"/>
                      </a:lnTo>
                      <a:lnTo>
                        <a:pt x="283" y="1226"/>
                      </a:lnTo>
                      <a:lnTo>
                        <a:pt x="283" y="1196"/>
                      </a:lnTo>
                      <a:lnTo>
                        <a:pt x="287" y="1167"/>
                      </a:lnTo>
                      <a:lnTo>
                        <a:pt x="289" y="1158"/>
                      </a:lnTo>
                      <a:lnTo>
                        <a:pt x="289" y="1154"/>
                      </a:lnTo>
                      <a:lnTo>
                        <a:pt x="288" y="1147"/>
                      </a:lnTo>
                      <a:lnTo>
                        <a:pt x="285" y="1130"/>
                      </a:lnTo>
                      <a:lnTo>
                        <a:pt x="270" y="1087"/>
                      </a:lnTo>
                      <a:lnTo>
                        <a:pt x="251" y="1044"/>
                      </a:lnTo>
                      <a:lnTo>
                        <a:pt x="245" y="1036"/>
                      </a:lnTo>
                      <a:lnTo>
                        <a:pt x="235" y="1019"/>
                      </a:lnTo>
                      <a:lnTo>
                        <a:pt x="225" y="1003"/>
                      </a:lnTo>
                      <a:lnTo>
                        <a:pt x="224" y="1000"/>
                      </a:lnTo>
                      <a:lnTo>
                        <a:pt x="220" y="996"/>
                      </a:lnTo>
                      <a:lnTo>
                        <a:pt x="216" y="985"/>
                      </a:lnTo>
                      <a:lnTo>
                        <a:pt x="205" y="965"/>
                      </a:lnTo>
                      <a:lnTo>
                        <a:pt x="196" y="945"/>
                      </a:lnTo>
                      <a:lnTo>
                        <a:pt x="193" y="939"/>
                      </a:lnTo>
                      <a:lnTo>
                        <a:pt x="190" y="934"/>
                      </a:lnTo>
                      <a:lnTo>
                        <a:pt x="184" y="921"/>
                      </a:lnTo>
                      <a:lnTo>
                        <a:pt x="170" y="887"/>
                      </a:lnTo>
                      <a:lnTo>
                        <a:pt x="156" y="850"/>
                      </a:lnTo>
                      <a:lnTo>
                        <a:pt x="154" y="841"/>
                      </a:lnTo>
                      <a:lnTo>
                        <a:pt x="151" y="837"/>
                      </a:lnTo>
                      <a:lnTo>
                        <a:pt x="148" y="828"/>
                      </a:lnTo>
                      <a:lnTo>
                        <a:pt x="144" y="812"/>
                      </a:lnTo>
                      <a:lnTo>
                        <a:pt x="139" y="791"/>
                      </a:lnTo>
                      <a:lnTo>
                        <a:pt x="138" y="784"/>
                      </a:lnTo>
                      <a:lnTo>
                        <a:pt x="136" y="775"/>
                      </a:lnTo>
                      <a:lnTo>
                        <a:pt x="133" y="757"/>
                      </a:lnTo>
                      <a:lnTo>
                        <a:pt x="132" y="721"/>
                      </a:lnTo>
                      <a:lnTo>
                        <a:pt x="131" y="683"/>
                      </a:lnTo>
                      <a:lnTo>
                        <a:pt x="131" y="672"/>
                      </a:lnTo>
                      <a:lnTo>
                        <a:pt x="128" y="665"/>
                      </a:lnTo>
                      <a:lnTo>
                        <a:pt x="125" y="659"/>
                      </a:lnTo>
                      <a:lnTo>
                        <a:pt x="119" y="644"/>
                      </a:lnTo>
                      <a:lnTo>
                        <a:pt x="115" y="636"/>
                      </a:lnTo>
                      <a:lnTo>
                        <a:pt x="110" y="625"/>
                      </a:lnTo>
                      <a:lnTo>
                        <a:pt x="102" y="603"/>
                      </a:lnTo>
                      <a:lnTo>
                        <a:pt x="92" y="560"/>
                      </a:lnTo>
                      <a:lnTo>
                        <a:pt x="86" y="517"/>
                      </a:lnTo>
                      <a:lnTo>
                        <a:pt x="86" y="506"/>
                      </a:lnTo>
                      <a:lnTo>
                        <a:pt x="85" y="496"/>
                      </a:lnTo>
                      <a:lnTo>
                        <a:pt x="84" y="474"/>
                      </a:lnTo>
                      <a:lnTo>
                        <a:pt x="84" y="429"/>
                      </a:lnTo>
                      <a:lnTo>
                        <a:pt x="87" y="384"/>
                      </a:lnTo>
                      <a:lnTo>
                        <a:pt x="89" y="372"/>
                      </a:lnTo>
                      <a:lnTo>
                        <a:pt x="88" y="371"/>
                      </a:lnTo>
                      <a:lnTo>
                        <a:pt x="87" y="371"/>
                      </a:lnTo>
                      <a:lnTo>
                        <a:pt x="85" y="372"/>
                      </a:lnTo>
                      <a:lnTo>
                        <a:pt x="84" y="372"/>
                      </a:lnTo>
                      <a:lnTo>
                        <a:pt x="83" y="371"/>
                      </a:lnTo>
                      <a:lnTo>
                        <a:pt x="83" y="369"/>
                      </a:lnTo>
                      <a:lnTo>
                        <a:pt x="80" y="372"/>
                      </a:lnTo>
                      <a:lnTo>
                        <a:pt x="77" y="378"/>
                      </a:lnTo>
                      <a:lnTo>
                        <a:pt x="69" y="389"/>
                      </a:lnTo>
                      <a:lnTo>
                        <a:pt x="60" y="401"/>
                      </a:lnTo>
                      <a:lnTo>
                        <a:pt x="59" y="402"/>
                      </a:lnTo>
                      <a:lnTo>
                        <a:pt x="57" y="395"/>
                      </a:lnTo>
                      <a:lnTo>
                        <a:pt x="50" y="340"/>
                      </a:lnTo>
                      <a:lnTo>
                        <a:pt x="23" y="152"/>
                      </a:lnTo>
                      <a:lnTo>
                        <a:pt x="2" y="8"/>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313" name="Freeform 800"/>
                <p:cNvSpPr>
                  <a:spLocks/>
                </p:cNvSpPr>
                <p:nvPr/>
              </p:nvSpPr>
              <p:spPr bwMode="auto">
                <a:xfrm>
                  <a:off x="2758" y="955"/>
                  <a:ext cx="517" cy="1455"/>
                </a:xfrm>
                <a:custGeom>
                  <a:avLst/>
                  <a:gdLst/>
                  <a:ahLst/>
                  <a:cxnLst>
                    <a:cxn ang="0">
                      <a:pos x="104" y="30"/>
                    </a:cxn>
                    <a:cxn ang="0">
                      <a:pos x="174" y="52"/>
                    </a:cxn>
                    <a:cxn ang="0">
                      <a:pos x="201" y="82"/>
                    </a:cxn>
                    <a:cxn ang="0">
                      <a:pos x="253" y="236"/>
                    </a:cxn>
                    <a:cxn ang="0">
                      <a:pos x="255" y="256"/>
                    </a:cxn>
                    <a:cxn ang="0">
                      <a:pos x="252" y="317"/>
                    </a:cxn>
                    <a:cxn ang="0">
                      <a:pos x="239" y="398"/>
                    </a:cxn>
                    <a:cxn ang="0">
                      <a:pos x="251" y="435"/>
                    </a:cxn>
                    <a:cxn ang="0">
                      <a:pos x="288" y="655"/>
                    </a:cxn>
                    <a:cxn ang="0">
                      <a:pos x="338" y="792"/>
                    </a:cxn>
                    <a:cxn ang="0">
                      <a:pos x="356" y="888"/>
                    </a:cxn>
                    <a:cxn ang="0">
                      <a:pos x="368" y="971"/>
                    </a:cxn>
                    <a:cxn ang="0">
                      <a:pos x="399" y="1075"/>
                    </a:cxn>
                    <a:cxn ang="0">
                      <a:pos x="408" y="1096"/>
                    </a:cxn>
                    <a:cxn ang="0">
                      <a:pos x="418" y="1108"/>
                    </a:cxn>
                    <a:cxn ang="0">
                      <a:pos x="458" y="1147"/>
                    </a:cxn>
                    <a:cxn ang="0">
                      <a:pos x="484" y="1198"/>
                    </a:cxn>
                    <a:cxn ang="0">
                      <a:pos x="517" y="1295"/>
                    </a:cxn>
                    <a:cxn ang="0">
                      <a:pos x="509" y="1308"/>
                    </a:cxn>
                    <a:cxn ang="0">
                      <a:pos x="496" y="1306"/>
                    </a:cxn>
                    <a:cxn ang="0">
                      <a:pos x="449" y="1234"/>
                    </a:cxn>
                    <a:cxn ang="0">
                      <a:pos x="441" y="1239"/>
                    </a:cxn>
                    <a:cxn ang="0">
                      <a:pos x="442" y="1241"/>
                    </a:cxn>
                    <a:cxn ang="0">
                      <a:pos x="459" y="1290"/>
                    </a:cxn>
                    <a:cxn ang="0">
                      <a:pos x="492" y="1410"/>
                    </a:cxn>
                    <a:cxn ang="0">
                      <a:pos x="480" y="1414"/>
                    </a:cxn>
                    <a:cxn ang="0">
                      <a:pos x="455" y="1369"/>
                    </a:cxn>
                    <a:cxn ang="0">
                      <a:pos x="415" y="1295"/>
                    </a:cxn>
                    <a:cxn ang="0">
                      <a:pos x="422" y="1315"/>
                    </a:cxn>
                    <a:cxn ang="0">
                      <a:pos x="432" y="1435"/>
                    </a:cxn>
                    <a:cxn ang="0">
                      <a:pos x="421" y="1454"/>
                    </a:cxn>
                    <a:cxn ang="0">
                      <a:pos x="407" y="1448"/>
                    </a:cxn>
                    <a:cxn ang="0">
                      <a:pos x="394" y="1377"/>
                    </a:cxn>
                    <a:cxn ang="0">
                      <a:pos x="375" y="1306"/>
                    </a:cxn>
                    <a:cxn ang="0">
                      <a:pos x="372" y="1405"/>
                    </a:cxn>
                    <a:cxn ang="0">
                      <a:pos x="356" y="1449"/>
                    </a:cxn>
                    <a:cxn ang="0">
                      <a:pos x="340" y="1433"/>
                    </a:cxn>
                    <a:cxn ang="0">
                      <a:pos x="336" y="1349"/>
                    </a:cxn>
                    <a:cxn ang="0">
                      <a:pos x="331" y="1307"/>
                    </a:cxn>
                    <a:cxn ang="0">
                      <a:pos x="320" y="1376"/>
                    </a:cxn>
                    <a:cxn ang="0">
                      <a:pos x="302" y="1412"/>
                    </a:cxn>
                    <a:cxn ang="0">
                      <a:pos x="291" y="1397"/>
                    </a:cxn>
                    <a:cxn ang="0">
                      <a:pos x="293" y="1325"/>
                    </a:cxn>
                    <a:cxn ang="0">
                      <a:pos x="290" y="1280"/>
                    </a:cxn>
                    <a:cxn ang="0">
                      <a:pos x="282" y="1225"/>
                    </a:cxn>
                    <a:cxn ang="0">
                      <a:pos x="288" y="1147"/>
                    </a:cxn>
                    <a:cxn ang="0">
                      <a:pos x="234" y="1019"/>
                    </a:cxn>
                    <a:cxn ang="0">
                      <a:pos x="205" y="965"/>
                    </a:cxn>
                    <a:cxn ang="0">
                      <a:pos x="169" y="886"/>
                    </a:cxn>
                    <a:cxn ang="0">
                      <a:pos x="144" y="811"/>
                    </a:cxn>
                    <a:cxn ang="0">
                      <a:pos x="132" y="720"/>
                    </a:cxn>
                    <a:cxn ang="0">
                      <a:pos x="119" y="643"/>
                    </a:cxn>
                    <a:cxn ang="0">
                      <a:pos x="86" y="517"/>
                    </a:cxn>
                    <a:cxn ang="0">
                      <a:pos x="86" y="384"/>
                    </a:cxn>
                    <a:cxn ang="0">
                      <a:pos x="83" y="371"/>
                    </a:cxn>
                    <a:cxn ang="0">
                      <a:pos x="60" y="400"/>
                    </a:cxn>
                  </a:cxnLst>
                  <a:rect l="0" t="0" r="r" b="b"/>
                  <a:pathLst>
                    <a:path w="517" h="1455">
                      <a:moveTo>
                        <a:pt x="0" y="0"/>
                      </a:moveTo>
                      <a:lnTo>
                        <a:pt x="9" y="4"/>
                      </a:lnTo>
                      <a:lnTo>
                        <a:pt x="28" y="11"/>
                      </a:lnTo>
                      <a:lnTo>
                        <a:pt x="66" y="22"/>
                      </a:lnTo>
                      <a:lnTo>
                        <a:pt x="104" y="30"/>
                      </a:lnTo>
                      <a:lnTo>
                        <a:pt x="114" y="30"/>
                      </a:lnTo>
                      <a:lnTo>
                        <a:pt x="120" y="31"/>
                      </a:lnTo>
                      <a:lnTo>
                        <a:pt x="131" y="32"/>
                      </a:lnTo>
                      <a:lnTo>
                        <a:pt x="154" y="40"/>
                      </a:lnTo>
                      <a:lnTo>
                        <a:pt x="174" y="52"/>
                      </a:lnTo>
                      <a:lnTo>
                        <a:pt x="179" y="56"/>
                      </a:lnTo>
                      <a:lnTo>
                        <a:pt x="181" y="59"/>
                      </a:lnTo>
                      <a:lnTo>
                        <a:pt x="186" y="64"/>
                      </a:lnTo>
                      <a:lnTo>
                        <a:pt x="193" y="73"/>
                      </a:lnTo>
                      <a:lnTo>
                        <a:pt x="201" y="82"/>
                      </a:lnTo>
                      <a:lnTo>
                        <a:pt x="205" y="84"/>
                      </a:lnTo>
                      <a:lnTo>
                        <a:pt x="210" y="94"/>
                      </a:lnTo>
                      <a:lnTo>
                        <a:pt x="223" y="117"/>
                      </a:lnTo>
                      <a:lnTo>
                        <a:pt x="242" y="176"/>
                      </a:lnTo>
                      <a:lnTo>
                        <a:pt x="253" y="236"/>
                      </a:lnTo>
                      <a:lnTo>
                        <a:pt x="256" y="248"/>
                      </a:lnTo>
                      <a:lnTo>
                        <a:pt x="255" y="250"/>
                      </a:lnTo>
                      <a:lnTo>
                        <a:pt x="255" y="254"/>
                      </a:lnTo>
                      <a:lnTo>
                        <a:pt x="255" y="256"/>
                      </a:lnTo>
                      <a:lnTo>
                        <a:pt x="255" y="256"/>
                      </a:lnTo>
                      <a:lnTo>
                        <a:pt x="255" y="262"/>
                      </a:lnTo>
                      <a:lnTo>
                        <a:pt x="255" y="273"/>
                      </a:lnTo>
                      <a:lnTo>
                        <a:pt x="255" y="293"/>
                      </a:lnTo>
                      <a:lnTo>
                        <a:pt x="252" y="313"/>
                      </a:lnTo>
                      <a:lnTo>
                        <a:pt x="252" y="317"/>
                      </a:lnTo>
                      <a:lnTo>
                        <a:pt x="251" y="324"/>
                      </a:lnTo>
                      <a:lnTo>
                        <a:pt x="248" y="337"/>
                      </a:lnTo>
                      <a:lnTo>
                        <a:pt x="241" y="367"/>
                      </a:lnTo>
                      <a:lnTo>
                        <a:pt x="238" y="394"/>
                      </a:lnTo>
                      <a:lnTo>
                        <a:pt x="239" y="398"/>
                      </a:lnTo>
                      <a:lnTo>
                        <a:pt x="239" y="402"/>
                      </a:lnTo>
                      <a:lnTo>
                        <a:pt x="241" y="409"/>
                      </a:lnTo>
                      <a:lnTo>
                        <a:pt x="245" y="421"/>
                      </a:lnTo>
                      <a:lnTo>
                        <a:pt x="250" y="432"/>
                      </a:lnTo>
                      <a:lnTo>
                        <a:pt x="251" y="435"/>
                      </a:lnTo>
                      <a:lnTo>
                        <a:pt x="252" y="452"/>
                      </a:lnTo>
                      <a:lnTo>
                        <a:pt x="257" y="487"/>
                      </a:lnTo>
                      <a:lnTo>
                        <a:pt x="266" y="561"/>
                      </a:lnTo>
                      <a:lnTo>
                        <a:pt x="283" y="637"/>
                      </a:lnTo>
                      <a:lnTo>
                        <a:pt x="288" y="655"/>
                      </a:lnTo>
                      <a:lnTo>
                        <a:pt x="290" y="659"/>
                      </a:lnTo>
                      <a:lnTo>
                        <a:pt x="295" y="673"/>
                      </a:lnTo>
                      <a:lnTo>
                        <a:pt x="316" y="723"/>
                      </a:lnTo>
                      <a:lnTo>
                        <a:pt x="335" y="780"/>
                      </a:lnTo>
                      <a:lnTo>
                        <a:pt x="338" y="792"/>
                      </a:lnTo>
                      <a:lnTo>
                        <a:pt x="339" y="799"/>
                      </a:lnTo>
                      <a:lnTo>
                        <a:pt x="344" y="811"/>
                      </a:lnTo>
                      <a:lnTo>
                        <a:pt x="352" y="840"/>
                      </a:lnTo>
                      <a:lnTo>
                        <a:pt x="356" y="877"/>
                      </a:lnTo>
                      <a:lnTo>
                        <a:pt x="356" y="888"/>
                      </a:lnTo>
                      <a:lnTo>
                        <a:pt x="356" y="895"/>
                      </a:lnTo>
                      <a:lnTo>
                        <a:pt x="356" y="909"/>
                      </a:lnTo>
                      <a:lnTo>
                        <a:pt x="361" y="937"/>
                      </a:lnTo>
                      <a:lnTo>
                        <a:pt x="365" y="965"/>
                      </a:lnTo>
                      <a:lnTo>
                        <a:pt x="368" y="971"/>
                      </a:lnTo>
                      <a:lnTo>
                        <a:pt x="369" y="980"/>
                      </a:lnTo>
                      <a:lnTo>
                        <a:pt x="373" y="998"/>
                      </a:lnTo>
                      <a:lnTo>
                        <a:pt x="383" y="1032"/>
                      </a:lnTo>
                      <a:lnTo>
                        <a:pt x="396" y="1067"/>
                      </a:lnTo>
                      <a:lnTo>
                        <a:pt x="399" y="1075"/>
                      </a:lnTo>
                      <a:lnTo>
                        <a:pt x="399" y="1077"/>
                      </a:lnTo>
                      <a:lnTo>
                        <a:pt x="399" y="1079"/>
                      </a:lnTo>
                      <a:lnTo>
                        <a:pt x="401" y="1084"/>
                      </a:lnTo>
                      <a:lnTo>
                        <a:pt x="406" y="1094"/>
                      </a:lnTo>
                      <a:lnTo>
                        <a:pt x="408" y="1096"/>
                      </a:lnTo>
                      <a:lnTo>
                        <a:pt x="411" y="1103"/>
                      </a:lnTo>
                      <a:lnTo>
                        <a:pt x="413" y="1104"/>
                      </a:lnTo>
                      <a:lnTo>
                        <a:pt x="416" y="1107"/>
                      </a:lnTo>
                      <a:lnTo>
                        <a:pt x="417" y="1108"/>
                      </a:lnTo>
                      <a:lnTo>
                        <a:pt x="418" y="1108"/>
                      </a:lnTo>
                      <a:lnTo>
                        <a:pt x="424" y="1113"/>
                      </a:lnTo>
                      <a:lnTo>
                        <a:pt x="432" y="1121"/>
                      </a:lnTo>
                      <a:lnTo>
                        <a:pt x="442" y="1131"/>
                      </a:lnTo>
                      <a:lnTo>
                        <a:pt x="453" y="1143"/>
                      </a:lnTo>
                      <a:lnTo>
                        <a:pt x="458" y="1147"/>
                      </a:lnTo>
                      <a:lnTo>
                        <a:pt x="461" y="1153"/>
                      </a:lnTo>
                      <a:lnTo>
                        <a:pt x="467" y="1161"/>
                      </a:lnTo>
                      <a:lnTo>
                        <a:pt x="474" y="1173"/>
                      </a:lnTo>
                      <a:lnTo>
                        <a:pt x="481" y="1193"/>
                      </a:lnTo>
                      <a:lnTo>
                        <a:pt x="484" y="1198"/>
                      </a:lnTo>
                      <a:lnTo>
                        <a:pt x="487" y="1206"/>
                      </a:lnTo>
                      <a:lnTo>
                        <a:pt x="496" y="1224"/>
                      </a:lnTo>
                      <a:lnTo>
                        <a:pt x="512" y="1263"/>
                      </a:lnTo>
                      <a:lnTo>
                        <a:pt x="517" y="1281"/>
                      </a:lnTo>
                      <a:lnTo>
                        <a:pt x="517" y="1295"/>
                      </a:lnTo>
                      <a:lnTo>
                        <a:pt x="516" y="1301"/>
                      </a:lnTo>
                      <a:lnTo>
                        <a:pt x="515" y="1303"/>
                      </a:lnTo>
                      <a:lnTo>
                        <a:pt x="512" y="1306"/>
                      </a:lnTo>
                      <a:lnTo>
                        <a:pt x="511" y="1307"/>
                      </a:lnTo>
                      <a:lnTo>
                        <a:pt x="509" y="1308"/>
                      </a:lnTo>
                      <a:lnTo>
                        <a:pt x="507" y="1308"/>
                      </a:lnTo>
                      <a:lnTo>
                        <a:pt x="503" y="1308"/>
                      </a:lnTo>
                      <a:lnTo>
                        <a:pt x="500" y="1308"/>
                      </a:lnTo>
                      <a:lnTo>
                        <a:pt x="496" y="1307"/>
                      </a:lnTo>
                      <a:lnTo>
                        <a:pt x="496" y="1306"/>
                      </a:lnTo>
                      <a:lnTo>
                        <a:pt x="492" y="1300"/>
                      </a:lnTo>
                      <a:lnTo>
                        <a:pt x="485" y="1286"/>
                      </a:lnTo>
                      <a:lnTo>
                        <a:pt x="472" y="1263"/>
                      </a:lnTo>
                      <a:lnTo>
                        <a:pt x="453" y="1240"/>
                      </a:lnTo>
                      <a:lnTo>
                        <a:pt x="449" y="1234"/>
                      </a:lnTo>
                      <a:lnTo>
                        <a:pt x="447" y="1238"/>
                      </a:lnTo>
                      <a:lnTo>
                        <a:pt x="446" y="1239"/>
                      </a:lnTo>
                      <a:lnTo>
                        <a:pt x="443" y="1239"/>
                      </a:lnTo>
                      <a:lnTo>
                        <a:pt x="442" y="1239"/>
                      </a:lnTo>
                      <a:lnTo>
                        <a:pt x="441" y="1239"/>
                      </a:lnTo>
                      <a:lnTo>
                        <a:pt x="440" y="1238"/>
                      </a:lnTo>
                      <a:lnTo>
                        <a:pt x="439" y="1237"/>
                      </a:lnTo>
                      <a:lnTo>
                        <a:pt x="440" y="1238"/>
                      </a:lnTo>
                      <a:lnTo>
                        <a:pt x="442" y="1240"/>
                      </a:lnTo>
                      <a:lnTo>
                        <a:pt x="442" y="1241"/>
                      </a:lnTo>
                      <a:lnTo>
                        <a:pt x="443" y="1247"/>
                      </a:lnTo>
                      <a:lnTo>
                        <a:pt x="450" y="1265"/>
                      </a:lnTo>
                      <a:lnTo>
                        <a:pt x="455" y="1278"/>
                      </a:lnTo>
                      <a:lnTo>
                        <a:pt x="456" y="1278"/>
                      </a:lnTo>
                      <a:lnTo>
                        <a:pt x="459" y="1290"/>
                      </a:lnTo>
                      <a:lnTo>
                        <a:pt x="469" y="1317"/>
                      </a:lnTo>
                      <a:lnTo>
                        <a:pt x="491" y="1375"/>
                      </a:lnTo>
                      <a:lnTo>
                        <a:pt x="495" y="1397"/>
                      </a:lnTo>
                      <a:lnTo>
                        <a:pt x="494" y="1406"/>
                      </a:lnTo>
                      <a:lnTo>
                        <a:pt x="492" y="1410"/>
                      </a:lnTo>
                      <a:lnTo>
                        <a:pt x="490" y="1412"/>
                      </a:lnTo>
                      <a:lnTo>
                        <a:pt x="485" y="1414"/>
                      </a:lnTo>
                      <a:lnTo>
                        <a:pt x="482" y="1414"/>
                      </a:lnTo>
                      <a:lnTo>
                        <a:pt x="482" y="1414"/>
                      </a:lnTo>
                      <a:lnTo>
                        <a:pt x="480" y="1414"/>
                      </a:lnTo>
                      <a:lnTo>
                        <a:pt x="477" y="1413"/>
                      </a:lnTo>
                      <a:lnTo>
                        <a:pt x="475" y="1411"/>
                      </a:lnTo>
                      <a:lnTo>
                        <a:pt x="470" y="1403"/>
                      </a:lnTo>
                      <a:lnTo>
                        <a:pt x="460" y="1384"/>
                      </a:lnTo>
                      <a:lnTo>
                        <a:pt x="455" y="1369"/>
                      </a:lnTo>
                      <a:lnTo>
                        <a:pt x="451" y="1362"/>
                      </a:lnTo>
                      <a:lnTo>
                        <a:pt x="444" y="1349"/>
                      </a:lnTo>
                      <a:lnTo>
                        <a:pt x="432" y="1323"/>
                      </a:lnTo>
                      <a:lnTo>
                        <a:pt x="418" y="1301"/>
                      </a:lnTo>
                      <a:lnTo>
                        <a:pt x="415" y="1295"/>
                      </a:lnTo>
                      <a:lnTo>
                        <a:pt x="416" y="1300"/>
                      </a:lnTo>
                      <a:lnTo>
                        <a:pt x="416" y="1302"/>
                      </a:lnTo>
                      <a:lnTo>
                        <a:pt x="417" y="1307"/>
                      </a:lnTo>
                      <a:lnTo>
                        <a:pt x="420" y="1315"/>
                      </a:lnTo>
                      <a:lnTo>
                        <a:pt x="422" y="1315"/>
                      </a:lnTo>
                      <a:lnTo>
                        <a:pt x="423" y="1326"/>
                      </a:lnTo>
                      <a:lnTo>
                        <a:pt x="425" y="1345"/>
                      </a:lnTo>
                      <a:lnTo>
                        <a:pt x="430" y="1385"/>
                      </a:lnTo>
                      <a:lnTo>
                        <a:pt x="431" y="1424"/>
                      </a:lnTo>
                      <a:lnTo>
                        <a:pt x="432" y="1435"/>
                      </a:lnTo>
                      <a:lnTo>
                        <a:pt x="431" y="1441"/>
                      </a:lnTo>
                      <a:lnTo>
                        <a:pt x="429" y="1449"/>
                      </a:lnTo>
                      <a:lnTo>
                        <a:pt x="426" y="1452"/>
                      </a:lnTo>
                      <a:lnTo>
                        <a:pt x="423" y="1454"/>
                      </a:lnTo>
                      <a:lnTo>
                        <a:pt x="421" y="1454"/>
                      </a:lnTo>
                      <a:lnTo>
                        <a:pt x="417" y="1455"/>
                      </a:lnTo>
                      <a:lnTo>
                        <a:pt x="415" y="1455"/>
                      </a:lnTo>
                      <a:lnTo>
                        <a:pt x="411" y="1454"/>
                      </a:lnTo>
                      <a:lnTo>
                        <a:pt x="409" y="1453"/>
                      </a:lnTo>
                      <a:lnTo>
                        <a:pt x="407" y="1448"/>
                      </a:lnTo>
                      <a:lnTo>
                        <a:pt x="405" y="1438"/>
                      </a:lnTo>
                      <a:lnTo>
                        <a:pt x="400" y="1414"/>
                      </a:lnTo>
                      <a:lnTo>
                        <a:pt x="396" y="1390"/>
                      </a:lnTo>
                      <a:lnTo>
                        <a:pt x="396" y="1384"/>
                      </a:lnTo>
                      <a:lnTo>
                        <a:pt x="394" y="1377"/>
                      </a:lnTo>
                      <a:lnTo>
                        <a:pt x="391" y="1361"/>
                      </a:lnTo>
                      <a:lnTo>
                        <a:pt x="386" y="1332"/>
                      </a:lnTo>
                      <a:lnTo>
                        <a:pt x="378" y="1308"/>
                      </a:lnTo>
                      <a:lnTo>
                        <a:pt x="375" y="1303"/>
                      </a:lnTo>
                      <a:lnTo>
                        <a:pt x="375" y="1306"/>
                      </a:lnTo>
                      <a:lnTo>
                        <a:pt x="375" y="1309"/>
                      </a:lnTo>
                      <a:lnTo>
                        <a:pt x="375" y="1321"/>
                      </a:lnTo>
                      <a:lnTo>
                        <a:pt x="374" y="1355"/>
                      </a:lnTo>
                      <a:lnTo>
                        <a:pt x="373" y="1396"/>
                      </a:lnTo>
                      <a:lnTo>
                        <a:pt x="372" y="1405"/>
                      </a:lnTo>
                      <a:lnTo>
                        <a:pt x="370" y="1419"/>
                      </a:lnTo>
                      <a:lnTo>
                        <a:pt x="365" y="1440"/>
                      </a:lnTo>
                      <a:lnTo>
                        <a:pt x="361" y="1446"/>
                      </a:lnTo>
                      <a:lnTo>
                        <a:pt x="359" y="1448"/>
                      </a:lnTo>
                      <a:lnTo>
                        <a:pt x="356" y="1449"/>
                      </a:lnTo>
                      <a:lnTo>
                        <a:pt x="354" y="1448"/>
                      </a:lnTo>
                      <a:lnTo>
                        <a:pt x="349" y="1447"/>
                      </a:lnTo>
                      <a:lnTo>
                        <a:pt x="346" y="1444"/>
                      </a:lnTo>
                      <a:lnTo>
                        <a:pt x="343" y="1439"/>
                      </a:lnTo>
                      <a:lnTo>
                        <a:pt x="340" y="1433"/>
                      </a:lnTo>
                      <a:lnTo>
                        <a:pt x="338" y="1418"/>
                      </a:lnTo>
                      <a:lnTo>
                        <a:pt x="336" y="1398"/>
                      </a:lnTo>
                      <a:lnTo>
                        <a:pt x="336" y="1353"/>
                      </a:lnTo>
                      <a:lnTo>
                        <a:pt x="337" y="1353"/>
                      </a:lnTo>
                      <a:lnTo>
                        <a:pt x="336" y="1349"/>
                      </a:lnTo>
                      <a:lnTo>
                        <a:pt x="336" y="1338"/>
                      </a:lnTo>
                      <a:lnTo>
                        <a:pt x="334" y="1319"/>
                      </a:lnTo>
                      <a:lnTo>
                        <a:pt x="333" y="1303"/>
                      </a:lnTo>
                      <a:lnTo>
                        <a:pt x="333" y="1299"/>
                      </a:lnTo>
                      <a:lnTo>
                        <a:pt x="331" y="1307"/>
                      </a:lnTo>
                      <a:lnTo>
                        <a:pt x="330" y="1315"/>
                      </a:lnTo>
                      <a:lnTo>
                        <a:pt x="327" y="1335"/>
                      </a:lnTo>
                      <a:lnTo>
                        <a:pt x="325" y="1352"/>
                      </a:lnTo>
                      <a:lnTo>
                        <a:pt x="322" y="1360"/>
                      </a:lnTo>
                      <a:lnTo>
                        <a:pt x="320" y="1376"/>
                      </a:lnTo>
                      <a:lnTo>
                        <a:pt x="313" y="1400"/>
                      </a:lnTo>
                      <a:lnTo>
                        <a:pt x="310" y="1407"/>
                      </a:lnTo>
                      <a:lnTo>
                        <a:pt x="308" y="1411"/>
                      </a:lnTo>
                      <a:lnTo>
                        <a:pt x="304" y="1412"/>
                      </a:lnTo>
                      <a:lnTo>
                        <a:pt x="302" y="1412"/>
                      </a:lnTo>
                      <a:lnTo>
                        <a:pt x="302" y="1412"/>
                      </a:lnTo>
                      <a:lnTo>
                        <a:pt x="297" y="1412"/>
                      </a:lnTo>
                      <a:lnTo>
                        <a:pt x="294" y="1409"/>
                      </a:lnTo>
                      <a:lnTo>
                        <a:pt x="292" y="1403"/>
                      </a:lnTo>
                      <a:lnTo>
                        <a:pt x="291" y="1397"/>
                      </a:lnTo>
                      <a:lnTo>
                        <a:pt x="290" y="1389"/>
                      </a:lnTo>
                      <a:lnTo>
                        <a:pt x="291" y="1372"/>
                      </a:lnTo>
                      <a:lnTo>
                        <a:pt x="293" y="1338"/>
                      </a:lnTo>
                      <a:lnTo>
                        <a:pt x="294" y="1331"/>
                      </a:lnTo>
                      <a:lnTo>
                        <a:pt x="293" y="1325"/>
                      </a:lnTo>
                      <a:lnTo>
                        <a:pt x="292" y="1319"/>
                      </a:lnTo>
                      <a:lnTo>
                        <a:pt x="291" y="1302"/>
                      </a:lnTo>
                      <a:lnTo>
                        <a:pt x="291" y="1290"/>
                      </a:lnTo>
                      <a:lnTo>
                        <a:pt x="290" y="1286"/>
                      </a:lnTo>
                      <a:lnTo>
                        <a:pt x="290" y="1280"/>
                      </a:lnTo>
                      <a:lnTo>
                        <a:pt x="287" y="1267"/>
                      </a:lnTo>
                      <a:lnTo>
                        <a:pt x="286" y="1259"/>
                      </a:lnTo>
                      <a:lnTo>
                        <a:pt x="286" y="1257"/>
                      </a:lnTo>
                      <a:lnTo>
                        <a:pt x="284" y="1246"/>
                      </a:lnTo>
                      <a:lnTo>
                        <a:pt x="282" y="1225"/>
                      </a:lnTo>
                      <a:lnTo>
                        <a:pt x="282" y="1195"/>
                      </a:lnTo>
                      <a:lnTo>
                        <a:pt x="286" y="1166"/>
                      </a:lnTo>
                      <a:lnTo>
                        <a:pt x="288" y="1157"/>
                      </a:lnTo>
                      <a:lnTo>
                        <a:pt x="288" y="1153"/>
                      </a:lnTo>
                      <a:lnTo>
                        <a:pt x="288" y="1147"/>
                      </a:lnTo>
                      <a:lnTo>
                        <a:pt x="284" y="1130"/>
                      </a:lnTo>
                      <a:lnTo>
                        <a:pt x="269" y="1087"/>
                      </a:lnTo>
                      <a:lnTo>
                        <a:pt x="251" y="1043"/>
                      </a:lnTo>
                      <a:lnTo>
                        <a:pt x="245" y="1035"/>
                      </a:lnTo>
                      <a:lnTo>
                        <a:pt x="234" y="1019"/>
                      </a:lnTo>
                      <a:lnTo>
                        <a:pt x="225" y="1004"/>
                      </a:lnTo>
                      <a:lnTo>
                        <a:pt x="224" y="1000"/>
                      </a:lnTo>
                      <a:lnTo>
                        <a:pt x="221" y="996"/>
                      </a:lnTo>
                      <a:lnTo>
                        <a:pt x="215" y="986"/>
                      </a:lnTo>
                      <a:lnTo>
                        <a:pt x="205" y="965"/>
                      </a:lnTo>
                      <a:lnTo>
                        <a:pt x="195" y="944"/>
                      </a:lnTo>
                      <a:lnTo>
                        <a:pt x="192" y="938"/>
                      </a:lnTo>
                      <a:lnTo>
                        <a:pt x="189" y="933"/>
                      </a:lnTo>
                      <a:lnTo>
                        <a:pt x="183" y="920"/>
                      </a:lnTo>
                      <a:lnTo>
                        <a:pt x="169" y="886"/>
                      </a:lnTo>
                      <a:lnTo>
                        <a:pt x="155" y="849"/>
                      </a:lnTo>
                      <a:lnTo>
                        <a:pt x="153" y="840"/>
                      </a:lnTo>
                      <a:lnTo>
                        <a:pt x="150" y="836"/>
                      </a:lnTo>
                      <a:lnTo>
                        <a:pt x="148" y="827"/>
                      </a:lnTo>
                      <a:lnTo>
                        <a:pt x="144" y="811"/>
                      </a:lnTo>
                      <a:lnTo>
                        <a:pt x="139" y="790"/>
                      </a:lnTo>
                      <a:lnTo>
                        <a:pt x="138" y="783"/>
                      </a:lnTo>
                      <a:lnTo>
                        <a:pt x="136" y="774"/>
                      </a:lnTo>
                      <a:lnTo>
                        <a:pt x="134" y="756"/>
                      </a:lnTo>
                      <a:lnTo>
                        <a:pt x="132" y="720"/>
                      </a:lnTo>
                      <a:lnTo>
                        <a:pt x="130" y="682"/>
                      </a:lnTo>
                      <a:lnTo>
                        <a:pt x="130" y="671"/>
                      </a:lnTo>
                      <a:lnTo>
                        <a:pt x="127" y="664"/>
                      </a:lnTo>
                      <a:lnTo>
                        <a:pt x="124" y="658"/>
                      </a:lnTo>
                      <a:lnTo>
                        <a:pt x="119" y="643"/>
                      </a:lnTo>
                      <a:lnTo>
                        <a:pt x="115" y="635"/>
                      </a:lnTo>
                      <a:lnTo>
                        <a:pt x="110" y="625"/>
                      </a:lnTo>
                      <a:lnTo>
                        <a:pt x="102" y="602"/>
                      </a:lnTo>
                      <a:lnTo>
                        <a:pt x="92" y="560"/>
                      </a:lnTo>
                      <a:lnTo>
                        <a:pt x="86" y="517"/>
                      </a:lnTo>
                      <a:lnTo>
                        <a:pt x="85" y="505"/>
                      </a:lnTo>
                      <a:lnTo>
                        <a:pt x="84" y="495"/>
                      </a:lnTo>
                      <a:lnTo>
                        <a:pt x="83" y="474"/>
                      </a:lnTo>
                      <a:lnTo>
                        <a:pt x="83" y="429"/>
                      </a:lnTo>
                      <a:lnTo>
                        <a:pt x="86" y="384"/>
                      </a:lnTo>
                      <a:lnTo>
                        <a:pt x="88" y="372"/>
                      </a:lnTo>
                      <a:lnTo>
                        <a:pt x="87" y="371"/>
                      </a:lnTo>
                      <a:lnTo>
                        <a:pt x="86" y="371"/>
                      </a:lnTo>
                      <a:lnTo>
                        <a:pt x="85" y="371"/>
                      </a:lnTo>
                      <a:lnTo>
                        <a:pt x="83" y="371"/>
                      </a:lnTo>
                      <a:lnTo>
                        <a:pt x="83" y="368"/>
                      </a:lnTo>
                      <a:lnTo>
                        <a:pt x="80" y="371"/>
                      </a:lnTo>
                      <a:lnTo>
                        <a:pt x="77" y="377"/>
                      </a:lnTo>
                      <a:lnTo>
                        <a:pt x="68" y="389"/>
                      </a:lnTo>
                      <a:lnTo>
                        <a:pt x="60" y="400"/>
                      </a:lnTo>
                      <a:lnTo>
                        <a:pt x="59" y="402"/>
                      </a:lnTo>
                    </a:path>
                  </a:pathLst>
                </a:custGeom>
                <a:solidFill>
                  <a:srgbClr val="800080"/>
                </a:solidFill>
                <a:ln w="9525" cmpd="sng">
                  <a:noFill/>
                  <a:prstDash val="solid"/>
                  <a:round/>
                  <a:headEnd/>
                  <a:tailEnd/>
                </a:ln>
              </p:spPr>
              <p:txBody>
                <a:bodyPr/>
                <a:lstStyle/>
                <a:p>
                  <a:endParaRPr lang="en-US"/>
                </a:p>
              </p:txBody>
            </p:sp>
            <p:sp>
              <p:nvSpPr>
                <p:cNvPr id="314" name="Freeform 801"/>
                <p:cNvSpPr>
                  <a:spLocks/>
                </p:cNvSpPr>
                <p:nvPr/>
              </p:nvSpPr>
              <p:spPr bwMode="auto">
                <a:xfrm>
                  <a:off x="2815" y="1071"/>
                  <a:ext cx="49" cy="100"/>
                </a:xfrm>
                <a:custGeom>
                  <a:avLst/>
                  <a:gdLst/>
                  <a:ahLst/>
                  <a:cxnLst>
                    <a:cxn ang="0">
                      <a:pos x="0" y="0"/>
                    </a:cxn>
                    <a:cxn ang="0">
                      <a:pos x="5" y="8"/>
                    </a:cxn>
                    <a:cxn ang="0">
                      <a:pos x="15" y="22"/>
                    </a:cxn>
                    <a:cxn ang="0">
                      <a:pos x="33" y="56"/>
                    </a:cxn>
                    <a:cxn ang="0">
                      <a:pos x="46" y="92"/>
                    </a:cxn>
                    <a:cxn ang="0">
                      <a:pos x="49" y="100"/>
                    </a:cxn>
                  </a:cxnLst>
                  <a:rect l="0" t="0" r="r" b="b"/>
                  <a:pathLst>
                    <a:path w="49" h="100">
                      <a:moveTo>
                        <a:pt x="0" y="0"/>
                      </a:moveTo>
                      <a:lnTo>
                        <a:pt x="5" y="8"/>
                      </a:lnTo>
                      <a:lnTo>
                        <a:pt x="15" y="22"/>
                      </a:lnTo>
                      <a:lnTo>
                        <a:pt x="33" y="56"/>
                      </a:lnTo>
                      <a:lnTo>
                        <a:pt x="46" y="92"/>
                      </a:lnTo>
                      <a:lnTo>
                        <a:pt x="49" y="100"/>
                      </a:lnTo>
                    </a:path>
                  </a:pathLst>
                </a:custGeom>
                <a:solidFill>
                  <a:srgbClr val="800080"/>
                </a:solidFill>
                <a:ln w="9525" cmpd="sng">
                  <a:noFill/>
                  <a:prstDash val="solid"/>
                  <a:round/>
                  <a:headEnd/>
                  <a:tailEnd/>
                </a:ln>
              </p:spPr>
              <p:txBody>
                <a:bodyPr/>
                <a:lstStyle/>
                <a:p>
                  <a:endParaRPr lang="en-US"/>
                </a:p>
              </p:txBody>
            </p:sp>
            <p:sp>
              <p:nvSpPr>
                <p:cNvPr id="315" name="Freeform 802"/>
                <p:cNvSpPr>
                  <a:spLocks/>
                </p:cNvSpPr>
                <p:nvPr/>
              </p:nvSpPr>
              <p:spPr bwMode="auto">
                <a:xfrm>
                  <a:off x="1824" y="953"/>
                  <a:ext cx="527" cy="1446"/>
                </a:xfrm>
                <a:custGeom>
                  <a:avLst/>
                  <a:gdLst/>
                  <a:ahLst/>
                  <a:cxnLst>
                    <a:cxn ang="0">
                      <a:pos x="416" y="23"/>
                    </a:cxn>
                    <a:cxn ang="0">
                      <a:pos x="371" y="39"/>
                    </a:cxn>
                    <a:cxn ang="0">
                      <a:pos x="334" y="75"/>
                    </a:cxn>
                    <a:cxn ang="0">
                      <a:pos x="286" y="149"/>
                    </a:cxn>
                    <a:cxn ang="0">
                      <a:pos x="270" y="253"/>
                    </a:cxn>
                    <a:cxn ang="0">
                      <a:pos x="269" y="294"/>
                    </a:cxn>
                    <a:cxn ang="0">
                      <a:pos x="281" y="355"/>
                    </a:cxn>
                    <a:cxn ang="0">
                      <a:pos x="275" y="402"/>
                    </a:cxn>
                    <a:cxn ang="0">
                      <a:pos x="247" y="554"/>
                    </a:cxn>
                    <a:cxn ang="0">
                      <a:pos x="200" y="718"/>
                    </a:cxn>
                    <a:cxn ang="0">
                      <a:pos x="164" y="833"/>
                    </a:cxn>
                    <a:cxn ang="0">
                      <a:pos x="154" y="930"/>
                    </a:cxn>
                    <a:cxn ang="0">
                      <a:pos x="134" y="1024"/>
                    </a:cxn>
                    <a:cxn ang="0">
                      <a:pos x="116" y="1079"/>
                    </a:cxn>
                    <a:cxn ang="0">
                      <a:pos x="92" y="1119"/>
                    </a:cxn>
                    <a:cxn ang="0">
                      <a:pos x="79" y="1127"/>
                    </a:cxn>
                    <a:cxn ang="0">
                      <a:pos x="45" y="1166"/>
                    </a:cxn>
                    <a:cxn ang="0">
                      <a:pos x="6" y="1256"/>
                    </a:cxn>
                    <a:cxn ang="0">
                      <a:pos x="5" y="1296"/>
                    </a:cxn>
                    <a:cxn ang="0">
                      <a:pos x="17" y="1295"/>
                    </a:cxn>
                    <a:cxn ang="0">
                      <a:pos x="33" y="1273"/>
                    </a:cxn>
                    <a:cxn ang="0">
                      <a:pos x="69" y="1231"/>
                    </a:cxn>
                    <a:cxn ang="0">
                      <a:pos x="76" y="1230"/>
                    </a:cxn>
                    <a:cxn ang="0">
                      <a:pos x="65" y="1257"/>
                    </a:cxn>
                    <a:cxn ang="0">
                      <a:pos x="50" y="1303"/>
                    </a:cxn>
                    <a:cxn ang="0">
                      <a:pos x="23" y="1390"/>
                    </a:cxn>
                    <a:cxn ang="0">
                      <a:pos x="39" y="1405"/>
                    </a:cxn>
                    <a:cxn ang="0">
                      <a:pos x="52" y="1389"/>
                    </a:cxn>
                    <a:cxn ang="0">
                      <a:pos x="85" y="1316"/>
                    </a:cxn>
                    <a:cxn ang="0">
                      <a:pos x="97" y="1294"/>
                    </a:cxn>
                    <a:cxn ang="0">
                      <a:pos x="92" y="1333"/>
                    </a:cxn>
                    <a:cxn ang="0">
                      <a:pos x="85" y="1394"/>
                    </a:cxn>
                    <a:cxn ang="0">
                      <a:pos x="91" y="1443"/>
                    </a:cxn>
                    <a:cxn ang="0">
                      <a:pos x="108" y="1443"/>
                    </a:cxn>
                    <a:cxn ang="0">
                      <a:pos x="123" y="1378"/>
                    </a:cxn>
                    <a:cxn ang="0">
                      <a:pos x="140" y="1296"/>
                    </a:cxn>
                    <a:cxn ang="0">
                      <a:pos x="144" y="1360"/>
                    </a:cxn>
                    <a:cxn ang="0">
                      <a:pos x="156" y="1437"/>
                    </a:cxn>
                    <a:cxn ang="0">
                      <a:pos x="169" y="1437"/>
                    </a:cxn>
                    <a:cxn ang="0">
                      <a:pos x="177" y="1413"/>
                    </a:cxn>
                    <a:cxn ang="0">
                      <a:pos x="181" y="1329"/>
                    </a:cxn>
                    <a:cxn ang="0">
                      <a:pos x="186" y="1312"/>
                    </a:cxn>
                    <a:cxn ang="0">
                      <a:pos x="199" y="1388"/>
                    </a:cxn>
                    <a:cxn ang="0">
                      <a:pos x="215" y="1404"/>
                    </a:cxn>
                    <a:cxn ang="0">
                      <a:pos x="224" y="1398"/>
                    </a:cxn>
                    <a:cxn ang="0">
                      <a:pos x="225" y="1325"/>
                    </a:cxn>
                    <a:cxn ang="0">
                      <a:pos x="229" y="1252"/>
                    </a:cxn>
                    <a:cxn ang="0">
                      <a:pos x="223" y="1159"/>
                    </a:cxn>
                    <a:cxn ang="0">
                      <a:pos x="231" y="1114"/>
                    </a:cxn>
                    <a:cxn ang="0">
                      <a:pos x="286" y="1003"/>
                    </a:cxn>
                    <a:cxn ang="0">
                      <a:pos x="319" y="946"/>
                    </a:cxn>
                    <a:cxn ang="0">
                      <a:pos x="360" y="850"/>
                    </a:cxn>
                    <a:cxn ang="0">
                      <a:pos x="379" y="795"/>
                    </a:cxn>
                    <a:cxn ang="0">
                      <a:pos x="387" y="681"/>
                    </a:cxn>
                    <a:cxn ang="0">
                      <a:pos x="402" y="635"/>
                    </a:cxn>
                    <a:cxn ang="0">
                      <a:pos x="446" y="512"/>
                    </a:cxn>
                    <a:cxn ang="0">
                      <a:pos x="454" y="380"/>
                    </a:cxn>
                    <a:cxn ang="0">
                      <a:pos x="452" y="352"/>
                    </a:cxn>
                    <a:cxn ang="0">
                      <a:pos x="472" y="381"/>
                    </a:cxn>
                  </a:cxnLst>
                  <a:rect l="0" t="0" r="r" b="b"/>
                  <a:pathLst>
                    <a:path w="527" h="1446">
                      <a:moveTo>
                        <a:pt x="527" y="0"/>
                      </a:moveTo>
                      <a:lnTo>
                        <a:pt x="517" y="3"/>
                      </a:lnTo>
                      <a:lnTo>
                        <a:pt x="497" y="9"/>
                      </a:lnTo>
                      <a:lnTo>
                        <a:pt x="457" y="18"/>
                      </a:lnTo>
                      <a:lnTo>
                        <a:pt x="416" y="23"/>
                      </a:lnTo>
                      <a:lnTo>
                        <a:pt x="407" y="23"/>
                      </a:lnTo>
                      <a:lnTo>
                        <a:pt x="402" y="24"/>
                      </a:lnTo>
                      <a:lnTo>
                        <a:pt x="390" y="27"/>
                      </a:lnTo>
                      <a:lnTo>
                        <a:pt x="380" y="32"/>
                      </a:lnTo>
                      <a:lnTo>
                        <a:pt x="371" y="39"/>
                      </a:lnTo>
                      <a:lnTo>
                        <a:pt x="354" y="56"/>
                      </a:lnTo>
                      <a:lnTo>
                        <a:pt x="351" y="59"/>
                      </a:lnTo>
                      <a:lnTo>
                        <a:pt x="347" y="62"/>
                      </a:lnTo>
                      <a:lnTo>
                        <a:pt x="343" y="67"/>
                      </a:lnTo>
                      <a:lnTo>
                        <a:pt x="334" y="75"/>
                      </a:lnTo>
                      <a:lnTo>
                        <a:pt x="324" y="83"/>
                      </a:lnTo>
                      <a:lnTo>
                        <a:pt x="321" y="85"/>
                      </a:lnTo>
                      <a:lnTo>
                        <a:pt x="312" y="96"/>
                      </a:lnTo>
                      <a:lnTo>
                        <a:pt x="298" y="122"/>
                      </a:lnTo>
                      <a:lnTo>
                        <a:pt x="286" y="149"/>
                      </a:lnTo>
                      <a:lnTo>
                        <a:pt x="274" y="208"/>
                      </a:lnTo>
                      <a:lnTo>
                        <a:pt x="270" y="248"/>
                      </a:lnTo>
                      <a:lnTo>
                        <a:pt x="270" y="249"/>
                      </a:lnTo>
                      <a:lnTo>
                        <a:pt x="270" y="250"/>
                      </a:lnTo>
                      <a:lnTo>
                        <a:pt x="270" y="253"/>
                      </a:lnTo>
                      <a:lnTo>
                        <a:pt x="270" y="257"/>
                      </a:lnTo>
                      <a:lnTo>
                        <a:pt x="272" y="257"/>
                      </a:lnTo>
                      <a:lnTo>
                        <a:pt x="270" y="263"/>
                      </a:lnTo>
                      <a:lnTo>
                        <a:pt x="269" y="274"/>
                      </a:lnTo>
                      <a:lnTo>
                        <a:pt x="269" y="294"/>
                      </a:lnTo>
                      <a:lnTo>
                        <a:pt x="273" y="313"/>
                      </a:lnTo>
                      <a:lnTo>
                        <a:pt x="274" y="318"/>
                      </a:lnTo>
                      <a:lnTo>
                        <a:pt x="275" y="324"/>
                      </a:lnTo>
                      <a:lnTo>
                        <a:pt x="277" y="335"/>
                      </a:lnTo>
                      <a:lnTo>
                        <a:pt x="281" y="355"/>
                      </a:lnTo>
                      <a:lnTo>
                        <a:pt x="281" y="376"/>
                      </a:lnTo>
                      <a:lnTo>
                        <a:pt x="281" y="380"/>
                      </a:lnTo>
                      <a:lnTo>
                        <a:pt x="279" y="384"/>
                      </a:lnTo>
                      <a:lnTo>
                        <a:pt x="278" y="389"/>
                      </a:lnTo>
                      <a:lnTo>
                        <a:pt x="275" y="402"/>
                      </a:lnTo>
                      <a:lnTo>
                        <a:pt x="270" y="413"/>
                      </a:lnTo>
                      <a:lnTo>
                        <a:pt x="270" y="415"/>
                      </a:lnTo>
                      <a:lnTo>
                        <a:pt x="265" y="432"/>
                      </a:lnTo>
                      <a:lnTo>
                        <a:pt x="258" y="471"/>
                      </a:lnTo>
                      <a:lnTo>
                        <a:pt x="247" y="554"/>
                      </a:lnTo>
                      <a:lnTo>
                        <a:pt x="233" y="638"/>
                      </a:lnTo>
                      <a:lnTo>
                        <a:pt x="229" y="656"/>
                      </a:lnTo>
                      <a:lnTo>
                        <a:pt x="226" y="660"/>
                      </a:lnTo>
                      <a:lnTo>
                        <a:pt x="221" y="673"/>
                      </a:lnTo>
                      <a:lnTo>
                        <a:pt x="200" y="718"/>
                      </a:lnTo>
                      <a:lnTo>
                        <a:pt x="180" y="773"/>
                      </a:lnTo>
                      <a:lnTo>
                        <a:pt x="178" y="785"/>
                      </a:lnTo>
                      <a:lnTo>
                        <a:pt x="175" y="792"/>
                      </a:lnTo>
                      <a:lnTo>
                        <a:pt x="172" y="804"/>
                      </a:lnTo>
                      <a:lnTo>
                        <a:pt x="164" y="833"/>
                      </a:lnTo>
                      <a:lnTo>
                        <a:pt x="160" y="870"/>
                      </a:lnTo>
                      <a:lnTo>
                        <a:pt x="160" y="881"/>
                      </a:lnTo>
                      <a:lnTo>
                        <a:pt x="158" y="888"/>
                      </a:lnTo>
                      <a:lnTo>
                        <a:pt x="157" y="902"/>
                      </a:lnTo>
                      <a:lnTo>
                        <a:pt x="154" y="930"/>
                      </a:lnTo>
                      <a:lnTo>
                        <a:pt x="148" y="957"/>
                      </a:lnTo>
                      <a:lnTo>
                        <a:pt x="147" y="963"/>
                      </a:lnTo>
                      <a:lnTo>
                        <a:pt x="145" y="972"/>
                      </a:lnTo>
                      <a:lnTo>
                        <a:pt x="142" y="990"/>
                      </a:lnTo>
                      <a:lnTo>
                        <a:pt x="134" y="1024"/>
                      </a:lnTo>
                      <a:lnTo>
                        <a:pt x="125" y="1057"/>
                      </a:lnTo>
                      <a:lnTo>
                        <a:pt x="122" y="1064"/>
                      </a:lnTo>
                      <a:lnTo>
                        <a:pt x="121" y="1066"/>
                      </a:lnTo>
                      <a:lnTo>
                        <a:pt x="118" y="1075"/>
                      </a:lnTo>
                      <a:lnTo>
                        <a:pt x="116" y="1079"/>
                      </a:lnTo>
                      <a:lnTo>
                        <a:pt x="116" y="1079"/>
                      </a:lnTo>
                      <a:lnTo>
                        <a:pt x="113" y="1083"/>
                      </a:lnTo>
                      <a:lnTo>
                        <a:pt x="110" y="1089"/>
                      </a:lnTo>
                      <a:lnTo>
                        <a:pt x="100" y="1106"/>
                      </a:lnTo>
                      <a:lnTo>
                        <a:pt x="92" y="1119"/>
                      </a:lnTo>
                      <a:lnTo>
                        <a:pt x="92" y="1119"/>
                      </a:lnTo>
                      <a:lnTo>
                        <a:pt x="90" y="1121"/>
                      </a:lnTo>
                      <a:lnTo>
                        <a:pt x="86" y="1124"/>
                      </a:lnTo>
                      <a:lnTo>
                        <a:pt x="83" y="1126"/>
                      </a:lnTo>
                      <a:lnTo>
                        <a:pt x="79" y="1127"/>
                      </a:lnTo>
                      <a:lnTo>
                        <a:pt x="67" y="1136"/>
                      </a:lnTo>
                      <a:lnTo>
                        <a:pt x="64" y="1139"/>
                      </a:lnTo>
                      <a:lnTo>
                        <a:pt x="59" y="1145"/>
                      </a:lnTo>
                      <a:lnTo>
                        <a:pt x="53" y="1153"/>
                      </a:lnTo>
                      <a:lnTo>
                        <a:pt x="45" y="1166"/>
                      </a:lnTo>
                      <a:lnTo>
                        <a:pt x="37" y="1184"/>
                      </a:lnTo>
                      <a:lnTo>
                        <a:pt x="35" y="1190"/>
                      </a:lnTo>
                      <a:lnTo>
                        <a:pt x="31" y="1198"/>
                      </a:lnTo>
                      <a:lnTo>
                        <a:pt x="22" y="1216"/>
                      </a:lnTo>
                      <a:lnTo>
                        <a:pt x="6" y="1256"/>
                      </a:lnTo>
                      <a:lnTo>
                        <a:pt x="1" y="1273"/>
                      </a:lnTo>
                      <a:lnTo>
                        <a:pt x="0" y="1287"/>
                      </a:lnTo>
                      <a:lnTo>
                        <a:pt x="2" y="1293"/>
                      </a:lnTo>
                      <a:lnTo>
                        <a:pt x="4" y="1295"/>
                      </a:lnTo>
                      <a:lnTo>
                        <a:pt x="5" y="1296"/>
                      </a:lnTo>
                      <a:lnTo>
                        <a:pt x="7" y="1297"/>
                      </a:lnTo>
                      <a:lnTo>
                        <a:pt x="8" y="1297"/>
                      </a:lnTo>
                      <a:lnTo>
                        <a:pt x="10" y="1297"/>
                      </a:lnTo>
                      <a:lnTo>
                        <a:pt x="13" y="1297"/>
                      </a:lnTo>
                      <a:lnTo>
                        <a:pt x="17" y="1295"/>
                      </a:lnTo>
                      <a:lnTo>
                        <a:pt x="19" y="1293"/>
                      </a:lnTo>
                      <a:lnTo>
                        <a:pt x="21" y="1291"/>
                      </a:lnTo>
                      <a:lnTo>
                        <a:pt x="22" y="1291"/>
                      </a:lnTo>
                      <a:lnTo>
                        <a:pt x="25" y="1285"/>
                      </a:lnTo>
                      <a:lnTo>
                        <a:pt x="33" y="1273"/>
                      </a:lnTo>
                      <a:lnTo>
                        <a:pt x="45" y="1252"/>
                      </a:lnTo>
                      <a:lnTo>
                        <a:pt x="61" y="1232"/>
                      </a:lnTo>
                      <a:lnTo>
                        <a:pt x="67" y="1226"/>
                      </a:lnTo>
                      <a:lnTo>
                        <a:pt x="68" y="1230"/>
                      </a:lnTo>
                      <a:lnTo>
                        <a:pt x="69" y="1231"/>
                      </a:lnTo>
                      <a:lnTo>
                        <a:pt x="71" y="1232"/>
                      </a:lnTo>
                      <a:lnTo>
                        <a:pt x="73" y="1232"/>
                      </a:lnTo>
                      <a:lnTo>
                        <a:pt x="74" y="1232"/>
                      </a:lnTo>
                      <a:lnTo>
                        <a:pt x="75" y="1231"/>
                      </a:lnTo>
                      <a:lnTo>
                        <a:pt x="76" y="1230"/>
                      </a:lnTo>
                      <a:lnTo>
                        <a:pt x="75" y="1232"/>
                      </a:lnTo>
                      <a:lnTo>
                        <a:pt x="74" y="1233"/>
                      </a:lnTo>
                      <a:lnTo>
                        <a:pt x="74" y="1233"/>
                      </a:lnTo>
                      <a:lnTo>
                        <a:pt x="71" y="1240"/>
                      </a:lnTo>
                      <a:lnTo>
                        <a:pt x="65" y="1257"/>
                      </a:lnTo>
                      <a:lnTo>
                        <a:pt x="60" y="1270"/>
                      </a:lnTo>
                      <a:lnTo>
                        <a:pt x="60" y="1270"/>
                      </a:lnTo>
                      <a:lnTo>
                        <a:pt x="59" y="1275"/>
                      </a:lnTo>
                      <a:lnTo>
                        <a:pt x="57" y="1283"/>
                      </a:lnTo>
                      <a:lnTo>
                        <a:pt x="50" y="1303"/>
                      </a:lnTo>
                      <a:lnTo>
                        <a:pt x="42" y="1326"/>
                      </a:lnTo>
                      <a:lnTo>
                        <a:pt x="41" y="1330"/>
                      </a:lnTo>
                      <a:lnTo>
                        <a:pt x="36" y="1340"/>
                      </a:lnTo>
                      <a:lnTo>
                        <a:pt x="30" y="1360"/>
                      </a:lnTo>
                      <a:lnTo>
                        <a:pt x="23" y="1390"/>
                      </a:lnTo>
                      <a:lnTo>
                        <a:pt x="24" y="1396"/>
                      </a:lnTo>
                      <a:lnTo>
                        <a:pt x="25" y="1400"/>
                      </a:lnTo>
                      <a:lnTo>
                        <a:pt x="28" y="1404"/>
                      </a:lnTo>
                      <a:lnTo>
                        <a:pt x="33" y="1405"/>
                      </a:lnTo>
                      <a:lnTo>
                        <a:pt x="39" y="1405"/>
                      </a:lnTo>
                      <a:lnTo>
                        <a:pt x="40" y="1405"/>
                      </a:lnTo>
                      <a:lnTo>
                        <a:pt x="41" y="1404"/>
                      </a:lnTo>
                      <a:lnTo>
                        <a:pt x="43" y="1403"/>
                      </a:lnTo>
                      <a:lnTo>
                        <a:pt x="48" y="1397"/>
                      </a:lnTo>
                      <a:lnTo>
                        <a:pt x="52" y="1389"/>
                      </a:lnTo>
                      <a:lnTo>
                        <a:pt x="61" y="1372"/>
                      </a:lnTo>
                      <a:lnTo>
                        <a:pt x="66" y="1362"/>
                      </a:lnTo>
                      <a:lnTo>
                        <a:pt x="68" y="1356"/>
                      </a:lnTo>
                      <a:lnTo>
                        <a:pt x="74" y="1343"/>
                      </a:lnTo>
                      <a:lnTo>
                        <a:pt x="85" y="1316"/>
                      </a:lnTo>
                      <a:lnTo>
                        <a:pt x="97" y="1293"/>
                      </a:lnTo>
                      <a:lnTo>
                        <a:pt x="101" y="1287"/>
                      </a:lnTo>
                      <a:lnTo>
                        <a:pt x="100" y="1288"/>
                      </a:lnTo>
                      <a:lnTo>
                        <a:pt x="99" y="1291"/>
                      </a:lnTo>
                      <a:lnTo>
                        <a:pt x="97" y="1294"/>
                      </a:lnTo>
                      <a:lnTo>
                        <a:pt x="95" y="1303"/>
                      </a:lnTo>
                      <a:lnTo>
                        <a:pt x="94" y="1308"/>
                      </a:lnTo>
                      <a:lnTo>
                        <a:pt x="93" y="1312"/>
                      </a:lnTo>
                      <a:lnTo>
                        <a:pt x="92" y="1319"/>
                      </a:lnTo>
                      <a:lnTo>
                        <a:pt x="92" y="1333"/>
                      </a:lnTo>
                      <a:lnTo>
                        <a:pt x="91" y="1346"/>
                      </a:lnTo>
                      <a:lnTo>
                        <a:pt x="91" y="1348"/>
                      </a:lnTo>
                      <a:lnTo>
                        <a:pt x="90" y="1355"/>
                      </a:lnTo>
                      <a:lnTo>
                        <a:pt x="88" y="1369"/>
                      </a:lnTo>
                      <a:lnTo>
                        <a:pt x="85" y="1394"/>
                      </a:lnTo>
                      <a:lnTo>
                        <a:pt x="84" y="1421"/>
                      </a:lnTo>
                      <a:lnTo>
                        <a:pt x="84" y="1426"/>
                      </a:lnTo>
                      <a:lnTo>
                        <a:pt x="84" y="1432"/>
                      </a:lnTo>
                      <a:lnTo>
                        <a:pt x="86" y="1440"/>
                      </a:lnTo>
                      <a:lnTo>
                        <a:pt x="91" y="1443"/>
                      </a:lnTo>
                      <a:lnTo>
                        <a:pt x="96" y="1446"/>
                      </a:lnTo>
                      <a:lnTo>
                        <a:pt x="102" y="1446"/>
                      </a:lnTo>
                      <a:lnTo>
                        <a:pt x="105" y="1446"/>
                      </a:lnTo>
                      <a:lnTo>
                        <a:pt x="106" y="1444"/>
                      </a:lnTo>
                      <a:lnTo>
                        <a:pt x="108" y="1443"/>
                      </a:lnTo>
                      <a:lnTo>
                        <a:pt x="109" y="1441"/>
                      </a:lnTo>
                      <a:lnTo>
                        <a:pt x="110" y="1437"/>
                      </a:lnTo>
                      <a:lnTo>
                        <a:pt x="113" y="1426"/>
                      </a:lnTo>
                      <a:lnTo>
                        <a:pt x="119" y="1398"/>
                      </a:lnTo>
                      <a:lnTo>
                        <a:pt x="123" y="1378"/>
                      </a:lnTo>
                      <a:lnTo>
                        <a:pt x="125" y="1371"/>
                      </a:lnTo>
                      <a:lnTo>
                        <a:pt x="128" y="1356"/>
                      </a:lnTo>
                      <a:lnTo>
                        <a:pt x="134" y="1328"/>
                      </a:lnTo>
                      <a:lnTo>
                        <a:pt x="138" y="1303"/>
                      </a:lnTo>
                      <a:lnTo>
                        <a:pt x="140" y="1296"/>
                      </a:lnTo>
                      <a:lnTo>
                        <a:pt x="139" y="1299"/>
                      </a:lnTo>
                      <a:lnTo>
                        <a:pt x="139" y="1301"/>
                      </a:lnTo>
                      <a:lnTo>
                        <a:pt x="140" y="1308"/>
                      </a:lnTo>
                      <a:lnTo>
                        <a:pt x="142" y="1331"/>
                      </a:lnTo>
                      <a:lnTo>
                        <a:pt x="144" y="1360"/>
                      </a:lnTo>
                      <a:lnTo>
                        <a:pt x="144" y="1371"/>
                      </a:lnTo>
                      <a:lnTo>
                        <a:pt x="145" y="1391"/>
                      </a:lnTo>
                      <a:lnTo>
                        <a:pt x="149" y="1423"/>
                      </a:lnTo>
                      <a:lnTo>
                        <a:pt x="154" y="1433"/>
                      </a:lnTo>
                      <a:lnTo>
                        <a:pt x="156" y="1437"/>
                      </a:lnTo>
                      <a:lnTo>
                        <a:pt x="160" y="1438"/>
                      </a:lnTo>
                      <a:lnTo>
                        <a:pt x="163" y="1438"/>
                      </a:lnTo>
                      <a:lnTo>
                        <a:pt x="164" y="1438"/>
                      </a:lnTo>
                      <a:lnTo>
                        <a:pt x="166" y="1438"/>
                      </a:lnTo>
                      <a:lnTo>
                        <a:pt x="169" y="1437"/>
                      </a:lnTo>
                      <a:lnTo>
                        <a:pt x="171" y="1434"/>
                      </a:lnTo>
                      <a:lnTo>
                        <a:pt x="172" y="1432"/>
                      </a:lnTo>
                      <a:lnTo>
                        <a:pt x="173" y="1430"/>
                      </a:lnTo>
                      <a:lnTo>
                        <a:pt x="175" y="1422"/>
                      </a:lnTo>
                      <a:lnTo>
                        <a:pt x="177" y="1413"/>
                      </a:lnTo>
                      <a:lnTo>
                        <a:pt x="178" y="1400"/>
                      </a:lnTo>
                      <a:lnTo>
                        <a:pt x="179" y="1394"/>
                      </a:lnTo>
                      <a:lnTo>
                        <a:pt x="179" y="1385"/>
                      </a:lnTo>
                      <a:lnTo>
                        <a:pt x="180" y="1366"/>
                      </a:lnTo>
                      <a:lnTo>
                        <a:pt x="181" y="1329"/>
                      </a:lnTo>
                      <a:lnTo>
                        <a:pt x="182" y="1297"/>
                      </a:lnTo>
                      <a:lnTo>
                        <a:pt x="183" y="1291"/>
                      </a:lnTo>
                      <a:lnTo>
                        <a:pt x="183" y="1293"/>
                      </a:lnTo>
                      <a:lnTo>
                        <a:pt x="183" y="1297"/>
                      </a:lnTo>
                      <a:lnTo>
                        <a:pt x="186" y="1312"/>
                      </a:lnTo>
                      <a:lnTo>
                        <a:pt x="189" y="1330"/>
                      </a:lnTo>
                      <a:lnTo>
                        <a:pt x="190" y="1335"/>
                      </a:lnTo>
                      <a:lnTo>
                        <a:pt x="191" y="1344"/>
                      </a:lnTo>
                      <a:lnTo>
                        <a:pt x="194" y="1360"/>
                      </a:lnTo>
                      <a:lnTo>
                        <a:pt x="199" y="1388"/>
                      </a:lnTo>
                      <a:lnTo>
                        <a:pt x="205" y="1398"/>
                      </a:lnTo>
                      <a:lnTo>
                        <a:pt x="207" y="1402"/>
                      </a:lnTo>
                      <a:lnTo>
                        <a:pt x="210" y="1404"/>
                      </a:lnTo>
                      <a:lnTo>
                        <a:pt x="214" y="1404"/>
                      </a:lnTo>
                      <a:lnTo>
                        <a:pt x="215" y="1404"/>
                      </a:lnTo>
                      <a:lnTo>
                        <a:pt x="217" y="1404"/>
                      </a:lnTo>
                      <a:lnTo>
                        <a:pt x="220" y="1404"/>
                      </a:lnTo>
                      <a:lnTo>
                        <a:pt x="222" y="1403"/>
                      </a:lnTo>
                      <a:lnTo>
                        <a:pt x="223" y="1400"/>
                      </a:lnTo>
                      <a:lnTo>
                        <a:pt x="224" y="1398"/>
                      </a:lnTo>
                      <a:lnTo>
                        <a:pt x="225" y="1396"/>
                      </a:lnTo>
                      <a:lnTo>
                        <a:pt x="226" y="1389"/>
                      </a:lnTo>
                      <a:lnTo>
                        <a:pt x="227" y="1381"/>
                      </a:lnTo>
                      <a:lnTo>
                        <a:pt x="227" y="1362"/>
                      </a:lnTo>
                      <a:lnTo>
                        <a:pt x="225" y="1325"/>
                      </a:lnTo>
                      <a:lnTo>
                        <a:pt x="226" y="1317"/>
                      </a:lnTo>
                      <a:lnTo>
                        <a:pt x="226" y="1314"/>
                      </a:lnTo>
                      <a:lnTo>
                        <a:pt x="226" y="1304"/>
                      </a:lnTo>
                      <a:lnTo>
                        <a:pt x="227" y="1276"/>
                      </a:lnTo>
                      <a:lnTo>
                        <a:pt x="229" y="1252"/>
                      </a:lnTo>
                      <a:lnTo>
                        <a:pt x="230" y="1249"/>
                      </a:lnTo>
                      <a:lnTo>
                        <a:pt x="231" y="1237"/>
                      </a:lnTo>
                      <a:lnTo>
                        <a:pt x="232" y="1217"/>
                      </a:lnTo>
                      <a:lnTo>
                        <a:pt x="230" y="1187"/>
                      </a:lnTo>
                      <a:lnTo>
                        <a:pt x="223" y="1159"/>
                      </a:lnTo>
                      <a:lnTo>
                        <a:pt x="222" y="1150"/>
                      </a:lnTo>
                      <a:lnTo>
                        <a:pt x="221" y="1147"/>
                      </a:lnTo>
                      <a:lnTo>
                        <a:pt x="222" y="1140"/>
                      </a:lnTo>
                      <a:lnTo>
                        <a:pt x="224" y="1132"/>
                      </a:lnTo>
                      <a:lnTo>
                        <a:pt x="231" y="1114"/>
                      </a:lnTo>
                      <a:lnTo>
                        <a:pt x="251" y="1069"/>
                      </a:lnTo>
                      <a:lnTo>
                        <a:pt x="268" y="1036"/>
                      </a:lnTo>
                      <a:lnTo>
                        <a:pt x="273" y="1029"/>
                      </a:lnTo>
                      <a:lnTo>
                        <a:pt x="277" y="1021"/>
                      </a:lnTo>
                      <a:lnTo>
                        <a:pt x="286" y="1003"/>
                      </a:lnTo>
                      <a:lnTo>
                        <a:pt x="293" y="992"/>
                      </a:lnTo>
                      <a:lnTo>
                        <a:pt x="295" y="988"/>
                      </a:lnTo>
                      <a:lnTo>
                        <a:pt x="300" y="980"/>
                      </a:lnTo>
                      <a:lnTo>
                        <a:pt x="310" y="963"/>
                      </a:lnTo>
                      <a:lnTo>
                        <a:pt x="319" y="946"/>
                      </a:lnTo>
                      <a:lnTo>
                        <a:pt x="322" y="940"/>
                      </a:lnTo>
                      <a:lnTo>
                        <a:pt x="325" y="935"/>
                      </a:lnTo>
                      <a:lnTo>
                        <a:pt x="330" y="921"/>
                      </a:lnTo>
                      <a:lnTo>
                        <a:pt x="344" y="886"/>
                      </a:lnTo>
                      <a:lnTo>
                        <a:pt x="360" y="850"/>
                      </a:lnTo>
                      <a:lnTo>
                        <a:pt x="364" y="840"/>
                      </a:lnTo>
                      <a:lnTo>
                        <a:pt x="367" y="837"/>
                      </a:lnTo>
                      <a:lnTo>
                        <a:pt x="370" y="829"/>
                      </a:lnTo>
                      <a:lnTo>
                        <a:pt x="374" y="816"/>
                      </a:lnTo>
                      <a:lnTo>
                        <a:pt x="379" y="795"/>
                      </a:lnTo>
                      <a:lnTo>
                        <a:pt x="381" y="788"/>
                      </a:lnTo>
                      <a:lnTo>
                        <a:pt x="382" y="779"/>
                      </a:lnTo>
                      <a:lnTo>
                        <a:pt x="385" y="760"/>
                      </a:lnTo>
                      <a:lnTo>
                        <a:pt x="386" y="722"/>
                      </a:lnTo>
                      <a:lnTo>
                        <a:pt x="387" y="681"/>
                      </a:lnTo>
                      <a:lnTo>
                        <a:pt x="388" y="670"/>
                      </a:lnTo>
                      <a:lnTo>
                        <a:pt x="388" y="667"/>
                      </a:lnTo>
                      <a:lnTo>
                        <a:pt x="390" y="662"/>
                      </a:lnTo>
                      <a:lnTo>
                        <a:pt x="396" y="647"/>
                      </a:lnTo>
                      <a:lnTo>
                        <a:pt x="402" y="635"/>
                      </a:lnTo>
                      <a:lnTo>
                        <a:pt x="404" y="631"/>
                      </a:lnTo>
                      <a:lnTo>
                        <a:pt x="409" y="621"/>
                      </a:lnTo>
                      <a:lnTo>
                        <a:pt x="420" y="600"/>
                      </a:lnTo>
                      <a:lnTo>
                        <a:pt x="437" y="555"/>
                      </a:lnTo>
                      <a:lnTo>
                        <a:pt x="446" y="512"/>
                      </a:lnTo>
                      <a:lnTo>
                        <a:pt x="448" y="501"/>
                      </a:lnTo>
                      <a:lnTo>
                        <a:pt x="448" y="491"/>
                      </a:lnTo>
                      <a:lnTo>
                        <a:pt x="450" y="469"/>
                      </a:lnTo>
                      <a:lnTo>
                        <a:pt x="454" y="425"/>
                      </a:lnTo>
                      <a:lnTo>
                        <a:pt x="454" y="380"/>
                      </a:lnTo>
                      <a:lnTo>
                        <a:pt x="452" y="369"/>
                      </a:lnTo>
                      <a:lnTo>
                        <a:pt x="452" y="365"/>
                      </a:lnTo>
                      <a:lnTo>
                        <a:pt x="451" y="360"/>
                      </a:lnTo>
                      <a:lnTo>
                        <a:pt x="451" y="354"/>
                      </a:lnTo>
                      <a:lnTo>
                        <a:pt x="452" y="352"/>
                      </a:lnTo>
                      <a:lnTo>
                        <a:pt x="454" y="355"/>
                      </a:lnTo>
                      <a:lnTo>
                        <a:pt x="456" y="360"/>
                      </a:lnTo>
                      <a:lnTo>
                        <a:pt x="463" y="370"/>
                      </a:lnTo>
                      <a:lnTo>
                        <a:pt x="469" y="379"/>
                      </a:lnTo>
                      <a:lnTo>
                        <a:pt x="472" y="381"/>
                      </a:lnTo>
                    </a:path>
                  </a:pathLst>
                </a:custGeom>
                <a:solidFill>
                  <a:srgbClr val="800080"/>
                </a:solidFill>
                <a:ln w="9525" cmpd="sng">
                  <a:noFill/>
                  <a:prstDash val="solid"/>
                  <a:round/>
                  <a:headEnd/>
                  <a:tailEnd/>
                </a:ln>
              </p:spPr>
              <p:txBody>
                <a:bodyPr/>
                <a:lstStyle/>
                <a:p>
                  <a:endParaRPr lang="en-US"/>
                </a:p>
              </p:txBody>
            </p:sp>
            <p:sp>
              <p:nvSpPr>
                <p:cNvPr id="316" name="Freeform 803"/>
                <p:cNvSpPr>
                  <a:spLocks/>
                </p:cNvSpPr>
                <p:nvPr/>
              </p:nvSpPr>
              <p:spPr bwMode="auto">
                <a:xfrm>
                  <a:off x="2064" y="787"/>
                  <a:ext cx="483" cy="704"/>
                </a:xfrm>
                <a:custGeom>
                  <a:avLst/>
                  <a:gdLst/>
                  <a:ahLst/>
                  <a:cxnLst>
                    <a:cxn ang="0">
                      <a:pos x="471" y="82"/>
                    </a:cxn>
                    <a:cxn ang="0">
                      <a:pos x="432" y="68"/>
                    </a:cxn>
                    <a:cxn ang="0">
                      <a:pos x="400" y="37"/>
                    </a:cxn>
                    <a:cxn ang="0">
                      <a:pos x="383" y="5"/>
                    </a:cxn>
                    <a:cxn ang="0">
                      <a:pos x="378" y="3"/>
                    </a:cxn>
                    <a:cxn ang="0">
                      <a:pos x="366" y="0"/>
                    </a:cxn>
                    <a:cxn ang="0">
                      <a:pos x="364" y="10"/>
                    </a:cxn>
                    <a:cxn ang="0">
                      <a:pos x="369" y="60"/>
                    </a:cxn>
                    <a:cxn ang="0">
                      <a:pos x="362" y="102"/>
                    </a:cxn>
                    <a:cxn ang="0">
                      <a:pos x="347" y="127"/>
                    </a:cxn>
                    <a:cxn ang="0">
                      <a:pos x="320" y="149"/>
                    </a:cxn>
                    <a:cxn ang="0">
                      <a:pos x="276" y="168"/>
                    </a:cxn>
                    <a:cxn ang="0">
                      <a:pos x="246" y="177"/>
                    </a:cxn>
                    <a:cxn ang="0">
                      <a:pos x="166" y="190"/>
                    </a:cxn>
                    <a:cxn ang="0">
                      <a:pos x="150" y="191"/>
                    </a:cxn>
                    <a:cxn ang="0">
                      <a:pos x="130" y="199"/>
                    </a:cxn>
                    <a:cxn ang="0">
                      <a:pos x="104" y="223"/>
                    </a:cxn>
                    <a:cxn ang="0">
                      <a:pos x="97" y="229"/>
                    </a:cxn>
                    <a:cxn ang="0">
                      <a:pos x="77" y="248"/>
                    </a:cxn>
                    <a:cxn ang="0">
                      <a:pos x="62" y="263"/>
                    </a:cxn>
                    <a:cxn ang="0">
                      <a:pos x="43" y="300"/>
                    </a:cxn>
                    <a:cxn ang="0">
                      <a:pos x="21" y="399"/>
                    </a:cxn>
                    <a:cxn ang="0">
                      <a:pos x="20" y="415"/>
                    </a:cxn>
                    <a:cxn ang="0">
                      <a:pos x="19" y="422"/>
                    </a:cxn>
                    <a:cxn ang="0">
                      <a:pos x="18" y="427"/>
                    </a:cxn>
                    <a:cxn ang="0">
                      <a:pos x="20" y="461"/>
                    </a:cxn>
                    <a:cxn ang="0">
                      <a:pos x="26" y="485"/>
                    </a:cxn>
                    <a:cxn ang="0">
                      <a:pos x="30" y="514"/>
                    </a:cxn>
                    <a:cxn ang="0">
                      <a:pos x="24" y="574"/>
                    </a:cxn>
                    <a:cxn ang="0">
                      <a:pos x="18" y="589"/>
                    </a:cxn>
                    <a:cxn ang="0">
                      <a:pos x="8" y="647"/>
                    </a:cxn>
                    <a:cxn ang="0">
                      <a:pos x="0" y="704"/>
                    </a:cxn>
                  </a:cxnLst>
                  <a:rect l="0" t="0" r="r" b="b"/>
                  <a:pathLst>
                    <a:path w="483" h="704">
                      <a:moveTo>
                        <a:pt x="483" y="84"/>
                      </a:moveTo>
                      <a:lnTo>
                        <a:pt x="471" y="82"/>
                      </a:lnTo>
                      <a:lnTo>
                        <a:pt x="450" y="77"/>
                      </a:lnTo>
                      <a:lnTo>
                        <a:pt x="432" y="68"/>
                      </a:lnTo>
                      <a:lnTo>
                        <a:pt x="415" y="54"/>
                      </a:lnTo>
                      <a:lnTo>
                        <a:pt x="400" y="37"/>
                      </a:lnTo>
                      <a:lnTo>
                        <a:pt x="388" y="17"/>
                      </a:lnTo>
                      <a:lnTo>
                        <a:pt x="383" y="5"/>
                      </a:lnTo>
                      <a:lnTo>
                        <a:pt x="380" y="4"/>
                      </a:lnTo>
                      <a:lnTo>
                        <a:pt x="378" y="3"/>
                      </a:lnTo>
                      <a:lnTo>
                        <a:pt x="373" y="2"/>
                      </a:lnTo>
                      <a:lnTo>
                        <a:pt x="366" y="0"/>
                      </a:lnTo>
                      <a:lnTo>
                        <a:pt x="365" y="0"/>
                      </a:lnTo>
                      <a:lnTo>
                        <a:pt x="364" y="10"/>
                      </a:lnTo>
                      <a:lnTo>
                        <a:pt x="365" y="27"/>
                      </a:lnTo>
                      <a:lnTo>
                        <a:pt x="369" y="60"/>
                      </a:lnTo>
                      <a:lnTo>
                        <a:pt x="364" y="94"/>
                      </a:lnTo>
                      <a:lnTo>
                        <a:pt x="362" y="102"/>
                      </a:lnTo>
                      <a:lnTo>
                        <a:pt x="357" y="111"/>
                      </a:lnTo>
                      <a:lnTo>
                        <a:pt x="347" y="127"/>
                      </a:lnTo>
                      <a:lnTo>
                        <a:pt x="335" y="139"/>
                      </a:lnTo>
                      <a:lnTo>
                        <a:pt x="320" y="149"/>
                      </a:lnTo>
                      <a:lnTo>
                        <a:pt x="285" y="165"/>
                      </a:lnTo>
                      <a:lnTo>
                        <a:pt x="276" y="168"/>
                      </a:lnTo>
                      <a:lnTo>
                        <a:pt x="266" y="172"/>
                      </a:lnTo>
                      <a:lnTo>
                        <a:pt x="246" y="177"/>
                      </a:lnTo>
                      <a:lnTo>
                        <a:pt x="207" y="185"/>
                      </a:lnTo>
                      <a:lnTo>
                        <a:pt x="166" y="190"/>
                      </a:lnTo>
                      <a:lnTo>
                        <a:pt x="156" y="190"/>
                      </a:lnTo>
                      <a:lnTo>
                        <a:pt x="150" y="191"/>
                      </a:lnTo>
                      <a:lnTo>
                        <a:pt x="139" y="194"/>
                      </a:lnTo>
                      <a:lnTo>
                        <a:pt x="130" y="199"/>
                      </a:lnTo>
                      <a:lnTo>
                        <a:pt x="120" y="206"/>
                      </a:lnTo>
                      <a:lnTo>
                        <a:pt x="104" y="223"/>
                      </a:lnTo>
                      <a:lnTo>
                        <a:pt x="101" y="226"/>
                      </a:lnTo>
                      <a:lnTo>
                        <a:pt x="97" y="229"/>
                      </a:lnTo>
                      <a:lnTo>
                        <a:pt x="90" y="235"/>
                      </a:lnTo>
                      <a:lnTo>
                        <a:pt x="77" y="248"/>
                      </a:lnTo>
                      <a:lnTo>
                        <a:pt x="64" y="260"/>
                      </a:lnTo>
                      <a:lnTo>
                        <a:pt x="62" y="263"/>
                      </a:lnTo>
                      <a:lnTo>
                        <a:pt x="54" y="276"/>
                      </a:lnTo>
                      <a:lnTo>
                        <a:pt x="43" y="300"/>
                      </a:lnTo>
                      <a:lnTo>
                        <a:pt x="27" y="348"/>
                      </a:lnTo>
                      <a:lnTo>
                        <a:pt x="21" y="399"/>
                      </a:lnTo>
                      <a:lnTo>
                        <a:pt x="21" y="413"/>
                      </a:lnTo>
                      <a:lnTo>
                        <a:pt x="20" y="415"/>
                      </a:lnTo>
                      <a:lnTo>
                        <a:pt x="19" y="418"/>
                      </a:lnTo>
                      <a:lnTo>
                        <a:pt x="19" y="422"/>
                      </a:lnTo>
                      <a:lnTo>
                        <a:pt x="19" y="422"/>
                      </a:lnTo>
                      <a:lnTo>
                        <a:pt x="18" y="427"/>
                      </a:lnTo>
                      <a:lnTo>
                        <a:pt x="18" y="439"/>
                      </a:lnTo>
                      <a:lnTo>
                        <a:pt x="20" y="461"/>
                      </a:lnTo>
                      <a:lnTo>
                        <a:pt x="25" y="481"/>
                      </a:lnTo>
                      <a:lnTo>
                        <a:pt x="26" y="485"/>
                      </a:lnTo>
                      <a:lnTo>
                        <a:pt x="27" y="496"/>
                      </a:lnTo>
                      <a:lnTo>
                        <a:pt x="30" y="514"/>
                      </a:lnTo>
                      <a:lnTo>
                        <a:pt x="30" y="544"/>
                      </a:lnTo>
                      <a:lnTo>
                        <a:pt x="24" y="574"/>
                      </a:lnTo>
                      <a:lnTo>
                        <a:pt x="20" y="583"/>
                      </a:lnTo>
                      <a:lnTo>
                        <a:pt x="18" y="589"/>
                      </a:lnTo>
                      <a:lnTo>
                        <a:pt x="15" y="604"/>
                      </a:lnTo>
                      <a:lnTo>
                        <a:pt x="8" y="647"/>
                      </a:lnTo>
                      <a:lnTo>
                        <a:pt x="1" y="694"/>
                      </a:lnTo>
                      <a:lnTo>
                        <a:pt x="0" y="704"/>
                      </a:lnTo>
                    </a:path>
                  </a:pathLst>
                </a:custGeom>
                <a:solidFill>
                  <a:srgbClr val="800080"/>
                </a:solidFill>
                <a:ln w="9525" cmpd="sng">
                  <a:noFill/>
                  <a:prstDash val="solid"/>
                  <a:round/>
                  <a:headEnd/>
                  <a:tailEnd/>
                </a:ln>
              </p:spPr>
              <p:txBody>
                <a:bodyPr/>
                <a:lstStyle/>
                <a:p>
                  <a:endParaRPr lang="en-US"/>
                </a:p>
              </p:txBody>
            </p:sp>
            <p:sp>
              <p:nvSpPr>
                <p:cNvPr id="317" name="Freeform 804"/>
                <p:cNvSpPr>
                  <a:spLocks/>
                </p:cNvSpPr>
                <p:nvPr/>
              </p:nvSpPr>
              <p:spPr bwMode="auto">
                <a:xfrm>
                  <a:off x="2064" y="786"/>
                  <a:ext cx="483" cy="1487"/>
                </a:xfrm>
                <a:custGeom>
                  <a:avLst/>
                  <a:gdLst/>
                  <a:ahLst/>
                  <a:cxnLst>
                    <a:cxn ang="0">
                      <a:pos x="450" y="77"/>
                    </a:cxn>
                    <a:cxn ang="0">
                      <a:pos x="400" y="37"/>
                    </a:cxn>
                    <a:cxn ang="0">
                      <a:pos x="379" y="4"/>
                    </a:cxn>
                    <a:cxn ang="0">
                      <a:pos x="367" y="0"/>
                    </a:cxn>
                    <a:cxn ang="0">
                      <a:pos x="365" y="27"/>
                    </a:cxn>
                    <a:cxn ang="0">
                      <a:pos x="362" y="101"/>
                    </a:cxn>
                    <a:cxn ang="0">
                      <a:pos x="334" y="140"/>
                    </a:cxn>
                    <a:cxn ang="0">
                      <a:pos x="276" y="168"/>
                    </a:cxn>
                    <a:cxn ang="0">
                      <a:pos x="206" y="185"/>
                    </a:cxn>
                    <a:cxn ang="0">
                      <a:pos x="151" y="192"/>
                    </a:cxn>
                    <a:cxn ang="0">
                      <a:pos x="120" y="207"/>
                    </a:cxn>
                    <a:cxn ang="0">
                      <a:pos x="96" y="230"/>
                    </a:cxn>
                    <a:cxn ang="0">
                      <a:pos x="65" y="261"/>
                    </a:cxn>
                    <a:cxn ang="0">
                      <a:pos x="42" y="301"/>
                    </a:cxn>
                    <a:cxn ang="0">
                      <a:pos x="19" y="414"/>
                    </a:cxn>
                    <a:cxn ang="0">
                      <a:pos x="18" y="423"/>
                    </a:cxn>
                    <a:cxn ang="0">
                      <a:pos x="18" y="440"/>
                    </a:cxn>
                    <a:cxn ang="0">
                      <a:pos x="23" y="488"/>
                    </a:cxn>
                    <a:cxn ang="0">
                      <a:pos x="30" y="544"/>
                    </a:cxn>
                    <a:cxn ang="0">
                      <a:pos x="16" y="595"/>
                    </a:cxn>
                    <a:cxn ang="0">
                      <a:pos x="1" y="695"/>
                    </a:cxn>
                    <a:cxn ang="0">
                      <a:pos x="27" y="711"/>
                    </a:cxn>
                    <a:cxn ang="0">
                      <a:pos x="174" y="745"/>
                    </a:cxn>
                    <a:cxn ang="0">
                      <a:pos x="182" y="730"/>
                    </a:cxn>
                    <a:cxn ang="0">
                      <a:pos x="186" y="728"/>
                    </a:cxn>
                    <a:cxn ang="0">
                      <a:pos x="186" y="735"/>
                    </a:cxn>
                    <a:cxn ang="0">
                      <a:pos x="184" y="760"/>
                    </a:cxn>
                    <a:cxn ang="0">
                      <a:pos x="201" y="893"/>
                    </a:cxn>
                    <a:cxn ang="0">
                      <a:pos x="200" y="918"/>
                    </a:cxn>
                    <a:cxn ang="0">
                      <a:pos x="199" y="955"/>
                    </a:cxn>
                    <a:cxn ang="0">
                      <a:pos x="197" y="1064"/>
                    </a:cxn>
                    <a:cxn ang="0">
                      <a:pos x="229" y="1121"/>
                    </a:cxn>
                    <a:cxn ang="0">
                      <a:pos x="261" y="1132"/>
                    </a:cxn>
                    <a:cxn ang="0">
                      <a:pos x="279" y="1143"/>
                    </a:cxn>
                    <a:cxn ang="0">
                      <a:pos x="361" y="1235"/>
                    </a:cxn>
                    <a:cxn ang="0">
                      <a:pos x="400" y="1281"/>
                    </a:cxn>
                    <a:cxn ang="0">
                      <a:pos x="402" y="1373"/>
                    </a:cxn>
                    <a:cxn ang="0">
                      <a:pos x="407" y="1461"/>
                    </a:cxn>
                    <a:cxn ang="0">
                      <a:pos x="421" y="1473"/>
                    </a:cxn>
                    <a:cxn ang="0">
                      <a:pos x="466" y="1487"/>
                    </a:cxn>
                    <a:cxn ang="0">
                      <a:pos x="469" y="1269"/>
                    </a:cxn>
                    <a:cxn ang="0">
                      <a:pos x="483" y="83"/>
                    </a:cxn>
                    <a:cxn ang="0">
                      <a:pos x="482" y="83"/>
                    </a:cxn>
                  </a:cxnLst>
                  <a:rect l="0" t="0" r="r" b="b"/>
                  <a:pathLst>
                    <a:path w="483" h="1487">
                      <a:moveTo>
                        <a:pt x="483" y="83"/>
                      </a:moveTo>
                      <a:lnTo>
                        <a:pt x="471" y="82"/>
                      </a:lnTo>
                      <a:lnTo>
                        <a:pt x="450" y="77"/>
                      </a:lnTo>
                      <a:lnTo>
                        <a:pt x="431" y="68"/>
                      </a:lnTo>
                      <a:lnTo>
                        <a:pt x="415" y="54"/>
                      </a:lnTo>
                      <a:lnTo>
                        <a:pt x="400" y="37"/>
                      </a:lnTo>
                      <a:lnTo>
                        <a:pt x="387" y="17"/>
                      </a:lnTo>
                      <a:lnTo>
                        <a:pt x="382" y="5"/>
                      </a:lnTo>
                      <a:lnTo>
                        <a:pt x="379" y="4"/>
                      </a:lnTo>
                      <a:lnTo>
                        <a:pt x="378" y="3"/>
                      </a:lnTo>
                      <a:lnTo>
                        <a:pt x="373" y="2"/>
                      </a:lnTo>
                      <a:lnTo>
                        <a:pt x="367" y="0"/>
                      </a:lnTo>
                      <a:lnTo>
                        <a:pt x="365" y="0"/>
                      </a:lnTo>
                      <a:lnTo>
                        <a:pt x="364" y="10"/>
                      </a:lnTo>
                      <a:lnTo>
                        <a:pt x="365" y="27"/>
                      </a:lnTo>
                      <a:lnTo>
                        <a:pt x="369" y="60"/>
                      </a:lnTo>
                      <a:lnTo>
                        <a:pt x="364" y="94"/>
                      </a:lnTo>
                      <a:lnTo>
                        <a:pt x="362" y="101"/>
                      </a:lnTo>
                      <a:lnTo>
                        <a:pt x="357" y="112"/>
                      </a:lnTo>
                      <a:lnTo>
                        <a:pt x="346" y="126"/>
                      </a:lnTo>
                      <a:lnTo>
                        <a:pt x="334" y="140"/>
                      </a:lnTo>
                      <a:lnTo>
                        <a:pt x="319" y="150"/>
                      </a:lnTo>
                      <a:lnTo>
                        <a:pt x="285" y="165"/>
                      </a:lnTo>
                      <a:lnTo>
                        <a:pt x="276" y="168"/>
                      </a:lnTo>
                      <a:lnTo>
                        <a:pt x="266" y="172"/>
                      </a:lnTo>
                      <a:lnTo>
                        <a:pt x="246" y="177"/>
                      </a:lnTo>
                      <a:lnTo>
                        <a:pt x="206" y="185"/>
                      </a:lnTo>
                      <a:lnTo>
                        <a:pt x="165" y="191"/>
                      </a:lnTo>
                      <a:lnTo>
                        <a:pt x="156" y="191"/>
                      </a:lnTo>
                      <a:lnTo>
                        <a:pt x="151" y="192"/>
                      </a:lnTo>
                      <a:lnTo>
                        <a:pt x="139" y="195"/>
                      </a:lnTo>
                      <a:lnTo>
                        <a:pt x="129" y="200"/>
                      </a:lnTo>
                      <a:lnTo>
                        <a:pt x="120" y="207"/>
                      </a:lnTo>
                      <a:lnTo>
                        <a:pt x="103" y="224"/>
                      </a:lnTo>
                      <a:lnTo>
                        <a:pt x="100" y="227"/>
                      </a:lnTo>
                      <a:lnTo>
                        <a:pt x="96" y="230"/>
                      </a:lnTo>
                      <a:lnTo>
                        <a:pt x="90" y="236"/>
                      </a:lnTo>
                      <a:lnTo>
                        <a:pt x="76" y="247"/>
                      </a:lnTo>
                      <a:lnTo>
                        <a:pt x="65" y="261"/>
                      </a:lnTo>
                      <a:lnTo>
                        <a:pt x="62" y="264"/>
                      </a:lnTo>
                      <a:lnTo>
                        <a:pt x="54" y="277"/>
                      </a:lnTo>
                      <a:lnTo>
                        <a:pt x="42" y="301"/>
                      </a:lnTo>
                      <a:lnTo>
                        <a:pt x="25" y="348"/>
                      </a:lnTo>
                      <a:lnTo>
                        <a:pt x="18" y="400"/>
                      </a:lnTo>
                      <a:lnTo>
                        <a:pt x="19" y="414"/>
                      </a:lnTo>
                      <a:lnTo>
                        <a:pt x="19" y="416"/>
                      </a:lnTo>
                      <a:lnTo>
                        <a:pt x="18" y="419"/>
                      </a:lnTo>
                      <a:lnTo>
                        <a:pt x="18" y="423"/>
                      </a:lnTo>
                      <a:lnTo>
                        <a:pt x="19" y="423"/>
                      </a:lnTo>
                      <a:lnTo>
                        <a:pt x="18" y="428"/>
                      </a:lnTo>
                      <a:lnTo>
                        <a:pt x="18" y="440"/>
                      </a:lnTo>
                      <a:lnTo>
                        <a:pt x="18" y="462"/>
                      </a:lnTo>
                      <a:lnTo>
                        <a:pt x="22" y="484"/>
                      </a:lnTo>
                      <a:lnTo>
                        <a:pt x="23" y="488"/>
                      </a:lnTo>
                      <a:lnTo>
                        <a:pt x="24" y="500"/>
                      </a:lnTo>
                      <a:lnTo>
                        <a:pt x="27" y="517"/>
                      </a:lnTo>
                      <a:lnTo>
                        <a:pt x="30" y="544"/>
                      </a:lnTo>
                      <a:lnTo>
                        <a:pt x="23" y="574"/>
                      </a:lnTo>
                      <a:lnTo>
                        <a:pt x="19" y="583"/>
                      </a:lnTo>
                      <a:lnTo>
                        <a:pt x="16" y="595"/>
                      </a:lnTo>
                      <a:lnTo>
                        <a:pt x="10" y="615"/>
                      </a:lnTo>
                      <a:lnTo>
                        <a:pt x="5" y="655"/>
                      </a:lnTo>
                      <a:lnTo>
                        <a:pt x="1" y="695"/>
                      </a:lnTo>
                      <a:lnTo>
                        <a:pt x="0" y="704"/>
                      </a:lnTo>
                      <a:lnTo>
                        <a:pt x="4" y="705"/>
                      </a:lnTo>
                      <a:lnTo>
                        <a:pt x="27" y="711"/>
                      </a:lnTo>
                      <a:lnTo>
                        <a:pt x="109" y="730"/>
                      </a:lnTo>
                      <a:lnTo>
                        <a:pt x="170" y="745"/>
                      </a:lnTo>
                      <a:lnTo>
                        <a:pt x="174" y="745"/>
                      </a:lnTo>
                      <a:lnTo>
                        <a:pt x="175" y="743"/>
                      </a:lnTo>
                      <a:lnTo>
                        <a:pt x="179" y="737"/>
                      </a:lnTo>
                      <a:lnTo>
                        <a:pt x="182" y="730"/>
                      </a:lnTo>
                      <a:lnTo>
                        <a:pt x="183" y="728"/>
                      </a:lnTo>
                      <a:lnTo>
                        <a:pt x="184" y="727"/>
                      </a:lnTo>
                      <a:lnTo>
                        <a:pt x="186" y="728"/>
                      </a:lnTo>
                      <a:lnTo>
                        <a:pt x="186" y="729"/>
                      </a:lnTo>
                      <a:lnTo>
                        <a:pt x="186" y="730"/>
                      </a:lnTo>
                      <a:lnTo>
                        <a:pt x="186" y="735"/>
                      </a:lnTo>
                      <a:lnTo>
                        <a:pt x="184" y="742"/>
                      </a:lnTo>
                      <a:lnTo>
                        <a:pt x="184" y="746"/>
                      </a:lnTo>
                      <a:lnTo>
                        <a:pt x="184" y="760"/>
                      </a:lnTo>
                      <a:lnTo>
                        <a:pt x="189" y="787"/>
                      </a:lnTo>
                      <a:lnTo>
                        <a:pt x="197" y="840"/>
                      </a:lnTo>
                      <a:lnTo>
                        <a:pt x="201" y="893"/>
                      </a:lnTo>
                      <a:lnTo>
                        <a:pt x="201" y="906"/>
                      </a:lnTo>
                      <a:lnTo>
                        <a:pt x="200" y="910"/>
                      </a:lnTo>
                      <a:lnTo>
                        <a:pt x="200" y="918"/>
                      </a:lnTo>
                      <a:lnTo>
                        <a:pt x="199" y="935"/>
                      </a:lnTo>
                      <a:lnTo>
                        <a:pt x="199" y="952"/>
                      </a:lnTo>
                      <a:lnTo>
                        <a:pt x="199" y="955"/>
                      </a:lnTo>
                      <a:lnTo>
                        <a:pt x="197" y="971"/>
                      </a:lnTo>
                      <a:lnTo>
                        <a:pt x="195" y="1002"/>
                      </a:lnTo>
                      <a:lnTo>
                        <a:pt x="197" y="1064"/>
                      </a:lnTo>
                      <a:lnTo>
                        <a:pt x="205" y="1091"/>
                      </a:lnTo>
                      <a:lnTo>
                        <a:pt x="218" y="1113"/>
                      </a:lnTo>
                      <a:lnTo>
                        <a:pt x="229" y="1121"/>
                      </a:lnTo>
                      <a:lnTo>
                        <a:pt x="233" y="1124"/>
                      </a:lnTo>
                      <a:lnTo>
                        <a:pt x="242" y="1127"/>
                      </a:lnTo>
                      <a:lnTo>
                        <a:pt x="261" y="1132"/>
                      </a:lnTo>
                      <a:lnTo>
                        <a:pt x="269" y="1135"/>
                      </a:lnTo>
                      <a:lnTo>
                        <a:pt x="276" y="1141"/>
                      </a:lnTo>
                      <a:lnTo>
                        <a:pt x="279" y="1143"/>
                      </a:lnTo>
                      <a:lnTo>
                        <a:pt x="292" y="1161"/>
                      </a:lnTo>
                      <a:lnTo>
                        <a:pt x="317" y="1192"/>
                      </a:lnTo>
                      <a:lnTo>
                        <a:pt x="361" y="1235"/>
                      </a:lnTo>
                      <a:lnTo>
                        <a:pt x="389" y="1261"/>
                      </a:lnTo>
                      <a:lnTo>
                        <a:pt x="394" y="1265"/>
                      </a:lnTo>
                      <a:lnTo>
                        <a:pt x="400" y="1281"/>
                      </a:lnTo>
                      <a:lnTo>
                        <a:pt x="407" y="1312"/>
                      </a:lnTo>
                      <a:lnTo>
                        <a:pt x="406" y="1342"/>
                      </a:lnTo>
                      <a:lnTo>
                        <a:pt x="402" y="1373"/>
                      </a:lnTo>
                      <a:lnTo>
                        <a:pt x="399" y="1437"/>
                      </a:lnTo>
                      <a:lnTo>
                        <a:pt x="405" y="1454"/>
                      </a:lnTo>
                      <a:lnTo>
                        <a:pt x="407" y="1461"/>
                      </a:lnTo>
                      <a:lnTo>
                        <a:pt x="411" y="1466"/>
                      </a:lnTo>
                      <a:lnTo>
                        <a:pt x="415" y="1470"/>
                      </a:lnTo>
                      <a:lnTo>
                        <a:pt x="421" y="1473"/>
                      </a:lnTo>
                      <a:lnTo>
                        <a:pt x="432" y="1478"/>
                      </a:lnTo>
                      <a:lnTo>
                        <a:pt x="445" y="1480"/>
                      </a:lnTo>
                      <a:lnTo>
                        <a:pt x="466" y="1487"/>
                      </a:lnTo>
                      <a:lnTo>
                        <a:pt x="467" y="1487"/>
                      </a:lnTo>
                      <a:lnTo>
                        <a:pt x="467" y="1460"/>
                      </a:lnTo>
                      <a:lnTo>
                        <a:pt x="469" y="1269"/>
                      </a:lnTo>
                      <a:lnTo>
                        <a:pt x="476" y="612"/>
                      </a:lnTo>
                      <a:lnTo>
                        <a:pt x="482" y="112"/>
                      </a:lnTo>
                      <a:lnTo>
                        <a:pt x="483" y="83"/>
                      </a:lnTo>
                      <a:lnTo>
                        <a:pt x="482" y="83"/>
                      </a:lnTo>
                      <a:lnTo>
                        <a:pt x="483" y="83"/>
                      </a:lnTo>
                      <a:lnTo>
                        <a:pt x="482" y="83"/>
                      </a:lnTo>
                      <a:lnTo>
                        <a:pt x="483" y="83"/>
                      </a:lnTo>
                      <a:lnTo>
                        <a:pt x="483" y="83"/>
                      </a:lnTo>
                      <a:close/>
                    </a:path>
                  </a:pathLst>
                </a:custGeom>
                <a:solidFill>
                  <a:srgbClr val="800080"/>
                </a:solidFill>
                <a:ln w="9525" cmpd="sng">
                  <a:noFill/>
                  <a:round/>
                  <a:headEnd/>
                  <a:tailEnd/>
                </a:ln>
              </p:spPr>
              <p:txBody>
                <a:bodyPr/>
                <a:lstStyle/>
                <a:p>
                  <a:endParaRPr lang="en-US"/>
                </a:p>
              </p:txBody>
            </p:sp>
            <p:sp>
              <p:nvSpPr>
                <p:cNvPr id="318" name="Freeform 805"/>
                <p:cNvSpPr>
                  <a:spLocks/>
                </p:cNvSpPr>
                <p:nvPr/>
              </p:nvSpPr>
              <p:spPr bwMode="auto">
                <a:xfrm>
                  <a:off x="2535" y="744"/>
                  <a:ext cx="480" cy="1534"/>
                </a:xfrm>
                <a:custGeom>
                  <a:avLst/>
                  <a:gdLst/>
                  <a:ahLst/>
                  <a:cxnLst>
                    <a:cxn ang="0">
                      <a:pos x="473" y="493"/>
                    </a:cxn>
                    <a:cxn ang="0">
                      <a:pos x="468" y="545"/>
                    </a:cxn>
                    <a:cxn ang="0">
                      <a:pos x="459" y="581"/>
                    </a:cxn>
                    <a:cxn ang="0">
                      <a:pos x="454" y="600"/>
                    </a:cxn>
                    <a:cxn ang="0">
                      <a:pos x="458" y="620"/>
                    </a:cxn>
                    <a:cxn ang="0">
                      <a:pos x="467" y="649"/>
                    </a:cxn>
                    <a:cxn ang="0">
                      <a:pos x="470" y="680"/>
                    </a:cxn>
                    <a:cxn ang="0">
                      <a:pos x="479" y="753"/>
                    </a:cxn>
                    <a:cxn ang="0">
                      <a:pos x="476" y="764"/>
                    </a:cxn>
                    <a:cxn ang="0">
                      <a:pos x="375" y="785"/>
                    </a:cxn>
                    <a:cxn ang="0">
                      <a:pos x="312" y="797"/>
                    </a:cxn>
                    <a:cxn ang="0">
                      <a:pos x="310" y="810"/>
                    </a:cxn>
                    <a:cxn ang="0">
                      <a:pos x="297" y="889"/>
                    </a:cxn>
                    <a:cxn ang="0">
                      <a:pos x="291" y="954"/>
                    </a:cxn>
                    <a:cxn ang="0">
                      <a:pos x="292" y="967"/>
                    </a:cxn>
                    <a:cxn ang="0">
                      <a:pos x="297" y="999"/>
                    </a:cxn>
                    <a:cxn ang="0">
                      <a:pos x="298" y="1017"/>
                    </a:cxn>
                    <a:cxn ang="0">
                      <a:pos x="294" y="1097"/>
                    </a:cxn>
                    <a:cxn ang="0">
                      <a:pos x="258" y="1158"/>
                    </a:cxn>
                    <a:cxn ang="0">
                      <a:pos x="243" y="1167"/>
                    </a:cxn>
                    <a:cxn ang="0">
                      <a:pos x="211" y="1181"/>
                    </a:cxn>
                    <a:cxn ang="0">
                      <a:pos x="186" y="1207"/>
                    </a:cxn>
                    <a:cxn ang="0">
                      <a:pos x="115" y="1276"/>
                    </a:cxn>
                    <a:cxn ang="0">
                      <a:pos x="82" y="1305"/>
                    </a:cxn>
                    <a:cxn ang="0">
                      <a:pos x="67" y="1338"/>
                    </a:cxn>
                    <a:cxn ang="0">
                      <a:pos x="65" y="1388"/>
                    </a:cxn>
                    <a:cxn ang="0">
                      <a:pos x="69" y="1492"/>
                    </a:cxn>
                    <a:cxn ang="0">
                      <a:pos x="61" y="1515"/>
                    </a:cxn>
                    <a:cxn ang="0">
                      <a:pos x="43" y="1530"/>
                    </a:cxn>
                    <a:cxn ang="0">
                      <a:pos x="18" y="1534"/>
                    </a:cxn>
                    <a:cxn ang="0">
                      <a:pos x="0" y="1529"/>
                    </a:cxn>
                    <a:cxn ang="0">
                      <a:pos x="3" y="1310"/>
                    </a:cxn>
                    <a:cxn ang="0">
                      <a:pos x="14" y="150"/>
                    </a:cxn>
                    <a:cxn ang="0">
                      <a:pos x="26" y="122"/>
                    </a:cxn>
                    <a:cxn ang="0">
                      <a:pos x="66" y="106"/>
                    </a:cxn>
                    <a:cxn ang="0">
                      <a:pos x="98" y="73"/>
                    </a:cxn>
                    <a:cxn ang="0">
                      <a:pos x="117" y="42"/>
                    </a:cxn>
                    <a:cxn ang="0">
                      <a:pos x="127" y="15"/>
                    </a:cxn>
                    <a:cxn ang="0">
                      <a:pos x="134" y="0"/>
                    </a:cxn>
                    <a:cxn ang="0">
                      <a:pos x="124" y="71"/>
                    </a:cxn>
                    <a:cxn ang="0">
                      <a:pos x="135" y="151"/>
                    </a:cxn>
                    <a:cxn ang="0">
                      <a:pos x="143" y="168"/>
                    </a:cxn>
                    <a:cxn ang="0">
                      <a:pos x="156" y="182"/>
                    </a:cxn>
                    <a:cxn ang="0">
                      <a:pos x="193" y="200"/>
                    </a:cxn>
                    <a:cxn ang="0">
                      <a:pos x="246" y="215"/>
                    </a:cxn>
                    <a:cxn ang="0">
                      <a:pos x="273" y="225"/>
                    </a:cxn>
                    <a:cxn ang="0">
                      <a:pos x="353" y="241"/>
                    </a:cxn>
                    <a:cxn ang="0">
                      <a:pos x="366" y="243"/>
                    </a:cxn>
                    <a:cxn ang="0">
                      <a:pos x="390" y="258"/>
                    </a:cxn>
                    <a:cxn ang="0">
                      <a:pos x="412" y="278"/>
                    </a:cxn>
                    <a:cxn ang="0">
                      <a:pos x="421" y="311"/>
                    </a:cxn>
                    <a:cxn ang="0">
                      <a:pos x="471" y="483"/>
                    </a:cxn>
                    <a:cxn ang="0">
                      <a:pos x="472" y="486"/>
                    </a:cxn>
                    <a:cxn ang="0">
                      <a:pos x="472" y="486"/>
                    </a:cxn>
                    <a:cxn ang="0">
                      <a:pos x="473" y="486"/>
                    </a:cxn>
                  </a:cxnLst>
                  <a:rect l="0" t="0" r="r" b="b"/>
                  <a:pathLst>
                    <a:path w="480" h="1534">
                      <a:moveTo>
                        <a:pt x="473" y="486"/>
                      </a:moveTo>
                      <a:lnTo>
                        <a:pt x="473" y="493"/>
                      </a:lnTo>
                      <a:lnTo>
                        <a:pt x="473" y="508"/>
                      </a:lnTo>
                      <a:lnTo>
                        <a:pt x="468" y="545"/>
                      </a:lnTo>
                      <a:lnTo>
                        <a:pt x="461" y="577"/>
                      </a:lnTo>
                      <a:lnTo>
                        <a:pt x="459" y="581"/>
                      </a:lnTo>
                      <a:lnTo>
                        <a:pt x="456" y="589"/>
                      </a:lnTo>
                      <a:lnTo>
                        <a:pt x="454" y="600"/>
                      </a:lnTo>
                      <a:lnTo>
                        <a:pt x="455" y="611"/>
                      </a:lnTo>
                      <a:lnTo>
                        <a:pt x="458" y="620"/>
                      </a:lnTo>
                      <a:lnTo>
                        <a:pt x="466" y="642"/>
                      </a:lnTo>
                      <a:lnTo>
                        <a:pt x="467" y="649"/>
                      </a:lnTo>
                      <a:lnTo>
                        <a:pt x="467" y="660"/>
                      </a:lnTo>
                      <a:lnTo>
                        <a:pt x="470" y="680"/>
                      </a:lnTo>
                      <a:lnTo>
                        <a:pt x="474" y="716"/>
                      </a:lnTo>
                      <a:lnTo>
                        <a:pt x="479" y="753"/>
                      </a:lnTo>
                      <a:lnTo>
                        <a:pt x="480" y="763"/>
                      </a:lnTo>
                      <a:lnTo>
                        <a:pt x="476" y="764"/>
                      </a:lnTo>
                      <a:lnTo>
                        <a:pt x="453" y="769"/>
                      </a:lnTo>
                      <a:lnTo>
                        <a:pt x="375" y="785"/>
                      </a:lnTo>
                      <a:lnTo>
                        <a:pt x="315" y="797"/>
                      </a:lnTo>
                      <a:lnTo>
                        <a:pt x="312" y="797"/>
                      </a:lnTo>
                      <a:lnTo>
                        <a:pt x="312" y="796"/>
                      </a:lnTo>
                      <a:lnTo>
                        <a:pt x="310" y="810"/>
                      </a:lnTo>
                      <a:lnTo>
                        <a:pt x="306" y="836"/>
                      </a:lnTo>
                      <a:lnTo>
                        <a:pt x="297" y="889"/>
                      </a:lnTo>
                      <a:lnTo>
                        <a:pt x="291" y="942"/>
                      </a:lnTo>
                      <a:lnTo>
                        <a:pt x="291" y="954"/>
                      </a:lnTo>
                      <a:lnTo>
                        <a:pt x="291" y="959"/>
                      </a:lnTo>
                      <a:lnTo>
                        <a:pt x="292" y="967"/>
                      </a:lnTo>
                      <a:lnTo>
                        <a:pt x="294" y="983"/>
                      </a:lnTo>
                      <a:lnTo>
                        <a:pt x="297" y="999"/>
                      </a:lnTo>
                      <a:lnTo>
                        <a:pt x="298" y="1002"/>
                      </a:lnTo>
                      <a:lnTo>
                        <a:pt x="298" y="1017"/>
                      </a:lnTo>
                      <a:lnTo>
                        <a:pt x="300" y="1044"/>
                      </a:lnTo>
                      <a:lnTo>
                        <a:pt x="294" y="1097"/>
                      </a:lnTo>
                      <a:lnTo>
                        <a:pt x="268" y="1147"/>
                      </a:lnTo>
                      <a:lnTo>
                        <a:pt x="258" y="1158"/>
                      </a:lnTo>
                      <a:lnTo>
                        <a:pt x="254" y="1163"/>
                      </a:lnTo>
                      <a:lnTo>
                        <a:pt x="243" y="1167"/>
                      </a:lnTo>
                      <a:lnTo>
                        <a:pt x="232" y="1172"/>
                      </a:lnTo>
                      <a:lnTo>
                        <a:pt x="211" y="1181"/>
                      </a:lnTo>
                      <a:lnTo>
                        <a:pt x="200" y="1189"/>
                      </a:lnTo>
                      <a:lnTo>
                        <a:pt x="186" y="1207"/>
                      </a:lnTo>
                      <a:lnTo>
                        <a:pt x="160" y="1236"/>
                      </a:lnTo>
                      <a:lnTo>
                        <a:pt x="115" y="1276"/>
                      </a:lnTo>
                      <a:lnTo>
                        <a:pt x="85" y="1301"/>
                      </a:lnTo>
                      <a:lnTo>
                        <a:pt x="82" y="1305"/>
                      </a:lnTo>
                      <a:lnTo>
                        <a:pt x="73" y="1321"/>
                      </a:lnTo>
                      <a:lnTo>
                        <a:pt x="67" y="1338"/>
                      </a:lnTo>
                      <a:lnTo>
                        <a:pt x="65" y="1354"/>
                      </a:lnTo>
                      <a:lnTo>
                        <a:pt x="65" y="1388"/>
                      </a:lnTo>
                      <a:lnTo>
                        <a:pt x="69" y="1423"/>
                      </a:lnTo>
                      <a:lnTo>
                        <a:pt x="69" y="1492"/>
                      </a:lnTo>
                      <a:lnTo>
                        <a:pt x="65" y="1509"/>
                      </a:lnTo>
                      <a:lnTo>
                        <a:pt x="61" y="1515"/>
                      </a:lnTo>
                      <a:lnTo>
                        <a:pt x="54" y="1525"/>
                      </a:lnTo>
                      <a:lnTo>
                        <a:pt x="43" y="1530"/>
                      </a:lnTo>
                      <a:lnTo>
                        <a:pt x="32" y="1534"/>
                      </a:lnTo>
                      <a:lnTo>
                        <a:pt x="18" y="1534"/>
                      </a:lnTo>
                      <a:lnTo>
                        <a:pt x="6" y="1531"/>
                      </a:lnTo>
                      <a:lnTo>
                        <a:pt x="0" y="1529"/>
                      </a:lnTo>
                      <a:lnTo>
                        <a:pt x="0" y="1502"/>
                      </a:lnTo>
                      <a:lnTo>
                        <a:pt x="3" y="1310"/>
                      </a:lnTo>
                      <a:lnTo>
                        <a:pt x="9" y="651"/>
                      </a:lnTo>
                      <a:lnTo>
                        <a:pt x="14" y="150"/>
                      </a:lnTo>
                      <a:lnTo>
                        <a:pt x="15" y="122"/>
                      </a:lnTo>
                      <a:lnTo>
                        <a:pt x="26" y="122"/>
                      </a:lnTo>
                      <a:lnTo>
                        <a:pt x="47" y="116"/>
                      </a:lnTo>
                      <a:lnTo>
                        <a:pt x="66" y="106"/>
                      </a:lnTo>
                      <a:lnTo>
                        <a:pt x="83" y="91"/>
                      </a:lnTo>
                      <a:lnTo>
                        <a:pt x="98" y="73"/>
                      </a:lnTo>
                      <a:lnTo>
                        <a:pt x="110" y="53"/>
                      </a:lnTo>
                      <a:lnTo>
                        <a:pt x="117" y="42"/>
                      </a:lnTo>
                      <a:lnTo>
                        <a:pt x="119" y="35"/>
                      </a:lnTo>
                      <a:lnTo>
                        <a:pt x="127" y="15"/>
                      </a:lnTo>
                      <a:lnTo>
                        <a:pt x="133" y="1"/>
                      </a:lnTo>
                      <a:lnTo>
                        <a:pt x="134" y="0"/>
                      </a:lnTo>
                      <a:lnTo>
                        <a:pt x="129" y="28"/>
                      </a:lnTo>
                      <a:lnTo>
                        <a:pt x="124" y="71"/>
                      </a:lnTo>
                      <a:lnTo>
                        <a:pt x="125" y="121"/>
                      </a:lnTo>
                      <a:lnTo>
                        <a:pt x="135" y="151"/>
                      </a:lnTo>
                      <a:lnTo>
                        <a:pt x="139" y="159"/>
                      </a:lnTo>
                      <a:lnTo>
                        <a:pt x="143" y="168"/>
                      </a:lnTo>
                      <a:lnTo>
                        <a:pt x="148" y="176"/>
                      </a:lnTo>
                      <a:lnTo>
                        <a:pt x="156" y="182"/>
                      </a:lnTo>
                      <a:lnTo>
                        <a:pt x="172" y="192"/>
                      </a:lnTo>
                      <a:lnTo>
                        <a:pt x="193" y="200"/>
                      </a:lnTo>
                      <a:lnTo>
                        <a:pt x="234" y="211"/>
                      </a:lnTo>
                      <a:lnTo>
                        <a:pt x="246" y="215"/>
                      </a:lnTo>
                      <a:lnTo>
                        <a:pt x="255" y="219"/>
                      </a:lnTo>
                      <a:lnTo>
                        <a:pt x="273" y="225"/>
                      </a:lnTo>
                      <a:lnTo>
                        <a:pt x="312" y="233"/>
                      </a:lnTo>
                      <a:lnTo>
                        <a:pt x="353" y="241"/>
                      </a:lnTo>
                      <a:lnTo>
                        <a:pt x="363" y="242"/>
                      </a:lnTo>
                      <a:lnTo>
                        <a:pt x="366" y="243"/>
                      </a:lnTo>
                      <a:lnTo>
                        <a:pt x="372" y="246"/>
                      </a:lnTo>
                      <a:lnTo>
                        <a:pt x="390" y="258"/>
                      </a:lnTo>
                      <a:lnTo>
                        <a:pt x="407" y="275"/>
                      </a:lnTo>
                      <a:lnTo>
                        <a:pt x="412" y="278"/>
                      </a:lnTo>
                      <a:lnTo>
                        <a:pt x="413" y="283"/>
                      </a:lnTo>
                      <a:lnTo>
                        <a:pt x="421" y="311"/>
                      </a:lnTo>
                      <a:lnTo>
                        <a:pt x="449" y="408"/>
                      </a:lnTo>
                      <a:lnTo>
                        <a:pt x="471" y="483"/>
                      </a:lnTo>
                      <a:lnTo>
                        <a:pt x="473" y="486"/>
                      </a:lnTo>
                      <a:lnTo>
                        <a:pt x="472" y="486"/>
                      </a:lnTo>
                      <a:lnTo>
                        <a:pt x="473" y="486"/>
                      </a:lnTo>
                      <a:lnTo>
                        <a:pt x="472" y="486"/>
                      </a:lnTo>
                      <a:lnTo>
                        <a:pt x="473" y="486"/>
                      </a:lnTo>
                      <a:lnTo>
                        <a:pt x="473" y="486"/>
                      </a:lnTo>
                      <a:close/>
                    </a:path>
                  </a:pathLst>
                </a:custGeom>
                <a:solidFill>
                  <a:srgbClr val="800080"/>
                </a:solidFill>
                <a:ln w="9525" cmpd="sng">
                  <a:noFill/>
                  <a:round/>
                  <a:headEnd/>
                  <a:tailEnd/>
                </a:ln>
              </p:spPr>
              <p:txBody>
                <a:bodyPr/>
                <a:lstStyle/>
                <a:p>
                  <a:endParaRPr lang="en-US"/>
                </a:p>
              </p:txBody>
            </p:sp>
            <p:grpSp>
              <p:nvGrpSpPr>
                <p:cNvPr id="319" name="Group 806"/>
                <p:cNvGrpSpPr>
                  <a:grpSpLocks/>
                </p:cNvGrpSpPr>
                <p:nvPr/>
              </p:nvGrpSpPr>
              <p:grpSpPr bwMode="auto">
                <a:xfrm>
                  <a:off x="2253" y="393"/>
                  <a:ext cx="675" cy="669"/>
                  <a:chOff x="4505" y="393"/>
                  <a:chExt cx="675" cy="669"/>
                </a:xfrm>
              </p:grpSpPr>
              <p:sp>
                <p:nvSpPr>
                  <p:cNvPr id="322" name="Freeform 807"/>
                  <p:cNvSpPr>
                    <a:spLocks/>
                  </p:cNvSpPr>
                  <p:nvPr/>
                </p:nvSpPr>
                <p:spPr bwMode="auto">
                  <a:xfrm>
                    <a:off x="4850" y="986"/>
                    <a:ext cx="241" cy="50"/>
                  </a:xfrm>
                  <a:custGeom>
                    <a:avLst/>
                    <a:gdLst/>
                    <a:ahLst/>
                    <a:cxnLst>
                      <a:cxn ang="0">
                        <a:pos x="77" y="35"/>
                      </a:cxn>
                      <a:cxn ang="0">
                        <a:pos x="70" y="37"/>
                      </a:cxn>
                      <a:cxn ang="0">
                        <a:pos x="57" y="41"/>
                      </a:cxn>
                      <a:cxn ang="0">
                        <a:pos x="31" y="44"/>
                      </a:cxn>
                      <a:cxn ang="0">
                        <a:pos x="5" y="49"/>
                      </a:cxn>
                      <a:cxn ang="0">
                        <a:pos x="0" y="50"/>
                      </a:cxn>
                      <a:cxn ang="0">
                        <a:pos x="0" y="49"/>
                      </a:cxn>
                      <a:cxn ang="0">
                        <a:pos x="0" y="46"/>
                      </a:cxn>
                      <a:cxn ang="0">
                        <a:pos x="2" y="39"/>
                      </a:cxn>
                      <a:cxn ang="0">
                        <a:pos x="5" y="34"/>
                      </a:cxn>
                      <a:cxn ang="0">
                        <a:pos x="7" y="32"/>
                      </a:cxn>
                      <a:cxn ang="0">
                        <a:pos x="5" y="34"/>
                      </a:cxn>
                      <a:cxn ang="0">
                        <a:pos x="3" y="36"/>
                      </a:cxn>
                      <a:cxn ang="0">
                        <a:pos x="1" y="42"/>
                      </a:cxn>
                      <a:cxn ang="0">
                        <a:pos x="0" y="47"/>
                      </a:cxn>
                      <a:cxn ang="0">
                        <a:pos x="0" y="49"/>
                      </a:cxn>
                      <a:cxn ang="0">
                        <a:pos x="13" y="46"/>
                      </a:cxn>
                      <a:cxn ang="0">
                        <a:pos x="44" y="42"/>
                      </a:cxn>
                      <a:cxn ang="0">
                        <a:pos x="107" y="32"/>
                      </a:cxn>
                      <a:cxn ang="0">
                        <a:pos x="169" y="23"/>
                      </a:cxn>
                      <a:cxn ang="0">
                        <a:pos x="185" y="20"/>
                      </a:cxn>
                      <a:cxn ang="0">
                        <a:pos x="187" y="20"/>
                      </a:cxn>
                      <a:cxn ang="0">
                        <a:pos x="194" y="19"/>
                      </a:cxn>
                      <a:cxn ang="0">
                        <a:pos x="207" y="16"/>
                      </a:cxn>
                      <a:cxn ang="0">
                        <a:pos x="220" y="11"/>
                      </a:cxn>
                      <a:cxn ang="0">
                        <a:pos x="224" y="9"/>
                      </a:cxn>
                      <a:cxn ang="0">
                        <a:pos x="226" y="9"/>
                      </a:cxn>
                      <a:cxn ang="0">
                        <a:pos x="234" y="7"/>
                      </a:cxn>
                      <a:cxn ang="0">
                        <a:pos x="239" y="6"/>
                      </a:cxn>
                      <a:cxn ang="0">
                        <a:pos x="241" y="4"/>
                      </a:cxn>
                      <a:cxn ang="0">
                        <a:pos x="237" y="4"/>
                      </a:cxn>
                      <a:cxn ang="0">
                        <a:pos x="233" y="3"/>
                      </a:cxn>
                      <a:cxn ang="0">
                        <a:pos x="223" y="0"/>
                      </a:cxn>
                      <a:cxn ang="0">
                        <a:pos x="213" y="0"/>
                      </a:cxn>
                      <a:cxn ang="0">
                        <a:pos x="212" y="0"/>
                      </a:cxn>
                      <a:cxn ang="0">
                        <a:pos x="209" y="1"/>
                      </a:cxn>
                      <a:cxn ang="0">
                        <a:pos x="191" y="6"/>
                      </a:cxn>
                      <a:cxn ang="0">
                        <a:pos x="128" y="23"/>
                      </a:cxn>
                      <a:cxn ang="0">
                        <a:pos x="79" y="35"/>
                      </a:cxn>
                      <a:cxn ang="0">
                        <a:pos x="77" y="35"/>
                      </a:cxn>
                      <a:cxn ang="0">
                        <a:pos x="76" y="35"/>
                      </a:cxn>
                      <a:cxn ang="0">
                        <a:pos x="77" y="35"/>
                      </a:cxn>
                      <a:cxn ang="0">
                        <a:pos x="76" y="35"/>
                      </a:cxn>
                      <a:cxn ang="0">
                        <a:pos x="77" y="35"/>
                      </a:cxn>
                      <a:cxn ang="0">
                        <a:pos x="77" y="35"/>
                      </a:cxn>
                    </a:cxnLst>
                    <a:rect l="0" t="0" r="r" b="b"/>
                    <a:pathLst>
                      <a:path w="241" h="50">
                        <a:moveTo>
                          <a:pt x="77" y="35"/>
                        </a:moveTo>
                        <a:lnTo>
                          <a:pt x="70" y="37"/>
                        </a:lnTo>
                        <a:lnTo>
                          <a:pt x="57" y="41"/>
                        </a:lnTo>
                        <a:lnTo>
                          <a:pt x="31" y="44"/>
                        </a:lnTo>
                        <a:lnTo>
                          <a:pt x="5" y="49"/>
                        </a:lnTo>
                        <a:lnTo>
                          <a:pt x="0" y="50"/>
                        </a:lnTo>
                        <a:lnTo>
                          <a:pt x="0" y="49"/>
                        </a:lnTo>
                        <a:lnTo>
                          <a:pt x="0" y="46"/>
                        </a:lnTo>
                        <a:lnTo>
                          <a:pt x="2" y="39"/>
                        </a:lnTo>
                        <a:lnTo>
                          <a:pt x="5" y="34"/>
                        </a:lnTo>
                        <a:lnTo>
                          <a:pt x="7" y="32"/>
                        </a:lnTo>
                        <a:lnTo>
                          <a:pt x="5" y="34"/>
                        </a:lnTo>
                        <a:lnTo>
                          <a:pt x="3" y="36"/>
                        </a:lnTo>
                        <a:lnTo>
                          <a:pt x="1" y="42"/>
                        </a:lnTo>
                        <a:lnTo>
                          <a:pt x="0" y="47"/>
                        </a:lnTo>
                        <a:lnTo>
                          <a:pt x="0" y="49"/>
                        </a:lnTo>
                        <a:lnTo>
                          <a:pt x="13" y="46"/>
                        </a:lnTo>
                        <a:lnTo>
                          <a:pt x="44" y="42"/>
                        </a:lnTo>
                        <a:lnTo>
                          <a:pt x="107" y="32"/>
                        </a:lnTo>
                        <a:lnTo>
                          <a:pt x="169" y="23"/>
                        </a:lnTo>
                        <a:lnTo>
                          <a:pt x="185" y="20"/>
                        </a:lnTo>
                        <a:lnTo>
                          <a:pt x="187" y="20"/>
                        </a:lnTo>
                        <a:lnTo>
                          <a:pt x="194" y="19"/>
                        </a:lnTo>
                        <a:lnTo>
                          <a:pt x="207" y="16"/>
                        </a:lnTo>
                        <a:lnTo>
                          <a:pt x="220" y="11"/>
                        </a:lnTo>
                        <a:lnTo>
                          <a:pt x="224" y="9"/>
                        </a:lnTo>
                        <a:lnTo>
                          <a:pt x="226" y="9"/>
                        </a:lnTo>
                        <a:lnTo>
                          <a:pt x="234" y="7"/>
                        </a:lnTo>
                        <a:lnTo>
                          <a:pt x="239" y="6"/>
                        </a:lnTo>
                        <a:lnTo>
                          <a:pt x="241" y="4"/>
                        </a:lnTo>
                        <a:lnTo>
                          <a:pt x="237" y="4"/>
                        </a:lnTo>
                        <a:lnTo>
                          <a:pt x="233" y="3"/>
                        </a:lnTo>
                        <a:lnTo>
                          <a:pt x="223" y="0"/>
                        </a:lnTo>
                        <a:lnTo>
                          <a:pt x="213" y="0"/>
                        </a:lnTo>
                        <a:lnTo>
                          <a:pt x="212" y="0"/>
                        </a:lnTo>
                        <a:lnTo>
                          <a:pt x="209" y="1"/>
                        </a:lnTo>
                        <a:lnTo>
                          <a:pt x="191" y="6"/>
                        </a:lnTo>
                        <a:lnTo>
                          <a:pt x="128" y="23"/>
                        </a:lnTo>
                        <a:lnTo>
                          <a:pt x="79" y="35"/>
                        </a:lnTo>
                        <a:lnTo>
                          <a:pt x="77" y="35"/>
                        </a:lnTo>
                        <a:lnTo>
                          <a:pt x="76" y="35"/>
                        </a:lnTo>
                        <a:lnTo>
                          <a:pt x="77" y="35"/>
                        </a:lnTo>
                        <a:lnTo>
                          <a:pt x="76" y="35"/>
                        </a:lnTo>
                        <a:lnTo>
                          <a:pt x="77" y="35"/>
                        </a:lnTo>
                        <a:lnTo>
                          <a:pt x="77" y="35"/>
                        </a:lnTo>
                        <a:close/>
                      </a:path>
                    </a:pathLst>
                  </a:custGeom>
                  <a:solidFill>
                    <a:srgbClr val="800080"/>
                  </a:solidFill>
                  <a:ln w="9525" cmpd="sng">
                    <a:noFill/>
                    <a:round/>
                    <a:headEnd/>
                    <a:tailEnd/>
                  </a:ln>
                </p:spPr>
                <p:txBody>
                  <a:bodyPr/>
                  <a:lstStyle/>
                  <a:p>
                    <a:endParaRPr lang="en-US"/>
                  </a:p>
                </p:txBody>
              </p:sp>
              <p:sp>
                <p:nvSpPr>
                  <p:cNvPr id="323" name="Freeform 808"/>
                  <p:cNvSpPr>
                    <a:spLocks/>
                  </p:cNvSpPr>
                  <p:nvPr/>
                </p:nvSpPr>
                <p:spPr bwMode="auto">
                  <a:xfrm>
                    <a:off x="4850" y="986"/>
                    <a:ext cx="241" cy="50"/>
                  </a:xfrm>
                  <a:custGeom>
                    <a:avLst/>
                    <a:gdLst/>
                    <a:ahLst/>
                    <a:cxnLst>
                      <a:cxn ang="0">
                        <a:pos x="77" y="35"/>
                      </a:cxn>
                      <a:cxn ang="0">
                        <a:pos x="70" y="37"/>
                      </a:cxn>
                      <a:cxn ang="0">
                        <a:pos x="57" y="41"/>
                      </a:cxn>
                      <a:cxn ang="0">
                        <a:pos x="31" y="44"/>
                      </a:cxn>
                      <a:cxn ang="0">
                        <a:pos x="5" y="49"/>
                      </a:cxn>
                      <a:cxn ang="0">
                        <a:pos x="0" y="50"/>
                      </a:cxn>
                      <a:cxn ang="0">
                        <a:pos x="0" y="49"/>
                      </a:cxn>
                      <a:cxn ang="0">
                        <a:pos x="0" y="46"/>
                      </a:cxn>
                      <a:cxn ang="0">
                        <a:pos x="2" y="39"/>
                      </a:cxn>
                      <a:cxn ang="0">
                        <a:pos x="5" y="34"/>
                      </a:cxn>
                      <a:cxn ang="0">
                        <a:pos x="7" y="32"/>
                      </a:cxn>
                      <a:cxn ang="0">
                        <a:pos x="5" y="34"/>
                      </a:cxn>
                      <a:cxn ang="0">
                        <a:pos x="3" y="36"/>
                      </a:cxn>
                      <a:cxn ang="0">
                        <a:pos x="1" y="42"/>
                      </a:cxn>
                      <a:cxn ang="0">
                        <a:pos x="0" y="47"/>
                      </a:cxn>
                      <a:cxn ang="0">
                        <a:pos x="0" y="49"/>
                      </a:cxn>
                      <a:cxn ang="0">
                        <a:pos x="13" y="46"/>
                      </a:cxn>
                      <a:cxn ang="0">
                        <a:pos x="44" y="42"/>
                      </a:cxn>
                      <a:cxn ang="0">
                        <a:pos x="107" y="32"/>
                      </a:cxn>
                      <a:cxn ang="0">
                        <a:pos x="169" y="23"/>
                      </a:cxn>
                      <a:cxn ang="0">
                        <a:pos x="185" y="20"/>
                      </a:cxn>
                      <a:cxn ang="0">
                        <a:pos x="187" y="20"/>
                      </a:cxn>
                      <a:cxn ang="0">
                        <a:pos x="194" y="19"/>
                      </a:cxn>
                      <a:cxn ang="0">
                        <a:pos x="207" y="16"/>
                      </a:cxn>
                      <a:cxn ang="0">
                        <a:pos x="220" y="11"/>
                      </a:cxn>
                      <a:cxn ang="0">
                        <a:pos x="224" y="9"/>
                      </a:cxn>
                      <a:cxn ang="0">
                        <a:pos x="226" y="9"/>
                      </a:cxn>
                      <a:cxn ang="0">
                        <a:pos x="234" y="7"/>
                      </a:cxn>
                      <a:cxn ang="0">
                        <a:pos x="239" y="6"/>
                      </a:cxn>
                      <a:cxn ang="0">
                        <a:pos x="241" y="4"/>
                      </a:cxn>
                      <a:cxn ang="0">
                        <a:pos x="237" y="4"/>
                      </a:cxn>
                      <a:cxn ang="0">
                        <a:pos x="233" y="3"/>
                      </a:cxn>
                      <a:cxn ang="0">
                        <a:pos x="223" y="0"/>
                      </a:cxn>
                      <a:cxn ang="0">
                        <a:pos x="213" y="0"/>
                      </a:cxn>
                      <a:cxn ang="0">
                        <a:pos x="212" y="0"/>
                      </a:cxn>
                    </a:cxnLst>
                    <a:rect l="0" t="0" r="r" b="b"/>
                    <a:pathLst>
                      <a:path w="241" h="50">
                        <a:moveTo>
                          <a:pt x="77" y="35"/>
                        </a:moveTo>
                        <a:lnTo>
                          <a:pt x="70" y="37"/>
                        </a:lnTo>
                        <a:lnTo>
                          <a:pt x="57" y="41"/>
                        </a:lnTo>
                        <a:lnTo>
                          <a:pt x="31" y="44"/>
                        </a:lnTo>
                        <a:lnTo>
                          <a:pt x="5" y="49"/>
                        </a:lnTo>
                        <a:lnTo>
                          <a:pt x="0" y="50"/>
                        </a:lnTo>
                        <a:lnTo>
                          <a:pt x="0" y="49"/>
                        </a:lnTo>
                        <a:lnTo>
                          <a:pt x="0" y="46"/>
                        </a:lnTo>
                        <a:lnTo>
                          <a:pt x="2" y="39"/>
                        </a:lnTo>
                        <a:lnTo>
                          <a:pt x="5" y="34"/>
                        </a:lnTo>
                        <a:lnTo>
                          <a:pt x="7" y="32"/>
                        </a:lnTo>
                        <a:lnTo>
                          <a:pt x="5" y="34"/>
                        </a:lnTo>
                        <a:lnTo>
                          <a:pt x="3" y="36"/>
                        </a:lnTo>
                        <a:lnTo>
                          <a:pt x="1" y="42"/>
                        </a:lnTo>
                        <a:lnTo>
                          <a:pt x="0" y="47"/>
                        </a:lnTo>
                        <a:lnTo>
                          <a:pt x="0" y="49"/>
                        </a:lnTo>
                        <a:lnTo>
                          <a:pt x="13" y="46"/>
                        </a:lnTo>
                        <a:lnTo>
                          <a:pt x="44" y="42"/>
                        </a:lnTo>
                        <a:lnTo>
                          <a:pt x="107" y="32"/>
                        </a:lnTo>
                        <a:lnTo>
                          <a:pt x="169" y="23"/>
                        </a:lnTo>
                        <a:lnTo>
                          <a:pt x="185" y="20"/>
                        </a:lnTo>
                        <a:lnTo>
                          <a:pt x="187" y="20"/>
                        </a:lnTo>
                        <a:lnTo>
                          <a:pt x="194" y="19"/>
                        </a:lnTo>
                        <a:lnTo>
                          <a:pt x="207" y="16"/>
                        </a:lnTo>
                        <a:lnTo>
                          <a:pt x="220" y="11"/>
                        </a:lnTo>
                        <a:lnTo>
                          <a:pt x="224" y="9"/>
                        </a:lnTo>
                        <a:lnTo>
                          <a:pt x="226" y="9"/>
                        </a:lnTo>
                        <a:lnTo>
                          <a:pt x="234" y="7"/>
                        </a:lnTo>
                        <a:lnTo>
                          <a:pt x="239" y="6"/>
                        </a:lnTo>
                        <a:lnTo>
                          <a:pt x="241" y="4"/>
                        </a:lnTo>
                        <a:lnTo>
                          <a:pt x="237" y="4"/>
                        </a:lnTo>
                        <a:lnTo>
                          <a:pt x="233" y="3"/>
                        </a:lnTo>
                        <a:lnTo>
                          <a:pt x="223" y="0"/>
                        </a:lnTo>
                        <a:lnTo>
                          <a:pt x="213" y="0"/>
                        </a:lnTo>
                        <a:lnTo>
                          <a:pt x="212" y="0"/>
                        </a:lnTo>
                      </a:path>
                    </a:pathLst>
                  </a:custGeom>
                  <a:solidFill>
                    <a:srgbClr val="800080"/>
                  </a:solidFill>
                  <a:ln w="9525" cmpd="sng">
                    <a:noFill/>
                    <a:prstDash val="solid"/>
                    <a:round/>
                    <a:headEnd/>
                    <a:tailEnd/>
                  </a:ln>
                </p:spPr>
                <p:txBody>
                  <a:bodyPr/>
                  <a:lstStyle/>
                  <a:p>
                    <a:endParaRPr lang="en-US"/>
                  </a:p>
                </p:txBody>
              </p:sp>
              <p:sp>
                <p:nvSpPr>
                  <p:cNvPr id="324" name="Freeform 809"/>
                  <p:cNvSpPr>
                    <a:spLocks/>
                  </p:cNvSpPr>
                  <p:nvPr/>
                </p:nvSpPr>
                <p:spPr bwMode="auto">
                  <a:xfrm>
                    <a:off x="4861" y="961"/>
                    <a:ext cx="13" cy="41"/>
                  </a:xfrm>
                  <a:custGeom>
                    <a:avLst/>
                    <a:gdLst/>
                    <a:ahLst/>
                    <a:cxnLst>
                      <a:cxn ang="0">
                        <a:pos x="13" y="0"/>
                      </a:cxn>
                      <a:cxn ang="0">
                        <a:pos x="11" y="5"/>
                      </a:cxn>
                      <a:cxn ang="0">
                        <a:pos x="9" y="11"/>
                      </a:cxn>
                      <a:cxn ang="0">
                        <a:pos x="5" y="25"/>
                      </a:cxn>
                      <a:cxn ang="0">
                        <a:pos x="0" y="38"/>
                      </a:cxn>
                      <a:cxn ang="0">
                        <a:pos x="0" y="41"/>
                      </a:cxn>
                      <a:cxn ang="0">
                        <a:pos x="1" y="35"/>
                      </a:cxn>
                      <a:cxn ang="0">
                        <a:pos x="7" y="16"/>
                      </a:cxn>
                      <a:cxn ang="0">
                        <a:pos x="11" y="1"/>
                      </a:cxn>
                      <a:cxn ang="0">
                        <a:pos x="13" y="0"/>
                      </a:cxn>
                      <a:cxn ang="0">
                        <a:pos x="11" y="0"/>
                      </a:cxn>
                      <a:cxn ang="0">
                        <a:pos x="13" y="0"/>
                      </a:cxn>
                      <a:cxn ang="0">
                        <a:pos x="11" y="0"/>
                      </a:cxn>
                      <a:cxn ang="0">
                        <a:pos x="13" y="0"/>
                      </a:cxn>
                      <a:cxn ang="0">
                        <a:pos x="13" y="0"/>
                      </a:cxn>
                    </a:cxnLst>
                    <a:rect l="0" t="0" r="r" b="b"/>
                    <a:pathLst>
                      <a:path w="13" h="41">
                        <a:moveTo>
                          <a:pt x="13" y="0"/>
                        </a:moveTo>
                        <a:lnTo>
                          <a:pt x="11" y="5"/>
                        </a:lnTo>
                        <a:lnTo>
                          <a:pt x="9" y="11"/>
                        </a:lnTo>
                        <a:lnTo>
                          <a:pt x="5" y="25"/>
                        </a:lnTo>
                        <a:lnTo>
                          <a:pt x="0" y="38"/>
                        </a:lnTo>
                        <a:lnTo>
                          <a:pt x="0" y="41"/>
                        </a:lnTo>
                        <a:lnTo>
                          <a:pt x="1" y="35"/>
                        </a:lnTo>
                        <a:lnTo>
                          <a:pt x="7" y="16"/>
                        </a:lnTo>
                        <a:lnTo>
                          <a:pt x="11" y="1"/>
                        </a:lnTo>
                        <a:lnTo>
                          <a:pt x="13" y="0"/>
                        </a:lnTo>
                        <a:lnTo>
                          <a:pt x="11" y="0"/>
                        </a:lnTo>
                        <a:lnTo>
                          <a:pt x="13" y="0"/>
                        </a:lnTo>
                        <a:lnTo>
                          <a:pt x="11" y="0"/>
                        </a:lnTo>
                        <a:lnTo>
                          <a:pt x="13" y="0"/>
                        </a:lnTo>
                        <a:lnTo>
                          <a:pt x="13" y="0"/>
                        </a:lnTo>
                        <a:close/>
                      </a:path>
                    </a:pathLst>
                  </a:custGeom>
                  <a:solidFill>
                    <a:srgbClr val="800080"/>
                  </a:solidFill>
                  <a:ln w="9525" cmpd="sng">
                    <a:noFill/>
                    <a:round/>
                    <a:headEnd/>
                    <a:tailEnd/>
                  </a:ln>
                </p:spPr>
                <p:txBody>
                  <a:bodyPr/>
                  <a:lstStyle/>
                  <a:p>
                    <a:endParaRPr lang="en-US"/>
                  </a:p>
                </p:txBody>
              </p:sp>
              <p:sp>
                <p:nvSpPr>
                  <p:cNvPr id="325" name="Freeform 810"/>
                  <p:cNvSpPr>
                    <a:spLocks/>
                  </p:cNvSpPr>
                  <p:nvPr/>
                </p:nvSpPr>
                <p:spPr bwMode="auto">
                  <a:xfrm>
                    <a:off x="4861" y="961"/>
                    <a:ext cx="13" cy="41"/>
                  </a:xfrm>
                  <a:custGeom>
                    <a:avLst/>
                    <a:gdLst/>
                    <a:ahLst/>
                    <a:cxnLst>
                      <a:cxn ang="0">
                        <a:pos x="13" y="0"/>
                      </a:cxn>
                      <a:cxn ang="0">
                        <a:pos x="11" y="5"/>
                      </a:cxn>
                      <a:cxn ang="0">
                        <a:pos x="9" y="11"/>
                      </a:cxn>
                      <a:cxn ang="0">
                        <a:pos x="5" y="25"/>
                      </a:cxn>
                      <a:cxn ang="0">
                        <a:pos x="0" y="38"/>
                      </a:cxn>
                      <a:cxn ang="0">
                        <a:pos x="0" y="41"/>
                      </a:cxn>
                    </a:cxnLst>
                    <a:rect l="0" t="0" r="r" b="b"/>
                    <a:pathLst>
                      <a:path w="13" h="41">
                        <a:moveTo>
                          <a:pt x="13" y="0"/>
                        </a:moveTo>
                        <a:lnTo>
                          <a:pt x="11" y="5"/>
                        </a:lnTo>
                        <a:lnTo>
                          <a:pt x="9" y="11"/>
                        </a:lnTo>
                        <a:lnTo>
                          <a:pt x="5" y="25"/>
                        </a:lnTo>
                        <a:lnTo>
                          <a:pt x="0" y="38"/>
                        </a:lnTo>
                        <a:lnTo>
                          <a:pt x="0" y="41"/>
                        </a:lnTo>
                      </a:path>
                    </a:pathLst>
                  </a:custGeom>
                  <a:solidFill>
                    <a:srgbClr val="800080"/>
                  </a:solidFill>
                  <a:ln w="9525" cmpd="sng">
                    <a:noFill/>
                    <a:prstDash val="solid"/>
                    <a:round/>
                    <a:headEnd/>
                    <a:tailEnd/>
                  </a:ln>
                </p:spPr>
                <p:txBody>
                  <a:bodyPr/>
                  <a:lstStyle/>
                  <a:p>
                    <a:endParaRPr lang="en-US"/>
                  </a:p>
                </p:txBody>
              </p:sp>
              <p:sp>
                <p:nvSpPr>
                  <p:cNvPr id="326" name="Freeform 811"/>
                  <p:cNvSpPr>
                    <a:spLocks/>
                  </p:cNvSpPr>
                  <p:nvPr/>
                </p:nvSpPr>
                <p:spPr bwMode="auto">
                  <a:xfrm>
                    <a:off x="4876" y="884"/>
                    <a:ext cx="14" cy="61"/>
                  </a:xfrm>
                  <a:custGeom>
                    <a:avLst/>
                    <a:gdLst/>
                    <a:ahLst/>
                    <a:cxnLst>
                      <a:cxn ang="0">
                        <a:pos x="10" y="0"/>
                      </a:cxn>
                      <a:cxn ang="0">
                        <a:pos x="8" y="6"/>
                      </a:cxn>
                      <a:cxn ang="0">
                        <a:pos x="5" y="16"/>
                      </a:cxn>
                      <a:cxn ang="0">
                        <a:pos x="3" y="36"/>
                      </a:cxn>
                      <a:cxn ang="0">
                        <a:pos x="0" y="57"/>
                      </a:cxn>
                      <a:cxn ang="0">
                        <a:pos x="0" y="61"/>
                      </a:cxn>
                      <a:cxn ang="0">
                        <a:pos x="0" y="59"/>
                      </a:cxn>
                      <a:cxn ang="0">
                        <a:pos x="1" y="52"/>
                      </a:cxn>
                      <a:cxn ang="0">
                        <a:pos x="5" y="41"/>
                      </a:cxn>
                      <a:cxn ang="0">
                        <a:pos x="12" y="32"/>
                      </a:cxn>
                      <a:cxn ang="0">
                        <a:pos x="14" y="28"/>
                      </a:cxn>
                      <a:cxn ang="0">
                        <a:pos x="14" y="27"/>
                      </a:cxn>
                      <a:cxn ang="0">
                        <a:pos x="14" y="26"/>
                      </a:cxn>
                      <a:cxn ang="0">
                        <a:pos x="14" y="25"/>
                      </a:cxn>
                      <a:cxn ang="0">
                        <a:pos x="14" y="23"/>
                      </a:cxn>
                      <a:cxn ang="0">
                        <a:pos x="13" y="20"/>
                      </a:cxn>
                      <a:cxn ang="0">
                        <a:pos x="11" y="15"/>
                      </a:cxn>
                      <a:cxn ang="0">
                        <a:pos x="11" y="13"/>
                      </a:cxn>
                      <a:cxn ang="0">
                        <a:pos x="10" y="6"/>
                      </a:cxn>
                      <a:cxn ang="0">
                        <a:pos x="10" y="1"/>
                      </a:cxn>
                      <a:cxn ang="0">
                        <a:pos x="10" y="0"/>
                      </a:cxn>
                      <a:cxn ang="0">
                        <a:pos x="9" y="0"/>
                      </a:cxn>
                      <a:cxn ang="0">
                        <a:pos x="10" y="0"/>
                      </a:cxn>
                      <a:cxn ang="0">
                        <a:pos x="9" y="0"/>
                      </a:cxn>
                      <a:cxn ang="0">
                        <a:pos x="10" y="0"/>
                      </a:cxn>
                      <a:cxn ang="0">
                        <a:pos x="10" y="0"/>
                      </a:cxn>
                    </a:cxnLst>
                    <a:rect l="0" t="0" r="r" b="b"/>
                    <a:pathLst>
                      <a:path w="14" h="61">
                        <a:moveTo>
                          <a:pt x="10" y="0"/>
                        </a:moveTo>
                        <a:lnTo>
                          <a:pt x="8" y="6"/>
                        </a:lnTo>
                        <a:lnTo>
                          <a:pt x="5" y="16"/>
                        </a:lnTo>
                        <a:lnTo>
                          <a:pt x="3" y="36"/>
                        </a:lnTo>
                        <a:lnTo>
                          <a:pt x="0" y="57"/>
                        </a:lnTo>
                        <a:lnTo>
                          <a:pt x="0" y="61"/>
                        </a:lnTo>
                        <a:lnTo>
                          <a:pt x="0" y="59"/>
                        </a:lnTo>
                        <a:lnTo>
                          <a:pt x="1" y="52"/>
                        </a:lnTo>
                        <a:lnTo>
                          <a:pt x="5" y="41"/>
                        </a:lnTo>
                        <a:lnTo>
                          <a:pt x="12" y="32"/>
                        </a:lnTo>
                        <a:lnTo>
                          <a:pt x="14" y="28"/>
                        </a:lnTo>
                        <a:lnTo>
                          <a:pt x="14" y="27"/>
                        </a:lnTo>
                        <a:lnTo>
                          <a:pt x="14" y="26"/>
                        </a:lnTo>
                        <a:lnTo>
                          <a:pt x="14" y="25"/>
                        </a:lnTo>
                        <a:lnTo>
                          <a:pt x="14" y="23"/>
                        </a:lnTo>
                        <a:lnTo>
                          <a:pt x="13" y="20"/>
                        </a:lnTo>
                        <a:lnTo>
                          <a:pt x="11" y="15"/>
                        </a:lnTo>
                        <a:lnTo>
                          <a:pt x="11" y="13"/>
                        </a:lnTo>
                        <a:lnTo>
                          <a:pt x="10" y="6"/>
                        </a:lnTo>
                        <a:lnTo>
                          <a:pt x="10" y="1"/>
                        </a:lnTo>
                        <a:lnTo>
                          <a:pt x="10" y="0"/>
                        </a:lnTo>
                        <a:lnTo>
                          <a:pt x="9" y="0"/>
                        </a:lnTo>
                        <a:lnTo>
                          <a:pt x="10" y="0"/>
                        </a:lnTo>
                        <a:lnTo>
                          <a:pt x="9" y="0"/>
                        </a:lnTo>
                        <a:lnTo>
                          <a:pt x="10" y="0"/>
                        </a:lnTo>
                        <a:lnTo>
                          <a:pt x="10" y="0"/>
                        </a:lnTo>
                        <a:close/>
                      </a:path>
                    </a:pathLst>
                  </a:custGeom>
                  <a:solidFill>
                    <a:srgbClr val="800080"/>
                  </a:solidFill>
                  <a:ln w="9525" cmpd="sng">
                    <a:noFill/>
                    <a:round/>
                    <a:headEnd/>
                    <a:tailEnd/>
                  </a:ln>
                </p:spPr>
                <p:txBody>
                  <a:bodyPr/>
                  <a:lstStyle/>
                  <a:p>
                    <a:endParaRPr lang="en-US"/>
                  </a:p>
                </p:txBody>
              </p:sp>
              <p:sp>
                <p:nvSpPr>
                  <p:cNvPr id="327" name="Freeform 812"/>
                  <p:cNvSpPr>
                    <a:spLocks/>
                  </p:cNvSpPr>
                  <p:nvPr/>
                </p:nvSpPr>
                <p:spPr bwMode="auto">
                  <a:xfrm>
                    <a:off x="4876" y="884"/>
                    <a:ext cx="14" cy="61"/>
                  </a:xfrm>
                  <a:custGeom>
                    <a:avLst/>
                    <a:gdLst/>
                    <a:ahLst/>
                    <a:cxnLst>
                      <a:cxn ang="0">
                        <a:pos x="10" y="0"/>
                      </a:cxn>
                      <a:cxn ang="0">
                        <a:pos x="8" y="6"/>
                      </a:cxn>
                      <a:cxn ang="0">
                        <a:pos x="5" y="16"/>
                      </a:cxn>
                      <a:cxn ang="0">
                        <a:pos x="3" y="36"/>
                      </a:cxn>
                      <a:cxn ang="0">
                        <a:pos x="0" y="57"/>
                      </a:cxn>
                      <a:cxn ang="0">
                        <a:pos x="0" y="61"/>
                      </a:cxn>
                      <a:cxn ang="0">
                        <a:pos x="0" y="59"/>
                      </a:cxn>
                      <a:cxn ang="0">
                        <a:pos x="1" y="52"/>
                      </a:cxn>
                      <a:cxn ang="0">
                        <a:pos x="5" y="41"/>
                      </a:cxn>
                      <a:cxn ang="0">
                        <a:pos x="12" y="32"/>
                      </a:cxn>
                      <a:cxn ang="0">
                        <a:pos x="14" y="28"/>
                      </a:cxn>
                      <a:cxn ang="0">
                        <a:pos x="14" y="27"/>
                      </a:cxn>
                      <a:cxn ang="0">
                        <a:pos x="14" y="26"/>
                      </a:cxn>
                      <a:cxn ang="0">
                        <a:pos x="14" y="25"/>
                      </a:cxn>
                      <a:cxn ang="0">
                        <a:pos x="14" y="23"/>
                      </a:cxn>
                      <a:cxn ang="0">
                        <a:pos x="13" y="20"/>
                      </a:cxn>
                      <a:cxn ang="0">
                        <a:pos x="11" y="15"/>
                      </a:cxn>
                      <a:cxn ang="0">
                        <a:pos x="11" y="13"/>
                      </a:cxn>
                      <a:cxn ang="0">
                        <a:pos x="10" y="6"/>
                      </a:cxn>
                      <a:cxn ang="0">
                        <a:pos x="10" y="1"/>
                      </a:cxn>
                      <a:cxn ang="0">
                        <a:pos x="10" y="0"/>
                      </a:cxn>
                      <a:cxn ang="0">
                        <a:pos x="9" y="0"/>
                      </a:cxn>
                      <a:cxn ang="0">
                        <a:pos x="10" y="0"/>
                      </a:cxn>
                      <a:cxn ang="0">
                        <a:pos x="9" y="0"/>
                      </a:cxn>
                      <a:cxn ang="0">
                        <a:pos x="10" y="0"/>
                      </a:cxn>
                    </a:cxnLst>
                    <a:rect l="0" t="0" r="r" b="b"/>
                    <a:pathLst>
                      <a:path w="14" h="61">
                        <a:moveTo>
                          <a:pt x="10" y="0"/>
                        </a:moveTo>
                        <a:lnTo>
                          <a:pt x="8" y="6"/>
                        </a:lnTo>
                        <a:lnTo>
                          <a:pt x="5" y="16"/>
                        </a:lnTo>
                        <a:lnTo>
                          <a:pt x="3" y="36"/>
                        </a:lnTo>
                        <a:lnTo>
                          <a:pt x="0" y="57"/>
                        </a:lnTo>
                        <a:lnTo>
                          <a:pt x="0" y="61"/>
                        </a:lnTo>
                        <a:lnTo>
                          <a:pt x="0" y="59"/>
                        </a:lnTo>
                        <a:lnTo>
                          <a:pt x="1" y="52"/>
                        </a:lnTo>
                        <a:lnTo>
                          <a:pt x="5" y="41"/>
                        </a:lnTo>
                        <a:lnTo>
                          <a:pt x="12" y="32"/>
                        </a:lnTo>
                        <a:lnTo>
                          <a:pt x="14" y="28"/>
                        </a:lnTo>
                        <a:lnTo>
                          <a:pt x="14" y="27"/>
                        </a:lnTo>
                        <a:lnTo>
                          <a:pt x="14" y="26"/>
                        </a:lnTo>
                        <a:lnTo>
                          <a:pt x="14" y="25"/>
                        </a:lnTo>
                        <a:lnTo>
                          <a:pt x="14" y="23"/>
                        </a:lnTo>
                        <a:lnTo>
                          <a:pt x="13" y="20"/>
                        </a:lnTo>
                        <a:lnTo>
                          <a:pt x="11" y="15"/>
                        </a:lnTo>
                        <a:lnTo>
                          <a:pt x="11" y="13"/>
                        </a:lnTo>
                        <a:lnTo>
                          <a:pt x="10" y="6"/>
                        </a:lnTo>
                        <a:lnTo>
                          <a:pt x="10" y="1"/>
                        </a:lnTo>
                        <a:lnTo>
                          <a:pt x="10" y="0"/>
                        </a:lnTo>
                        <a:lnTo>
                          <a:pt x="9" y="0"/>
                        </a:lnTo>
                        <a:lnTo>
                          <a:pt x="10" y="0"/>
                        </a:lnTo>
                        <a:lnTo>
                          <a:pt x="9" y="0"/>
                        </a:lnTo>
                        <a:lnTo>
                          <a:pt x="10" y="0"/>
                        </a:lnTo>
                      </a:path>
                    </a:pathLst>
                  </a:custGeom>
                  <a:solidFill>
                    <a:srgbClr val="800080"/>
                  </a:solidFill>
                  <a:ln w="9525" cmpd="sng">
                    <a:noFill/>
                    <a:prstDash val="solid"/>
                    <a:round/>
                    <a:headEnd/>
                    <a:tailEnd/>
                  </a:ln>
                </p:spPr>
                <p:txBody>
                  <a:bodyPr/>
                  <a:lstStyle/>
                  <a:p>
                    <a:endParaRPr lang="en-US"/>
                  </a:p>
                </p:txBody>
              </p:sp>
              <p:sp>
                <p:nvSpPr>
                  <p:cNvPr id="328" name="Freeform 813"/>
                  <p:cNvSpPr>
                    <a:spLocks/>
                  </p:cNvSpPr>
                  <p:nvPr/>
                </p:nvSpPr>
                <p:spPr bwMode="auto">
                  <a:xfrm>
                    <a:off x="4834" y="846"/>
                    <a:ext cx="30" cy="104"/>
                  </a:xfrm>
                  <a:custGeom>
                    <a:avLst/>
                    <a:gdLst/>
                    <a:ahLst/>
                    <a:cxnLst>
                      <a:cxn ang="0">
                        <a:pos x="30" y="0"/>
                      </a:cxn>
                      <a:cxn ang="0">
                        <a:pos x="28" y="6"/>
                      </a:cxn>
                      <a:cxn ang="0">
                        <a:pos x="24" y="22"/>
                      </a:cxn>
                      <a:cxn ang="0">
                        <a:pos x="15" y="63"/>
                      </a:cxn>
                      <a:cxn ang="0">
                        <a:pos x="2" y="98"/>
                      </a:cxn>
                      <a:cxn ang="0">
                        <a:pos x="0" y="104"/>
                      </a:cxn>
                      <a:cxn ang="0">
                        <a:pos x="0" y="99"/>
                      </a:cxn>
                      <a:cxn ang="0">
                        <a:pos x="4" y="83"/>
                      </a:cxn>
                      <a:cxn ang="0">
                        <a:pos x="14" y="44"/>
                      </a:cxn>
                      <a:cxn ang="0">
                        <a:pos x="15" y="27"/>
                      </a:cxn>
                      <a:cxn ang="0">
                        <a:pos x="14" y="21"/>
                      </a:cxn>
                      <a:cxn ang="0">
                        <a:pos x="10" y="18"/>
                      </a:cxn>
                      <a:cxn ang="0">
                        <a:pos x="7" y="15"/>
                      </a:cxn>
                      <a:cxn ang="0">
                        <a:pos x="7" y="15"/>
                      </a:cxn>
                      <a:cxn ang="0">
                        <a:pos x="10" y="13"/>
                      </a:cxn>
                      <a:cxn ang="0">
                        <a:pos x="21" y="6"/>
                      </a:cxn>
                      <a:cxn ang="0">
                        <a:pos x="29" y="1"/>
                      </a:cxn>
                      <a:cxn ang="0">
                        <a:pos x="30" y="0"/>
                      </a:cxn>
                      <a:cxn ang="0">
                        <a:pos x="29" y="0"/>
                      </a:cxn>
                      <a:cxn ang="0">
                        <a:pos x="30" y="0"/>
                      </a:cxn>
                      <a:cxn ang="0">
                        <a:pos x="29" y="0"/>
                      </a:cxn>
                      <a:cxn ang="0">
                        <a:pos x="30" y="0"/>
                      </a:cxn>
                      <a:cxn ang="0">
                        <a:pos x="30" y="0"/>
                      </a:cxn>
                    </a:cxnLst>
                    <a:rect l="0" t="0" r="r" b="b"/>
                    <a:pathLst>
                      <a:path w="30" h="104">
                        <a:moveTo>
                          <a:pt x="30" y="0"/>
                        </a:moveTo>
                        <a:lnTo>
                          <a:pt x="28" y="6"/>
                        </a:lnTo>
                        <a:lnTo>
                          <a:pt x="24" y="22"/>
                        </a:lnTo>
                        <a:lnTo>
                          <a:pt x="15" y="63"/>
                        </a:lnTo>
                        <a:lnTo>
                          <a:pt x="2" y="98"/>
                        </a:lnTo>
                        <a:lnTo>
                          <a:pt x="0" y="104"/>
                        </a:lnTo>
                        <a:lnTo>
                          <a:pt x="0" y="99"/>
                        </a:lnTo>
                        <a:lnTo>
                          <a:pt x="4" y="83"/>
                        </a:lnTo>
                        <a:lnTo>
                          <a:pt x="14" y="44"/>
                        </a:lnTo>
                        <a:lnTo>
                          <a:pt x="15" y="27"/>
                        </a:lnTo>
                        <a:lnTo>
                          <a:pt x="14" y="21"/>
                        </a:lnTo>
                        <a:lnTo>
                          <a:pt x="10" y="18"/>
                        </a:lnTo>
                        <a:lnTo>
                          <a:pt x="7" y="15"/>
                        </a:lnTo>
                        <a:lnTo>
                          <a:pt x="7" y="15"/>
                        </a:lnTo>
                        <a:lnTo>
                          <a:pt x="10" y="13"/>
                        </a:lnTo>
                        <a:lnTo>
                          <a:pt x="21" y="6"/>
                        </a:lnTo>
                        <a:lnTo>
                          <a:pt x="29" y="1"/>
                        </a:lnTo>
                        <a:lnTo>
                          <a:pt x="30" y="0"/>
                        </a:lnTo>
                        <a:lnTo>
                          <a:pt x="29" y="0"/>
                        </a:lnTo>
                        <a:lnTo>
                          <a:pt x="30" y="0"/>
                        </a:lnTo>
                        <a:lnTo>
                          <a:pt x="29" y="0"/>
                        </a:lnTo>
                        <a:lnTo>
                          <a:pt x="30" y="0"/>
                        </a:lnTo>
                        <a:lnTo>
                          <a:pt x="30" y="0"/>
                        </a:lnTo>
                        <a:close/>
                      </a:path>
                    </a:pathLst>
                  </a:custGeom>
                  <a:solidFill>
                    <a:srgbClr val="800080"/>
                  </a:solidFill>
                  <a:ln w="9525" cmpd="sng">
                    <a:noFill/>
                    <a:round/>
                    <a:headEnd/>
                    <a:tailEnd/>
                  </a:ln>
                </p:spPr>
                <p:txBody>
                  <a:bodyPr/>
                  <a:lstStyle/>
                  <a:p>
                    <a:endParaRPr lang="en-US"/>
                  </a:p>
                </p:txBody>
              </p:sp>
              <p:sp>
                <p:nvSpPr>
                  <p:cNvPr id="329" name="Freeform 814"/>
                  <p:cNvSpPr>
                    <a:spLocks/>
                  </p:cNvSpPr>
                  <p:nvPr/>
                </p:nvSpPr>
                <p:spPr bwMode="auto">
                  <a:xfrm>
                    <a:off x="4834" y="846"/>
                    <a:ext cx="30" cy="104"/>
                  </a:xfrm>
                  <a:custGeom>
                    <a:avLst/>
                    <a:gdLst/>
                    <a:ahLst/>
                    <a:cxnLst>
                      <a:cxn ang="0">
                        <a:pos x="30" y="0"/>
                      </a:cxn>
                      <a:cxn ang="0">
                        <a:pos x="28" y="6"/>
                      </a:cxn>
                      <a:cxn ang="0">
                        <a:pos x="24" y="22"/>
                      </a:cxn>
                      <a:cxn ang="0">
                        <a:pos x="15" y="63"/>
                      </a:cxn>
                      <a:cxn ang="0">
                        <a:pos x="2" y="98"/>
                      </a:cxn>
                      <a:cxn ang="0">
                        <a:pos x="0" y="104"/>
                      </a:cxn>
                      <a:cxn ang="0">
                        <a:pos x="0" y="99"/>
                      </a:cxn>
                      <a:cxn ang="0">
                        <a:pos x="4" y="83"/>
                      </a:cxn>
                      <a:cxn ang="0">
                        <a:pos x="14" y="44"/>
                      </a:cxn>
                      <a:cxn ang="0">
                        <a:pos x="15" y="27"/>
                      </a:cxn>
                      <a:cxn ang="0">
                        <a:pos x="14" y="21"/>
                      </a:cxn>
                      <a:cxn ang="0">
                        <a:pos x="10" y="18"/>
                      </a:cxn>
                      <a:cxn ang="0">
                        <a:pos x="7" y="15"/>
                      </a:cxn>
                      <a:cxn ang="0">
                        <a:pos x="7" y="15"/>
                      </a:cxn>
                      <a:cxn ang="0">
                        <a:pos x="10" y="13"/>
                      </a:cxn>
                      <a:cxn ang="0">
                        <a:pos x="21" y="6"/>
                      </a:cxn>
                      <a:cxn ang="0">
                        <a:pos x="29" y="1"/>
                      </a:cxn>
                      <a:cxn ang="0">
                        <a:pos x="30" y="0"/>
                      </a:cxn>
                      <a:cxn ang="0">
                        <a:pos x="29" y="0"/>
                      </a:cxn>
                      <a:cxn ang="0">
                        <a:pos x="30" y="0"/>
                      </a:cxn>
                      <a:cxn ang="0">
                        <a:pos x="29" y="0"/>
                      </a:cxn>
                      <a:cxn ang="0">
                        <a:pos x="30" y="0"/>
                      </a:cxn>
                    </a:cxnLst>
                    <a:rect l="0" t="0" r="r" b="b"/>
                    <a:pathLst>
                      <a:path w="30" h="104">
                        <a:moveTo>
                          <a:pt x="30" y="0"/>
                        </a:moveTo>
                        <a:lnTo>
                          <a:pt x="28" y="6"/>
                        </a:lnTo>
                        <a:lnTo>
                          <a:pt x="24" y="22"/>
                        </a:lnTo>
                        <a:lnTo>
                          <a:pt x="15" y="63"/>
                        </a:lnTo>
                        <a:lnTo>
                          <a:pt x="2" y="98"/>
                        </a:lnTo>
                        <a:lnTo>
                          <a:pt x="0" y="104"/>
                        </a:lnTo>
                        <a:lnTo>
                          <a:pt x="0" y="99"/>
                        </a:lnTo>
                        <a:lnTo>
                          <a:pt x="4" y="83"/>
                        </a:lnTo>
                        <a:lnTo>
                          <a:pt x="14" y="44"/>
                        </a:lnTo>
                        <a:lnTo>
                          <a:pt x="15" y="27"/>
                        </a:lnTo>
                        <a:lnTo>
                          <a:pt x="14" y="21"/>
                        </a:lnTo>
                        <a:lnTo>
                          <a:pt x="10" y="18"/>
                        </a:lnTo>
                        <a:lnTo>
                          <a:pt x="7" y="15"/>
                        </a:lnTo>
                        <a:lnTo>
                          <a:pt x="7" y="15"/>
                        </a:lnTo>
                        <a:lnTo>
                          <a:pt x="10" y="13"/>
                        </a:lnTo>
                        <a:lnTo>
                          <a:pt x="21" y="6"/>
                        </a:lnTo>
                        <a:lnTo>
                          <a:pt x="29" y="1"/>
                        </a:lnTo>
                        <a:lnTo>
                          <a:pt x="30" y="0"/>
                        </a:lnTo>
                        <a:lnTo>
                          <a:pt x="29" y="0"/>
                        </a:lnTo>
                        <a:lnTo>
                          <a:pt x="30" y="0"/>
                        </a:lnTo>
                        <a:lnTo>
                          <a:pt x="29" y="0"/>
                        </a:lnTo>
                        <a:lnTo>
                          <a:pt x="30" y="0"/>
                        </a:lnTo>
                      </a:path>
                    </a:pathLst>
                  </a:custGeom>
                  <a:solidFill>
                    <a:srgbClr val="800080"/>
                  </a:solidFill>
                  <a:ln w="9525" cmpd="sng">
                    <a:noFill/>
                    <a:prstDash val="solid"/>
                    <a:round/>
                    <a:headEnd/>
                    <a:tailEnd/>
                  </a:ln>
                </p:spPr>
                <p:txBody>
                  <a:bodyPr/>
                  <a:lstStyle/>
                  <a:p>
                    <a:endParaRPr lang="en-US"/>
                  </a:p>
                </p:txBody>
              </p:sp>
              <p:sp>
                <p:nvSpPr>
                  <p:cNvPr id="330" name="Freeform 815"/>
                  <p:cNvSpPr>
                    <a:spLocks/>
                  </p:cNvSpPr>
                  <p:nvPr/>
                </p:nvSpPr>
                <p:spPr bwMode="auto">
                  <a:xfrm>
                    <a:off x="4781" y="987"/>
                    <a:ext cx="45" cy="75"/>
                  </a:xfrm>
                  <a:custGeom>
                    <a:avLst/>
                    <a:gdLst/>
                    <a:ahLst/>
                    <a:cxnLst>
                      <a:cxn ang="0">
                        <a:pos x="1" y="55"/>
                      </a:cxn>
                      <a:cxn ang="0">
                        <a:pos x="4" y="58"/>
                      </a:cxn>
                      <a:cxn ang="0">
                        <a:pos x="9" y="58"/>
                      </a:cxn>
                      <a:cxn ang="0">
                        <a:pos x="13" y="58"/>
                      </a:cxn>
                      <a:cxn ang="0">
                        <a:pos x="17" y="55"/>
                      </a:cxn>
                      <a:cxn ang="0">
                        <a:pos x="20" y="53"/>
                      </a:cxn>
                      <a:cxn ang="0">
                        <a:pos x="24" y="49"/>
                      </a:cxn>
                      <a:cxn ang="0">
                        <a:pos x="29" y="41"/>
                      </a:cxn>
                      <a:cxn ang="0">
                        <a:pos x="35" y="31"/>
                      </a:cxn>
                      <a:cxn ang="0">
                        <a:pos x="38" y="20"/>
                      </a:cxn>
                      <a:cxn ang="0">
                        <a:pos x="39" y="20"/>
                      </a:cxn>
                      <a:cxn ang="0">
                        <a:pos x="39" y="18"/>
                      </a:cxn>
                      <a:cxn ang="0">
                        <a:pos x="43" y="8"/>
                      </a:cxn>
                      <a:cxn ang="0">
                        <a:pos x="44" y="1"/>
                      </a:cxn>
                      <a:cxn ang="0">
                        <a:pos x="45" y="0"/>
                      </a:cxn>
                      <a:cxn ang="0">
                        <a:pos x="43" y="7"/>
                      </a:cxn>
                      <a:cxn ang="0">
                        <a:pos x="39" y="19"/>
                      </a:cxn>
                      <a:cxn ang="0">
                        <a:pos x="29" y="42"/>
                      </a:cxn>
                      <a:cxn ang="0">
                        <a:pos x="16" y="64"/>
                      </a:cxn>
                      <a:cxn ang="0">
                        <a:pos x="12" y="69"/>
                      </a:cxn>
                      <a:cxn ang="0">
                        <a:pos x="11" y="70"/>
                      </a:cxn>
                      <a:cxn ang="0">
                        <a:pos x="9" y="72"/>
                      </a:cxn>
                      <a:cxn ang="0">
                        <a:pos x="4" y="75"/>
                      </a:cxn>
                      <a:cxn ang="0">
                        <a:pos x="0" y="74"/>
                      </a:cxn>
                      <a:cxn ang="0">
                        <a:pos x="0" y="71"/>
                      </a:cxn>
                      <a:cxn ang="0">
                        <a:pos x="0" y="69"/>
                      </a:cxn>
                      <a:cxn ang="0">
                        <a:pos x="0" y="62"/>
                      </a:cxn>
                      <a:cxn ang="0">
                        <a:pos x="0" y="57"/>
                      </a:cxn>
                      <a:cxn ang="0">
                        <a:pos x="1" y="55"/>
                      </a:cxn>
                      <a:cxn ang="0">
                        <a:pos x="0" y="55"/>
                      </a:cxn>
                      <a:cxn ang="0">
                        <a:pos x="1" y="55"/>
                      </a:cxn>
                      <a:cxn ang="0">
                        <a:pos x="0" y="55"/>
                      </a:cxn>
                      <a:cxn ang="0">
                        <a:pos x="1" y="55"/>
                      </a:cxn>
                      <a:cxn ang="0">
                        <a:pos x="1" y="55"/>
                      </a:cxn>
                    </a:cxnLst>
                    <a:rect l="0" t="0" r="r" b="b"/>
                    <a:pathLst>
                      <a:path w="45" h="75">
                        <a:moveTo>
                          <a:pt x="1" y="55"/>
                        </a:moveTo>
                        <a:lnTo>
                          <a:pt x="4" y="58"/>
                        </a:lnTo>
                        <a:lnTo>
                          <a:pt x="9" y="58"/>
                        </a:lnTo>
                        <a:lnTo>
                          <a:pt x="13" y="58"/>
                        </a:lnTo>
                        <a:lnTo>
                          <a:pt x="17" y="55"/>
                        </a:lnTo>
                        <a:lnTo>
                          <a:pt x="20" y="53"/>
                        </a:lnTo>
                        <a:lnTo>
                          <a:pt x="24" y="49"/>
                        </a:lnTo>
                        <a:lnTo>
                          <a:pt x="29" y="41"/>
                        </a:lnTo>
                        <a:lnTo>
                          <a:pt x="35" y="31"/>
                        </a:lnTo>
                        <a:lnTo>
                          <a:pt x="38" y="20"/>
                        </a:lnTo>
                        <a:lnTo>
                          <a:pt x="39" y="20"/>
                        </a:lnTo>
                        <a:lnTo>
                          <a:pt x="39" y="18"/>
                        </a:lnTo>
                        <a:lnTo>
                          <a:pt x="43" y="8"/>
                        </a:lnTo>
                        <a:lnTo>
                          <a:pt x="44" y="1"/>
                        </a:lnTo>
                        <a:lnTo>
                          <a:pt x="45" y="0"/>
                        </a:lnTo>
                        <a:lnTo>
                          <a:pt x="43" y="7"/>
                        </a:lnTo>
                        <a:lnTo>
                          <a:pt x="39" y="19"/>
                        </a:lnTo>
                        <a:lnTo>
                          <a:pt x="29" y="42"/>
                        </a:lnTo>
                        <a:lnTo>
                          <a:pt x="16" y="64"/>
                        </a:lnTo>
                        <a:lnTo>
                          <a:pt x="12" y="69"/>
                        </a:lnTo>
                        <a:lnTo>
                          <a:pt x="11" y="70"/>
                        </a:lnTo>
                        <a:lnTo>
                          <a:pt x="9" y="72"/>
                        </a:lnTo>
                        <a:lnTo>
                          <a:pt x="4" y="75"/>
                        </a:lnTo>
                        <a:lnTo>
                          <a:pt x="0" y="74"/>
                        </a:lnTo>
                        <a:lnTo>
                          <a:pt x="0" y="71"/>
                        </a:lnTo>
                        <a:lnTo>
                          <a:pt x="0" y="69"/>
                        </a:lnTo>
                        <a:lnTo>
                          <a:pt x="0" y="62"/>
                        </a:lnTo>
                        <a:lnTo>
                          <a:pt x="0" y="57"/>
                        </a:lnTo>
                        <a:lnTo>
                          <a:pt x="1" y="55"/>
                        </a:lnTo>
                        <a:lnTo>
                          <a:pt x="0" y="55"/>
                        </a:lnTo>
                        <a:lnTo>
                          <a:pt x="1" y="55"/>
                        </a:lnTo>
                        <a:lnTo>
                          <a:pt x="0" y="55"/>
                        </a:lnTo>
                        <a:lnTo>
                          <a:pt x="1" y="55"/>
                        </a:lnTo>
                        <a:lnTo>
                          <a:pt x="1" y="55"/>
                        </a:lnTo>
                        <a:close/>
                      </a:path>
                    </a:pathLst>
                  </a:custGeom>
                  <a:solidFill>
                    <a:srgbClr val="800080"/>
                  </a:solidFill>
                  <a:ln w="9525" cmpd="sng">
                    <a:solidFill>
                      <a:srgbClr val="800080"/>
                    </a:solidFill>
                    <a:round/>
                    <a:headEnd/>
                    <a:tailEnd/>
                  </a:ln>
                </p:spPr>
                <p:txBody>
                  <a:bodyPr/>
                  <a:lstStyle/>
                  <a:p>
                    <a:endParaRPr lang="en-US"/>
                  </a:p>
                </p:txBody>
              </p:sp>
              <p:sp>
                <p:nvSpPr>
                  <p:cNvPr id="331" name="Freeform 816"/>
                  <p:cNvSpPr>
                    <a:spLocks/>
                  </p:cNvSpPr>
                  <p:nvPr/>
                </p:nvSpPr>
                <p:spPr bwMode="auto">
                  <a:xfrm>
                    <a:off x="4781" y="987"/>
                    <a:ext cx="45" cy="75"/>
                  </a:xfrm>
                  <a:custGeom>
                    <a:avLst/>
                    <a:gdLst/>
                    <a:ahLst/>
                    <a:cxnLst>
                      <a:cxn ang="0">
                        <a:pos x="1" y="55"/>
                      </a:cxn>
                      <a:cxn ang="0">
                        <a:pos x="4" y="58"/>
                      </a:cxn>
                      <a:cxn ang="0">
                        <a:pos x="9" y="58"/>
                      </a:cxn>
                      <a:cxn ang="0">
                        <a:pos x="13" y="58"/>
                      </a:cxn>
                      <a:cxn ang="0">
                        <a:pos x="17" y="55"/>
                      </a:cxn>
                      <a:cxn ang="0">
                        <a:pos x="20" y="53"/>
                      </a:cxn>
                      <a:cxn ang="0">
                        <a:pos x="24" y="49"/>
                      </a:cxn>
                      <a:cxn ang="0">
                        <a:pos x="29" y="41"/>
                      </a:cxn>
                      <a:cxn ang="0">
                        <a:pos x="35" y="31"/>
                      </a:cxn>
                      <a:cxn ang="0">
                        <a:pos x="38" y="20"/>
                      </a:cxn>
                      <a:cxn ang="0">
                        <a:pos x="39" y="20"/>
                      </a:cxn>
                      <a:cxn ang="0">
                        <a:pos x="39" y="18"/>
                      </a:cxn>
                      <a:cxn ang="0">
                        <a:pos x="43" y="8"/>
                      </a:cxn>
                      <a:cxn ang="0">
                        <a:pos x="44" y="1"/>
                      </a:cxn>
                      <a:cxn ang="0">
                        <a:pos x="45" y="0"/>
                      </a:cxn>
                      <a:cxn ang="0">
                        <a:pos x="43" y="7"/>
                      </a:cxn>
                      <a:cxn ang="0">
                        <a:pos x="39" y="19"/>
                      </a:cxn>
                      <a:cxn ang="0">
                        <a:pos x="29" y="42"/>
                      </a:cxn>
                      <a:cxn ang="0">
                        <a:pos x="16" y="64"/>
                      </a:cxn>
                      <a:cxn ang="0">
                        <a:pos x="12" y="69"/>
                      </a:cxn>
                      <a:cxn ang="0">
                        <a:pos x="11" y="70"/>
                      </a:cxn>
                      <a:cxn ang="0">
                        <a:pos x="9" y="72"/>
                      </a:cxn>
                      <a:cxn ang="0">
                        <a:pos x="4" y="75"/>
                      </a:cxn>
                      <a:cxn ang="0">
                        <a:pos x="0" y="74"/>
                      </a:cxn>
                      <a:cxn ang="0">
                        <a:pos x="0" y="71"/>
                      </a:cxn>
                    </a:cxnLst>
                    <a:rect l="0" t="0" r="r" b="b"/>
                    <a:pathLst>
                      <a:path w="45" h="75">
                        <a:moveTo>
                          <a:pt x="1" y="55"/>
                        </a:moveTo>
                        <a:lnTo>
                          <a:pt x="4" y="58"/>
                        </a:lnTo>
                        <a:lnTo>
                          <a:pt x="9" y="58"/>
                        </a:lnTo>
                        <a:lnTo>
                          <a:pt x="13" y="58"/>
                        </a:lnTo>
                        <a:lnTo>
                          <a:pt x="17" y="55"/>
                        </a:lnTo>
                        <a:lnTo>
                          <a:pt x="20" y="53"/>
                        </a:lnTo>
                        <a:lnTo>
                          <a:pt x="24" y="49"/>
                        </a:lnTo>
                        <a:lnTo>
                          <a:pt x="29" y="41"/>
                        </a:lnTo>
                        <a:lnTo>
                          <a:pt x="35" y="31"/>
                        </a:lnTo>
                        <a:lnTo>
                          <a:pt x="38" y="20"/>
                        </a:lnTo>
                        <a:lnTo>
                          <a:pt x="39" y="20"/>
                        </a:lnTo>
                        <a:lnTo>
                          <a:pt x="39" y="18"/>
                        </a:lnTo>
                        <a:lnTo>
                          <a:pt x="43" y="8"/>
                        </a:lnTo>
                        <a:lnTo>
                          <a:pt x="44" y="1"/>
                        </a:lnTo>
                        <a:lnTo>
                          <a:pt x="45" y="0"/>
                        </a:lnTo>
                        <a:lnTo>
                          <a:pt x="43" y="7"/>
                        </a:lnTo>
                        <a:lnTo>
                          <a:pt x="39" y="19"/>
                        </a:lnTo>
                        <a:lnTo>
                          <a:pt x="29" y="42"/>
                        </a:lnTo>
                        <a:lnTo>
                          <a:pt x="16" y="64"/>
                        </a:lnTo>
                        <a:lnTo>
                          <a:pt x="12" y="69"/>
                        </a:lnTo>
                        <a:lnTo>
                          <a:pt x="11" y="70"/>
                        </a:lnTo>
                        <a:lnTo>
                          <a:pt x="9" y="72"/>
                        </a:lnTo>
                        <a:lnTo>
                          <a:pt x="4" y="75"/>
                        </a:lnTo>
                        <a:lnTo>
                          <a:pt x="0" y="74"/>
                        </a:lnTo>
                        <a:lnTo>
                          <a:pt x="0" y="71"/>
                        </a:lnTo>
                      </a:path>
                    </a:pathLst>
                  </a:custGeom>
                  <a:solidFill>
                    <a:srgbClr val="800080"/>
                  </a:solidFill>
                  <a:ln w="9525" cmpd="sng">
                    <a:noFill/>
                    <a:prstDash val="solid"/>
                    <a:round/>
                    <a:headEnd/>
                    <a:tailEnd/>
                  </a:ln>
                </p:spPr>
                <p:txBody>
                  <a:bodyPr/>
                  <a:lstStyle/>
                  <a:p>
                    <a:endParaRPr lang="en-US"/>
                  </a:p>
                </p:txBody>
              </p:sp>
              <p:sp>
                <p:nvSpPr>
                  <p:cNvPr id="332" name="Freeform 817"/>
                  <p:cNvSpPr>
                    <a:spLocks/>
                  </p:cNvSpPr>
                  <p:nvPr/>
                </p:nvSpPr>
                <p:spPr bwMode="auto">
                  <a:xfrm>
                    <a:off x="4783" y="1039"/>
                    <a:ext cx="22" cy="22"/>
                  </a:xfrm>
                  <a:custGeom>
                    <a:avLst/>
                    <a:gdLst/>
                    <a:ahLst/>
                    <a:cxnLst>
                      <a:cxn ang="0">
                        <a:pos x="22" y="0"/>
                      </a:cxn>
                      <a:cxn ang="0">
                        <a:pos x="19" y="2"/>
                      </a:cxn>
                      <a:cxn ang="0">
                        <a:pos x="16" y="7"/>
                      </a:cxn>
                      <a:cxn ang="0">
                        <a:pos x="10" y="16"/>
                      </a:cxn>
                      <a:cxn ang="0">
                        <a:pos x="7" y="19"/>
                      </a:cxn>
                      <a:cxn ang="0">
                        <a:pos x="2" y="22"/>
                      </a:cxn>
                      <a:cxn ang="0">
                        <a:pos x="0" y="22"/>
                      </a:cxn>
                    </a:cxnLst>
                    <a:rect l="0" t="0" r="r" b="b"/>
                    <a:pathLst>
                      <a:path w="22" h="22">
                        <a:moveTo>
                          <a:pt x="22" y="0"/>
                        </a:moveTo>
                        <a:lnTo>
                          <a:pt x="19" y="2"/>
                        </a:lnTo>
                        <a:lnTo>
                          <a:pt x="16" y="7"/>
                        </a:lnTo>
                        <a:lnTo>
                          <a:pt x="10" y="16"/>
                        </a:lnTo>
                        <a:lnTo>
                          <a:pt x="7" y="19"/>
                        </a:lnTo>
                        <a:lnTo>
                          <a:pt x="2" y="22"/>
                        </a:lnTo>
                        <a:lnTo>
                          <a:pt x="0" y="22"/>
                        </a:lnTo>
                      </a:path>
                    </a:pathLst>
                  </a:custGeom>
                  <a:solidFill>
                    <a:srgbClr val="800080"/>
                  </a:solidFill>
                  <a:ln w="9525" cmpd="sng">
                    <a:noFill/>
                    <a:prstDash val="solid"/>
                    <a:round/>
                    <a:headEnd/>
                    <a:tailEnd/>
                  </a:ln>
                </p:spPr>
                <p:txBody>
                  <a:bodyPr/>
                  <a:lstStyle/>
                  <a:p>
                    <a:endParaRPr lang="en-US"/>
                  </a:p>
                </p:txBody>
              </p:sp>
              <p:sp>
                <p:nvSpPr>
                  <p:cNvPr id="333" name="Freeform 818"/>
                  <p:cNvSpPr>
                    <a:spLocks/>
                  </p:cNvSpPr>
                  <p:nvPr/>
                </p:nvSpPr>
                <p:spPr bwMode="auto">
                  <a:xfrm>
                    <a:off x="4890" y="973"/>
                    <a:ext cx="26" cy="47"/>
                  </a:xfrm>
                  <a:custGeom>
                    <a:avLst/>
                    <a:gdLst/>
                    <a:ahLst/>
                    <a:cxnLst>
                      <a:cxn ang="0">
                        <a:pos x="26" y="42"/>
                      </a:cxn>
                      <a:cxn ang="0">
                        <a:pos x="24" y="39"/>
                      </a:cxn>
                      <a:cxn ang="0">
                        <a:pos x="20" y="32"/>
                      </a:cxn>
                      <a:cxn ang="0">
                        <a:pos x="12" y="17"/>
                      </a:cxn>
                      <a:cxn ang="0">
                        <a:pos x="3" y="4"/>
                      </a:cxn>
                      <a:cxn ang="0">
                        <a:pos x="0" y="0"/>
                      </a:cxn>
                      <a:cxn ang="0">
                        <a:pos x="3" y="5"/>
                      </a:cxn>
                      <a:cxn ang="0">
                        <a:pos x="7" y="12"/>
                      </a:cxn>
                      <a:cxn ang="0">
                        <a:pos x="13" y="28"/>
                      </a:cxn>
                      <a:cxn ang="0">
                        <a:pos x="17" y="43"/>
                      </a:cxn>
                      <a:cxn ang="0">
                        <a:pos x="19" y="47"/>
                      </a:cxn>
                      <a:cxn ang="0">
                        <a:pos x="23" y="45"/>
                      </a:cxn>
                      <a:cxn ang="0">
                        <a:pos x="25" y="43"/>
                      </a:cxn>
                      <a:cxn ang="0">
                        <a:pos x="26" y="42"/>
                      </a:cxn>
                      <a:cxn ang="0">
                        <a:pos x="25" y="42"/>
                      </a:cxn>
                      <a:cxn ang="0">
                        <a:pos x="26" y="42"/>
                      </a:cxn>
                      <a:cxn ang="0">
                        <a:pos x="25" y="42"/>
                      </a:cxn>
                      <a:cxn ang="0">
                        <a:pos x="26" y="42"/>
                      </a:cxn>
                      <a:cxn ang="0">
                        <a:pos x="26" y="42"/>
                      </a:cxn>
                    </a:cxnLst>
                    <a:rect l="0" t="0" r="r" b="b"/>
                    <a:pathLst>
                      <a:path w="26" h="47">
                        <a:moveTo>
                          <a:pt x="26" y="42"/>
                        </a:moveTo>
                        <a:lnTo>
                          <a:pt x="24" y="39"/>
                        </a:lnTo>
                        <a:lnTo>
                          <a:pt x="20" y="32"/>
                        </a:lnTo>
                        <a:lnTo>
                          <a:pt x="12" y="17"/>
                        </a:lnTo>
                        <a:lnTo>
                          <a:pt x="3" y="4"/>
                        </a:lnTo>
                        <a:lnTo>
                          <a:pt x="0" y="0"/>
                        </a:lnTo>
                        <a:lnTo>
                          <a:pt x="3" y="5"/>
                        </a:lnTo>
                        <a:lnTo>
                          <a:pt x="7" y="12"/>
                        </a:lnTo>
                        <a:lnTo>
                          <a:pt x="13" y="28"/>
                        </a:lnTo>
                        <a:lnTo>
                          <a:pt x="17" y="43"/>
                        </a:lnTo>
                        <a:lnTo>
                          <a:pt x="19" y="47"/>
                        </a:lnTo>
                        <a:lnTo>
                          <a:pt x="23" y="45"/>
                        </a:lnTo>
                        <a:lnTo>
                          <a:pt x="25" y="43"/>
                        </a:lnTo>
                        <a:lnTo>
                          <a:pt x="26" y="42"/>
                        </a:lnTo>
                        <a:lnTo>
                          <a:pt x="25" y="42"/>
                        </a:lnTo>
                        <a:lnTo>
                          <a:pt x="26" y="42"/>
                        </a:lnTo>
                        <a:lnTo>
                          <a:pt x="25" y="42"/>
                        </a:lnTo>
                        <a:lnTo>
                          <a:pt x="26" y="42"/>
                        </a:lnTo>
                        <a:lnTo>
                          <a:pt x="26" y="42"/>
                        </a:lnTo>
                        <a:close/>
                      </a:path>
                    </a:pathLst>
                  </a:custGeom>
                  <a:solidFill>
                    <a:srgbClr val="800080"/>
                  </a:solidFill>
                  <a:ln w="9525" cmpd="sng">
                    <a:noFill/>
                    <a:round/>
                    <a:headEnd/>
                    <a:tailEnd/>
                  </a:ln>
                </p:spPr>
                <p:txBody>
                  <a:bodyPr/>
                  <a:lstStyle/>
                  <a:p>
                    <a:endParaRPr lang="en-US"/>
                  </a:p>
                </p:txBody>
              </p:sp>
              <p:sp>
                <p:nvSpPr>
                  <p:cNvPr id="334" name="Freeform 819"/>
                  <p:cNvSpPr>
                    <a:spLocks/>
                  </p:cNvSpPr>
                  <p:nvPr/>
                </p:nvSpPr>
                <p:spPr bwMode="auto">
                  <a:xfrm>
                    <a:off x="4890" y="973"/>
                    <a:ext cx="26" cy="47"/>
                  </a:xfrm>
                  <a:custGeom>
                    <a:avLst/>
                    <a:gdLst/>
                    <a:ahLst/>
                    <a:cxnLst>
                      <a:cxn ang="0">
                        <a:pos x="26" y="42"/>
                      </a:cxn>
                      <a:cxn ang="0">
                        <a:pos x="24" y="39"/>
                      </a:cxn>
                      <a:cxn ang="0">
                        <a:pos x="20" y="32"/>
                      </a:cxn>
                      <a:cxn ang="0">
                        <a:pos x="12" y="17"/>
                      </a:cxn>
                      <a:cxn ang="0">
                        <a:pos x="3" y="4"/>
                      </a:cxn>
                      <a:cxn ang="0">
                        <a:pos x="0" y="0"/>
                      </a:cxn>
                      <a:cxn ang="0">
                        <a:pos x="3" y="5"/>
                      </a:cxn>
                      <a:cxn ang="0">
                        <a:pos x="7" y="12"/>
                      </a:cxn>
                      <a:cxn ang="0">
                        <a:pos x="13" y="28"/>
                      </a:cxn>
                      <a:cxn ang="0">
                        <a:pos x="17" y="43"/>
                      </a:cxn>
                      <a:cxn ang="0">
                        <a:pos x="19" y="47"/>
                      </a:cxn>
                      <a:cxn ang="0">
                        <a:pos x="23" y="45"/>
                      </a:cxn>
                      <a:cxn ang="0">
                        <a:pos x="25" y="43"/>
                      </a:cxn>
                      <a:cxn ang="0">
                        <a:pos x="26" y="42"/>
                      </a:cxn>
                      <a:cxn ang="0">
                        <a:pos x="25" y="42"/>
                      </a:cxn>
                      <a:cxn ang="0">
                        <a:pos x="26" y="42"/>
                      </a:cxn>
                      <a:cxn ang="0">
                        <a:pos x="25" y="42"/>
                      </a:cxn>
                      <a:cxn ang="0">
                        <a:pos x="26" y="42"/>
                      </a:cxn>
                    </a:cxnLst>
                    <a:rect l="0" t="0" r="r" b="b"/>
                    <a:pathLst>
                      <a:path w="26" h="47">
                        <a:moveTo>
                          <a:pt x="26" y="42"/>
                        </a:moveTo>
                        <a:lnTo>
                          <a:pt x="24" y="39"/>
                        </a:lnTo>
                        <a:lnTo>
                          <a:pt x="20" y="32"/>
                        </a:lnTo>
                        <a:lnTo>
                          <a:pt x="12" y="17"/>
                        </a:lnTo>
                        <a:lnTo>
                          <a:pt x="3" y="4"/>
                        </a:lnTo>
                        <a:lnTo>
                          <a:pt x="0" y="0"/>
                        </a:lnTo>
                        <a:lnTo>
                          <a:pt x="3" y="5"/>
                        </a:lnTo>
                        <a:lnTo>
                          <a:pt x="7" y="12"/>
                        </a:lnTo>
                        <a:lnTo>
                          <a:pt x="13" y="28"/>
                        </a:lnTo>
                        <a:lnTo>
                          <a:pt x="17" y="43"/>
                        </a:lnTo>
                        <a:lnTo>
                          <a:pt x="19" y="47"/>
                        </a:lnTo>
                        <a:lnTo>
                          <a:pt x="23" y="45"/>
                        </a:lnTo>
                        <a:lnTo>
                          <a:pt x="25" y="43"/>
                        </a:lnTo>
                        <a:lnTo>
                          <a:pt x="26" y="42"/>
                        </a:lnTo>
                        <a:lnTo>
                          <a:pt x="25" y="42"/>
                        </a:lnTo>
                        <a:lnTo>
                          <a:pt x="26" y="42"/>
                        </a:lnTo>
                        <a:lnTo>
                          <a:pt x="25" y="42"/>
                        </a:lnTo>
                        <a:lnTo>
                          <a:pt x="26" y="42"/>
                        </a:lnTo>
                      </a:path>
                    </a:pathLst>
                  </a:custGeom>
                  <a:solidFill>
                    <a:srgbClr val="800080"/>
                  </a:solidFill>
                  <a:ln w="9525" cmpd="sng">
                    <a:noFill/>
                    <a:prstDash val="solid"/>
                    <a:round/>
                    <a:headEnd/>
                    <a:tailEnd/>
                  </a:ln>
                </p:spPr>
                <p:txBody>
                  <a:bodyPr/>
                  <a:lstStyle/>
                  <a:p>
                    <a:endParaRPr lang="en-US"/>
                  </a:p>
                </p:txBody>
              </p:sp>
              <p:sp>
                <p:nvSpPr>
                  <p:cNvPr id="335" name="Freeform 820"/>
                  <p:cNvSpPr>
                    <a:spLocks/>
                  </p:cNvSpPr>
                  <p:nvPr/>
                </p:nvSpPr>
                <p:spPr bwMode="auto">
                  <a:xfrm>
                    <a:off x="4782" y="745"/>
                    <a:ext cx="398" cy="277"/>
                  </a:xfrm>
                  <a:custGeom>
                    <a:avLst/>
                    <a:gdLst/>
                    <a:ahLst/>
                    <a:cxnLst>
                      <a:cxn ang="0">
                        <a:pos x="0" y="122"/>
                      </a:cxn>
                      <a:cxn ang="0">
                        <a:pos x="10" y="122"/>
                      </a:cxn>
                      <a:cxn ang="0">
                        <a:pos x="32" y="116"/>
                      </a:cxn>
                      <a:cxn ang="0">
                        <a:pos x="50" y="106"/>
                      </a:cxn>
                      <a:cxn ang="0">
                        <a:pos x="67" y="92"/>
                      </a:cxn>
                      <a:cxn ang="0">
                        <a:pos x="81" y="73"/>
                      </a:cxn>
                      <a:cxn ang="0">
                        <a:pos x="95" y="53"/>
                      </a:cxn>
                      <a:cxn ang="0">
                        <a:pos x="102" y="42"/>
                      </a:cxn>
                      <a:cxn ang="0">
                        <a:pos x="103" y="38"/>
                      </a:cxn>
                      <a:cxn ang="0">
                        <a:pos x="104" y="35"/>
                      </a:cxn>
                      <a:cxn ang="0">
                        <a:pos x="107" y="26"/>
                      </a:cxn>
                      <a:cxn ang="0">
                        <a:pos x="115" y="6"/>
                      </a:cxn>
                      <a:cxn ang="0">
                        <a:pos x="118" y="0"/>
                      </a:cxn>
                      <a:cxn ang="0">
                        <a:pos x="113" y="28"/>
                      </a:cxn>
                      <a:cxn ang="0">
                        <a:pos x="108" y="71"/>
                      </a:cxn>
                      <a:cxn ang="0">
                        <a:pos x="110" y="121"/>
                      </a:cxn>
                      <a:cxn ang="0">
                        <a:pos x="120" y="152"/>
                      </a:cxn>
                      <a:cxn ang="0">
                        <a:pos x="123" y="159"/>
                      </a:cxn>
                      <a:cxn ang="0">
                        <a:pos x="127" y="169"/>
                      </a:cxn>
                      <a:cxn ang="0">
                        <a:pos x="133" y="176"/>
                      </a:cxn>
                      <a:cxn ang="0">
                        <a:pos x="140" y="183"/>
                      </a:cxn>
                      <a:cxn ang="0">
                        <a:pos x="157" y="192"/>
                      </a:cxn>
                      <a:cxn ang="0">
                        <a:pos x="176" y="200"/>
                      </a:cxn>
                      <a:cxn ang="0">
                        <a:pos x="219" y="211"/>
                      </a:cxn>
                      <a:cxn ang="0">
                        <a:pos x="229" y="215"/>
                      </a:cxn>
                      <a:cxn ang="0">
                        <a:pos x="239" y="219"/>
                      </a:cxn>
                      <a:cxn ang="0">
                        <a:pos x="258" y="225"/>
                      </a:cxn>
                      <a:cxn ang="0">
                        <a:pos x="297" y="233"/>
                      </a:cxn>
                      <a:cxn ang="0">
                        <a:pos x="338" y="241"/>
                      </a:cxn>
                      <a:cxn ang="0">
                        <a:pos x="348" y="242"/>
                      </a:cxn>
                      <a:cxn ang="0">
                        <a:pos x="350" y="243"/>
                      </a:cxn>
                      <a:cxn ang="0">
                        <a:pos x="357" y="247"/>
                      </a:cxn>
                      <a:cxn ang="0">
                        <a:pos x="375" y="258"/>
                      </a:cxn>
                      <a:cxn ang="0">
                        <a:pos x="393" y="274"/>
                      </a:cxn>
                      <a:cxn ang="0">
                        <a:pos x="398" y="277"/>
                      </a:cxn>
                    </a:cxnLst>
                    <a:rect l="0" t="0" r="r" b="b"/>
                    <a:pathLst>
                      <a:path w="398" h="277">
                        <a:moveTo>
                          <a:pt x="0" y="122"/>
                        </a:moveTo>
                        <a:lnTo>
                          <a:pt x="10" y="122"/>
                        </a:lnTo>
                        <a:lnTo>
                          <a:pt x="32" y="116"/>
                        </a:lnTo>
                        <a:lnTo>
                          <a:pt x="50" y="106"/>
                        </a:lnTo>
                        <a:lnTo>
                          <a:pt x="67" y="92"/>
                        </a:lnTo>
                        <a:lnTo>
                          <a:pt x="81" y="73"/>
                        </a:lnTo>
                        <a:lnTo>
                          <a:pt x="95" y="53"/>
                        </a:lnTo>
                        <a:lnTo>
                          <a:pt x="102" y="42"/>
                        </a:lnTo>
                        <a:lnTo>
                          <a:pt x="103" y="38"/>
                        </a:lnTo>
                        <a:lnTo>
                          <a:pt x="104" y="35"/>
                        </a:lnTo>
                        <a:lnTo>
                          <a:pt x="107" y="26"/>
                        </a:lnTo>
                        <a:lnTo>
                          <a:pt x="115" y="6"/>
                        </a:lnTo>
                        <a:lnTo>
                          <a:pt x="118" y="0"/>
                        </a:lnTo>
                        <a:lnTo>
                          <a:pt x="113" y="28"/>
                        </a:lnTo>
                        <a:lnTo>
                          <a:pt x="108" y="71"/>
                        </a:lnTo>
                        <a:lnTo>
                          <a:pt x="110" y="121"/>
                        </a:lnTo>
                        <a:lnTo>
                          <a:pt x="120" y="152"/>
                        </a:lnTo>
                        <a:lnTo>
                          <a:pt x="123" y="159"/>
                        </a:lnTo>
                        <a:lnTo>
                          <a:pt x="127" y="169"/>
                        </a:lnTo>
                        <a:lnTo>
                          <a:pt x="133" y="176"/>
                        </a:lnTo>
                        <a:lnTo>
                          <a:pt x="140" y="183"/>
                        </a:lnTo>
                        <a:lnTo>
                          <a:pt x="157" y="192"/>
                        </a:lnTo>
                        <a:lnTo>
                          <a:pt x="176" y="200"/>
                        </a:lnTo>
                        <a:lnTo>
                          <a:pt x="219" y="211"/>
                        </a:lnTo>
                        <a:lnTo>
                          <a:pt x="229" y="215"/>
                        </a:lnTo>
                        <a:lnTo>
                          <a:pt x="239" y="219"/>
                        </a:lnTo>
                        <a:lnTo>
                          <a:pt x="258" y="225"/>
                        </a:lnTo>
                        <a:lnTo>
                          <a:pt x="297" y="233"/>
                        </a:lnTo>
                        <a:lnTo>
                          <a:pt x="338" y="241"/>
                        </a:lnTo>
                        <a:lnTo>
                          <a:pt x="348" y="242"/>
                        </a:lnTo>
                        <a:lnTo>
                          <a:pt x="350" y="243"/>
                        </a:lnTo>
                        <a:lnTo>
                          <a:pt x="357" y="247"/>
                        </a:lnTo>
                        <a:lnTo>
                          <a:pt x="375" y="258"/>
                        </a:lnTo>
                        <a:lnTo>
                          <a:pt x="393" y="274"/>
                        </a:lnTo>
                        <a:lnTo>
                          <a:pt x="398" y="277"/>
                        </a:lnTo>
                      </a:path>
                    </a:pathLst>
                  </a:custGeom>
                  <a:solidFill>
                    <a:srgbClr val="800080"/>
                  </a:solidFill>
                  <a:ln w="9525" cmpd="sng">
                    <a:noFill/>
                    <a:prstDash val="solid"/>
                    <a:round/>
                    <a:headEnd/>
                    <a:tailEnd/>
                  </a:ln>
                </p:spPr>
                <p:txBody>
                  <a:bodyPr/>
                  <a:lstStyle/>
                  <a:p>
                    <a:endParaRPr lang="en-US"/>
                  </a:p>
                </p:txBody>
              </p:sp>
              <p:sp>
                <p:nvSpPr>
                  <p:cNvPr id="336" name="Freeform 821"/>
                  <p:cNvSpPr>
                    <a:spLocks/>
                  </p:cNvSpPr>
                  <p:nvPr/>
                </p:nvSpPr>
                <p:spPr bwMode="auto">
                  <a:xfrm>
                    <a:off x="4505" y="975"/>
                    <a:ext cx="225" cy="55"/>
                  </a:xfrm>
                  <a:custGeom>
                    <a:avLst/>
                    <a:gdLst/>
                    <a:ahLst/>
                    <a:cxnLst>
                      <a:cxn ang="0">
                        <a:pos x="149" y="38"/>
                      </a:cxn>
                      <a:cxn ang="0">
                        <a:pos x="155" y="40"/>
                      </a:cxn>
                      <a:cxn ang="0">
                        <a:pos x="167" y="44"/>
                      </a:cxn>
                      <a:cxn ang="0">
                        <a:pos x="193" y="48"/>
                      </a:cxn>
                      <a:cxn ang="0">
                        <a:pos x="218" y="54"/>
                      </a:cxn>
                      <a:cxn ang="0">
                        <a:pos x="225" y="55"/>
                      </a:cxn>
                      <a:cxn ang="0">
                        <a:pos x="224" y="52"/>
                      </a:cxn>
                      <a:cxn ang="0">
                        <a:pos x="223" y="46"/>
                      </a:cxn>
                      <a:cxn ang="0">
                        <a:pos x="219" y="40"/>
                      </a:cxn>
                      <a:cxn ang="0">
                        <a:pos x="219" y="38"/>
                      </a:cxn>
                      <a:cxn ang="0">
                        <a:pos x="222" y="43"/>
                      </a:cxn>
                      <a:cxn ang="0">
                        <a:pos x="224" y="48"/>
                      </a:cxn>
                      <a:cxn ang="0">
                        <a:pos x="224" y="54"/>
                      </a:cxn>
                      <a:cxn ang="0">
                        <a:pos x="225" y="55"/>
                      </a:cxn>
                      <a:cxn ang="0">
                        <a:pos x="210" y="53"/>
                      </a:cxn>
                      <a:cxn ang="0">
                        <a:pos x="182" y="46"/>
                      </a:cxn>
                      <a:cxn ang="0">
                        <a:pos x="127" y="35"/>
                      </a:cxn>
                      <a:cxn ang="0">
                        <a:pos x="69" y="24"/>
                      </a:cxn>
                      <a:cxn ang="0">
                        <a:pos x="54" y="21"/>
                      </a:cxn>
                      <a:cxn ang="0">
                        <a:pos x="51" y="21"/>
                      </a:cxn>
                      <a:cxn ang="0">
                        <a:pos x="44" y="20"/>
                      </a:cxn>
                      <a:cxn ang="0">
                        <a:pos x="30" y="15"/>
                      </a:cxn>
                      <a:cxn ang="0">
                        <a:pos x="17" y="11"/>
                      </a:cxn>
                      <a:cxn ang="0">
                        <a:pos x="15" y="9"/>
                      </a:cxn>
                      <a:cxn ang="0">
                        <a:pos x="13" y="9"/>
                      </a:cxn>
                      <a:cxn ang="0">
                        <a:pos x="11" y="9"/>
                      </a:cxn>
                      <a:cxn ang="0">
                        <a:pos x="4" y="6"/>
                      </a:cxn>
                      <a:cxn ang="0">
                        <a:pos x="0" y="5"/>
                      </a:cxn>
                      <a:cxn ang="0">
                        <a:pos x="0" y="4"/>
                      </a:cxn>
                      <a:cxn ang="0">
                        <a:pos x="2" y="4"/>
                      </a:cxn>
                      <a:cxn ang="0">
                        <a:pos x="7" y="3"/>
                      </a:cxn>
                      <a:cxn ang="0">
                        <a:pos x="16" y="0"/>
                      </a:cxn>
                      <a:cxn ang="0">
                        <a:pos x="20" y="0"/>
                      </a:cxn>
                      <a:cxn ang="0">
                        <a:pos x="25" y="1"/>
                      </a:cxn>
                      <a:cxn ang="0">
                        <a:pos x="27" y="1"/>
                      </a:cxn>
                      <a:cxn ang="0">
                        <a:pos x="29" y="2"/>
                      </a:cxn>
                      <a:cxn ang="0">
                        <a:pos x="45" y="8"/>
                      </a:cxn>
                      <a:cxn ang="0">
                        <a:pos x="103" y="24"/>
                      </a:cxn>
                      <a:cxn ang="0">
                        <a:pos x="146" y="38"/>
                      </a:cxn>
                      <a:cxn ang="0">
                        <a:pos x="149" y="38"/>
                      </a:cxn>
                      <a:cxn ang="0">
                        <a:pos x="148" y="38"/>
                      </a:cxn>
                      <a:cxn ang="0">
                        <a:pos x="149" y="38"/>
                      </a:cxn>
                      <a:cxn ang="0">
                        <a:pos x="148" y="38"/>
                      </a:cxn>
                      <a:cxn ang="0">
                        <a:pos x="149" y="38"/>
                      </a:cxn>
                      <a:cxn ang="0">
                        <a:pos x="149" y="38"/>
                      </a:cxn>
                    </a:cxnLst>
                    <a:rect l="0" t="0" r="r" b="b"/>
                    <a:pathLst>
                      <a:path w="225" h="55">
                        <a:moveTo>
                          <a:pt x="149" y="38"/>
                        </a:moveTo>
                        <a:lnTo>
                          <a:pt x="155" y="40"/>
                        </a:lnTo>
                        <a:lnTo>
                          <a:pt x="167" y="44"/>
                        </a:lnTo>
                        <a:lnTo>
                          <a:pt x="193" y="48"/>
                        </a:lnTo>
                        <a:lnTo>
                          <a:pt x="218" y="54"/>
                        </a:lnTo>
                        <a:lnTo>
                          <a:pt x="225" y="55"/>
                        </a:lnTo>
                        <a:lnTo>
                          <a:pt x="224" y="52"/>
                        </a:lnTo>
                        <a:lnTo>
                          <a:pt x="223" y="46"/>
                        </a:lnTo>
                        <a:lnTo>
                          <a:pt x="219" y="40"/>
                        </a:lnTo>
                        <a:lnTo>
                          <a:pt x="219" y="38"/>
                        </a:lnTo>
                        <a:lnTo>
                          <a:pt x="222" y="43"/>
                        </a:lnTo>
                        <a:lnTo>
                          <a:pt x="224" y="48"/>
                        </a:lnTo>
                        <a:lnTo>
                          <a:pt x="224" y="54"/>
                        </a:lnTo>
                        <a:lnTo>
                          <a:pt x="225" y="55"/>
                        </a:lnTo>
                        <a:lnTo>
                          <a:pt x="210" y="53"/>
                        </a:lnTo>
                        <a:lnTo>
                          <a:pt x="182" y="46"/>
                        </a:lnTo>
                        <a:lnTo>
                          <a:pt x="127" y="35"/>
                        </a:lnTo>
                        <a:lnTo>
                          <a:pt x="69" y="24"/>
                        </a:lnTo>
                        <a:lnTo>
                          <a:pt x="54" y="21"/>
                        </a:lnTo>
                        <a:lnTo>
                          <a:pt x="51" y="21"/>
                        </a:lnTo>
                        <a:lnTo>
                          <a:pt x="44" y="20"/>
                        </a:lnTo>
                        <a:lnTo>
                          <a:pt x="30" y="15"/>
                        </a:lnTo>
                        <a:lnTo>
                          <a:pt x="17" y="11"/>
                        </a:lnTo>
                        <a:lnTo>
                          <a:pt x="15" y="9"/>
                        </a:lnTo>
                        <a:lnTo>
                          <a:pt x="13" y="9"/>
                        </a:lnTo>
                        <a:lnTo>
                          <a:pt x="11" y="9"/>
                        </a:lnTo>
                        <a:lnTo>
                          <a:pt x="4" y="6"/>
                        </a:lnTo>
                        <a:lnTo>
                          <a:pt x="0" y="5"/>
                        </a:lnTo>
                        <a:lnTo>
                          <a:pt x="0" y="4"/>
                        </a:lnTo>
                        <a:lnTo>
                          <a:pt x="2" y="4"/>
                        </a:lnTo>
                        <a:lnTo>
                          <a:pt x="7" y="3"/>
                        </a:lnTo>
                        <a:lnTo>
                          <a:pt x="16" y="0"/>
                        </a:lnTo>
                        <a:lnTo>
                          <a:pt x="20" y="0"/>
                        </a:lnTo>
                        <a:lnTo>
                          <a:pt x="25" y="1"/>
                        </a:lnTo>
                        <a:lnTo>
                          <a:pt x="27" y="1"/>
                        </a:lnTo>
                        <a:lnTo>
                          <a:pt x="29" y="2"/>
                        </a:lnTo>
                        <a:lnTo>
                          <a:pt x="45" y="8"/>
                        </a:lnTo>
                        <a:lnTo>
                          <a:pt x="103" y="24"/>
                        </a:lnTo>
                        <a:lnTo>
                          <a:pt x="146" y="38"/>
                        </a:lnTo>
                        <a:lnTo>
                          <a:pt x="149" y="38"/>
                        </a:lnTo>
                        <a:lnTo>
                          <a:pt x="148" y="38"/>
                        </a:lnTo>
                        <a:lnTo>
                          <a:pt x="149" y="38"/>
                        </a:lnTo>
                        <a:lnTo>
                          <a:pt x="148" y="38"/>
                        </a:lnTo>
                        <a:lnTo>
                          <a:pt x="149" y="38"/>
                        </a:lnTo>
                        <a:lnTo>
                          <a:pt x="149" y="38"/>
                        </a:lnTo>
                        <a:close/>
                      </a:path>
                    </a:pathLst>
                  </a:custGeom>
                  <a:solidFill>
                    <a:srgbClr val="800080"/>
                  </a:solidFill>
                  <a:ln w="9525" cmpd="sng">
                    <a:noFill/>
                    <a:round/>
                    <a:headEnd/>
                    <a:tailEnd/>
                  </a:ln>
                </p:spPr>
                <p:txBody>
                  <a:bodyPr/>
                  <a:lstStyle/>
                  <a:p>
                    <a:endParaRPr lang="en-US"/>
                  </a:p>
                </p:txBody>
              </p:sp>
              <p:sp>
                <p:nvSpPr>
                  <p:cNvPr id="337" name="Freeform 822"/>
                  <p:cNvSpPr>
                    <a:spLocks/>
                  </p:cNvSpPr>
                  <p:nvPr/>
                </p:nvSpPr>
                <p:spPr bwMode="auto">
                  <a:xfrm>
                    <a:off x="4505" y="975"/>
                    <a:ext cx="225" cy="55"/>
                  </a:xfrm>
                  <a:custGeom>
                    <a:avLst/>
                    <a:gdLst/>
                    <a:ahLst/>
                    <a:cxnLst>
                      <a:cxn ang="0">
                        <a:pos x="149" y="38"/>
                      </a:cxn>
                      <a:cxn ang="0">
                        <a:pos x="155" y="40"/>
                      </a:cxn>
                      <a:cxn ang="0">
                        <a:pos x="167" y="44"/>
                      </a:cxn>
                      <a:cxn ang="0">
                        <a:pos x="193" y="48"/>
                      </a:cxn>
                      <a:cxn ang="0">
                        <a:pos x="218" y="54"/>
                      </a:cxn>
                      <a:cxn ang="0">
                        <a:pos x="225" y="55"/>
                      </a:cxn>
                      <a:cxn ang="0">
                        <a:pos x="224" y="52"/>
                      </a:cxn>
                      <a:cxn ang="0">
                        <a:pos x="223" y="46"/>
                      </a:cxn>
                      <a:cxn ang="0">
                        <a:pos x="219" y="40"/>
                      </a:cxn>
                      <a:cxn ang="0">
                        <a:pos x="219" y="38"/>
                      </a:cxn>
                      <a:cxn ang="0">
                        <a:pos x="222" y="43"/>
                      </a:cxn>
                      <a:cxn ang="0">
                        <a:pos x="224" y="48"/>
                      </a:cxn>
                      <a:cxn ang="0">
                        <a:pos x="224" y="54"/>
                      </a:cxn>
                      <a:cxn ang="0">
                        <a:pos x="225" y="55"/>
                      </a:cxn>
                      <a:cxn ang="0">
                        <a:pos x="210" y="53"/>
                      </a:cxn>
                      <a:cxn ang="0">
                        <a:pos x="182" y="46"/>
                      </a:cxn>
                      <a:cxn ang="0">
                        <a:pos x="127" y="35"/>
                      </a:cxn>
                      <a:cxn ang="0">
                        <a:pos x="69" y="24"/>
                      </a:cxn>
                      <a:cxn ang="0">
                        <a:pos x="54" y="21"/>
                      </a:cxn>
                      <a:cxn ang="0">
                        <a:pos x="51" y="21"/>
                      </a:cxn>
                      <a:cxn ang="0">
                        <a:pos x="44" y="20"/>
                      </a:cxn>
                      <a:cxn ang="0">
                        <a:pos x="30" y="15"/>
                      </a:cxn>
                      <a:cxn ang="0">
                        <a:pos x="17" y="11"/>
                      </a:cxn>
                      <a:cxn ang="0">
                        <a:pos x="15" y="9"/>
                      </a:cxn>
                      <a:cxn ang="0">
                        <a:pos x="13" y="9"/>
                      </a:cxn>
                      <a:cxn ang="0">
                        <a:pos x="11" y="9"/>
                      </a:cxn>
                      <a:cxn ang="0">
                        <a:pos x="4" y="6"/>
                      </a:cxn>
                      <a:cxn ang="0">
                        <a:pos x="0" y="5"/>
                      </a:cxn>
                      <a:cxn ang="0">
                        <a:pos x="0" y="4"/>
                      </a:cxn>
                      <a:cxn ang="0">
                        <a:pos x="2" y="4"/>
                      </a:cxn>
                      <a:cxn ang="0">
                        <a:pos x="7" y="3"/>
                      </a:cxn>
                      <a:cxn ang="0">
                        <a:pos x="16" y="0"/>
                      </a:cxn>
                      <a:cxn ang="0">
                        <a:pos x="20" y="0"/>
                      </a:cxn>
                      <a:cxn ang="0">
                        <a:pos x="25" y="1"/>
                      </a:cxn>
                      <a:cxn ang="0">
                        <a:pos x="27" y="1"/>
                      </a:cxn>
                    </a:cxnLst>
                    <a:rect l="0" t="0" r="r" b="b"/>
                    <a:pathLst>
                      <a:path w="225" h="55">
                        <a:moveTo>
                          <a:pt x="149" y="38"/>
                        </a:moveTo>
                        <a:lnTo>
                          <a:pt x="155" y="40"/>
                        </a:lnTo>
                        <a:lnTo>
                          <a:pt x="167" y="44"/>
                        </a:lnTo>
                        <a:lnTo>
                          <a:pt x="193" y="48"/>
                        </a:lnTo>
                        <a:lnTo>
                          <a:pt x="218" y="54"/>
                        </a:lnTo>
                        <a:lnTo>
                          <a:pt x="225" y="55"/>
                        </a:lnTo>
                        <a:lnTo>
                          <a:pt x="224" y="52"/>
                        </a:lnTo>
                        <a:lnTo>
                          <a:pt x="223" y="46"/>
                        </a:lnTo>
                        <a:lnTo>
                          <a:pt x="219" y="40"/>
                        </a:lnTo>
                        <a:lnTo>
                          <a:pt x="219" y="38"/>
                        </a:lnTo>
                        <a:lnTo>
                          <a:pt x="222" y="43"/>
                        </a:lnTo>
                        <a:lnTo>
                          <a:pt x="224" y="48"/>
                        </a:lnTo>
                        <a:lnTo>
                          <a:pt x="224" y="54"/>
                        </a:lnTo>
                        <a:lnTo>
                          <a:pt x="225" y="55"/>
                        </a:lnTo>
                        <a:lnTo>
                          <a:pt x="210" y="53"/>
                        </a:lnTo>
                        <a:lnTo>
                          <a:pt x="182" y="46"/>
                        </a:lnTo>
                        <a:lnTo>
                          <a:pt x="127" y="35"/>
                        </a:lnTo>
                        <a:lnTo>
                          <a:pt x="69" y="24"/>
                        </a:lnTo>
                        <a:lnTo>
                          <a:pt x="54" y="21"/>
                        </a:lnTo>
                        <a:lnTo>
                          <a:pt x="51" y="21"/>
                        </a:lnTo>
                        <a:lnTo>
                          <a:pt x="44" y="20"/>
                        </a:lnTo>
                        <a:lnTo>
                          <a:pt x="30" y="15"/>
                        </a:lnTo>
                        <a:lnTo>
                          <a:pt x="17" y="11"/>
                        </a:lnTo>
                        <a:lnTo>
                          <a:pt x="15" y="9"/>
                        </a:lnTo>
                        <a:lnTo>
                          <a:pt x="13" y="9"/>
                        </a:lnTo>
                        <a:lnTo>
                          <a:pt x="11" y="9"/>
                        </a:lnTo>
                        <a:lnTo>
                          <a:pt x="4" y="6"/>
                        </a:lnTo>
                        <a:lnTo>
                          <a:pt x="0" y="5"/>
                        </a:lnTo>
                        <a:lnTo>
                          <a:pt x="0" y="4"/>
                        </a:lnTo>
                        <a:lnTo>
                          <a:pt x="2" y="4"/>
                        </a:lnTo>
                        <a:lnTo>
                          <a:pt x="7" y="3"/>
                        </a:lnTo>
                        <a:lnTo>
                          <a:pt x="16" y="0"/>
                        </a:lnTo>
                        <a:lnTo>
                          <a:pt x="20" y="0"/>
                        </a:lnTo>
                        <a:lnTo>
                          <a:pt x="25" y="1"/>
                        </a:lnTo>
                        <a:lnTo>
                          <a:pt x="27" y="1"/>
                        </a:lnTo>
                      </a:path>
                    </a:pathLst>
                  </a:custGeom>
                  <a:solidFill>
                    <a:srgbClr val="800080"/>
                  </a:solidFill>
                  <a:ln w="9525" cmpd="sng">
                    <a:noFill/>
                    <a:prstDash val="solid"/>
                    <a:round/>
                    <a:headEnd/>
                    <a:tailEnd/>
                  </a:ln>
                </p:spPr>
                <p:txBody>
                  <a:bodyPr/>
                  <a:lstStyle/>
                  <a:p>
                    <a:endParaRPr lang="en-US"/>
                  </a:p>
                </p:txBody>
              </p:sp>
              <p:sp>
                <p:nvSpPr>
                  <p:cNvPr id="338" name="Freeform 823"/>
                  <p:cNvSpPr>
                    <a:spLocks/>
                  </p:cNvSpPr>
                  <p:nvPr/>
                </p:nvSpPr>
                <p:spPr bwMode="auto">
                  <a:xfrm>
                    <a:off x="4689" y="874"/>
                    <a:ext cx="14" cy="62"/>
                  </a:xfrm>
                  <a:custGeom>
                    <a:avLst/>
                    <a:gdLst/>
                    <a:ahLst/>
                    <a:cxnLst>
                      <a:cxn ang="0">
                        <a:pos x="7" y="0"/>
                      </a:cxn>
                      <a:cxn ang="0">
                        <a:pos x="7" y="6"/>
                      </a:cxn>
                      <a:cxn ang="0">
                        <a:pos x="9" y="17"/>
                      </a:cxn>
                      <a:cxn ang="0">
                        <a:pos x="12" y="37"/>
                      </a:cxn>
                      <a:cxn ang="0">
                        <a:pos x="13" y="58"/>
                      </a:cxn>
                      <a:cxn ang="0">
                        <a:pos x="14" y="62"/>
                      </a:cxn>
                      <a:cxn ang="0">
                        <a:pos x="13" y="53"/>
                      </a:cxn>
                      <a:cxn ang="0">
                        <a:pos x="10" y="47"/>
                      </a:cxn>
                      <a:cxn ang="0">
                        <a:pos x="6" y="36"/>
                      </a:cxn>
                      <a:cxn ang="0">
                        <a:pos x="1" y="28"/>
                      </a:cxn>
                      <a:cxn ang="0">
                        <a:pos x="0" y="26"/>
                      </a:cxn>
                      <a:cxn ang="0">
                        <a:pos x="0" y="25"/>
                      </a:cxn>
                      <a:cxn ang="0">
                        <a:pos x="1" y="21"/>
                      </a:cxn>
                      <a:cxn ang="0">
                        <a:pos x="4" y="17"/>
                      </a:cxn>
                      <a:cxn ang="0">
                        <a:pos x="6" y="13"/>
                      </a:cxn>
                      <a:cxn ang="0">
                        <a:pos x="6" y="12"/>
                      </a:cxn>
                      <a:cxn ang="0">
                        <a:pos x="6" y="6"/>
                      </a:cxn>
                      <a:cxn ang="0">
                        <a:pos x="6" y="1"/>
                      </a:cxn>
                      <a:cxn ang="0">
                        <a:pos x="7" y="0"/>
                      </a:cxn>
                      <a:cxn ang="0">
                        <a:pos x="6" y="0"/>
                      </a:cxn>
                      <a:cxn ang="0">
                        <a:pos x="7" y="0"/>
                      </a:cxn>
                      <a:cxn ang="0">
                        <a:pos x="6" y="0"/>
                      </a:cxn>
                      <a:cxn ang="0">
                        <a:pos x="7" y="0"/>
                      </a:cxn>
                      <a:cxn ang="0">
                        <a:pos x="7" y="0"/>
                      </a:cxn>
                    </a:cxnLst>
                    <a:rect l="0" t="0" r="r" b="b"/>
                    <a:pathLst>
                      <a:path w="14" h="62">
                        <a:moveTo>
                          <a:pt x="7" y="0"/>
                        </a:moveTo>
                        <a:lnTo>
                          <a:pt x="7" y="6"/>
                        </a:lnTo>
                        <a:lnTo>
                          <a:pt x="9" y="17"/>
                        </a:lnTo>
                        <a:lnTo>
                          <a:pt x="12" y="37"/>
                        </a:lnTo>
                        <a:lnTo>
                          <a:pt x="13" y="58"/>
                        </a:lnTo>
                        <a:lnTo>
                          <a:pt x="14" y="62"/>
                        </a:lnTo>
                        <a:lnTo>
                          <a:pt x="13" y="53"/>
                        </a:lnTo>
                        <a:lnTo>
                          <a:pt x="10" y="47"/>
                        </a:lnTo>
                        <a:lnTo>
                          <a:pt x="6" y="36"/>
                        </a:lnTo>
                        <a:lnTo>
                          <a:pt x="1" y="28"/>
                        </a:lnTo>
                        <a:lnTo>
                          <a:pt x="0" y="26"/>
                        </a:lnTo>
                        <a:lnTo>
                          <a:pt x="0" y="25"/>
                        </a:lnTo>
                        <a:lnTo>
                          <a:pt x="1" y="21"/>
                        </a:lnTo>
                        <a:lnTo>
                          <a:pt x="4" y="17"/>
                        </a:lnTo>
                        <a:lnTo>
                          <a:pt x="6" y="13"/>
                        </a:lnTo>
                        <a:lnTo>
                          <a:pt x="6" y="12"/>
                        </a:lnTo>
                        <a:lnTo>
                          <a:pt x="6" y="6"/>
                        </a:lnTo>
                        <a:lnTo>
                          <a:pt x="6" y="1"/>
                        </a:lnTo>
                        <a:lnTo>
                          <a:pt x="7" y="0"/>
                        </a:lnTo>
                        <a:lnTo>
                          <a:pt x="6" y="0"/>
                        </a:lnTo>
                        <a:lnTo>
                          <a:pt x="7" y="0"/>
                        </a:lnTo>
                        <a:lnTo>
                          <a:pt x="6" y="0"/>
                        </a:lnTo>
                        <a:lnTo>
                          <a:pt x="7" y="0"/>
                        </a:lnTo>
                        <a:lnTo>
                          <a:pt x="7" y="0"/>
                        </a:lnTo>
                        <a:close/>
                      </a:path>
                    </a:pathLst>
                  </a:custGeom>
                  <a:solidFill>
                    <a:srgbClr val="800080"/>
                  </a:solidFill>
                  <a:ln w="9525" cmpd="sng">
                    <a:noFill/>
                    <a:round/>
                    <a:headEnd/>
                    <a:tailEnd/>
                  </a:ln>
                </p:spPr>
                <p:txBody>
                  <a:bodyPr/>
                  <a:lstStyle/>
                  <a:p>
                    <a:endParaRPr lang="en-US"/>
                  </a:p>
                </p:txBody>
              </p:sp>
              <p:sp>
                <p:nvSpPr>
                  <p:cNvPr id="339" name="Freeform 824"/>
                  <p:cNvSpPr>
                    <a:spLocks/>
                  </p:cNvSpPr>
                  <p:nvPr/>
                </p:nvSpPr>
                <p:spPr bwMode="auto">
                  <a:xfrm>
                    <a:off x="4689" y="874"/>
                    <a:ext cx="14" cy="62"/>
                  </a:xfrm>
                  <a:custGeom>
                    <a:avLst/>
                    <a:gdLst/>
                    <a:ahLst/>
                    <a:cxnLst>
                      <a:cxn ang="0">
                        <a:pos x="7" y="0"/>
                      </a:cxn>
                      <a:cxn ang="0">
                        <a:pos x="7" y="6"/>
                      </a:cxn>
                      <a:cxn ang="0">
                        <a:pos x="9" y="17"/>
                      </a:cxn>
                      <a:cxn ang="0">
                        <a:pos x="12" y="37"/>
                      </a:cxn>
                      <a:cxn ang="0">
                        <a:pos x="13" y="58"/>
                      </a:cxn>
                      <a:cxn ang="0">
                        <a:pos x="14" y="62"/>
                      </a:cxn>
                      <a:cxn ang="0">
                        <a:pos x="13" y="53"/>
                      </a:cxn>
                      <a:cxn ang="0">
                        <a:pos x="10" y="47"/>
                      </a:cxn>
                      <a:cxn ang="0">
                        <a:pos x="6" y="36"/>
                      </a:cxn>
                      <a:cxn ang="0">
                        <a:pos x="1" y="28"/>
                      </a:cxn>
                      <a:cxn ang="0">
                        <a:pos x="0" y="26"/>
                      </a:cxn>
                      <a:cxn ang="0">
                        <a:pos x="0" y="25"/>
                      </a:cxn>
                      <a:cxn ang="0">
                        <a:pos x="1" y="21"/>
                      </a:cxn>
                      <a:cxn ang="0">
                        <a:pos x="4" y="17"/>
                      </a:cxn>
                      <a:cxn ang="0">
                        <a:pos x="6" y="13"/>
                      </a:cxn>
                      <a:cxn ang="0">
                        <a:pos x="6" y="12"/>
                      </a:cxn>
                      <a:cxn ang="0">
                        <a:pos x="6" y="6"/>
                      </a:cxn>
                      <a:cxn ang="0">
                        <a:pos x="6" y="1"/>
                      </a:cxn>
                      <a:cxn ang="0">
                        <a:pos x="7" y="0"/>
                      </a:cxn>
                      <a:cxn ang="0">
                        <a:pos x="6" y="0"/>
                      </a:cxn>
                      <a:cxn ang="0">
                        <a:pos x="7" y="0"/>
                      </a:cxn>
                      <a:cxn ang="0">
                        <a:pos x="6" y="0"/>
                      </a:cxn>
                      <a:cxn ang="0">
                        <a:pos x="7" y="0"/>
                      </a:cxn>
                    </a:cxnLst>
                    <a:rect l="0" t="0" r="r" b="b"/>
                    <a:pathLst>
                      <a:path w="14" h="62">
                        <a:moveTo>
                          <a:pt x="7" y="0"/>
                        </a:moveTo>
                        <a:lnTo>
                          <a:pt x="7" y="6"/>
                        </a:lnTo>
                        <a:lnTo>
                          <a:pt x="9" y="17"/>
                        </a:lnTo>
                        <a:lnTo>
                          <a:pt x="12" y="37"/>
                        </a:lnTo>
                        <a:lnTo>
                          <a:pt x="13" y="58"/>
                        </a:lnTo>
                        <a:lnTo>
                          <a:pt x="14" y="62"/>
                        </a:lnTo>
                        <a:lnTo>
                          <a:pt x="13" y="53"/>
                        </a:lnTo>
                        <a:lnTo>
                          <a:pt x="10" y="47"/>
                        </a:lnTo>
                        <a:lnTo>
                          <a:pt x="6" y="36"/>
                        </a:lnTo>
                        <a:lnTo>
                          <a:pt x="1" y="28"/>
                        </a:lnTo>
                        <a:lnTo>
                          <a:pt x="0" y="26"/>
                        </a:lnTo>
                        <a:lnTo>
                          <a:pt x="0" y="25"/>
                        </a:lnTo>
                        <a:lnTo>
                          <a:pt x="1" y="21"/>
                        </a:lnTo>
                        <a:lnTo>
                          <a:pt x="4" y="17"/>
                        </a:lnTo>
                        <a:lnTo>
                          <a:pt x="6" y="13"/>
                        </a:lnTo>
                        <a:lnTo>
                          <a:pt x="6" y="12"/>
                        </a:lnTo>
                        <a:lnTo>
                          <a:pt x="6" y="6"/>
                        </a:lnTo>
                        <a:lnTo>
                          <a:pt x="6" y="1"/>
                        </a:lnTo>
                        <a:lnTo>
                          <a:pt x="7" y="0"/>
                        </a:lnTo>
                        <a:lnTo>
                          <a:pt x="6" y="0"/>
                        </a:lnTo>
                        <a:lnTo>
                          <a:pt x="7" y="0"/>
                        </a:lnTo>
                        <a:lnTo>
                          <a:pt x="6" y="0"/>
                        </a:lnTo>
                        <a:lnTo>
                          <a:pt x="7" y="0"/>
                        </a:lnTo>
                      </a:path>
                    </a:pathLst>
                  </a:custGeom>
                  <a:solidFill>
                    <a:srgbClr val="800080"/>
                  </a:solidFill>
                  <a:ln w="9525" cmpd="sng">
                    <a:noFill/>
                    <a:prstDash val="solid"/>
                    <a:round/>
                    <a:headEnd/>
                    <a:tailEnd/>
                  </a:ln>
                </p:spPr>
                <p:txBody>
                  <a:bodyPr/>
                  <a:lstStyle/>
                  <a:p>
                    <a:endParaRPr lang="en-US"/>
                  </a:p>
                </p:txBody>
              </p:sp>
              <p:sp>
                <p:nvSpPr>
                  <p:cNvPr id="340" name="Freeform 825"/>
                  <p:cNvSpPr>
                    <a:spLocks/>
                  </p:cNvSpPr>
                  <p:nvPr/>
                </p:nvSpPr>
                <p:spPr bwMode="auto">
                  <a:xfrm>
                    <a:off x="4707" y="958"/>
                    <a:ext cx="14" cy="38"/>
                  </a:xfrm>
                  <a:custGeom>
                    <a:avLst/>
                    <a:gdLst/>
                    <a:ahLst/>
                    <a:cxnLst>
                      <a:cxn ang="0">
                        <a:pos x="1" y="0"/>
                      </a:cxn>
                      <a:cxn ang="0">
                        <a:pos x="1" y="3"/>
                      </a:cxn>
                      <a:cxn ang="0">
                        <a:pos x="4" y="10"/>
                      </a:cxn>
                      <a:cxn ang="0">
                        <a:pos x="8" y="22"/>
                      </a:cxn>
                      <a:cxn ang="0">
                        <a:pos x="13" y="36"/>
                      </a:cxn>
                      <a:cxn ang="0">
                        <a:pos x="14" y="38"/>
                      </a:cxn>
                      <a:cxn ang="0">
                        <a:pos x="12" y="32"/>
                      </a:cxn>
                      <a:cxn ang="0">
                        <a:pos x="6" y="14"/>
                      </a:cxn>
                      <a:cxn ang="0">
                        <a:pos x="1" y="1"/>
                      </a:cxn>
                      <a:cxn ang="0">
                        <a:pos x="1" y="0"/>
                      </a:cxn>
                      <a:cxn ang="0">
                        <a:pos x="0" y="0"/>
                      </a:cxn>
                      <a:cxn ang="0">
                        <a:pos x="1" y="0"/>
                      </a:cxn>
                      <a:cxn ang="0">
                        <a:pos x="0" y="0"/>
                      </a:cxn>
                      <a:cxn ang="0">
                        <a:pos x="1" y="0"/>
                      </a:cxn>
                      <a:cxn ang="0">
                        <a:pos x="1" y="0"/>
                      </a:cxn>
                    </a:cxnLst>
                    <a:rect l="0" t="0" r="r" b="b"/>
                    <a:pathLst>
                      <a:path w="14" h="38">
                        <a:moveTo>
                          <a:pt x="1" y="0"/>
                        </a:moveTo>
                        <a:lnTo>
                          <a:pt x="1" y="3"/>
                        </a:lnTo>
                        <a:lnTo>
                          <a:pt x="4" y="10"/>
                        </a:lnTo>
                        <a:lnTo>
                          <a:pt x="8" y="22"/>
                        </a:lnTo>
                        <a:lnTo>
                          <a:pt x="13" y="36"/>
                        </a:lnTo>
                        <a:lnTo>
                          <a:pt x="14" y="38"/>
                        </a:lnTo>
                        <a:lnTo>
                          <a:pt x="12" y="32"/>
                        </a:lnTo>
                        <a:lnTo>
                          <a:pt x="6" y="14"/>
                        </a:lnTo>
                        <a:lnTo>
                          <a:pt x="1" y="1"/>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341" name="Freeform 826"/>
                  <p:cNvSpPr>
                    <a:spLocks/>
                  </p:cNvSpPr>
                  <p:nvPr/>
                </p:nvSpPr>
                <p:spPr bwMode="auto">
                  <a:xfrm>
                    <a:off x="4708" y="958"/>
                    <a:ext cx="13" cy="38"/>
                  </a:xfrm>
                  <a:custGeom>
                    <a:avLst/>
                    <a:gdLst/>
                    <a:ahLst/>
                    <a:cxnLst>
                      <a:cxn ang="0">
                        <a:pos x="0" y="0"/>
                      </a:cxn>
                      <a:cxn ang="0">
                        <a:pos x="0" y="3"/>
                      </a:cxn>
                      <a:cxn ang="0">
                        <a:pos x="3" y="10"/>
                      </a:cxn>
                      <a:cxn ang="0">
                        <a:pos x="7" y="22"/>
                      </a:cxn>
                      <a:cxn ang="0">
                        <a:pos x="12" y="36"/>
                      </a:cxn>
                      <a:cxn ang="0">
                        <a:pos x="13" y="38"/>
                      </a:cxn>
                    </a:cxnLst>
                    <a:rect l="0" t="0" r="r" b="b"/>
                    <a:pathLst>
                      <a:path w="13" h="38">
                        <a:moveTo>
                          <a:pt x="0" y="0"/>
                        </a:moveTo>
                        <a:lnTo>
                          <a:pt x="0" y="3"/>
                        </a:lnTo>
                        <a:lnTo>
                          <a:pt x="3" y="10"/>
                        </a:lnTo>
                        <a:lnTo>
                          <a:pt x="7" y="22"/>
                        </a:lnTo>
                        <a:lnTo>
                          <a:pt x="12" y="36"/>
                        </a:lnTo>
                        <a:lnTo>
                          <a:pt x="13" y="38"/>
                        </a:lnTo>
                      </a:path>
                    </a:pathLst>
                  </a:custGeom>
                  <a:solidFill>
                    <a:srgbClr val="800080"/>
                  </a:solidFill>
                  <a:ln w="9525" cmpd="sng">
                    <a:noFill/>
                    <a:prstDash val="solid"/>
                    <a:round/>
                    <a:headEnd/>
                    <a:tailEnd/>
                  </a:ln>
                </p:spPr>
                <p:txBody>
                  <a:bodyPr/>
                  <a:lstStyle/>
                  <a:p>
                    <a:endParaRPr lang="en-US"/>
                  </a:p>
                </p:txBody>
              </p:sp>
              <p:sp>
                <p:nvSpPr>
                  <p:cNvPr id="342" name="Freeform 827"/>
                  <p:cNvSpPr>
                    <a:spLocks/>
                  </p:cNvSpPr>
                  <p:nvPr/>
                </p:nvSpPr>
                <p:spPr bwMode="auto">
                  <a:xfrm>
                    <a:off x="4719" y="854"/>
                    <a:ext cx="31" cy="95"/>
                  </a:xfrm>
                  <a:custGeom>
                    <a:avLst/>
                    <a:gdLst/>
                    <a:ahLst/>
                    <a:cxnLst>
                      <a:cxn ang="0">
                        <a:pos x="1" y="0"/>
                      </a:cxn>
                      <a:cxn ang="0">
                        <a:pos x="2" y="6"/>
                      </a:cxn>
                      <a:cxn ang="0">
                        <a:pos x="5" y="21"/>
                      </a:cxn>
                      <a:cxn ang="0">
                        <a:pos x="15" y="57"/>
                      </a:cxn>
                      <a:cxn ang="0">
                        <a:pos x="28" y="90"/>
                      </a:cxn>
                      <a:cxn ang="0">
                        <a:pos x="31" y="95"/>
                      </a:cxn>
                      <a:cxn ang="0">
                        <a:pos x="30" y="90"/>
                      </a:cxn>
                      <a:cxn ang="0">
                        <a:pos x="27" y="75"/>
                      </a:cxn>
                      <a:cxn ang="0">
                        <a:pos x="18" y="41"/>
                      </a:cxn>
                      <a:cxn ang="0">
                        <a:pos x="17" y="27"/>
                      </a:cxn>
                      <a:cxn ang="0">
                        <a:pos x="17" y="21"/>
                      </a:cxn>
                      <a:cxn ang="0">
                        <a:pos x="18" y="17"/>
                      </a:cxn>
                      <a:cxn ang="0">
                        <a:pos x="20" y="14"/>
                      </a:cxn>
                      <a:cxn ang="0">
                        <a:pos x="21" y="14"/>
                      </a:cxn>
                      <a:cxn ang="0">
                        <a:pos x="18" y="12"/>
                      </a:cxn>
                      <a:cxn ang="0">
                        <a:pos x="8" y="5"/>
                      </a:cxn>
                      <a:cxn ang="0">
                        <a:pos x="1" y="1"/>
                      </a:cxn>
                      <a:cxn ang="0">
                        <a:pos x="1" y="0"/>
                      </a:cxn>
                      <a:cxn ang="0">
                        <a:pos x="0" y="0"/>
                      </a:cxn>
                      <a:cxn ang="0">
                        <a:pos x="1" y="0"/>
                      </a:cxn>
                      <a:cxn ang="0">
                        <a:pos x="0" y="0"/>
                      </a:cxn>
                      <a:cxn ang="0">
                        <a:pos x="1" y="0"/>
                      </a:cxn>
                      <a:cxn ang="0">
                        <a:pos x="1" y="0"/>
                      </a:cxn>
                    </a:cxnLst>
                    <a:rect l="0" t="0" r="r" b="b"/>
                    <a:pathLst>
                      <a:path w="31" h="95">
                        <a:moveTo>
                          <a:pt x="1" y="0"/>
                        </a:moveTo>
                        <a:lnTo>
                          <a:pt x="2" y="6"/>
                        </a:lnTo>
                        <a:lnTo>
                          <a:pt x="5" y="21"/>
                        </a:lnTo>
                        <a:lnTo>
                          <a:pt x="15" y="57"/>
                        </a:lnTo>
                        <a:lnTo>
                          <a:pt x="28" y="90"/>
                        </a:lnTo>
                        <a:lnTo>
                          <a:pt x="31" y="95"/>
                        </a:lnTo>
                        <a:lnTo>
                          <a:pt x="30" y="90"/>
                        </a:lnTo>
                        <a:lnTo>
                          <a:pt x="27" y="75"/>
                        </a:lnTo>
                        <a:lnTo>
                          <a:pt x="18" y="41"/>
                        </a:lnTo>
                        <a:lnTo>
                          <a:pt x="17" y="27"/>
                        </a:lnTo>
                        <a:lnTo>
                          <a:pt x="17" y="21"/>
                        </a:lnTo>
                        <a:lnTo>
                          <a:pt x="18" y="17"/>
                        </a:lnTo>
                        <a:lnTo>
                          <a:pt x="20" y="14"/>
                        </a:lnTo>
                        <a:lnTo>
                          <a:pt x="21" y="14"/>
                        </a:lnTo>
                        <a:lnTo>
                          <a:pt x="18" y="12"/>
                        </a:lnTo>
                        <a:lnTo>
                          <a:pt x="8" y="5"/>
                        </a:lnTo>
                        <a:lnTo>
                          <a:pt x="1" y="1"/>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343" name="Freeform 828"/>
                  <p:cNvSpPr>
                    <a:spLocks/>
                  </p:cNvSpPr>
                  <p:nvPr/>
                </p:nvSpPr>
                <p:spPr bwMode="auto">
                  <a:xfrm>
                    <a:off x="4719" y="854"/>
                    <a:ext cx="31" cy="95"/>
                  </a:xfrm>
                  <a:custGeom>
                    <a:avLst/>
                    <a:gdLst/>
                    <a:ahLst/>
                    <a:cxnLst>
                      <a:cxn ang="0">
                        <a:pos x="1" y="0"/>
                      </a:cxn>
                      <a:cxn ang="0">
                        <a:pos x="2" y="6"/>
                      </a:cxn>
                      <a:cxn ang="0">
                        <a:pos x="5" y="21"/>
                      </a:cxn>
                      <a:cxn ang="0">
                        <a:pos x="15" y="57"/>
                      </a:cxn>
                      <a:cxn ang="0">
                        <a:pos x="28" y="90"/>
                      </a:cxn>
                      <a:cxn ang="0">
                        <a:pos x="31" y="95"/>
                      </a:cxn>
                      <a:cxn ang="0">
                        <a:pos x="30" y="90"/>
                      </a:cxn>
                      <a:cxn ang="0">
                        <a:pos x="27" y="75"/>
                      </a:cxn>
                      <a:cxn ang="0">
                        <a:pos x="18" y="41"/>
                      </a:cxn>
                      <a:cxn ang="0">
                        <a:pos x="17" y="27"/>
                      </a:cxn>
                      <a:cxn ang="0">
                        <a:pos x="17" y="21"/>
                      </a:cxn>
                      <a:cxn ang="0">
                        <a:pos x="18" y="17"/>
                      </a:cxn>
                      <a:cxn ang="0">
                        <a:pos x="20" y="14"/>
                      </a:cxn>
                      <a:cxn ang="0">
                        <a:pos x="21" y="14"/>
                      </a:cxn>
                      <a:cxn ang="0">
                        <a:pos x="18" y="12"/>
                      </a:cxn>
                      <a:cxn ang="0">
                        <a:pos x="8" y="5"/>
                      </a:cxn>
                      <a:cxn ang="0">
                        <a:pos x="1" y="1"/>
                      </a:cxn>
                      <a:cxn ang="0">
                        <a:pos x="1" y="0"/>
                      </a:cxn>
                      <a:cxn ang="0">
                        <a:pos x="0" y="0"/>
                      </a:cxn>
                      <a:cxn ang="0">
                        <a:pos x="1" y="0"/>
                      </a:cxn>
                      <a:cxn ang="0">
                        <a:pos x="0" y="0"/>
                      </a:cxn>
                      <a:cxn ang="0">
                        <a:pos x="1" y="0"/>
                      </a:cxn>
                    </a:cxnLst>
                    <a:rect l="0" t="0" r="r" b="b"/>
                    <a:pathLst>
                      <a:path w="31" h="95">
                        <a:moveTo>
                          <a:pt x="1" y="0"/>
                        </a:moveTo>
                        <a:lnTo>
                          <a:pt x="2" y="6"/>
                        </a:lnTo>
                        <a:lnTo>
                          <a:pt x="5" y="21"/>
                        </a:lnTo>
                        <a:lnTo>
                          <a:pt x="15" y="57"/>
                        </a:lnTo>
                        <a:lnTo>
                          <a:pt x="28" y="90"/>
                        </a:lnTo>
                        <a:lnTo>
                          <a:pt x="31" y="95"/>
                        </a:lnTo>
                        <a:lnTo>
                          <a:pt x="30" y="90"/>
                        </a:lnTo>
                        <a:lnTo>
                          <a:pt x="27" y="75"/>
                        </a:lnTo>
                        <a:lnTo>
                          <a:pt x="18" y="41"/>
                        </a:lnTo>
                        <a:lnTo>
                          <a:pt x="17" y="27"/>
                        </a:lnTo>
                        <a:lnTo>
                          <a:pt x="17" y="21"/>
                        </a:lnTo>
                        <a:lnTo>
                          <a:pt x="18" y="17"/>
                        </a:lnTo>
                        <a:lnTo>
                          <a:pt x="20" y="14"/>
                        </a:lnTo>
                        <a:lnTo>
                          <a:pt x="21" y="14"/>
                        </a:lnTo>
                        <a:lnTo>
                          <a:pt x="18" y="12"/>
                        </a:lnTo>
                        <a:lnTo>
                          <a:pt x="8" y="5"/>
                        </a:lnTo>
                        <a:lnTo>
                          <a:pt x="1" y="1"/>
                        </a:lnTo>
                        <a:lnTo>
                          <a:pt x="1" y="0"/>
                        </a:lnTo>
                        <a:lnTo>
                          <a:pt x="0" y="0"/>
                        </a:lnTo>
                        <a:lnTo>
                          <a:pt x="1" y="0"/>
                        </a:lnTo>
                        <a:lnTo>
                          <a:pt x="0" y="0"/>
                        </a:lnTo>
                        <a:lnTo>
                          <a:pt x="1" y="0"/>
                        </a:lnTo>
                      </a:path>
                    </a:pathLst>
                  </a:custGeom>
                  <a:solidFill>
                    <a:srgbClr val="800080"/>
                  </a:solidFill>
                  <a:ln w="9525" cmpd="sng">
                    <a:noFill/>
                    <a:prstDash val="solid"/>
                    <a:round/>
                    <a:headEnd/>
                    <a:tailEnd/>
                  </a:ln>
                </p:spPr>
                <p:txBody>
                  <a:bodyPr/>
                  <a:lstStyle/>
                  <a:p>
                    <a:endParaRPr lang="en-US"/>
                  </a:p>
                </p:txBody>
              </p:sp>
              <p:sp>
                <p:nvSpPr>
                  <p:cNvPr id="344" name="Freeform 829"/>
                  <p:cNvSpPr>
                    <a:spLocks/>
                  </p:cNvSpPr>
                  <p:nvPr/>
                </p:nvSpPr>
                <p:spPr bwMode="auto">
                  <a:xfrm>
                    <a:off x="4757" y="983"/>
                    <a:ext cx="32" cy="78"/>
                  </a:xfrm>
                  <a:custGeom>
                    <a:avLst/>
                    <a:gdLst/>
                    <a:ahLst/>
                    <a:cxnLst>
                      <a:cxn ang="0">
                        <a:pos x="32" y="62"/>
                      </a:cxn>
                      <a:cxn ang="0">
                        <a:pos x="26" y="62"/>
                      </a:cxn>
                      <a:cxn ang="0">
                        <a:pos x="23" y="61"/>
                      </a:cxn>
                      <a:cxn ang="0">
                        <a:pos x="19" y="58"/>
                      </a:cxn>
                      <a:cxn ang="0">
                        <a:pos x="17" y="56"/>
                      </a:cxn>
                      <a:cxn ang="0">
                        <a:pos x="15" y="53"/>
                      </a:cxn>
                      <a:cxn ang="0">
                        <a:pos x="11" y="45"/>
                      </a:cxn>
                      <a:cxn ang="0">
                        <a:pos x="8" y="36"/>
                      </a:cxn>
                      <a:cxn ang="0">
                        <a:pos x="6" y="27"/>
                      </a:cxn>
                      <a:cxn ang="0">
                        <a:pos x="5" y="21"/>
                      </a:cxn>
                      <a:cxn ang="0">
                        <a:pos x="3" y="19"/>
                      </a:cxn>
                      <a:cxn ang="0">
                        <a:pos x="1" y="9"/>
                      </a:cxn>
                      <a:cxn ang="0">
                        <a:pos x="0" y="1"/>
                      </a:cxn>
                      <a:cxn ang="0">
                        <a:pos x="0" y="0"/>
                      </a:cxn>
                      <a:cxn ang="0">
                        <a:pos x="0" y="3"/>
                      </a:cxn>
                      <a:cxn ang="0">
                        <a:pos x="2" y="12"/>
                      </a:cxn>
                      <a:cxn ang="0">
                        <a:pos x="9" y="39"/>
                      </a:cxn>
                      <a:cxn ang="0">
                        <a:pos x="20" y="67"/>
                      </a:cxn>
                      <a:cxn ang="0">
                        <a:pos x="24" y="72"/>
                      </a:cxn>
                      <a:cxn ang="0">
                        <a:pos x="25" y="74"/>
                      </a:cxn>
                      <a:cxn ang="0">
                        <a:pos x="26" y="75"/>
                      </a:cxn>
                      <a:cxn ang="0">
                        <a:pos x="27" y="76"/>
                      </a:cxn>
                      <a:cxn ang="0">
                        <a:pos x="29" y="78"/>
                      </a:cxn>
                      <a:cxn ang="0">
                        <a:pos x="31" y="74"/>
                      </a:cxn>
                      <a:cxn ang="0">
                        <a:pos x="32" y="74"/>
                      </a:cxn>
                      <a:cxn ang="0">
                        <a:pos x="32" y="73"/>
                      </a:cxn>
                      <a:cxn ang="0">
                        <a:pos x="31" y="67"/>
                      </a:cxn>
                      <a:cxn ang="0">
                        <a:pos x="31" y="63"/>
                      </a:cxn>
                      <a:cxn ang="0">
                        <a:pos x="32" y="62"/>
                      </a:cxn>
                      <a:cxn ang="0">
                        <a:pos x="31" y="62"/>
                      </a:cxn>
                      <a:cxn ang="0">
                        <a:pos x="32" y="62"/>
                      </a:cxn>
                      <a:cxn ang="0">
                        <a:pos x="31" y="62"/>
                      </a:cxn>
                      <a:cxn ang="0">
                        <a:pos x="32" y="62"/>
                      </a:cxn>
                      <a:cxn ang="0">
                        <a:pos x="32" y="62"/>
                      </a:cxn>
                    </a:cxnLst>
                    <a:rect l="0" t="0" r="r" b="b"/>
                    <a:pathLst>
                      <a:path w="32" h="78">
                        <a:moveTo>
                          <a:pt x="32" y="62"/>
                        </a:moveTo>
                        <a:lnTo>
                          <a:pt x="26" y="62"/>
                        </a:lnTo>
                        <a:lnTo>
                          <a:pt x="23" y="61"/>
                        </a:lnTo>
                        <a:lnTo>
                          <a:pt x="19" y="58"/>
                        </a:lnTo>
                        <a:lnTo>
                          <a:pt x="17" y="56"/>
                        </a:lnTo>
                        <a:lnTo>
                          <a:pt x="15" y="53"/>
                        </a:lnTo>
                        <a:lnTo>
                          <a:pt x="11" y="45"/>
                        </a:lnTo>
                        <a:lnTo>
                          <a:pt x="8" y="36"/>
                        </a:lnTo>
                        <a:lnTo>
                          <a:pt x="6" y="27"/>
                        </a:lnTo>
                        <a:lnTo>
                          <a:pt x="5" y="21"/>
                        </a:lnTo>
                        <a:lnTo>
                          <a:pt x="3" y="19"/>
                        </a:lnTo>
                        <a:lnTo>
                          <a:pt x="1" y="9"/>
                        </a:lnTo>
                        <a:lnTo>
                          <a:pt x="0" y="1"/>
                        </a:lnTo>
                        <a:lnTo>
                          <a:pt x="0" y="0"/>
                        </a:lnTo>
                        <a:lnTo>
                          <a:pt x="0" y="3"/>
                        </a:lnTo>
                        <a:lnTo>
                          <a:pt x="2" y="12"/>
                        </a:lnTo>
                        <a:lnTo>
                          <a:pt x="9" y="39"/>
                        </a:lnTo>
                        <a:lnTo>
                          <a:pt x="20" y="67"/>
                        </a:lnTo>
                        <a:lnTo>
                          <a:pt x="24" y="72"/>
                        </a:lnTo>
                        <a:lnTo>
                          <a:pt x="25" y="74"/>
                        </a:lnTo>
                        <a:lnTo>
                          <a:pt x="26" y="75"/>
                        </a:lnTo>
                        <a:lnTo>
                          <a:pt x="27" y="76"/>
                        </a:lnTo>
                        <a:lnTo>
                          <a:pt x="29" y="78"/>
                        </a:lnTo>
                        <a:lnTo>
                          <a:pt x="31" y="74"/>
                        </a:lnTo>
                        <a:lnTo>
                          <a:pt x="32" y="74"/>
                        </a:lnTo>
                        <a:lnTo>
                          <a:pt x="32" y="73"/>
                        </a:lnTo>
                        <a:lnTo>
                          <a:pt x="31" y="67"/>
                        </a:lnTo>
                        <a:lnTo>
                          <a:pt x="31" y="63"/>
                        </a:lnTo>
                        <a:lnTo>
                          <a:pt x="32" y="62"/>
                        </a:lnTo>
                        <a:lnTo>
                          <a:pt x="31" y="62"/>
                        </a:lnTo>
                        <a:lnTo>
                          <a:pt x="32" y="62"/>
                        </a:lnTo>
                        <a:lnTo>
                          <a:pt x="31" y="62"/>
                        </a:lnTo>
                        <a:lnTo>
                          <a:pt x="32" y="62"/>
                        </a:lnTo>
                        <a:lnTo>
                          <a:pt x="32" y="62"/>
                        </a:lnTo>
                        <a:close/>
                      </a:path>
                    </a:pathLst>
                  </a:custGeom>
                  <a:solidFill>
                    <a:srgbClr val="800080"/>
                  </a:solidFill>
                  <a:ln w="9525" cmpd="sng">
                    <a:noFill/>
                    <a:round/>
                    <a:headEnd/>
                    <a:tailEnd/>
                  </a:ln>
                </p:spPr>
                <p:txBody>
                  <a:bodyPr/>
                  <a:lstStyle/>
                  <a:p>
                    <a:endParaRPr lang="en-US"/>
                  </a:p>
                </p:txBody>
              </p:sp>
              <p:sp>
                <p:nvSpPr>
                  <p:cNvPr id="345" name="Freeform 830"/>
                  <p:cNvSpPr>
                    <a:spLocks/>
                  </p:cNvSpPr>
                  <p:nvPr/>
                </p:nvSpPr>
                <p:spPr bwMode="auto">
                  <a:xfrm>
                    <a:off x="4757" y="983"/>
                    <a:ext cx="32" cy="78"/>
                  </a:xfrm>
                  <a:custGeom>
                    <a:avLst/>
                    <a:gdLst/>
                    <a:ahLst/>
                    <a:cxnLst>
                      <a:cxn ang="0">
                        <a:pos x="32" y="62"/>
                      </a:cxn>
                      <a:cxn ang="0">
                        <a:pos x="26" y="62"/>
                      </a:cxn>
                      <a:cxn ang="0">
                        <a:pos x="23" y="61"/>
                      </a:cxn>
                      <a:cxn ang="0">
                        <a:pos x="19" y="58"/>
                      </a:cxn>
                      <a:cxn ang="0">
                        <a:pos x="17" y="56"/>
                      </a:cxn>
                      <a:cxn ang="0">
                        <a:pos x="15" y="53"/>
                      </a:cxn>
                      <a:cxn ang="0">
                        <a:pos x="11" y="45"/>
                      </a:cxn>
                      <a:cxn ang="0">
                        <a:pos x="8" y="36"/>
                      </a:cxn>
                      <a:cxn ang="0">
                        <a:pos x="6" y="27"/>
                      </a:cxn>
                      <a:cxn ang="0">
                        <a:pos x="5" y="21"/>
                      </a:cxn>
                      <a:cxn ang="0">
                        <a:pos x="3" y="19"/>
                      </a:cxn>
                      <a:cxn ang="0">
                        <a:pos x="1" y="9"/>
                      </a:cxn>
                      <a:cxn ang="0">
                        <a:pos x="0" y="1"/>
                      </a:cxn>
                      <a:cxn ang="0">
                        <a:pos x="0" y="0"/>
                      </a:cxn>
                      <a:cxn ang="0">
                        <a:pos x="0" y="3"/>
                      </a:cxn>
                      <a:cxn ang="0">
                        <a:pos x="2" y="12"/>
                      </a:cxn>
                      <a:cxn ang="0">
                        <a:pos x="9" y="39"/>
                      </a:cxn>
                      <a:cxn ang="0">
                        <a:pos x="20" y="67"/>
                      </a:cxn>
                      <a:cxn ang="0">
                        <a:pos x="24" y="72"/>
                      </a:cxn>
                      <a:cxn ang="0">
                        <a:pos x="25" y="74"/>
                      </a:cxn>
                      <a:cxn ang="0">
                        <a:pos x="26" y="75"/>
                      </a:cxn>
                      <a:cxn ang="0">
                        <a:pos x="27" y="76"/>
                      </a:cxn>
                      <a:cxn ang="0">
                        <a:pos x="29" y="78"/>
                      </a:cxn>
                      <a:cxn ang="0">
                        <a:pos x="31" y="74"/>
                      </a:cxn>
                      <a:cxn ang="0">
                        <a:pos x="32" y="74"/>
                      </a:cxn>
                    </a:cxnLst>
                    <a:rect l="0" t="0" r="r" b="b"/>
                    <a:pathLst>
                      <a:path w="32" h="78">
                        <a:moveTo>
                          <a:pt x="32" y="62"/>
                        </a:moveTo>
                        <a:lnTo>
                          <a:pt x="26" y="62"/>
                        </a:lnTo>
                        <a:lnTo>
                          <a:pt x="23" y="61"/>
                        </a:lnTo>
                        <a:lnTo>
                          <a:pt x="19" y="58"/>
                        </a:lnTo>
                        <a:lnTo>
                          <a:pt x="17" y="56"/>
                        </a:lnTo>
                        <a:lnTo>
                          <a:pt x="15" y="53"/>
                        </a:lnTo>
                        <a:lnTo>
                          <a:pt x="11" y="45"/>
                        </a:lnTo>
                        <a:lnTo>
                          <a:pt x="8" y="36"/>
                        </a:lnTo>
                        <a:lnTo>
                          <a:pt x="6" y="27"/>
                        </a:lnTo>
                        <a:lnTo>
                          <a:pt x="5" y="21"/>
                        </a:lnTo>
                        <a:lnTo>
                          <a:pt x="3" y="19"/>
                        </a:lnTo>
                        <a:lnTo>
                          <a:pt x="1" y="9"/>
                        </a:lnTo>
                        <a:lnTo>
                          <a:pt x="0" y="1"/>
                        </a:lnTo>
                        <a:lnTo>
                          <a:pt x="0" y="0"/>
                        </a:lnTo>
                        <a:lnTo>
                          <a:pt x="0" y="3"/>
                        </a:lnTo>
                        <a:lnTo>
                          <a:pt x="2" y="12"/>
                        </a:lnTo>
                        <a:lnTo>
                          <a:pt x="9" y="39"/>
                        </a:lnTo>
                        <a:lnTo>
                          <a:pt x="20" y="67"/>
                        </a:lnTo>
                        <a:lnTo>
                          <a:pt x="24" y="72"/>
                        </a:lnTo>
                        <a:lnTo>
                          <a:pt x="25" y="74"/>
                        </a:lnTo>
                        <a:lnTo>
                          <a:pt x="26" y="75"/>
                        </a:lnTo>
                        <a:lnTo>
                          <a:pt x="27" y="76"/>
                        </a:lnTo>
                        <a:lnTo>
                          <a:pt x="29" y="78"/>
                        </a:lnTo>
                        <a:lnTo>
                          <a:pt x="31" y="74"/>
                        </a:lnTo>
                        <a:lnTo>
                          <a:pt x="32" y="74"/>
                        </a:lnTo>
                      </a:path>
                    </a:pathLst>
                  </a:custGeom>
                  <a:solidFill>
                    <a:srgbClr val="800080"/>
                  </a:solidFill>
                  <a:ln w="9525" cmpd="sng">
                    <a:noFill/>
                    <a:prstDash val="solid"/>
                    <a:round/>
                    <a:headEnd/>
                    <a:tailEnd/>
                  </a:ln>
                </p:spPr>
                <p:txBody>
                  <a:bodyPr/>
                  <a:lstStyle/>
                  <a:p>
                    <a:endParaRPr lang="en-US"/>
                  </a:p>
                </p:txBody>
              </p:sp>
              <p:sp>
                <p:nvSpPr>
                  <p:cNvPr id="346" name="Freeform 831"/>
                  <p:cNvSpPr>
                    <a:spLocks/>
                  </p:cNvSpPr>
                  <p:nvPr/>
                </p:nvSpPr>
                <p:spPr bwMode="auto">
                  <a:xfrm>
                    <a:off x="4771" y="1036"/>
                    <a:ext cx="17" cy="23"/>
                  </a:xfrm>
                  <a:custGeom>
                    <a:avLst/>
                    <a:gdLst/>
                    <a:ahLst/>
                    <a:cxnLst>
                      <a:cxn ang="0">
                        <a:pos x="0" y="0"/>
                      </a:cxn>
                      <a:cxn ang="0">
                        <a:pos x="1" y="3"/>
                      </a:cxn>
                      <a:cxn ang="0">
                        <a:pos x="3" y="8"/>
                      </a:cxn>
                      <a:cxn ang="0">
                        <a:pos x="6" y="17"/>
                      </a:cxn>
                      <a:cxn ang="0">
                        <a:pos x="10" y="20"/>
                      </a:cxn>
                      <a:cxn ang="0">
                        <a:pos x="13" y="23"/>
                      </a:cxn>
                      <a:cxn ang="0">
                        <a:pos x="17" y="23"/>
                      </a:cxn>
                    </a:cxnLst>
                    <a:rect l="0" t="0" r="r" b="b"/>
                    <a:pathLst>
                      <a:path w="17" h="23">
                        <a:moveTo>
                          <a:pt x="0" y="0"/>
                        </a:moveTo>
                        <a:lnTo>
                          <a:pt x="1" y="3"/>
                        </a:lnTo>
                        <a:lnTo>
                          <a:pt x="3" y="8"/>
                        </a:lnTo>
                        <a:lnTo>
                          <a:pt x="6" y="17"/>
                        </a:lnTo>
                        <a:lnTo>
                          <a:pt x="10" y="20"/>
                        </a:lnTo>
                        <a:lnTo>
                          <a:pt x="13" y="23"/>
                        </a:lnTo>
                        <a:lnTo>
                          <a:pt x="17" y="23"/>
                        </a:lnTo>
                      </a:path>
                    </a:pathLst>
                  </a:custGeom>
                  <a:solidFill>
                    <a:srgbClr val="800080"/>
                  </a:solidFill>
                  <a:ln w="9525" cmpd="sng">
                    <a:noFill/>
                    <a:prstDash val="solid"/>
                    <a:round/>
                    <a:headEnd/>
                    <a:tailEnd/>
                  </a:ln>
                </p:spPr>
                <p:txBody>
                  <a:bodyPr/>
                  <a:lstStyle/>
                  <a:p>
                    <a:endParaRPr lang="en-US"/>
                  </a:p>
                </p:txBody>
              </p:sp>
              <p:sp>
                <p:nvSpPr>
                  <p:cNvPr id="347" name="Freeform 832"/>
                  <p:cNvSpPr>
                    <a:spLocks/>
                  </p:cNvSpPr>
                  <p:nvPr/>
                </p:nvSpPr>
                <p:spPr bwMode="auto">
                  <a:xfrm>
                    <a:off x="4664" y="967"/>
                    <a:ext cx="29" cy="45"/>
                  </a:xfrm>
                  <a:custGeom>
                    <a:avLst/>
                    <a:gdLst/>
                    <a:ahLst/>
                    <a:cxnLst>
                      <a:cxn ang="0">
                        <a:pos x="1" y="40"/>
                      </a:cxn>
                      <a:cxn ang="0">
                        <a:pos x="3" y="37"/>
                      </a:cxn>
                      <a:cxn ang="0">
                        <a:pos x="7" y="30"/>
                      </a:cxn>
                      <a:cxn ang="0">
                        <a:pos x="15" y="17"/>
                      </a:cxn>
                      <a:cxn ang="0">
                        <a:pos x="25" y="3"/>
                      </a:cxn>
                      <a:cxn ang="0">
                        <a:pos x="29" y="0"/>
                      </a:cxn>
                      <a:cxn ang="0">
                        <a:pos x="25" y="3"/>
                      </a:cxn>
                      <a:cxn ang="0">
                        <a:pos x="21" y="10"/>
                      </a:cxn>
                      <a:cxn ang="0">
                        <a:pos x="14" y="26"/>
                      </a:cxn>
                      <a:cxn ang="0">
                        <a:pos x="9" y="42"/>
                      </a:cxn>
                      <a:cxn ang="0">
                        <a:pos x="8" y="45"/>
                      </a:cxn>
                      <a:cxn ang="0">
                        <a:pos x="4" y="43"/>
                      </a:cxn>
                      <a:cxn ang="0">
                        <a:pos x="1" y="42"/>
                      </a:cxn>
                      <a:cxn ang="0">
                        <a:pos x="1" y="40"/>
                      </a:cxn>
                      <a:cxn ang="0">
                        <a:pos x="0" y="40"/>
                      </a:cxn>
                      <a:cxn ang="0">
                        <a:pos x="1" y="40"/>
                      </a:cxn>
                      <a:cxn ang="0">
                        <a:pos x="0" y="40"/>
                      </a:cxn>
                      <a:cxn ang="0">
                        <a:pos x="1" y="40"/>
                      </a:cxn>
                      <a:cxn ang="0">
                        <a:pos x="1" y="40"/>
                      </a:cxn>
                    </a:cxnLst>
                    <a:rect l="0" t="0" r="r" b="b"/>
                    <a:pathLst>
                      <a:path w="29" h="45">
                        <a:moveTo>
                          <a:pt x="1" y="40"/>
                        </a:moveTo>
                        <a:lnTo>
                          <a:pt x="3" y="37"/>
                        </a:lnTo>
                        <a:lnTo>
                          <a:pt x="7" y="30"/>
                        </a:lnTo>
                        <a:lnTo>
                          <a:pt x="15" y="17"/>
                        </a:lnTo>
                        <a:lnTo>
                          <a:pt x="25" y="3"/>
                        </a:lnTo>
                        <a:lnTo>
                          <a:pt x="29" y="0"/>
                        </a:lnTo>
                        <a:lnTo>
                          <a:pt x="25" y="3"/>
                        </a:lnTo>
                        <a:lnTo>
                          <a:pt x="21" y="10"/>
                        </a:lnTo>
                        <a:lnTo>
                          <a:pt x="14" y="26"/>
                        </a:lnTo>
                        <a:lnTo>
                          <a:pt x="9" y="42"/>
                        </a:lnTo>
                        <a:lnTo>
                          <a:pt x="8" y="45"/>
                        </a:lnTo>
                        <a:lnTo>
                          <a:pt x="4" y="43"/>
                        </a:lnTo>
                        <a:lnTo>
                          <a:pt x="1" y="42"/>
                        </a:lnTo>
                        <a:lnTo>
                          <a:pt x="1" y="40"/>
                        </a:lnTo>
                        <a:lnTo>
                          <a:pt x="0" y="40"/>
                        </a:lnTo>
                        <a:lnTo>
                          <a:pt x="1" y="40"/>
                        </a:lnTo>
                        <a:lnTo>
                          <a:pt x="0" y="40"/>
                        </a:lnTo>
                        <a:lnTo>
                          <a:pt x="1" y="40"/>
                        </a:lnTo>
                        <a:lnTo>
                          <a:pt x="1" y="40"/>
                        </a:lnTo>
                        <a:close/>
                      </a:path>
                    </a:pathLst>
                  </a:custGeom>
                  <a:solidFill>
                    <a:srgbClr val="800080"/>
                  </a:solidFill>
                  <a:ln w="9525" cmpd="sng">
                    <a:noFill/>
                    <a:round/>
                    <a:headEnd/>
                    <a:tailEnd/>
                  </a:ln>
                </p:spPr>
                <p:txBody>
                  <a:bodyPr/>
                  <a:lstStyle/>
                  <a:p>
                    <a:endParaRPr lang="en-US"/>
                  </a:p>
                </p:txBody>
              </p:sp>
              <p:sp>
                <p:nvSpPr>
                  <p:cNvPr id="348" name="Freeform 833"/>
                  <p:cNvSpPr>
                    <a:spLocks/>
                  </p:cNvSpPr>
                  <p:nvPr/>
                </p:nvSpPr>
                <p:spPr bwMode="auto">
                  <a:xfrm>
                    <a:off x="4664" y="967"/>
                    <a:ext cx="29" cy="45"/>
                  </a:xfrm>
                  <a:custGeom>
                    <a:avLst/>
                    <a:gdLst/>
                    <a:ahLst/>
                    <a:cxnLst>
                      <a:cxn ang="0">
                        <a:pos x="1" y="40"/>
                      </a:cxn>
                      <a:cxn ang="0">
                        <a:pos x="3" y="37"/>
                      </a:cxn>
                      <a:cxn ang="0">
                        <a:pos x="7" y="30"/>
                      </a:cxn>
                      <a:cxn ang="0">
                        <a:pos x="15" y="17"/>
                      </a:cxn>
                      <a:cxn ang="0">
                        <a:pos x="25" y="3"/>
                      </a:cxn>
                      <a:cxn ang="0">
                        <a:pos x="29" y="0"/>
                      </a:cxn>
                      <a:cxn ang="0">
                        <a:pos x="25" y="3"/>
                      </a:cxn>
                      <a:cxn ang="0">
                        <a:pos x="21" y="10"/>
                      </a:cxn>
                      <a:cxn ang="0">
                        <a:pos x="14" y="26"/>
                      </a:cxn>
                      <a:cxn ang="0">
                        <a:pos x="9" y="42"/>
                      </a:cxn>
                      <a:cxn ang="0">
                        <a:pos x="8" y="45"/>
                      </a:cxn>
                      <a:cxn ang="0">
                        <a:pos x="4" y="43"/>
                      </a:cxn>
                      <a:cxn ang="0">
                        <a:pos x="1" y="42"/>
                      </a:cxn>
                      <a:cxn ang="0">
                        <a:pos x="1" y="40"/>
                      </a:cxn>
                      <a:cxn ang="0">
                        <a:pos x="0" y="40"/>
                      </a:cxn>
                      <a:cxn ang="0">
                        <a:pos x="1" y="40"/>
                      </a:cxn>
                      <a:cxn ang="0">
                        <a:pos x="0" y="40"/>
                      </a:cxn>
                      <a:cxn ang="0">
                        <a:pos x="1" y="40"/>
                      </a:cxn>
                    </a:cxnLst>
                    <a:rect l="0" t="0" r="r" b="b"/>
                    <a:pathLst>
                      <a:path w="29" h="45">
                        <a:moveTo>
                          <a:pt x="1" y="40"/>
                        </a:moveTo>
                        <a:lnTo>
                          <a:pt x="3" y="37"/>
                        </a:lnTo>
                        <a:lnTo>
                          <a:pt x="7" y="30"/>
                        </a:lnTo>
                        <a:lnTo>
                          <a:pt x="15" y="17"/>
                        </a:lnTo>
                        <a:lnTo>
                          <a:pt x="25" y="3"/>
                        </a:lnTo>
                        <a:lnTo>
                          <a:pt x="29" y="0"/>
                        </a:lnTo>
                        <a:lnTo>
                          <a:pt x="25" y="3"/>
                        </a:lnTo>
                        <a:lnTo>
                          <a:pt x="21" y="10"/>
                        </a:lnTo>
                        <a:lnTo>
                          <a:pt x="14" y="26"/>
                        </a:lnTo>
                        <a:lnTo>
                          <a:pt x="9" y="42"/>
                        </a:lnTo>
                        <a:lnTo>
                          <a:pt x="8" y="45"/>
                        </a:lnTo>
                        <a:lnTo>
                          <a:pt x="4" y="43"/>
                        </a:lnTo>
                        <a:lnTo>
                          <a:pt x="1" y="42"/>
                        </a:lnTo>
                        <a:lnTo>
                          <a:pt x="1" y="40"/>
                        </a:lnTo>
                        <a:lnTo>
                          <a:pt x="0" y="40"/>
                        </a:lnTo>
                        <a:lnTo>
                          <a:pt x="1" y="40"/>
                        </a:lnTo>
                        <a:lnTo>
                          <a:pt x="0" y="40"/>
                        </a:lnTo>
                        <a:lnTo>
                          <a:pt x="1" y="40"/>
                        </a:lnTo>
                      </a:path>
                    </a:pathLst>
                  </a:custGeom>
                  <a:solidFill>
                    <a:srgbClr val="800080"/>
                  </a:solidFill>
                  <a:ln w="9525" cmpd="sng">
                    <a:noFill/>
                    <a:prstDash val="solid"/>
                    <a:round/>
                    <a:headEnd/>
                    <a:tailEnd/>
                  </a:ln>
                </p:spPr>
                <p:txBody>
                  <a:bodyPr/>
                  <a:lstStyle/>
                  <a:p>
                    <a:endParaRPr lang="en-US"/>
                  </a:p>
                </p:txBody>
              </p:sp>
              <p:sp>
                <p:nvSpPr>
                  <p:cNvPr id="349" name="Freeform 834"/>
                  <p:cNvSpPr>
                    <a:spLocks/>
                  </p:cNvSpPr>
                  <p:nvPr/>
                </p:nvSpPr>
                <p:spPr bwMode="auto">
                  <a:xfrm>
                    <a:off x="4619" y="490"/>
                    <a:ext cx="172" cy="393"/>
                  </a:xfrm>
                  <a:custGeom>
                    <a:avLst/>
                    <a:gdLst/>
                    <a:ahLst/>
                    <a:cxnLst>
                      <a:cxn ang="0">
                        <a:pos x="170" y="393"/>
                      </a:cxn>
                      <a:cxn ang="0">
                        <a:pos x="149" y="392"/>
                      </a:cxn>
                      <a:cxn ang="0">
                        <a:pos x="135" y="387"/>
                      </a:cxn>
                      <a:cxn ang="0">
                        <a:pos x="112" y="373"/>
                      </a:cxn>
                      <a:cxn ang="0">
                        <a:pos x="67" y="333"/>
                      </a:cxn>
                      <a:cxn ang="0">
                        <a:pos x="63" y="324"/>
                      </a:cxn>
                      <a:cxn ang="0">
                        <a:pos x="57" y="307"/>
                      </a:cxn>
                      <a:cxn ang="0">
                        <a:pos x="52" y="291"/>
                      </a:cxn>
                      <a:cxn ang="0">
                        <a:pos x="48" y="278"/>
                      </a:cxn>
                      <a:cxn ang="0">
                        <a:pos x="37" y="248"/>
                      </a:cxn>
                      <a:cxn ang="0">
                        <a:pos x="35" y="241"/>
                      </a:cxn>
                      <a:cxn ang="0">
                        <a:pos x="36" y="240"/>
                      </a:cxn>
                      <a:cxn ang="0">
                        <a:pos x="36" y="252"/>
                      </a:cxn>
                      <a:cxn ang="0">
                        <a:pos x="26" y="246"/>
                      </a:cxn>
                      <a:cxn ang="0">
                        <a:pos x="18" y="236"/>
                      </a:cxn>
                      <a:cxn ang="0">
                        <a:pos x="5" y="196"/>
                      </a:cxn>
                      <a:cxn ang="0">
                        <a:pos x="4" y="145"/>
                      </a:cxn>
                      <a:cxn ang="0">
                        <a:pos x="11" y="136"/>
                      </a:cxn>
                      <a:cxn ang="0">
                        <a:pos x="19" y="134"/>
                      </a:cxn>
                      <a:cxn ang="0">
                        <a:pos x="26" y="138"/>
                      </a:cxn>
                      <a:cxn ang="0">
                        <a:pos x="33" y="146"/>
                      </a:cxn>
                      <a:cxn ang="0">
                        <a:pos x="35" y="151"/>
                      </a:cxn>
                      <a:cxn ang="0">
                        <a:pos x="34" y="135"/>
                      </a:cxn>
                      <a:cxn ang="0">
                        <a:pos x="37" y="101"/>
                      </a:cxn>
                      <a:cxn ang="0">
                        <a:pos x="41" y="89"/>
                      </a:cxn>
                      <a:cxn ang="0">
                        <a:pos x="58" y="36"/>
                      </a:cxn>
                      <a:cxn ang="0">
                        <a:pos x="86" y="12"/>
                      </a:cxn>
                      <a:cxn ang="0">
                        <a:pos x="104" y="10"/>
                      </a:cxn>
                      <a:cxn ang="0">
                        <a:pos x="145" y="4"/>
                      </a:cxn>
                      <a:cxn ang="0">
                        <a:pos x="172" y="0"/>
                      </a:cxn>
                      <a:cxn ang="0">
                        <a:pos x="172" y="63"/>
                      </a:cxn>
                      <a:cxn ang="0">
                        <a:pos x="171" y="385"/>
                      </a:cxn>
                      <a:cxn ang="0">
                        <a:pos x="171" y="392"/>
                      </a:cxn>
                      <a:cxn ang="0">
                        <a:pos x="171" y="392"/>
                      </a:cxn>
                      <a:cxn ang="0">
                        <a:pos x="172" y="392"/>
                      </a:cxn>
                    </a:cxnLst>
                    <a:rect l="0" t="0" r="r" b="b"/>
                    <a:pathLst>
                      <a:path w="172" h="393">
                        <a:moveTo>
                          <a:pt x="172" y="392"/>
                        </a:moveTo>
                        <a:lnTo>
                          <a:pt x="170" y="393"/>
                        </a:lnTo>
                        <a:lnTo>
                          <a:pt x="164" y="393"/>
                        </a:lnTo>
                        <a:lnTo>
                          <a:pt x="149" y="392"/>
                        </a:lnTo>
                        <a:lnTo>
                          <a:pt x="137" y="390"/>
                        </a:lnTo>
                        <a:lnTo>
                          <a:pt x="135" y="387"/>
                        </a:lnTo>
                        <a:lnTo>
                          <a:pt x="127" y="383"/>
                        </a:lnTo>
                        <a:lnTo>
                          <a:pt x="112" y="373"/>
                        </a:lnTo>
                        <a:lnTo>
                          <a:pt x="86" y="355"/>
                        </a:lnTo>
                        <a:lnTo>
                          <a:pt x="67" y="333"/>
                        </a:lnTo>
                        <a:lnTo>
                          <a:pt x="65" y="326"/>
                        </a:lnTo>
                        <a:lnTo>
                          <a:pt x="63" y="324"/>
                        </a:lnTo>
                        <a:lnTo>
                          <a:pt x="61" y="318"/>
                        </a:lnTo>
                        <a:lnTo>
                          <a:pt x="57" y="307"/>
                        </a:lnTo>
                        <a:lnTo>
                          <a:pt x="52" y="295"/>
                        </a:lnTo>
                        <a:lnTo>
                          <a:pt x="52" y="291"/>
                        </a:lnTo>
                        <a:lnTo>
                          <a:pt x="50" y="287"/>
                        </a:lnTo>
                        <a:lnTo>
                          <a:pt x="48" y="278"/>
                        </a:lnTo>
                        <a:lnTo>
                          <a:pt x="42" y="261"/>
                        </a:lnTo>
                        <a:lnTo>
                          <a:pt x="37" y="248"/>
                        </a:lnTo>
                        <a:lnTo>
                          <a:pt x="37" y="246"/>
                        </a:lnTo>
                        <a:lnTo>
                          <a:pt x="35" y="241"/>
                        </a:lnTo>
                        <a:lnTo>
                          <a:pt x="35" y="237"/>
                        </a:lnTo>
                        <a:lnTo>
                          <a:pt x="36" y="240"/>
                        </a:lnTo>
                        <a:lnTo>
                          <a:pt x="37" y="247"/>
                        </a:lnTo>
                        <a:lnTo>
                          <a:pt x="36" y="252"/>
                        </a:lnTo>
                        <a:lnTo>
                          <a:pt x="31" y="250"/>
                        </a:lnTo>
                        <a:lnTo>
                          <a:pt x="26" y="246"/>
                        </a:lnTo>
                        <a:lnTo>
                          <a:pt x="22" y="243"/>
                        </a:lnTo>
                        <a:lnTo>
                          <a:pt x="18" y="236"/>
                        </a:lnTo>
                        <a:lnTo>
                          <a:pt x="10" y="218"/>
                        </a:lnTo>
                        <a:lnTo>
                          <a:pt x="5" y="196"/>
                        </a:lnTo>
                        <a:lnTo>
                          <a:pt x="0" y="157"/>
                        </a:lnTo>
                        <a:lnTo>
                          <a:pt x="4" y="145"/>
                        </a:lnTo>
                        <a:lnTo>
                          <a:pt x="7" y="140"/>
                        </a:lnTo>
                        <a:lnTo>
                          <a:pt x="11" y="136"/>
                        </a:lnTo>
                        <a:lnTo>
                          <a:pt x="16" y="134"/>
                        </a:lnTo>
                        <a:lnTo>
                          <a:pt x="19" y="134"/>
                        </a:lnTo>
                        <a:lnTo>
                          <a:pt x="23" y="136"/>
                        </a:lnTo>
                        <a:lnTo>
                          <a:pt x="26" y="138"/>
                        </a:lnTo>
                        <a:lnTo>
                          <a:pt x="30" y="141"/>
                        </a:lnTo>
                        <a:lnTo>
                          <a:pt x="33" y="146"/>
                        </a:lnTo>
                        <a:lnTo>
                          <a:pt x="35" y="151"/>
                        </a:lnTo>
                        <a:lnTo>
                          <a:pt x="35" y="151"/>
                        </a:lnTo>
                        <a:lnTo>
                          <a:pt x="34" y="145"/>
                        </a:lnTo>
                        <a:lnTo>
                          <a:pt x="34" y="135"/>
                        </a:lnTo>
                        <a:lnTo>
                          <a:pt x="34" y="119"/>
                        </a:lnTo>
                        <a:lnTo>
                          <a:pt x="37" y="101"/>
                        </a:lnTo>
                        <a:lnTo>
                          <a:pt x="40" y="95"/>
                        </a:lnTo>
                        <a:lnTo>
                          <a:pt x="41" y="89"/>
                        </a:lnTo>
                        <a:lnTo>
                          <a:pt x="45" y="71"/>
                        </a:lnTo>
                        <a:lnTo>
                          <a:pt x="58" y="36"/>
                        </a:lnTo>
                        <a:lnTo>
                          <a:pt x="69" y="21"/>
                        </a:lnTo>
                        <a:lnTo>
                          <a:pt x="86" y="12"/>
                        </a:lnTo>
                        <a:lnTo>
                          <a:pt x="97" y="10"/>
                        </a:lnTo>
                        <a:lnTo>
                          <a:pt x="104" y="10"/>
                        </a:lnTo>
                        <a:lnTo>
                          <a:pt x="119" y="8"/>
                        </a:lnTo>
                        <a:lnTo>
                          <a:pt x="145" y="4"/>
                        </a:lnTo>
                        <a:lnTo>
                          <a:pt x="167" y="2"/>
                        </a:lnTo>
                        <a:lnTo>
                          <a:pt x="172" y="0"/>
                        </a:lnTo>
                        <a:lnTo>
                          <a:pt x="171" y="8"/>
                        </a:lnTo>
                        <a:lnTo>
                          <a:pt x="172" y="63"/>
                        </a:lnTo>
                        <a:lnTo>
                          <a:pt x="171" y="245"/>
                        </a:lnTo>
                        <a:lnTo>
                          <a:pt x="171" y="385"/>
                        </a:lnTo>
                        <a:lnTo>
                          <a:pt x="172" y="392"/>
                        </a:lnTo>
                        <a:lnTo>
                          <a:pt x="171" y="392"/>
                        </a:lnTo>
                        <a:lnTo>
                          <a:pt x="172" y="392"/>
                        </a:lnTo>
                        <a:lnTo>
                          <a:pt x="171" y="392"/>
                        </a:lnTo>
                        <a:lnTo>
                          <a:pt x="172" y="392"/>
                        </a:lnTo>
                        <a:lnTo>
                          <a:pt x="172" y="392"/>
                        </a:lnTo>
                        <a:close/>
                      </a:path>
                    </a:pathLst>
                  </a:custGeom>
                  <a:solidFill>
                    <a:srgbClr val="800080"/>
                  </a:solidFill>
                  <a:ln w="9525" cmpd="sng">
                    <a:noFill/>
                    <a:round/>
                    <a:headEnd/>
                    <a:tailEnd/>
                  </a:ln>
                </p:spPr>
                <p:txBody>
                  <a:bodyPr/>
                  <a:lstStyle/>
                  <a:p>
                    <a:endParaRPr lang="en-US"/>
                  </a:p>
                </p:txBody>
              </p:sp>
              <p:sp>
                <p:nvSpPr>
                  <p:cNvPr id="350" name="Freeform 835"/>
                  <p:cNvSpPr>
                    <a:spLocks/>
                  </p:cNvSpPr>
                  <p:nvPr/>
                </p:nvSpPr>
                <p:spPr bwMode="auto">
                  <a:xfrm>
                    <a:off x="4620" y="492"/>
                    <a:ext cx="172" cy="391"/>
                  </a:xfrm>
                  <a:custGeom>
                    <a:avLst/>
                    <a:gdLst/>
                    <a:ahLst/>
                    <a:cxnLst>
                      <a:cxn ang="0">
                        <a:pos x="172" y="390"/>
                      </a:cxn>
                      <a:cxn ang="0">
                        <a:pos x="170" y="391"/>
                      </a:cxn>
                      <a:cxn ang="0">
                        <a:pos x="164" y="391"/>
                      </a:cxn>
                      <a:cxn ang="0">
                        <a:pos x="149" y="390"/>
                      </a:cxn>
                      <a:cxn ang="0">
                        <a:pos x="137" y="388"/>
                      </a:cxn>
                      <a:cxn ang="0">
                        <a:pos x="135" y="385"/>
                      </a:cxn>
                      <a:cxn ang="0">
                        <a:pos x="127" y="381"/>
                      </a:cxn>
                      <a:cxn ang="0">
                        <a:pos x="112" y="372"/>
                      </a:cxn>
                      <a:cxn ang="0">
                        <a:pos x="86" y="354"/>
                      </a:cxn>
                      <a:cxn ang="0">
                        <a:pos x="67" y="332"/>
                      </a:cxn>
                      <a:cxn ang="0">
                        <a:pos x="65" y="324"/>
                      </a:cxn>
                      <a:cxn ang="0">
                        <a:pos x="64" y="322"/>
                      </a:cxn>
                      <a:cxn ang="0">
                        <a:pos x="61" y="317"/>
                      </a:cxn>
                      <a:cxn ang="0">
                        <a:pos x="57" y="306"/>
                      </a:cxn>
                      <a:cxn ang="0">
                        <a:pos x="52" y="293"/>
                      </a:cxn>
                      <a:cxn ang="0">
                        <a:pos x="52" y="289"/>
                      </a:cxn>
                      <a:cxn ang="0">
                        <a:pos x="50" y="286"/>
                      </a:cxn>
                      <a:cxn ang="0">
                        <a:pos x="48" y="277"/>
                      </a:cxn>
                      <a:cxn ang="0">
                        <a:pos x="42" y="260"/>
                      </a:cxn>
                      <a:cxn ang="0">
                        <a:pos x="38" y="247"/>
                      </a:cxn>
                      <a:cxn ang="0">
                        <a:pos x="38" y="244"/>
                      </a:cxn>
                      <a:cxn ang="0">
                        <a:pos x="35" y="239"/>
                      </a:cxn>
                      <a:cxn ang="0">
                        <a:pos x="35" y="236"/>
                      </a:cxn>
                      <a:cxn ang="0">
                        <a:pos x="36" y="239"/>
                      </a:cxn>
                      <a:cxn ang="0">
                        <a:pos x="38" y="245"/>
                      </a:cxn>
                      <a:cxn ang="0">
                        <a:pos x="36" y="250"/>
                      </a:cxn>
                      <a:cxn ang="0">
                        <a:pos x="31" y="250"/>
                      </a:cxn>
                      <a:cxn ang="0">
                        <a:pos x="26" y="245"/>
                      </a:cxn>
                      <a:cxn ang="0">
                        <a:pos x="22" y="242"/>
                      </a:cxn>
                      <a:cxn ang="0">
                        <a:pos x="17" y="235"/>
                      </a:cxn>
                      <a:cxn ang="0">
                        <a:pos x="14" y="226"/>
                      </a:cxn>
                      <a:cxn ang="0">
                        <a:pos x="7" y="207"/>
                      </a:cxn>
                      <a:cxn ang="0">
                        <a:pos x="0" y="164"/>
                      </a:cxn>
                      <a:cxn ang="0">
                        <a:pos x="3" y="143"/>
                      </a:cxn>
                      <a:cxn ang="0">
                        <a:pos x="7" y="138"/>
                      </a:cxn>
                      <a:cxn ang="0">
                        <a:pos x="12" y="134"/>
                      </a:cxn>
                      <a:cxn ang="0">
                        <a:pos x="15" y="133"/>
                      </a:cxn>
                      <a:cxn ang="0">
                        <a:pos x="19" y="133"/>
                      </a:cxn>
                      <a:cxn ang="0">
                        <a:pos x="23" y="134"/>
                      </a:cxn>
                      <a:cxn ang="0">
                        <a:pos x="26" y="136"/>
                      </a:cxn>
                      <a:cxn ang="0">
                        <a:pos x="30" y="140"/>
                      </a:cxn>
                      <a:cxn ang="0">
                        <a:pos x="33" y="146"/>
                      </a:cxn>
                      <a:cxn ang="0">
                        <a:pos x="35" y="149"/>
                      </a:cxn>
                      <a:cxn ang="0">
                        <a:pos x="35" y="149"/>
                      </a:cxn>
                      <a:cxn ang="0">
                        <a:pos x="34" y="143"/>
                      </a:cxn>
                      <a:cxn ang="0">
                        <a:pos x="34" y="133"/>
                      </a:cxn>
                      <a:cxn ang="0">
                        <a:pos x="34" y="117"/>
                      </a:cxn>
                      <a:cxn ang="0">
                        <a:pos x="38" y="100"/>
                      </a:cxn>
                      <a:cxn ang="0">
                        <a:pos x="40" y="95"/>
                      </a:cxn>
                      <a:cxn ang="0">
                        <a:pos x="41" y="88"/>
                      </a:cxn>
                      <a:cxn ang="0">
                        <a:pos x="45" y="70"/>
                      </a:cxn>
                      <a:cxn ang="0">
                        <a:pos x="58" y="35"/>
                      </a:cxn>
                      <a:cxn ang="0">
                        <a:pos x="69" y="20"/>
                      </a:cxn>
                      <a:cxn ang="0">
                        <a:pos x="86" y="10"/>
                      </a:cxn>
                      <a:cxn ang="0">
                        <a:pos x="97" y="8"/>
                      </a:cxn>
                      <a:cxn ang="0">
                        <a:pos x="104" y="8"/>
                      </a:cxn>
                      <a:cxn ang="0">
                        <a:pos x="118" y="6"/>
                      </a:cxn>
                      <a:cxn ang="0">
                        <a:pos x="143" y="3"/>
                      </a:cxn>
                      <a:cxn ang="0">
                        <a:pos x="163" y="1"/>
                      </a:cxn>
                      <a:cxn ang="0">
                        <a:pos x="169" y="0"/>
                      </a:cxn>
                    </a:cxnLst>
                    <a:rect l="0" t="0" r="r" b="b"/>
                    <a:pathLst>
                      <a:path w="172" h="391">
                        <a:moveTo>
                          <a:pt x="172" y="390"/>
                        </a:moveTo>
                        <a:lnTo>
                          <a:pt x="170" y="391"/>
                        </a:lnTo>
                        <a:lnTo>
                          <a:pt x="164" y="391"/>
                        </a:lnTo>
                        <a:lnTo>
                          <a:pt x="149" y="390"/>
                        </a:lnTo>
                        <a:lnTo>
                          <a:pt x="137" y="388"/>
                        </a:lnTo>
                        <a:lnTo>
                          <a:pt x="135" y="385"/>
                        </a:lnTo>
                        <a:lnTo>
                          <a:pt x="127" y="381"/>
                        </a:lnTo>
                        <a:lnTo>
                          <a:pt x="112" y="372"/>
                        </a:lnTo>
                        <a:lnTo>
                          <a:pt x="86" y="354"/>
                        </a:lnTo>
                        <a:lnTo>
                          <a:pt x="67" y="332"/>
                        </a:lnTo>
                        <a:lnTo>
                          <a:pt x="65" y="324"/>
                        </a:lnTo>
                        <a:lnTo>
                          <a:pt x="64" y="322"/>
                        </a:lnTo>
                        <a:lnTo>
                          <a:pt x="61" y="317"/>
                        </a:lnTo>
                        <a:lnTo>
                          <a:pt x="57" y="306"/>
                        </a:lnTo>
                        <a:lnTo>
                          <a:pt x="52" y="293"/>
                        </a:lnTo>
                        <a:lnTo>
                          <a:pt x="52" y="289"/>
                        </a:lnTo>
                        <a:lnTo>
                          <a:pt x="50" y="286"/>
                        </a:lnTo>
                        <a:lnTo>
                          <a:pt x="48" y="277"/>
                        </a:lnTo>
                        <a:lnTo>
                          <a:pt x="42" y="260"/>
                        </a:lnTo>
                        <a:lnTo>
                          <a:pt x="38" y="247"/>
                        </a:lnTo>
                        <a:lnTo>
                          <a:pt x="38" y="244"/>
                        </a:lnTo>
                        <a:lnTo>
                          <a:pt x="35" y="239"/>
                        </a:lnTo>
                        <a:lnTo>
                          <a:pt x="35" y="236"/>
                        </a:lnTo>
                        <a:lnTo>
                          <a:pt x="36" y="239"/>
                        </a:lnTo>
                        <a:lnTo>
                          <a:pt x="38" y="245"/>
                        </a:lnTo>
                        <a:lnTo>
                          <a:pt x="36" y="250"/>
                        </a:lnTo>
                        <a:lnTo>
                          <a:pt x="31" y="250"/>
                        </a:lnTo>
                        <a:lnTo>
                          <a:pt x="26" y="245"/>
                        </a:lnTo>
                        <a:lnTo>
                          <a:pt x="22" y="242"/>
                        </a:lnTo>
                        <a:lnTo>
                          <a:pt x="17" y="235"/>
                        </a:lnTo>
                        <a:lnTo>
                          <a:pt x="14" y="226"/>
                        </a:lnTo>
                        <a:lnTo>
                          <a:pt x="7" y="207"/>
                        </a:lnTo>
                        <a:lnTo>
                          <a:pt x="0" y="164"/>
                        </a:lnTo>
                        <a:lnTo>
                          <a:pt x="3" y="143"/>
                        </a:lnTo>
                        <a:lnTo>
                          <a:pt x="7" y="138"/>
                        </a:lnTo>
                        <a:lnTo>
                          <a:pt x="12" y="134"/>
                        </a:lnTo>
                        <a:lnTo>
                          <a:pt x="15" y="133"/>
                        </a:lnTo>
                        <a:lnTo>
                          <a:pt x="19" y="133"/>
                        </a:lnTo>
                        <a:lnTo>
                          <a:pt x="23" y="134"/>
                        </a:lnTo>
                        <a:lnTo>
                          <a:pt x="26" y="136"/>
                        </a:lnTo>
                        <a:lnTo>
                          <a:pt x="30" y="140"/>
                        </a:lnTo>
                        <a:lnTo>
                          <a:pt x="33" y="146"/>
                        </a:lnTo>
                        <a:lnTo>
                          <a:pt x="35" y="149"/>
                        </a:lnTo>
                        <a:lnTo>
                          <a:pt x="35" y="149"/>
                        </a:lnTo>
                        <a:lnTo>
                          <a:pt x="34" y="143"/>
                        </a:lnTo>
                        <a:lnTo>
                          <a:pt x="34" y="133"/>
                        </a:lnTo>
                        <a:lnTo>
                          <a:pt x="34" y="117"/>
                        </a:lnTo>
                        <a:lnTo>
                          <a:pt x="38" y="100"/>
                        </a:lnTo>
                        <a:lnTo>
                          <a:pt x="40" y="95"/>
                        </a:lnTo>
                        <a:lnTo>
                          <a:pt x="41" y="88"/>
                        </a:lnTo>
                        <a:lnTo>
                          <a:pt x="45" y="70"/>
                        </a:lnTo>
                        <a:lnTo>
                          <a:pt x="58" y="35"/>
                        </a:lnTo>
                        <a:lnTo>
                          <a:pt x="69" y="20"/>
                        </a:lnTo>
                        <a:lnTo>
                          <a:pt x="86" y="10"/>
                        </a:lnTo>
                        <a:lnTo>
                          <a:pt x="97" y="8"/>
                        </a:lnTo>
                        <a:lnTo>
                          <a:pt x="104" y="8"/>
                        </a:lnTo>
                        <a:lnTo>
                          <a:pt x="118" y="6"/>
                        </a:lnTo>
                        <a:lnTo>
                          <a:pt x="143" y="3"/>
                        </a:lnTo>
                        <a:lnTo>
                          <a:pt x="163" y="1"/>
                        </a:lnTo>
                        <a:lnTo>
                          <a:pt x="169" y="0"/>
                        </a:lnTo>
                      </a:path>
                    </a:pathLst>
                  </a:custGeom>
                  <a:solidFill>
                    <a:srgbClr val="800080"/>
                  </a:solidFill>
                  <a:ln w="9525" cmpd="sng">
                    <a:noFill/>
                    <a:prstDash val="solid"/>
                    <a:round/>
                    <a:headEnd/>
                    <a:tailEnd/>
                  </a:ln>
                </p:spPr>
                <p:txBody>
                  <a:bodyPr/>
                  <a:lstStyle/>
                  <a:p>
                    <a:endParaRPr lang="en-US"/>
                  </a:p>
                </p:txBody>
              </p:sp>
              <p:sp>
                <p:nvSpPr>
                  <p:cNvPr id="351" name="Freeform 836"/>
                  <p:cNvSpPr>
                    <a:spLocks/>
                  </p:cNvSpPr>
                  <p:nvPr/>
                </p:nvSpPr>
                <p:spPr bwMode="auto">
                  <a:xfrm>
                    <a:off x="4693" y="639"/>
                    <a:ext cx="63" cy="25"/>
                  </a:xfrm>
                  <a:custGeom>
                    <a:avLst/>
                    <a:gdLst/>
                    <a:ahLst/>
                    <a:cxnLst>
                      <a:cxn ang="0">
                        <a:pos x="1" y="13"/>
                      </a:cxn>
                      <a:cxn ang="0">
                        <a:pos x="5" y="10"/>
                      </a:cxn>
                      <a:cxn ang="0">
                        <a:pos x="17" y="3"/>
                      </a:cxn>
                      <a:cxn ang="0">
                        <a:pos x="27" y="0"/>
                      </a:cxn>
                      <a:cxn ang="0">
                        <a:pos x="37" y="0"/>
                      </a:cxn>
                      <a:cxn ang="0">
                        <a:pos x="47" y="4"/>
                      </a:cxn>
                      <a:cxn ang="0">
                        <a:pos x="57" y="12"/>
                      </a:cxn>
                      <a:cxn ang="0">
                        <a:pos x="63" y="17"/>
                      </a:cxn>
                      <a:cxn ang="0">
                        <a:pos x="60" y="19"/>
                      </a:cxn>
                      <a:cxn ang="0">
                        <a:pos x="57" y="21"/>
                      </a:cxn>
                      <a:cxn ang="0">
                        <a:pos x="53" y="22"/>
                      </a:cxn>
                      <a:cxn ang="0">
                        <a:pos x="44" y="25"/>
                      </a:cxn>
                      <a:cxn ang="0">
                        <a:pos x="34" y="25"/>
                      </a:cxn>
                      <a:cxn ang="0">
                        <a:pos x="13" y="21"/>
                      </a:cxn>
                      <a:cxn ang="0">
                        <a:pos x="10" y="18"/>
                      </a:cxn>
                      <a:cxn ang="0">
                        <a:pos x="4" y="15"/>
                      </a:cxn>
                      <a:cxn ang="0">
                        <a:pos x="1" y="14"/>
                      </a:cxn>
                      <a:cxn ang="0">
                        <a:pos x="1" y="13"/>
                      </a:cxn>
                      <a:cxn ang="0">
                        <a:pos x="0" y="13"/>
                      </a:cxn>
                      <a:cxn ang="0">
                        <a:pos x="1" y="13"/>
                      </a:cxn>
                      <a:cxn ang="0">
                        <a:pos x="0" y="13"/>
                      </a:cxn>
                      <a:cxn ang="0">
                        <a:pos x="1" y="13"/>
                      </a:cxn>
                      <a:cxn ang="0">
                        <a:pos x="1" y="13"/>
                      </a:cxn>
                    </a:cxnLst>
                    <a:rect l="0" t="0" r="r" b="b"/>
                    <a:pathLst>
                      <a:path w="63" h="25">
                        <a:moveTo>
                          <a:pt x="1" y="13"/>
                        </a:moveTo>
                        <a:lnTo>
                          <a:pt x="5" y="10"/>
                        </a:lnTo>
                        <a:lnTo>
                          <a:pt x="17" y="3"/>
                        </a:lnTo>
                        <a:lnTo>
                          <a:pt x="27" y="0"/>
                        </a:lnTo>
                        <a:lnTo>
                          <a:pt x="37" y="0"/>
                        </a:lnTo>
                        <a:lnTo>
                          <a:pt x="47" y="4"/>
                        </a:lnTo>
                        <a:lnTo>
                          <a:pt x="57" y="12"/>
                        </a:lnTo>
                        <a:lnTo>
                          <a:pt x="63" y="17"/>
                        </a:lnTo>
                        <a:lnTo>
                          <a:pt x="60" y="19"/>
                        </a:lnTo>
                        <a:lnTo>
                          <a:pt x="57" y="21"/>
                        </a:lnTo>
                        <a:lnTo>
                          <a:pt x="53" y="22"/>
                        </a:lnTo>
                        <a:lnTo>
                          <a:pt x="44" y="25"/>
                        </a:lnTo>
                        <a:lnTo>
                          <a:pt x="34" y="25"/>
                        </a:lnTo>
                        <a:lnTo>
                          <a:pt x="13" y="21"/>
                        </a:lnTo>
                        <a:lnTo>
                          <a:pt x="10" y="18"/>
                        </a:lnTo>
                        <a:lnTo>
                          <a:pt x="4" y="15"/>
                        </a:lnTo>
                        <a:lnTo>
                          <a:pt x="1" y="14"/>
                        </a:lnTo>
                        <a:lnTo>
                          <a:pt x="1" y="13"/>
                        </a:lnTo>
                        <a:lnTo>
                          <a:pt x="0" y="13"/>
                        </a:lnTo>
                        <a:lnTo>
                          <a:pt x="1" y="13"/>
                        </a:lnTo>
                        <a:lnTo>
                          <a:pt x="0" y="13"/>
                        </a:lnTo>
                        <a:lnTo>
                          <a:pt x="1" y="13"/>
                        </a:lnTo>
                        <a:lnTo>
                          <a:pt x="1" y="13"/>
                        </a:lnTo>
                        <a:close/>
                      </a:path>
                    </a:pathLst>
                  </a:custGeom>
                  <a:solidFill>
                    <a:srgbClr val="800080"/>
                  </a:solidFill>
                  <a:ln w="9525" cmpd="sng">
                    <a:noFill/>
                    <a:round/>
                    <a:headEnd/>
                    <a:tailEnd/>
                  </a:ln>
                </p:spPr>
                <p:txBody>
                  <a:bodyPr/>
                  <a:lstStyle/>
                  <a:p>
                    <a:endParaRPr lang="en-US"/>
                  </a:p>
                </p:txBody>
              </p:sp>
              <p:sp>
                <p:nvSpPr>
                  <p:cNvPr id="352" name="Freeform 837"/>
                  <p:cNvSpPr>
                    <a:spLocks/>
                  </p:cNvSpPr>
                  <p:nvPr/>
                </p:nvSpPr>
                <p:spPr bwMode="auto">
                  <a:xfrm>
                    <a:off x="4693" y="638"/>
                    <a:ext cx="63" cy="16"/>
                  </a:xfrm>
                  <a:custGeom>
                    <a:avLst/>
                    <a:gdLst/>
                    <a:ahLst/>
                    <a:cxnLst>
                      <a:cxn ang="0">
                        <a:pos x="0" y="16"/>
                      </a:cxn>
                      <a:cxn ang="0">
                        <a:pos x="3" y="13"/>
                      </a:cxn>
                      <a:cxn ang="0">
                        <a:pos x="13" y="5"/>
                      </a:cxn>
                      <a:cxn ang="0">
                        <a:pos x="23" y="1"/>
                      </a:cxn>
                      <a:cxn ang="0">
                        <a:pos x="35" y="0"/>
                      </a:cxn>
                      <a:cxn ang="0">
                        <a:pos x="46" y="3"/>
                      </a:cxn>
                      <a:cxn ang="0">
                        <a:pos x="57" y="11"/>
                      </a:cxn>
                      <a:cxn ang="0">
                        <a:pos x="63" y="16"/>
                      </a:cxn>
                    </a:cxnLst>
                    <a:rect l="0" t="0" r="r" b="b"/>
                    <a:pathLst>
                      <a:path w="63" h="16">
                        <a:moveTo>
                          <a:pt x="0" y="16"/>
                        </a:moveTo>
                        <a:lnTo>
                          <a:pt x="3" y="13"/>
                        </a:lnTo>
                        <a:lnTo>
                          <a:pt x="13" y="5"/>
                        </a:lnTo>
                        <a:lnTo>
                          <a:pt x="23" y="1"/>
                        </a:lnTo>
                        <a:lnTo>
                          <a:pt x="35" y="0"/>
                        </a:lnTo>
                        <a:lnTo>
                          <a:pt x="46" y="3"/>
                        </a:lnTo>
                        <a:lnTo>
                          <a:pt x="57" y="11"/>
                        </a:lnTo>
                        <a:lnTo>
                          <a:pt x="63" y="16"/>
                        </a:lnTo>
                      </a:path>
                    </a:pathLst>
                  </a:custGeom>
                  <a:solidFill>
                    <a:srgbClr val="800080"/>
                  </a:solidFill>
                  <a:ln w="9525" cmpd="sng">
                    <a:noFill/>
                    <a:prstDash val="solid"/>
                    <a:round/>
                    <a:headEnd/>
                    <a:tailEnd/>
                  </a:ln>
                </p:spPr>
                <p:txBody>
                  <a:bodyPr/>
                  <a:lstStyle/>
                  <a:p>
                    <a:endParaRPr lang="en-US"/>
                  </a:p>
                </p:txBody>
              </p:sp>
              <p:sp>
                <p:nvSpPr>
                  <p:cNvPr id="353" name="Freeform 838"/>
                  <p:cNvSpPr>
                    <a:spLocks/>
                  </p:cNvSpPr>
                  <p:nvPr/>
                </p:nvSpPr>
                <p:spPr bwMode="auto">
                  <a:xfrm>
                    <a:off x="4711" y="639"/>
                    <a:ext cx="30" cy="25"/>
                  </a:xfrm>
                  <a:custGeom>
                    <a:avLst/>
                    <a:gdLst/>
                    <a:ahLst/>
                    <a:cxnLst>
                      <a:cxn ang="0">
                        <a:pos x="17" y="25"/>
                      </a:cxn>
                      <a:cxn ang="0">
                        <a:pos x="18" y="25"/>
                      </a:cxn>
                      <a:cxn ang="0">
                        <a:pos x="21" y="23"/>
                      </a:cxn>
                      <a:cxn ang="0">
                        <a:pos x="27" y="21"/>
                      </a:cxn>
                      <a:cxn ang="0">
                        <a:pos x="28" y="19"/>
                      </a:cxn>
                      <a:cxn ang="0">
                        <a:pos x="29" y="15"/>
                      </a:cxn>
                      <a:cxn ang="0">
                        <a:pos x="30" y="13"/>
                      </a:cxn>
                      <a:cxn ang="0">
                        <a:pos x="30" y="11"/>
                      </a:cxn>
                      <a:cxn ang="0">
                        <a:pos x="29" y="6"/>
                      </a:cxn>
                      <a:cxn ang="0">
                        <a:pos x="27" y="3"/>
                      </a:cxn>
                      <a:cxn ang="0">
                        <a:pos x="25" y="2"/>
                      </a:cxn>
                      <a:cxn ang="0">
                        <a:pos x="21" y="1"/>
                      </a:cxn>
                      <a:cxn ang="0">
                        <a:pos x="18" y="1"/>
                      </a:cxn>
                      <a:cxn ang="0">
                        <a:pos x="17" y="0"/>
                      </a:cxn>
                      <a:cxn ang="0">
                        <a:pos x="10" y="1"/>
                      </a:cxn>
                      <a:cxn ang="0">
                        <a:pos x="5" y="2"/>
                      </a:cxn>
                      <a:cxn ang="0">
                        <a:pos x="2" y="3"/>
                      </a:cxn>
                      <a:cxn ang="0">
                        <a:pos x="1" y="5"/>
                      </a:cxn>
                      <a:cxn ang="0">
                        <a:pos x="0" y="8"/>
                      </a:cxn>
                      <a:cxn ang="0">
                        <a:pos x="0" y="10"/>
                      </a:cxn>
                      <a:cxn ang="0">
                        <a:pos x="0" y="13"/>
                      </a:cxn>
                      <a:cxn ang="0">
                        <a:pos x="1" y="17"/>
                      </a:cxn>
                      <a:cxn ang="0">
                        <a:pos x="2" y="17"/>
                      </a:cxn>
                      <a:cxn ang="0">
                        <a:pos x="2" y="19"/>
                      </a:cxn>
                      <a:cxn ang="0">
                        <a:pos x="3" y="21"/>
                      </a:cxn>
                      <a:cxn ang="0">
                        <a:pos x="5" y="23"/>
                      </a:cxn>
                      <a:cxn ang="0">
                        <a:pos x="8" y="25"/>
                      </a:cxn>
                      <a:cxn ang="0">
                        <a:pos x="11" y="25"/>
                      </a:cxn>
                      <a:cxn ang="0">
                        <a:pos x="14" y="25"/>
                      </a:cxn>
                      <a:cxn ang="0">
                        <a:pos x="17" y="25"/>
                      </a:cxn>
                      <a:cxn ang="0">
                        <a:pos x="16" y="25"/>
                      </a:cxn>
                      <a:cxn ang="0">
                        <a:pos x="17" y="25"/>
                      </a:cxn>
                      <a:cxn ang="0">
                        <a:pos x="16" y="25"/>
                      </a:cxn>
                      <a:cxn ang="0">
                        <a:pos x="17" y="25"/>
                      </a:cxn>
                      <a:cxn ang="0">
                        <a:pos x="17" y="25"/>
                      </a:cxn>
                    </a:cxnLst>
                    <a:rect l="0" t="0" r="r" b="b"/>
                    <a:pathLst>
                      <a:path w="30" h="25">
                        <a:moveTo>
                          <a:pt x="17" y="25"/>
                        </a:moveTo>
                        <a:lnTo>
                          <a:pt x="18" y="25"/>
                        </a:lnTo>
                        <a:lnTo>
                          <a:pt x="21" y="23"/>
                        </a:lnTo>
                        <a:lnTo>
                          <a:pt x="27" y="21"/>
                        </a:lnTo>
                        <a:lnTo>
                          <a:pt x="28" y="19"/>
                        </a:lnTo>
                        <a:lnTo>
                          <a:pt x="29" y="15"/>
                        </a:lnTo>
                        <a:lnTo>
                          <a:pt x="30" y="13"/>
                        </a:lnTo>
                        <a:lnTo>
                          <a:pt x="30" y="11"/>
                        </a:lnTo>
                        <a:lnTo>
                          <a:pt x="29" y="6"/>
                        </a:lnTo>
                        <a:lnTo>
                          <a:pt x="27" y="3"/>
                        </a:lnTo>
                        <a:lnTo>
                          <a:pt x="25" y="2"/>
                        </a:lnTo>
                        <a:lnTo>
                          <a:pt x="21" y="1"/>
                        </a:lnTo>
                        <a:lnTo>
                          <a:pt x="18" y="1"/>
                        </a:lnTo>
                        <a:lnTo>
                          <a:pt x="17" y="0"/>
                        </a:lnTo>
                        <a:lnTo>
                          <a:pt x="10" y="1"/>
                        </a:lnTo>
                        <a:lnTo>
                          <a:pt x="5" y="2"/>
                        </a:lnTo>
                        <a:lnTo>
                          <a:pt x="2" y="3"/>
                        </a:lnTo>
                        <a:lnTo>
                          <a:pt x="1" y="5"/>
                        </a:lnTo>
                        <a:lnTo>
                          <a:pt x="0" y="8"/>
                        </a:lnTo>
                        <a:lnTo>
                          <a:pt x="0" y="10"/>
                        </a:lnTo>
                        <a:lnTo>
                          <a:pt x="0" y="13"/>
                        </a:lnTo>
                        <a:lnTo>
                          <a:pt x="1" y="17"/>
                        </a:lnTo>
                        <a:lnTo>
                          <a:pt x="2" y="17"/>
                        </a:lnTo>
                        <a:lnTo>
                          <a:pt x="2" y="19"/>
                        </a:lnTo>
                        <a:lnTo>
                          <a:pt x="3" y="21"/>
                        </a:lnTo>
                        <a:lnTo>
                          <a:pt x="5" y="23"/>
                        </a:lnTo>
                        <a:lnTo>
                          <a:pt x="8" y="25"/>
                        </a:lnTo>
                        <a:lnTo>
                          <a:pt x="11" y="25"/>
                        </a:lnTo>
                        <a:lnTo>
                          <a:pt x="14" y="25"/>
                        </a:lnTo>
                        <a:lnTo>
                          <a:pt x="17" y="25"/>
                        </a:lnTo>
                        <a:lnTo>
                          <a:pt x="16" y="25"/>
                        </a:lnTo>
                        <a:lnTo>
                          <a:pt x="17" y="25"/>
                        </a:lnTo>
                        <a:lnTo>
                          <a:pt x="16" y="25"/>
                        </a:lnTo>
                        <a:lnTo>
                          <a:pt x="17" y="25"/>
                        </a:lnTo>
                        <a:lnTo>
                          <a:pt x="17" y="25"/>
                        </a:lnTo>
                        <a:close/>
                      </a:path>
                    </a:pathLst>
                  </a:custGeom>
                  <a:solidFill>
                    <a:srgbClr val="800080"/>
                  </a:solidFill>
                  <a:ln w="9525" cmpd="sng">
                    <a:noFill/>
                    <a:round/>
                    <a:headEnd/>
                    <a:tailEnd/>
                  </a:ln>
                </p:spPr>
                <p:txBody>
                  <a:bodyPr/>
                  <a:lstStyle/>
                  <a:p>
                    <a:endParaRPr lang="en-US"/>
                  </a:p>
                </p:txBody>
              </p:sp>
              <p:sp>
                <p:nvSpPr>
                  <p:cNvPr id="354" name="Freeform 839"/>
                  <p:cNvSpPr>
                    <a:spLocks/>
                  </p:cNvSpPr>
                  <p:nvPr/>
                </p:nvSpPr>
                <p:spPr bwMode="auto">
                  <a:xfrm>
                    <a:off x="4711" y="639"/>
                    <a:ext cx="30" cy="25"/>
                  </a:xfrm>
                  <a:custGeom>
                    <a:avLst/>
                    <a:gdLst/>
                    <a:ahLst/>
                    <a:cxnLst>
                      <a:cxn ang="0">
                        <a:pos x="17" y="25"/>
                      </a:cxn>
                      <a:cxn ang="0">
                        <a:pos x="18" y="25"/>
                      </a:cxn>
                      <a:cxn ang="0">
                        <a:pos x="21" y="23"/>
                      </a:cxn>
                      <a:cxn ang="0">
                        <a:pos x="27" y="21"/>
                      </a:cxn>
                      <a:cxn ang="0">
                        <a:pos x="28" y="19"/>
                      </a:cxn>
                      <a:cxn ang="0">
                        <a:pos x="29" y="15"/>
                      </a:cxn>
                      <a:cxn ang="0">
                        <a:pos x="30" y="13"/>
                      </a:cxn>
                      <a:cxn ang="0">
                        <a:pos x="30" y="11"/>
                      </a:cxn>
                      <a:cxn ang="0">
                        <a:pos x="29" y="6"/>
                      </a:cxn>
                      <a:cxn ang="0">
                        <a:pos x="27" y="3"/>
                      </a:cxn>
                      <a:cxn ang="0">
                        <a:pos x="25" y="2"/>
                      </a:cxn>
                      <a:cxn ang="0">
                        <a:pos x="21" y="1"/>
                      </a:cxn>
                      <a:cxn ang="0">
                        <a:pos x="18" y="1"/>
                      </a:cxn>
                      <a:cxn ang="0">
                        <a:pos x="17" y="0"/>
                      </a:cxn>
                      <a:cxn ang="0">
                        <a:pos x="10" y="1"/>
                      </a:cxn>
                      <a:cxn ang="0">
                        <a:pos x="5" y="2"/>
                      </a:cxn>
                      <a:cxn ang="0">
                        <a:pos x="2" y="3"/>
                      </a:cxn>
                      <a:cxn ang="0">
                        <a:pos x="1" y="5"/>
                      </a:cxn>
                      <a:cxn ang="0">
                        <a:pos x="0" y="8"/>
                      </a:cxn>
                      <a:cxn ang="0">
                        <a:pos x="0" y="10"/>
                      </a:cxn>
                      <a:cxn ang="0">
                        <a:pos x="0" y="13"/>
                      </a:cxn>
                      <a:cxn ang="0">
                        <a:pos x="1" y="17"/>
                      </a:cxn>
                      <a:cxn ang="0">
                        <a:pos x="2" y="17"/>
                      </a:cxn>
                      <a:cxn ang="0">
                        <a:pos x="2" y="19"/>
                      </a:cxn>
                      <a:cxn ang="0">
                        <a:pos x="3" y="21"/>
                      </a:cxn>
                      <a:cxn ang="0">
                        <a:pos x="5" y="23"/>
                      </a:cxn>
                      <a:cxn ang="0">
                        <a:pos x="8" y="25"/>
                      </a:cxn>
                      <a:cxn ang="0">
                        <a:pos x="11" y="25"/>
                      </a:cxn>
                      <a:cxn ang="0">
                        <a:pos x="14" y="25"/>
                      </a:cxn>
                      <a:cxn ang="0">
                        <a:pos x="17" y="25"/>
                      </a:cxn>
                      <a:cxn ang="0">
                        <a:pos x="16" y="25"/>
                      </a:cxn>
                      <a:cxn ang="0">
                        <a:pos x="17" y="25"/>
                      </a:cxn>
                      <a:cxn ang="0">
                        <a:pos x="16" y="25"/>
                      </a:cxn>
                      <a:cxn ang="0">
                        <a:pos x="17" y="25"/>
                      </a:cxn>
                    </a:cxnLst>
                    <a:rect l="0" t="0" r="r" b="b"/>
                    <a:pathLst>
                      <a:path w="30" h="25">
                        <a:moveTo>
                          <a:pt x="17" y="25"/>
                        </a:moveTo>
                        <a:lnTo>
                          <a:pt x="18" y="25"/>
                        </a:lnTo>
                        <a:lnTo>
                          <a:pt x="21" y="23"/>
                        </a:lnTo>
                        <a:lnTo>
                          <a:pt x="27" y="21"/>
                        </a:lnTo>
                        <a:lnTo>
                          <a:pt x="28" y="19"/>
                        </a:lnTo>
                        <a:lnTo>
                          <a:pt x="29" y="15"/>
                        </a:lnTo>
                        <a:lnTo>
                          <a:pt x="30" y="13"/>
                        </a:lnTo>
                        <a:lnTo>
                          <a:pt x="30" y="11"/>
                        </a:lnTo>
                        <a:lnTo>
                          <a:pt x="29" y="6"/>
                        </a:lnTo>
                        <a:lnTo>
                          <a:pt x="27" y="3"/>
                        </a:lnTo>
                        <a:lnTo>
                          <a:pt x="25" y="2"/>
                        </a:lnTo>
                        <a:lnTo>
                          <a:pt x="21" y="1"/>
                        </a:lnTo>
                        <a:lnTo>
                          <a:pt x="18" y="1"/>
                        </a:lnTo>
                        <a:lnTo>
                          <a:pt x="17" y="0"/>
                        </a:lnTo>
                        <a:lnTo>
                          <a:pt x="10" y="1"/>
                        </a:lnTo>
                        <a:lnTo>
                          <a:pt x="5" y="2"/>
                        </a:lnTo>
                        <a:lnTo>
                          <a:pt x="2" y="3"/>
                        </a:lnTo>
                        <a:lnTo>
                          <a:pt x="1" y="5"/>
                        </a:lnTo>
                        <a:lnTo>
                          <a:pt x="0" y="8"/>
                        </a:lnTo>
                        <a:lnTo>
                          <a:pt x="0" y="10"/>
                        </a:lnTo>
                        <a:lnTo>
                          <a:pt x="0" y="13"/>
                        </a:lnTo>
                        <a:lnTo>
                          <a:pt x="1" y="17"/>
                        </a:lnTo>
                        <a:lnTo>
                          <a:pt x="2" y="17"/>
                        </a:lnTo>
                        <a:lnTo>
                          <a:pt x="2" y="19"/>
                        </a:lnTo>
                        <a:lnTo>
                          <a:pt x="3" y="21"/>
                        </a:lnTo>
                        <a:lnTo>
                          <a:pt x="5" y="23"/>
                        </a:lnTo>
                        <a:lnTo>
                          <a:pt x="8" y="25"/>
                        </a:lnTo>
                        <a:lnTo>
                          <a:pt x="11" y="25"/>
                        </a:lnTo>
                        <a:lnTo>
                          <a:pt x="14" y="25"/>
                        </a:lnTo>
                        <a:lnTo>
                          <a:pt x="17" y="25"/>
                        </a:lnTo>
                        <a:lnTo>
                          <a:pt x="16" y="25"/>
                        </a:lnTo>
                        <a:lnTo>
                          <a:pt x="17" y="25"/>
                        </a:lnTo>
                        <a:lnTo>
                          <a:pt x="16" y="25"/>
                        </a:lnTo>
                        <a:lnTo>
                          <a:pt x="17" y="25"/>
                        </a:lnTo>
                      </a:path>
                    </a:pathLst>
                  </a:custGeom>
                  <a:solidFill>
                    <a:srgbClr val="800080"/>
                  </a:solidFill>
                  <a:ln w="9525" cmpd="sng">
                    <a:noFill/>
                    <a:prstDash val="solid"/>
                    <a:round/>
                    <a:headEnd/>
                    <a:tailEnd/>
                  </a:ln>
                </p:spPr>
                <p:txBody>
                  <a:bodyPr/>
                  <a:lstStyle/>
                  <a:p>
                    <a:endParaRPr lang="en-US"/>
                  </a:p>
                </p:txBody>
              </p:sp>
              <p:sp>
                <p:nvSpPr>
                  <p:cNvPr id="355" name="Freeform 840"/>
                  <p:cNvSpPr>
                    <a:spLocks/>
                  </p:cNvSpPr>
                  <p:nvPr/>
                </p:nvSpPr>
                <p:spPr bwMode="auto">
                  <a:xfrm>
                    <a:off x="4721" y="644"/>
                    <a:ext cx="11" cy="13"/>
                  </a:xfrm>
                  <a:custGeom>
                    <a:avLst/>
                    <a:gdLst/>
                    <a:ahLst/>
                    <a:cxnLst>
                      <a:cxn ang="0">
                        <a:pos x="7" y="13"/>
                      </a:cxn>
                      <a:cxn ang="0">
                        <a:pos x="9" y="12"/>
                      </a:cxn>
                      <a:cxn ang="0">
                        <a:pos x="10" y="10"/>
                      </a:cxn>
                      <a:cxn ang="0">
                        <a:pos x="10" y="7"/>
                      </a:cxn>
                      <a:cxn ang="0">
                        <a:pos x="11" y="6"/>
                      </a:cxn>
                      <a:cxn ang="0">
                        <a:pos x="10" y="4"/>
                      </a:cxn>
                      <a:cxn ang="0">
                        <a:pos x="9" y="3"/>
                      </a:cxn>
                      <a:cxn ang="0">
                        <a:pos x="8" y="1"/>
                      </a:cxn>
                      <a:cxn ang="0">
                        <a:pos x="6" y="1"/>
                      </a:cxn>
                      <a:cxn ang="0">
                        <a:pos x="6" y="0"/>
                      </a:cxn>
                      <a:cxn ang="0">
                        <a:pos x="3" y="1"/>
                      </a:cxn>
                      <a:cxn ang="0">
                        <a:pos x="2" y="3"/>
                      </a:cxn>
                      <a:cxn ang="0">
                        <a:pos x="1" y="4"/>
                      </a:cxn>
                      <a:cxn ang="0">
                        <a:pos x="0" y="5"/>
                      </a:cxn>
                      <a:cxn ang="0">
                        <a:pos x="0" y="7"/>
                      </a:cxn>
                      <a:cxn ang="0">
                        <a:pos x="0" y="7"/>
                      </a:cxn>
                      <a:cxn ang="0">
                        <a:pos x="2" y="12"/>
                      </a:cxn>
                      <a:cxn ang="0">
                        <a:pos x="6" y="13"/>
                      </a:cxn>
                      <a:cxn ang="0">
                        <a:pos x="7" y="13"/>
                      </a:cxn>
                      <a:cxn ang="0">
                        <a:pos x="6" y="13"/>
                      </a:cxn>
                      <a:cxn ang="0">
                        <a:pos x="7" y="13"/>
                      </a:cxn>
                      <a:cxn ang="0">
                        <a:pos x="6" y="13"/>
                      </a:cxn>
                      <a:cxn ang="0">
                        <a:pos x="7" y="13"/>
                      </a:cxn>
                      <a:cxn ang="0">
                        <a:pos x="7" y="13"/>
                      </a:cxn>
                    </a:cxnLst>
                    <a:rect l="0" t="0" r="r" b="b"/>
                    <a:pathLst>
                      <a:path w="11" h="13">
                        <a:moveTo>
                          <a:pt x="7" y="13"/>
                        </a:moveTo>
                        <a:lnTo>
                          <a:pt x="9" y="12"/>
                        </a:lnTo>
                        <a:lnTo>
                          <a:pt x="10" y="10"/>
                        </a:lnTo>
                        <a:lnTo>
                          <a:pt x="10" y="7"/>
                        </a:lnTo>
                        <a:lnTo>
                          <a:pt x="11" y="6"/>
                        </a:lnTo>
                        <a:lnTo>
                          <a:pt x="10" y="4"/>
                        </a:lnTo>
                        <a:lnTo>
                          <a:pt x="9" y="3"/>
                        </a:lnTo>
                        <a:lnTo>
                          <a:pt x="8" y="1"/>
                        </a:lnTo>
                        <a:lnTo>
                          <a:pt x="6" y="1"/>
                        </a:lnTo>
                        <a:lnTo>
                          <a:pt x="6" y="0"/>
                        </a:lnTo>
                        <a:lnTo>
                          <a:pt x="3" y="1"/>
                        </a:lnTo>
                        <a:lnTo>
                          <a:pt x="2" y="3"/>
                        </a:lnTo>
                        <a:lnTo>
                          <a:pt x="1" y="4"/>
                        </a:lnTo>
                        <a:lnTo>
                          <a:pt x="0" y="5"/>
                        </a:lnTo>
                        <a:lnTo>
                          <a:pt x="0" y="7"/>
                        </a:lnTo>
                        <a:lnTo>
                          <a:pt x="0" y="7"/>
                        </a:lnTo>
                        <a:lnTo>
                          <a:pt x="2" y="12"/>
                        </a:lnTo>
                        <a:lnTo>
                          <a:pt x="6" y="13"/>
                        </a:lnTo>
                        <a:lnTo>
                          <a:pt x="7" y="13"/>
                        </a:lnTo>
                        <a:lnTo>
                          <a:pt x="6" y="13"/>
                        </a:lnTo>
                        <a:lnTo>
                          <a:pt x="7" y="13"/>
                        </a:lnTo>
                        <a:lnTo>
                          <a:pt x="6" y="13"/>
                        </a:lnTo>
                        <a:lnTo>
                          <a:pt x="7" y="13"/>
                        </a:lnTo>
                        <a:lnTo>
                          <a:pt x="7" y="13"/>
                        </a:lnTo>
                        <a:close/>
                      </a:path>
                    </a:pathLst>
                  </a:custGeom>
                  <a:solidFill>
                    <a:srgbClr val="800080"/>
                  </a:solidFill>
                  <a:ln w="9525" cmpd="sng">
                    <a:noFill/>
                    <a:round/>
                    <a:headEnd/>
                    <a:tailEnd/>
                  </a:ln>
                </p:spPr>
                <p:txBody>
                  <a:bodyPr/>
                  <a:lstStyle/>
                  <a:p>
                    <a:endParaRPr lang="en-US"/>
                  </a:p>
                </p:txBody>
              </p:sp>
              <p:sp>
                <p:nvSpPr>
                  <p:cNvPr id="356" name="Freeform 841"/>
                  <p:cNvSpPr>
                    <a:spLocks/>
                  </p:cNvSpPr>
                  <p:nvPr/>
                </p:nvSpPr>
                <p:spPr bwMode="auto">
                  <a:xfrm>
                    <a:off x="4721" y="644"/>
                    <a:ext cx="11" cy="13"/>
                  </a:xfrm>
                  <a:custGeom>
                    <a:avLst/>
                    <a:gdLst/>
                    <a:ahLst/>
                    <a:cxnLst>
                      <a:cxn ang="0">
                        <a:pos x="7" y="13"/>
                      </a:cxn>
                      <a:cxn ang="0">
                        <a:pos x="9" y="12"/>
                      </a:cxn>
                      <a:cxn ang="0">
                        <a:pos x="10" y="10"/>
                      </a:cxn>
                      <a:cxn ang="0">
                        <a:pos x="10" y="7"/>
                      </a:cxn>
                      <a:cxn ang="0">
                        <a:pos x="11" y="6"/>
                      </a:cxn>
                      <a:cxn ang="0">
                        <a:pos x="10" y="4"/>
                      </a:cxn>
                      <a:cxn ang="0">
                        <a:pos x="9" y="3"/>
                      </a:cxn>
                      <a:cxn ang="0">
                        <a:pos x="8" y="1"/>
                      </a:cxn>
                      <a:cxn ang="0">
                        <a:pos x="6" y="1"/>
                      </a:cxn>
                      <a:cxn ang="0">
                        <a:pos x="6" y="0"/>
                      </a:cxn>
                      <a:cxn ang="0">
                        <a:pos x="3" y="1"/>
                      </a:cxn>
                      <a:cxn ang="0">
                        <a:pos x="2" y="3"/>
                      </a:cxn>
                      <a:cxn ang="0">
                        <a:pos x="1" y="4"/>
                      </a:cxn>
                      <a:cxn ang="0">
                        <a:pos x="0" y="5"/>
                      </a:cxn>
                      <a:cxn ang="0">
                        <a:pos x="0" y="7"/>
                      </a:cxn>
                      <a:cxn ang="0">
                        <a:pos x="0" y="7"/>
                      </a:cxn>
                      <a:cxn ang="0">
                        <a:pos x="2" y="12"/>
                      </a:cxn>
                      <a:cxn ang="0">
                        <a:pos x="6" y="13"/>
                      </a:cxn>
                      <a:cxn ang="0">
                        <a:pos x="7" y="13"/>
                      </a:cxn>
                      <a:cxn ang="0">
                        <a:pos x="6" y="13"/>
                      </a:cxn>
                      <a:cxn ang="0">
                        <a:pos x="7" y="13"/>
                      </a:cxn>
                      <a:cxn ang="0">
                        <a:pos x="6" y="13"/>
                      </a:cxn>
                      <a:cxn ang="0">
                        <a:pos x="7" y="13"/>
                      </a:cxn>
                    </a:cxnLst>
                    <a:rect l="0" t="0" r="r" b="b"/>
                    <a:pathLst>
                      <a:path w="11" h="13">
                        <a:moveTo>
                          <a:pt x="7" y="13"/>
                        </a:moveTo>
                        <a:lnTo>
                          <a:pt x="9" y="12"/>
                        </a:lnTo>
                        <a:lnTo>
                          <a:pt x="10" y="10"/>
                        </a:lnTo>
                        <a:lnTo>
                          <a:pt x="10" y="7"/>
                        </a:lnTo>
                        <a:lnTo>
                          <a:pt x="11" y="6"/>
                        </a:lnTo>
                        <a:lnTo>
                          <a:pt x="10" y="4"/>
                        </a:lnTo>
                        <a:lnTo>
                          <a:pt x="9" y="3"/>
                        </a:lnTo>
                        <a:lnTo>
                          <a:pt x="8" y="1"/>
                        </a:lnTo>
                        <a:lnTo>
                          <a:pt x="6" y="1"/>
                        </a:lnTo>
                        <a:lnTo>
                          <a:pt x="6" y="0"/>
                        </a:lnTo>
                        <a:lnTo>
                          <a:pt x="3" y="1"/>
                        </a:lnTo>
                        <a:lnTo>
                          <a:pt x="2" y="3"/>
                        </a:lnTo>
                        <a:lnTo>
                          <a:pt x="1" y="4"/>
                        </a:lnTo>
                        <a:lnTo>
                          <a:pt x="0" y="5"/>
                        </a:lnTo>
                        <a:lnTo>
                          <a:pt x="0" y="7"/>
                        </a:lnTo>
                        <a:lnTo>
                          <a:pt x="0" y="7"/>
                        </a:lnTo>
                        <a:lnTo>
                          <a:pt x="2" y="12"/>
                        </a:lnTo>
                        <a:lnTo>
                          <a:pt x="6" y="13"/>
                        </a:lnTo>
                        <a:lnTo>
                          <a:pt x="7" y="13"/>
                        </a:lnTo>
                        <a:lnTo>
                          <a:pt x="6" y="13"/>
                        </a:lnTo>
                        <a:lnTo>
                          <a:pt x="7" y="13"/>
                        </a:lnTo>
                        <a:lnTo>
                          <a:pt x="6" y="13"/>
                        </a:lnTo>
                        <a:lnTo>
                          <a:pt x="7" y="13"/>
                        </a:lnTo>
                      </a:path>
                    </a:pathLst>
                  </a:custGeom>
                  <a:solidFill>
                    <a:srgbClr val="800080"/>
                  </a:solidFill>
                  <a:ln w="9525" cmpd="sng">
                    <a:noFill/>
                    <a:prstDash val="solid"/>
                    <a:round/>
                    <a:headEnd/>
                    <a:tailEnd/>
                  </a:ln>
                </p:spPr>
                <p:txBody>
                  <a:bodyPr/>
                  <a:lstStyle/>
                  <a:p>
                    <a:endParaRPr lang="en-US"/>
                  </a:p>
                </p:txBody>
              </p:sp>
              <p:sp>
                <p:nvSpPr>
                  <p:cNvPr id="357" name="Freeform 842"/>
                  <p:cNvSpPr>
                    <a:spLocks/>
                  </p:cNvSpPr>
                  <p:nvPr/>
                </p:nvSpPr>
                <p:spPr bwMode="auto">
                  <a:xfrm>
                    <a:off x="4701" y="657"/>
                    <a:ext cx="23" cy="5"/>
                  </a:xfrm>
                  <a:custGeom>
                    <a:avLst/>
                    <a:gdLst/>
                    <a:ahLst/>
                    <a:cxnLst>
                      <a:cxn ang="0">
                        <a:pos x="0" y="0"/>
                      </a:cxn>
                      <a:cxn ang="0">
                        <a:pos x="1" y="1"/>
                      </a:cxn>
                      <a:cxn ang="0">
                        <a:pos x="4" y="3"/>
                      </a:cxn>
                      <a:cxn ang="0">
                        <a:pos x="12" y="5"/>
                      </a:cxn>
                      <a:cxn ang="0">
                        <a:pos x="21" y="5"/>
                      </a:cxn>
                      <a:cxn ang="0">
                        <a:pos x="23" y="5"/>
                      </a:cxn>
                    </a:cxnLst>
                    <a:rect l="0" t="0" r="r" b="b"/>
                    <a:pathLst>
                      <a:path w="23" h="5">
                        <a:moveTo>
                          <a:pt x="0" y="0"/>
                        </a:moveTo>
                        <a:lnTo>
                          <a:pt x="1" y="1"/>
                        </a:lnTo>
                        <a:lnTo>
                          <a:pt x="4" y="3"/>
                        </a:lnTo>
                        <a:lnTo>
                          <a:pt x="12" y="5"/>
                        </a:lnTo>
                        <a:lnTo>
                          <a:pt x="21" y="5"/>
                        </a:lnTo>
                        <a:lnTo>
                          <a:pt x="23" y="5"/>
                        </a:lnTo>
                      </a:path>
                    </a:pathLst>
                  </a:custGeom>
                  <a:solidFill>
                    <a:srgbClr val="800080"/>
                  </a:solidFill>
                  <a:ln w="9525" cmpd="sng">
                    <a:noFill/>
                    <a:prstDash val="solid"/>
                    <a:round/>
                    <a:headEnd/>
                    <a:tailEnd/>
                  </a:ln>
                </p:spPr>
                <p:txBody>
                  <a:bodyPr/>
                  <a:lstStyle/>
                  <a:p>
                    <a:endParaRPr lang="en-US"/>
                  </a:p>
                </p:txBody>
              </p:sp>
              <p:sp>
                <p:nvSpPr>
                  <p:cNvPr id="358" name="Freeform 843"/>
                  <p:cNvSpPr>
                    <a:spLocks/>
                  </p:cNvSpPr>
                  <p:nvPr/>
                </p:nvSpPr>
                <p:spPr bwMode="auto">
                  <a:xfrm>
                    <a:off x="4669" y="608"/>
                    <a:ext cx="106" cy="40"/>
                  </a:xfrm>
                  <a:custGeom>
                    <a:avLst/>
                    <a:gdLst/>
                    <a:ahLst/>
                    <a:cxnLst>
                      <a:cxn ang="0">
                        <a:pos x="12" y="40"/>
                      </a:cxn>
                      <a:cxn ang="0">
                        <a:pos x="10" y="39"/>
                      </a:cxn>
                      <a:cxn ang="0">
                        <a:pos x="8" y="36"/>
                      </a:cxn>
                      <a:cxn ang="0">
                        <a:pos x="3" y="31"/>
                      </a:cxn>
                      <a:cxn ang="0">
                        <a:pos x="0" y="25"/>
                      </a:cxn>
                      <a:cxn ang="0">
                        <a:pos x="0" y="23"/>
                      </a:cxn>
                      <a:cxn ang="0">
                        <a:pos x="0" y="18"/>
                      </a:cxn>
                      <a:cxn ang="0">
                        <a:pos x="1" y="15"/>
                      </a:cxn>
                      <a:cxn ang="0">
                        <a:pos x="2" y="13"/>
                      </a:cxn>
                      <a:cxn ang="0">
                        <a:pos x="4" y="11"/>
                      </a:cxn>
                      <a:cxn ang="0">
                        <a:pos x="7" y="10"/>
                      </a:cxn>
                      <a:cxn ang="0">
                        <a:pos x="9" y="9"/>
                      </a:cxn>
                      <a:cxn ang="0">
                        <a:pos x="13" y="8"/>
                      </a:cxn>
                      <a:cxn ang="0">
                        <a:pos x="25" y="5"/>
                      </a:cxn>
                      <a:cxn ang="0">
                        <a:pos x="47" y="0"/>
                      </a:cxn>
                      <a:cxn ang="0">
                        <a:pos x="70" y="1"/>
                      </a:cxn>
                      <a:cxn ang="0">
                        <a:pos x="76" y="1"/>
                      </a:cxn>
                      <a:cxn ang="0">
                        <a:pos x="78" y="2"/>
                      </a:cxn>
                      <a:cxn ang="0">
                        <a:pos x="81" y="4"/>
                      </a:cxn>
                      <a:cxn ang="0">
                        <a:pos x="86" y="5"/>
                      </a:cxn>
                      <a:cxn ang="0">
                        <a:pos x="87" y="5"/>
                      </a:cxn>
                      <a:cxn ang="0">
                        <a:pos x="91" y="8"/>
                      </a:cxn>
                      <a:cxn ang="0">
                        <a:pos x="95" y="9"/>
                      </a:cxn>
                      <a:cxn ang="0">
                        <a:pos x="97" y="13"/>
                      </a:cxn>
                      <a:cxn ang="0">
                        <a:pos x="102" y="19"/>
                      </a:cxn>
                      <a:cxn ang="0">
                        <a:pos x="103" y="20"/>
                      </a:cxn>
                      <a:cxn ang="0">
                        <a:pos x="103" y="23"/>
                      </a:cxn>
                      <a:cxn ang="0">
                        <a:pos x="104" y="25"/>
                      </a:cxn>
                      <a:cxn ang="0">
                        <a:pos x="105" y="32"/>
                      </a:cxn>
                      <a:cxn ang="0">
                        <a:pos x="106" y="39"/>
                      </a:cxn>
                      <a:cxn ang="0">
                        <a:pos x="106" y="40"/>
                      </a:cxn>
                    </a:cxnLst>
                    <a:rect l="0" t="0" r="r" b="b"/>
                    <a:pathLst>
                      <a:path w="106" h="40">
                        <a:moveTo>
                          <a:pt x="12" y="40"/>
                        </a:moveTo>
                        <a:lnTo>
                          <a:pt x="10" y="39"/>
                        </a:lnTo>
                        <a:lnTo>
                          <a:pt x="8" y="36"/>
                        </a:lnTo>
                        <a:lnTo>
                          <a:pt x="3" y="31"/>
                        </a:lnTo>
                        <a:lnTo>
                          <a:pt x="0" y="25"/>
                        </a:lnTo>
                        <a:lnTo>
                          <a:pt x="0" y="23"/>
                        </a:lnTo>
                        <a:lnTo>
                          <a:pt x="0" y="18"/>
                        </a:lnTo>
                        <a:lnTo>
                          <a:pt x="1" y="15"/>
                        </a:lnTo>
                        <a:lnTo>
                          <a:pt x="2" y="13"/>
                        </a:lnTo>
                        <a:lnTo>
                          <a:pt x="4" y="11"/>
                        </a:lnTo>
                        <a:lnTo>
                          <a:pt x="7" y="10"/>
                        </a:lnTo>
                        <a:lnTo>
                          <a:pt x="9" y="9"/>
                        </a:lnTo>
                        <a:lnTo>
                          <a:pt x="13" y="8"/>
                        </a:lnTo>
                        <a:lnTo>
                          <a:pt x="25" y="5"/>
                        </a:lnTo>
                        <a:lnTo>
                          <a:pt x="47" y="0"/>
                        </a:lnTo>
                        <a:lnTo>
                          <a:pt x="70" y="1"/>
                        </a:lnTo>
                        <a:lnTo>
                          <a:pt x="76" y="1"/>
                        </a:lnTo>
                        <a:lnTo>
                          <a:pt x="78" y="2"/>
                        </a:lnTo>
                        <a:lnTo>
                          <a:pt x="81" y="4"/>
                        </a:lnTo>
                        <a:lnTo>
                          <a:pt x="86" y="5"/>
                        </a:lnTo>
                        <a:lnTo>
                          <a:pt x="87" y="5"/>
                        </a:lnTo>
                        <a:lnTo>
                          <a:pt x="91" y="8"/>
                        </a:lnTo>
                        <a:lnTo>
                          <a:pt x="95" y="9"/>
                        </a:lnTo>
                        <a:lnTo>
                          <a:pt x="97" y="13"/>
                        </a:lnTo>
                        <a:lnTo>
                          <a:pt x="102" y="19"/>
                        </a:lnTo>
                        <a:lnTo>
                          <a:pt x="103" y="20"/>
                        </a:lnTo>
                        <a:lnTo>
                          <a:pt x="103" y="23"/>
                        </a:lnTo>
                        <a:lnTo>
                          <a:pt x="104" y="25"/>
                        </a:lnTo>
                        <a:lnTo>
                          <a:pt x="105" y="32"/>
                        </a:lnTo>
                        <a:lnTo>
                          <a:pt x="106" y="39"/>
                        </a:lnTo>
                        <a:lnTo>
                          <a:pt x="106" y="40"/>
                        </a:lnTo>
                      </a:path>
                    </a:pathLst>
                  </a:custGeom>
                  <a:solidFill>
                    <a:srgbClr val="800080"/>
                  </a:solidFill>
                  <a:ln w="9525" cmpd="sng">
                    <a:noFill/>
                    <a:prstDash val="solid"/>
                    <a:round/>
                    <a:headEnd/>
                    <a:tailEnd/>
                  </a:ln>
                </p:spPr>
                <p:txBody>
                  <a:bodyPr/>
                  <a:lstStyle/>
                  <a:p>
                    <a:endParaRPr lang="en-US"/>
                  </a:p>
                </p:txBody>
              </p:sp>
              <p:sp>
                <p:nvSpPr>
                  <p:cNvPr id="359" name="Freeform 844"/>
                  <p:cNvSpPr>
                    <a:spLocks/>
                  </p:cNvSpPr>
                  <p:nvPr/>
                </p:nvSpPr>
                <p:spPr bwMode="auto">
                  <a:xfrm>
                    <a:off x="4669" y="600"/>
                    <a:ext cx="97" cy="21"/>
                  </a:xfrm>
                  <a:custGeom>
                    <a:avLst/>
                    <a:gdLst/>
                    <a:ahLst/>
                    <a:cxnLst>
                      <a:cxn ang="0">
                        <a:pos x="1" y="21"/>
                      </a:cxn>
                      <a:cxn ang="0">
                        <a:pos x="6" y="15"/>
                      </a:cxn>
                      <a:cxn ang="0">
                        <a:pos x="16" y="7"/>
                      </a:cxn>
                      <a:cxn ang="0">
                        <a:pos x="24" y="2"/>
                      </a:cxn>
                      <a:cxn ang="0">
                        <a:pos x="32" y="1"/>
                      </a:cxn>
                      <a:cxn ang="0">
                        <a:pos x="41" y="0"/>
                      </a:cxn>
                      <a:cxn ang="0">
                        <a:pos x="52" y="1"/>
                      </a:cxn>
                      <a:cxn ang="0">
                        <a:pos x="59" y="0"/>
                      </a:cxn>
                      <a:cxn ang="0">
                        <a:pos x="65" y="1"/>
                      </a:cxn>
                      <a:cxn ang="0">
                        <a:pos x="73" y="4"/>
                      </a:cxn>
                      <a:cxn ang="0">
                        <a:pos x="89" y="7"/>
                      </a:cxn>
                      <a:cxn ang="0">
                        <a:pos x="97" y="8"/>
                      </a:cxn>
                      <a:cxn ang="0">
                        <a:pos x="97" y="9"/>
                      </a:cxn>
                      <a:cxn ang="0">
                        <a:pos x="97" y="10"/>
                      </a:cxn>
                      <a:cxn ang="0">
                        <a:pos x="97" y="13"/>
                      </a:cxn>
                      <a:cxn ang="0">
                        <a:pos x="95" y="16"/>
                      </a:cxn>
                      <a:cxn ang="0">
                        <a:pos x="95" y="16"/>
                      </a:cxn>
                      <a:cxn ang="0">
                        <a:pos x="91" y="16"/>
                      </a:cxn>
                      <a:cxn ang="0">
                        <a:pos x="86" y="16"/>
                      </a:cxn>
                      <a:cxn ang="0">
                        <a:pos x="74" y="14"/>
                      </a:cxn>
                      <a:cxn ang="0">
                        <a:pos x="63" y="12"/>
                      </a:cxn>
                      <a:cxn ang="0">
                        <a:pos x="61" y="10"/>
                      </a:cxn>
                      <a:cxn ang="0">
                        <a:pos x="59" y="10"/>
                      </a:cxn>
                      <a:cxn ang="0">
                        <a:pos x="58" y="10"/>
                      </a:cxn>
                      <a:cxn ang="0">
                        <a:pos x="55" y="10"/>
                      </a:cxn>
                      <a:cxn ang="0">
                        <a:pos x="54" y="9"/>
                      </a:cxn>
                      <a:cxn ang="0">
                        <a:pos x="52" y="10"/>
                      </a:cxn>
                      <a:cxn ang="0">
                        <a:pos x="50" y="10"/>
                      </a:cxn>
                      <a:cxn ang="0">
                        <a:pos x="43" y="12"/>
                      </a:cxn>
                      <a:cxn ang="0">
                        <a:pos x="29" y="13"/>
                      </a:cxn>
                      <a:cxn ang="0">
                        <a:pos x="26" y="12"/>
                      </a:cxn>
                      <a:cxn ang="0">
                        <a:pos x="24" y="13"/>
                      </a:cxn>
                      <a:cxn ang="0">
                        <a:pos x="20" y="14"/>
                      </a:cxn>
                      <a:cxn ang="0">
                        <a:pos x="13" y="17"/>
                      </a:cxn>
                      <a:cxn ang="0">
                        <a:pos x="7" y="19"/>
                      </a:cxn>
                      <a:cxn ang="0">
                        <a:pos x="6" y="19"/>
                      </a:cxn>
                      <a:cxn ang="0">
                        <a:pos x="2" y="21"/>
                      </a:cxn>
                      <a:cxn ang="0">
                        <a:pos x="1" y="21"/>
                      </a:cxn>
                      <a:cxn ang="0">
                        <a:pos x="1" y="21"/>
                      </a:cxn>
                      <a:cxn ang="0">
                        <a:pos x="0" y="21"/>
                      </a:cxn>
                      <a:cxn ang="0">
                        <a:pos x="1" y="21"/>
                      </a:cxn>
                      <a:cxn ang="0">
                        <a:pos x="0" y="21"/>
                      </a:cxn>
                      <a:cxn ang="0">
                        <a:pos x="1" y="21"/>
                      </a:cxn>
                      <a:cxn ang="0">
                        <a:pos x="1" y="21"/>
                      </a:cxn>
                    </a:cxnLst>
                    <a:rect l="0" t="0" r="r" b="b"/>
                    <a:pathLst>
                      <a:path w="97" h="21">
                        <a:moveTo>
                          <a:pt x="1" y="21"/>
                        </a:moveTo>
                        <a:lnTo>
                          <a:pt x="6" y="15"/>
                        </a:lnTo>
                        <a:lnTo>
                          <a:pt x="16" y="7"/>
                        </a:lnTo>
                        <a:lnTo>
                          <a:pt x="24" y="2"/>
                        </a:lnTo>
                        <a:lnTo>
                          <a:pt x="32" y="1"/>
                        </a:lnTo>
                        <a:lnTo>
                          <a:pt x="41" y="0"/>
                        </a:lnTo>
                        <a:lnTo>
                          <a:pt x="52" y="1"/>
                        </a:lnTo>
                        <a:lnTo>
                          <a:pt x="59" y="0"/>
                        </a:lnTo>
                        <a:lnTo>
                          <a:pt x="65" y="1"/>
                        </a:lnTo>
                        <a:lnTo>
                          <a:pt x="73" y="4"/>
                        </a:lnTo>
                        <a:lnTo>
                          <a:pt x="89" y="7"/>
                        </a:lnTo>
                        <a:lnTo>
                          <a:pt x="97" y="8"/>
                        </a:lnTo>
                        <a:lnTo>
                          <a:pt x="97" y="9"/>
                        </a:lnTo>
                        <a:lnTo>
                          <a:pt x="97" y="10"/>
                        </a:lnTo>
                        <a:lnTo>
                          <a:pt x="97" y="13"/>
                        </a:lnTo>
                        <a:lnTo>
                          <a:pt x="95" y="16"/>
                        </a:lnTo>
                        <a:lnTo>
                          <a:pt x="95" y="16"/>
                        </a:lnTo>
                        <a:lnTo>
                          <a:pt x="91" y="16"/>
                        </a:lnTo>
                        <a:lnTo>
                          <a:pt x="86" y="16"/>
                        </a:lnTo>
                        <a:lnTo>
                          <a:pt x="74" y="14"/>
                        </a:lnTo>
                        <a:lnTo>
                          <a:pt x="63" y="12"/>
                        </a:lnTo>
                        <a:lnTo>
                          <a:pt x="61" y="10"/>
                        </a:lnTo>
                        <a:lnTo>
                          <a:pt x="59" y="10"/>
                        </a:lnTo>
                        <a:lnTo>
                          <a:pt x="58" y="10"/>
                        </a:lnTo>
                        <a:lnTo>
                          <a:pt x="55" y="10"/>
                        </a:lnTo>
                        <a:lnTo>
                          <a:pt x="54" y="9"/>
                        </a:lnTo>
                        <a:lnTo>
                          <a:pt x="52" y="10"/>
                        </a:lnTo>
                        <a:lnTo>
                          <a:pt x="50" y="10"/>
                        </a:lnTo>
                        <a:lnTo>
                          <a:pt x="43" y="12"/>
                        </a:lnTo>
                        <a:lnTo>
                          <a:pt x="29" y="13"/>
                        </a:lnTo>
                        <a:lnTo>
                          <a:pt x="26" y="12"/>
                        </a:lnTo>
                        <a:lnTo>
                          <a:pt x="24" y="13"/>
                        </a:lnTo>
                        <a:lnTo>
                          <a:pt x="20" y="14"/>
                        </a:lnTo>
                        <a:lnTo>
                          <a:pt x="13" y="17"/>
                        </a:lnTo>
                        <a:lnTo>
                          <a:pt x="7" y="19"/>
                        </a:lnTo>
                        <a:lnTo>
                          <a:pt x="6" y="19"/>
                        </a:lnTo>
                        <a:lnTo>
                          <a:pt x="2" y="21"/>
                        </a:lnTo>
                        <a:lnTo>
                          <a:pt x="1" y="21"/>
                        </a:lnTo>
                        <a:lnTo>
                          <a:pt x="1" y="21"/>
                        </a:lnTo>
                        <a:lnTo>
                          <a:pt x="0" y="21"/>
                        </a:lnTo>
                        <a:lnTo>
                          <a:pt x="1" y="21"/>
                        </a:lnTo>
                        <a:lnTo>
                          <a:pt x="0" y="21"/>
                        </a:lnTo>
                        <a:lnTo>
                          <a:pt x="1" y="21"/>
                        </a:lnTo>
                        <a:lnTo>
                          <a:pt x="1" y="21"/>
                        </a:lnTo>
                        <a:close/>
                      </a:path>
                    </a:pathLst>
                  </a:custGeom>
                  <a:solidFill>
                    <a:srgbClr val="800080"/>
                  </a:solidFill>
                  <a:ln w="9525" cmpd="sng">
                    <a:noFill/>
                    <a:round/>
                    <a:headEnd/>
                    <a:tailEnd/>
                  </a:ln>
                </p:spPr>
                <p:txBody>
                  <a:bodyPr/>
                  <a:lstStyle/>
                  <a:p>
                    <a:endParaRPr lang="en-US"/>
                  </a:p>
                </p:txBody>
              </p:sp>
              <p:sp>
                <p:nvSpPr>
                  <p:cNvPr id="360" name="Freeform 845"/>
                  <p:cNvSpPr>
                    <a:spLocks/>
                  </p:cNvSpPr>
                  <p:nvPr/>
                </p:nvSpPr>
                <p:spPr bwMode="auto">
                  <a:xfrm>
                    <a:off x="4669" y="600"/>
                    <a:ext cx="97" cy="21"/>
                  </a:xfrm>
                  <a:custGeom>
                    <a:avLst/>
                    <a:gdLst/>
                    <a:ahLst/>
                    <a:cxnLst>
                      <a:cxn ang="0">
                        <a:pos x="1" y="21"/>
                      </a:cxn>
                      <a:cxn ang="0">
                        <a:pos x="6" y="15"/>
                      </a:cxn>
                      <a:cxn ang="0">
                        <a:pos x="16" y="7"/>
                      </a:cxn>
                      <a:cxn ang="0">
                        <a:pos x="24" y="2"/>
                      </a:cxn>
                      <a:cxn ang="0">
                        <a:pos x="32" y="1"/>
                      </a:cxn>
                      <a:cxn ang="0">
                        <a:pos x="41" y="0"/>
                      </a:cxn>
                      <a:cxn ang="0">
                        <a:pos x="52" y="1"/>
                      </a:cxn>
                      <a:cxn ang="0">
                        <a:pos x="59" y="0"/>
                      </a:cxn>
                      <a:cxn ang="0">
                        <a:pos x="65" y="1"/>
                      </a:cxn>
                      <a:cxn ang="0">
                        <a:pos x="73" y="4"/>
                      </a:cxn>
                      <a:cxn ang="0">
                        <a:pos x="89" y="7"/>
                      </a:cxn>
                      <a:cxn ang="0">
                        <a:pos x="97" y="8"/>
                      </a:cxn>
                      <a:cxn ang="0">
                        <a:pos x="97" y="9"/>
                      </a:cxn>
                      <a:cxn ang="0">
                        <a:pos x="97" y="10"/>
                      </a:cxn>
                      <a:cxn ang="0">
                        <a:pos x="97" y="13"/>
                      </a:cxn>
                      <a:cxn ang="0">
                        <a:pos x="95" y="16"/>
                      </a:cxn>
                      <a:cxn ang="0">
                        <a:pos x="95" y="16"/>
                      </a:cxn>
                      <a:cxn ang="0">
                        <a:pos x="91" y="16"/>
                      </a:cxn>
                      <a:cxn ang="0">
                        <a:pos x="86" y="16"/>
                      </a:cxn>
                      <a:cxn ang="0">
                        <a:pos x="74" y="14"/>
                      </a:cxn>
                      <a:cxn ang="0">
                        <a:pos x="63" y="12"/>
                      </a:cxn>
                      <a:cxn ang="0">
                        <a:pos x="61" y="10"/>
                      </a:cxn>
                      <a:cxn ang="0">
                        <a:pos x="59" y="10"/>
                      </a:cxn>
                      <a:cxn ang="0">
                        <a:pos x="58" y="10"/>
                      </a:cxn>
                      <a:cxn ang="0">
                        <a:pos x="55" y="10"/>
                      </a:cxn>
                      <a:cxn ang="0">
                        <a:pos x="54" y="9"/>
                      </a:cxn>
                      <a:cxn ang="0">
                        <a:pos x="52" y="10"/>
                      </a:cxn>
                      <a:cxn ang="0">
                        <a:pos x="50" y="10"/>
                      </a:cxn>
                      <a:cxn ang="0">
                        <a:pos x="43" y="12"/>
                      </a:cxn>
                      <a:cxn ang="0">
                        <a:pos x="29" y="13"/>
                      </a:cxn>
                      <a:cxn ang="0">
                        <a:pos x="26" y="12"/>
                      </a:cxn>
                      <a:cxn ang="0">
                        <a:pos x="24" y="13"/>
                      </a:cxn>
                      <a:cxn ang="0">
                        <a:pos x="20" y="14"/>
                      </a:cxn>
                      <a:cxn ang="0">
                        <a:pos x="13" y="17"/>
                      </a:cxn>
                      <a:cxn ang="0">
                        <a:pos x="7" y="19"/>
                      </a:cxn>
                      <a:cxn ang="0">
                        <a:pos x="6" y="19"/>
                      </a:cxn>
                      <a:cxn ang="0">
                        <a:pos x="2" y="21"/>
                      </a:cxn>
                      <a:cxn ang="0">
                        <a:pos x="1" y="21"/>
                      </a:cxn>
                      <a:cxn ang="0">
                        <a:pos x="1" y="21"/>
                      </a:cxn>
                      <a:cxn ang="0">
                        <a:pos x="0" y="21"/>
                      </a:cxn>
                      <a:cxn ang="0">
                        <a:pos x="1" y="21"/>
                      </a:cxn>
                      <a:cxn ang="0">
                        <a:pos x="0" y="21"/>
                      </a:cxn>
                      <a:cxn ang="0">
                        <a:pos x="1" y="21"/>
                      </a:cxn>
                    </a:cxnLst>
                    <a:rect l="0" t="0" r="r" b="b"/>
                    <a:pathLst>
                      <a:path w="97" h="21">
                        <a:moveTo>
                          <a:pt x="1" y="21"/>
                        </a:moveTo>
                        <a:lnTo>
                          <a:pt x="6" y="15"/>
                        </a:lnTo>
                        <a:lnTo>
                          <a:pt x="16" y="7"/>
                        </a:lnTo>
                        <a:lnTo>
                          <a:pt x="24" y="2"/>
                        </a:lnTo>
                        <a:lnTo>
                          <a:pt x="32" y="1"/>
                        </a:lnTo>
                        <a:lnTo>
                          <a:pt x="41" y="0"/>
                        </a:lnTo>
                        <a:lnTo>
                          <a:pt x="52" y="1"/>
                        </a:lnTo>
                        <a:lnTo>
                          <a:pt x="59" y="0"/>
                        </a:lnTo>
                        <a:lnTo>
                          <a:pt x="65" y="1"/>
                        </a:lnTo>
                        <a:lnTo>
                          <a:pt x="73" y="4"/>
                        </a:lnTo>
                        <a:lnTo>
                          <a:pt x="89" y="7"/>
                        </a:lnTo>
                        <a:lnTo>
                          <a:pt x="97" y="8"/>
                        </a:lnTo>
                        <a:lnTo>
                          <a:pt x="97" y="9"/>
                        </a:lnTo>
                        <a:lnTo>
                          <a:pt x="97" y="10"/>
                        </a:lnTo>
                        <a:lnTo>
                          <a:pt x="97" y="13"/>
                        </a:lnTo>
                        <a:lnTo>
                          <a:pt x="95" y="16"/>
                        </a:lnTo>
                        <a:lnTo>
                          <a:pt x="95" y="16"/>
                        </a:lnTo>
                        <a:lnTo>
                          <a:pt x="91" y="16"/>
                        </a:lnTo>
                        <a:lnTo>
                          <a:pt x="86" y="16"/>
                        </a:lnTo>
                        <a:lnTo>
                          <a:pt x="74" y="14"/>
                        </a:lnTo>
                        <a:lnTo>
                          <a:pt x="63" y="12"/>
                        </a:lnTo>
                        <a:lnTo>
                          <a:pt x="61" y="10"/>
                        </a:lnTo>
                        <a:lnTo>
                          <a:pt x="59" y="10"/>
                        </a:lnTo>
                        <a:lnTo>
                          <a:pt x="58" y="10"/>
                        </a:lnTo>
                        <a:lnTo>
                          <a:pt x="55" y="10"/>
                        </a:lnTo>
                        <a:lnTo>
                          <a:pt x="54" y="9"/>
                        </a:lnTo>
                        <a:lnTo>
                          <a:pt x="52" y="10"/>
                        </a:lnTo>
                        <a:lnTo>
                          <a:pt x="50" y="10"/>
                        </a:lnTo>
                        <a:lnTo>
                          <a:pt x="43" y="12"/>
                        </a:lnTo>
                        <a:lnTo>
                          <a:pt x="29" y="13"/>
                        </a:lnTo>
                        <a:lnTo>
                          <a:pt x="26" y="12"/>
                        </a:lnTo>
                        <a:lnTo>
                          <a:pt x="24" y="13"/>
                        </a:lnTo>
                        <a:lnTo>
                          <a:pt x="20" y="14"/>
                        </a:lnTo>
                        <a:lnTo>
                          <a:pt x="13" y="17"/>
                        </a:lnTo>
                        <a:lnTo>
                          <a:pt x="7" y="19"/>
                        </a:lnTo>
                        <a:lnTo>
                          <a:pt x="6" y="19"/>
                        </a:lnTo>
                        <a:lnTo>
                          <a:pt x="2" y="21"/>
                        </a:lnTo>
                        <a:lnTo>
                          <a:pt x="1" y="21"/>
                        </a:lnTo>
                        <a:lnTo>
                          <a:pt x="1" y="21"/>
                        </a:lnTo>
                        <a:lnTo>
                          <a:pt x="0" y="21"/>
                        </a:lnTo>
                        <a:lnTo>
                          <a:pt x="1" y="21"/>
                        </a:lnTo>
                        <a:lnTo>
                          <a:pt x="0" y="21"/>
                        </a:lnTo>
                        <a:lnTo>
                          <a:pt x="1" y="21"/>
                        </a:lnTo>
                      </a:path>
                    </a:pathLst>
                  </a:custGeom>
                  <a:solidFill>
                    <a:srgbClr val="800080"/>
                  </a:solidFill>
                  <a:ln w="9525" cmpd="sng">
                    <a:noFill/>
                    <a:prstDash val="solid"/>
                    <a:round/>
                    <a:headEnd/>
                    <a:tailEnd/>
                  </a:ln>
                </p:spPr>
                <p:txBody>
                  <a:bodyPr/>
                  <a:lstStyle/>
                  <a:p>
                    <a:endParaRPr lang="en-US"/>
                  </a:p>
                </p:txBody>
              </p:sp>
              <p:sp>
                <p:nvSpPr>
                  <p:cNvPr id="361" name="Freeform 846"/>
                  <p:cNvSpPr>
                    <a:spLocks/>
                  </p:cNvSpPr>
                  <p:nvPr/>
                </p:nvSpPr>
                <p:spPr bwMode="auto">
                  <a:xfrm>
                    <a:off x="4698" y="633"/>
                    <a:ext cx="43" cy="14"/>
                  </a:xfrm>
                  <a:custGeom>
                    <a:avLst/>
                    <a:gdLst/>
                    <a:ahLst/>
                    <a:cxnLst>
                      <a:cxn ang="0">
                        <a:pos x="0" y="14"/>
                      </a:cxn>
                      <a:cxn ang="0">
                        <a:pos x="3" y="11"/>
                      </a:cxn>
                      <a:cxn ang="0">
                        <a:pos x="9" y="7"/>
                      </a:cxn>
                      <a:cxn ang="0">
                        <a:pos x="24" y="0"/>
                      </a:cxn>
                      <a:cxn ang="0">
                        <a:pos x="32" y="0"/>
                      </a:cxn>
                      <a:cxn ang="0">
                        <a:pos x="39" y="2"/>
                      </a:cxn>
                      <a:cxn ang="0">
                        <a:pos x="43" y="5"/>
                      </a:cxn>
                    </a:cxnLst>
                    <a:rect l="0" t="0" r="r" b="b"/>
                    <a:pathLst>
                      <a:path w="43" h="14">
                        <a:moveTo>
                          <a:pt x="0" y="14"/>
                        </a:moveTo>
                        <a:lnTo>
                          <a:pt x="3" y="11"/>
                        </a:lnTo>
                        <a:lnTo>
                          <a:pt x="9" y="7"/>
                        </a:lnTo>
                        <a:lnTo>
                          <a:pt x="24" y="0"/>
                        </a:lnTo>
                        <a:lnTo>
                          <a:pt x="32" y="0"/>
                        </a:lnTo>
                        <a:lnTo>
                          <a:pt x="39" y="2"/>
                        </a:lnTo>
                        <a:lnTo>
                          <a:pt x="43" y="5"/>
                        </a:lnTo>
                      </a:path>
                    </a:pathLst>
                  </a:custGeom>
                  <a:solidFill>
                    <a:srgbClr val="800080"/>
                  </a:solidFill>
                  <a:ln w="9525" cmpd="sng">
                    <a:noFill/>
                    <a:prstDash val="solid"/>
                    <a:round/>
                    <a:headEnd/>
                    <a:tailEnd/>
                  </a:ln>
                </p:spPr>
                <p:txBody>
                  <a:bodyPr/>
                  <a:lstStyle/>
                  <a:p>
                    <a:endParaRPr lang="en-US"/>
                  </a:p>
                </p:txBody>
              </p:sp>
              <p:sp>
                <p:nvSpPr>
                  <p:cNvPr id="362" name="Freeform 847"/>
                  <p:cNvSpPr>
                    <a:spLocks/>
                  </p:cNvSpPr>
                  <p:nvPr/>
                </p:nvSpPr>
                <p:spPr bwMode="auto">
                  <a:xfrm>
                    <a:off x="4756" y="709"/>
                    <a:ext cx="35" cy="29"/>
                  </a:xfrm>
                  <a:custGeom>
                    <a:avLst/>
                    <a:gdLst/>
                    <a:ahLst/>
                    <a:cxnLst>
                      <a:cxn ang="0">
                        <a:pos x="8" y="0"/>
                      </a:cxn>
                      <a:cxn ang="0">
                        <a:pos x="6" y="2"/>
                      </a:cxn>
                      <a:cxn ang="0">
                        <a:pos x="2" y="4"/>
                      </a:cxn>
                      <a:cxn ang="0">
                        <a:pos x="0" y="9"/>
                      </a:cxn>
                      <a:cxn ang="0">
                        <a:pos x="0" y="13"/>
                      </a:cxn>
                      <a:cxn ang="0">
                        <a:pos x="0" y="18"/>
                      </a:cxn>
                      <a:cxn ang="0">
                        <a:pos x="1" y="22"/>
                      </a:cxn>
                      <a:cxn ang="0">
                        <a:pos x="3" y="24"/>
                      </a:cxn>
                      <a:cxn ang="0">
                        <a:pos x="4" y="26"/>
                      </a:cxn>
                      <a:cxn ang="0">
                        <a:pos x="7" y="27"/>
                      </a:cxn>
                      <a:cxn ang="0">
                        <a:pos x="9" y="29"/>
                      </a:cxn>
                      <a:cxn ang="0">
                        <a:pos x="11" y="29"/>
                      </a:cxn>
                      <a:cxn ang="0">
                        <a:pos x="15" y="29"/>
                      </a:cxn>
                      <a:cxn ang="0">
                        <a:pos x="18" y="29"/>
                      </a:cxn>
                      <a:cxn ang="0">
                        <a:pos x="20" y="29"/>
                      </a:cxn>
                      <a:cxn ang="0">
                        <a:pos x="19" y="29"/>
                      </a:cxn>
                      <a:cxn ang="0">
                        <a:pos x="17" y="29"/>
                      </a:cxn>
                      <a:cxn ang="0">
                        <a:pos x="13" y="27"/>
                      </a:cxn>
                      <a:cxn ang="0">
                        <a:pos x="13" y="24"/>
                      </a:cxn>
                      <a:cxn ang="0">
                        <a:pos x="15" y="22"/>
                      </a:cxn>
                      <a:cxn ang="0">
                        <a:pos x="16" y="21"/>
                      </a:cxn>
                      <a:cxn ang="0">
                        <a:pos x="18" y="20"/>
                      </a:cxn>
                      <a:cxn ang="0">
                        <a:pos x="19" y="20"/>
                      </a:cxn>
                      <a:cxn ang="0">
                        <a:pos x="21" y="21"/>
                      </a:cxn>
                      <a:cxn ang="0">
                        <a:pos x="23" y="21"/>
                      </a:cxn>
                      <a:cxn ang="0">
                        <a:pos x="25" y="25"/>
                      </a:cxn>
                      <a:cxn ang="0">
                        <a:pos x="26" y="27"/>
                      </a:cxn>
                      <a:cxn ang="0">
                        <a:pos x="29" y="29"/>
                      </a:cxn>
                      <a:cxn ang="0">
                        <a:pos x="35" y="29"/>
                      </a:cxn>
                      <a:cxn ang="0">
                        <a:pos x="34" y="29"/>
                      </a:cxn>
                      <a:cxn ang="0">
                        <a:pos x="33" y="29"/>
                      </a:cxn>
                      <a:cxn ang="0">
                        <a:pos x="32" y="29"/>
                      </a:cxn>
                      <a:cxn ang="0">
                        <a:pos x="32" y="29"/>
                      </a:cxn>
                    </a:cxnLst>
                    <a:rect l="0" t="0" r="r" b="b"/>
                    <a:pathLst>
                      <a:path w="35" h="29">
                        <a:moveTo>
                          <a:pt x="8" y="0"/>
                        </a:moveTo>
                        <a:lnTo>
                          <a:pt x="6" y="2"/>
                        </a:lnTo>
                        <a:lnTo>
                          <a:pt x="2" y="4"/>
                        </a:lnTo>
                        <a:lnTo>
                          <a:pt x="0" y="9"/>
                        </a:lnTo>
                        <a:lnTo>
                          <a:pt x="0" y="13"/>
                        </a:lnTo>
                        <a:lnTo>
                          <a:pt x="0" y="18"/>
                        </a:lnTo>
                        <a:lnTo>
                          <a:pt x="1" y="22"/>
                        </a:lnTo>
                        <a:lnTo>
                          <a:pt x="3" y="24"/>
                        </a:lnTo>
                        <a:lnTo>
                          <a:pt x="4" y="26"/>
                        </a:lnTo>
                        <a:lnTo>
                          <a:pt x="7" y="27"/>
                        </a:lnTo>
                        <a:lnTo>
                          <a:pt x="9" y="29"/>
                        </a:lnTo>
                        <a:lnTo>
                          <a:pt x="11" y="29"/>
                        </a:lnTo>
                        <a:lnTo>
                          <a:pt x="15" y="29"/>
                        </a:lnTo>
                        <a:lnTo>
                          <a:pt x="18" y="29"/>
                        </a:lnTo>
                        <a:lnTo>
                          <a:pt x="20" y="29"/>
                        </a:lnTo>
                        <a:lnTo>
                          <a:pt x="19" y="29"/>
                        </a:lnTo>
                        <a:lnTo>
                          <a:pt x="17" y="29"/>
                        </a:lnTo>
                        <a:lnTo>
                          <a:pt x="13" y="27"/>
                        </a:lnTo>
                        <a:lnTo>
                          <a:pt x="13" y="24"/>
                        </a:lnTo>
                        <a:lnTo>
                          <a:pt x="15" y="22"/>
                        </a:lnTo>
                        <a:lnTo>
                          <a:pt x="16" y="21"/>
                        </a:lnTo>
                        <a:lnTo>
                          <a:pt x="18" y="20"/>
                        </a:lnTo>
                        <a:lnTo>
                          <a:pt x="19" y="20"/>
                        </a:lnTo>
                        <a:lnTo>
                          <a:pt x="21" y="21"/>
                        </a:lnTo>
                        <a:lnTo>
                          <a:pt x="23" y="21"/>
                        </a:lnTo>
                        <a:lnTo>
                          <a:pt x="25" y="25"/>
                        </a:lnTo>
                        <a:lnTo>
                          <a:pt x="26" y="27"/>
                        </a:lnTo>
                        <a:lnTo>
                          <a:pt x="29" y="29"/>
                        </a:lnTo>
                        <a:lnTo>
                          <a:pt x="35" y="29"/>
                        </a:lnTo>
                        <a:lnTo>
                          <a:pt x="34" y="29"/>
                        </a:lnTo>
                        <a:lnTo>
                          <a:pt x="33" y="29"/>
                        </a:lnTo>
                        <a:lnTo>
                          <a:pt x="32" y="29"/>
                        </a:lnTo>
                        <a:lnTo>
                          <a:pt x="32" y="29"/>
                        </a:lnTo>
                      </a:path>
                    </a:pathLst>
                  </a:custGeom>
                  <a:solidFill>
                    <a:srgbClr val="800080"/>
                  </a:solidFill>
                  <a:ln w="9525" cmpd="sng">
                    <a:noFill/>
                    <a:prstDash val="solid"/>
                    <a:round/>
                    <a:headEnd/>
                    <a:tailEnd/>
                  </a:ln>
                </p:spPr>
                <p:txBody>
                  <a:bodyPr/>
                  <a:lstStyle/>
                  <a:p>
                    <a:endParaRPr lang="en-US"/>
                  </a:p>
                </p:txBody>
              </p:sp>
              <p:sp>
                <p:nvSpPr>
                  <p:cNvPr id="363" name="Freeform 848"/>
                  <p:cNvSpPr>
                    <a:spLocks/>
                  </p:cNvSpPr>
                  <p:nvPr/>
                </p:nvSpPr>
                <p:spPr bwMode="auto">
                  <a:xfrm>
                    <a:off x="4651" y="638"/>
                    <a:ext cx="5" cy="90"/>
                  </a:xfrm>
                  <a:custGeom>
                    <a:avLst/>
                    <a:gdLst/>
                    <a:ahLst/>
                    <a:cxnLst>
                      <a:cxn ang="0">
                        <a:pos x="1" y="0"/>
                      </a:cxn>
                      <a:cxn ang="0">
                        <a:pos x="0" y="4"/>
                      </a:cxn>
                      <a:cxn ang="0">
                        <a:pos x="0" y="11"/>
                      </a:cxn>
                      <a:cxn ang="0">
                        <a:pos x="2" y="16"/>
                      </a:cxn>
                      <a:cxn ang="0">
                        <a:pos x="3" y="18"/>
                      </a:cxn>
                      <a:cxn ang="0">
                        <a:pos x="4" y="24"/>
                      </a:cxn>
                      <a:cxn ang="0">
                        <a:pos x="5" y="36"/>
                      </a:cxn>
                      <a:cxn ang="0">
                        <a:pos x="5" y="48"/>
                      </a:cxn>
                      <a:cxn ang="0">
                        <a:pos x="1" y="73"/>
                      </a:cxn>
                      <a:cxn ang="0">
                        <a:pos x="1" y="90"/>
                      </a:cxn>
                    </a:cxnLst>
                    <a:rect l="0" t="0" r="r" b="b"/>
                    <a:pathLst>
                      <a:path w="5" h="90">
                        <a:moveTo>
                          <a:pt x="1" y="0"/>
                        </a:moveTo>
                        <a:lnTo>
                          <a:pt x="0" y="4"/>
                        </a:lnTo>
                        <a:lnTo>
                          <a:pt x="0" y="11"/>
                        </a:lnTo>
                        <a:lnTo>
                          <a:pt x="2" y="16"/>
                        </a:lnTo>
                        <a:lnTo>
                          <a:pt x="3" y="18"/>
                        </a:lnTo>
                        <a:lnTo>
                          <a:pt x="4" y="24"/>
                        </a:lnTo>
                        <a:lnTo>
                          <a:pt x="5" y="36"/>
                        </a:lnTo>
                        <a:lnTo>
                          <a:pt x="5" y="48"/>
                        </a:lnTo>
                        <a:lnTo>
                          <a:pt x="1" y="73"/>
                        </a:lnTo>
                        <a:lnTo>
                          <a:pt x="1" y="90"/>
                        </a:lnTo>
                      </a:path>
                    </a:pathLst>
                  </a:custGeom>
                  <a:solidFill>
                    <a:srgbClr val="800080"/>
                  </a:solidFill>
                  <a:ln w="9525" cmpd="sng">
                    <a:noFill/>
                    <a:prstDash val="solid"/>
                    <a:round/>
                    <a:headEnd/>
                    <a:tailEnd/>
                  </a:ln>
                </p:spPr>
                <p:txBody>
                  <a:bodyPr/>
                  <a:lstStyle/>
                  <a:p>
                    <a:endParaRPr lang="en-US"/>
                  </a:p>
                </p:txBody>
              </p:sp>
              <p:sp>
                <p:nvSpPr>
                  <p:cNvPr id="364" name="Freeform 849"/>
                  <p:cNvSpPr>
                    <a:spLocks/>
                  </p:cNvSpPr>
                  <p:nvPr/>
                </p:nvSpPr>
                <p:spPr bwMode="auto">
                  <a:xfrm>
                    <a:off x="4626" y="641"/>
                    <a:ext cx="24" cy="26"/>
                  </a:xfrm>
                  <a:custGeom>
                    <a:avLst/>
                    <a:gdLst/>
                    <a:ahLst/>
                    <a:cxnLst>
                      <a:cxn ang="0">
                        <a:pos x="1" y="26"/>
                      </a:cxn>
                      <a:cxn ang="0">
                        <a:pos x="0" y="24"/>
                      </a:cxn>
                      <a:cxn ang="0">
                        <a:pos x="0" y="18"/>
                      </a:cxn>
                      <a:cxn ang="0">
                        <a:pos x="0" y="7"/>
                      </a:cxn>
                      <a:cxn ang="0">
                        <a:pos x="2" y="2"/>
                      </a:cxn>
                      <a:cxn ang="0">
                        <a:pos x="6" y="0"/>
                      </a:cxn>
                      <a:cxn ang="0">
                        <a:pos x="9" y="0"/>
                      </a:cxn>
                      <a:cxn ang="0">
                        <a:pos x="12" y="1"/>
                      </a:cxn>
                      <a:cxn ang="0">
                        <a:pos x="13" y="2"/>
                      </a:cxn>
                      <a:cxn ang="0">
                        <a:pos x="15" y="3"/>
                      </a:cxn>
                      <a:cxn ang="0">
                        <a:pos x="17" y="7"/>
                      </a:cxn>
                      <a:cxn ang="0">
                        <a:pos x="19" y="10"/>
                      </a:cxn>
                      <a:cxn ang="0">
                        <a:pos x="23" y="17"/>
                      </a:cxn>
                      <a:cxn ang="0">
                        <a:pos x="24" y="17"/>
                      </a:cxn>
                    </a:cxnLst>
                    <a:rect l="0" t="0" r="r" b="b"/>
                    <a:pathLst>
                      <a:path w="24" h="26">
                        <a:moveTo>
                          <a:pt x="1" y="26"/>
                        </a:moveTo>
                        <a:lnTo>
                          <a:pt x="0" y="24"/>
                        </a:lnTo>
                        <a:lnTo>
                          <a:pt x="0" y="18"/>
                        </a:lnTo>
                        <a:lnTo>
                          <a:pt x="0" y="7"/>
                        </a:lnTo>
                        <a:lnTo>
                          <a:pt x="2" y="2"/>
                        </a:lnTo>
                        <a:lnTo>
                          <a:pt x="6" y="0"/>
                        </a:lnTo>
                        <a:lnTo>
                          <a:pt x="9" y="0"/>
                        </a:lnTo>
                        <a:lnTo>
                          <a:pt x="12" y="1"/>
                        </a:lnTo>
                        <a:lnTo>
                          <a:pt x="13" y="2"/>
                        </a:lnTo>
                        <a:lnTo>
                          <a:pt x="15" y="3"/>
                        </a:lnTo>
                        <a:lnTo>
                          <a:pt x="17" y="7"/>
                        </a:lnTo>
                        <a:lnTo>
                          <a:pt x="19" y="10"/>
                        </a:lnTo>
                        <a:lnTo>
                          <a:pt x="23" y="17"/>
                        </a:lnTo>
                        <a:lnTo>
                          <a:pt x="24" y="17"/>
                        </a:lnTo>
                      </a:path>
                    </a:pathLst>
                  </a:custGeom>
                  <a:solidFill>
                    <a:srgbClr val="800080"/>
                  </a:solidFill>
                  <a:ln w="9525" cmpd="sng">
                    <a:noFill/>
                    <a:prstDash val="solid"/>
                    <a:round/>
                    <a:headEnd/>
                    <a:tailEnd/>
                  </a:ln>
                </p:spPr>
                <p:txBody>
                  <a:bodyPr/>
                  <a:lstStyle/>
                  <a:p>
                    <a:endParaRPr lang="en-US"/>
                  </a:p>
                </p:txBody>
              </p:sp>
              <p:sp>
                <p:nvSpPr>
                  <p:cNvPr id="365" name="Freeform 850"/>
                  <p:cNvSpPr>
                    <a:spLocks/>
                  </p:cNvSpPr>
                  <p:nvPr/>
                </p:nvSpPr>
                <p:spPr bwMode="auto">
                  <a:xfrm>
                    <a:off x="4635" y="661"/>
                    <a:ext cx="19" cy="43"/>
                  </a:xfrm>
                  <a:custGeom>
                    <a:avLst/>
                    <a:gdLst/>
                    <a:ahLst/>
                    <a:cxnLst>
                      <a:cxn ang="0">
                        <a:pos x="18" y="6"/>
                      </a:cxn>
                      <a:cxn ang="0">
                        <a:pos x="18" y="8"/>
                      </a:cxn>
                      <a:cxn ang="0">
                        <a:pos x="18" y="10"/>
                      </a:cxn>
                      <a:cxn ang="0">
                        <a:pos x="19" y="15"/>
                      </a:cxn>
                      <a:cxn ang="0">
                        <a:pos x="18" y="20"/>
                      </a:cxn>
                      <a:cxn ang="0">
                        <a:pos x="18" y="20"/>
                      </a:cxn>
                      <a:cxn ang="0">
                        <a:pos x="16" y="22"/>
                      </a:cxn>
                      <a:cxn ang="0">
                        <a:pos x="12" y="25"/>
                      </a:cxn>
                      <a:cxn ang="0">
                        <a:pos x="10" y="29"/>
                      </a:cxn>
                      <a:cxn ang="0">
                        <a:pos x="8" y="33"/>
                      </a:cxn>
                      <a:cxn ang="0">
                        <a:pos x="7" y="38"/>
                      </a:cxn>
                      <a:cxn ang="0">
                        <a:pos x="7" y="42"/>
                      </a:cxn>
                      <a:cxn ang="0">
                        <a:pos x="8" y="43"/>
                      </a:cxn>
                      <a:cxn ang="0">
                        <a:pos x="6" y="41"/>
                      </a:cxn>
                      <a:cxn ang="0">
                        <a:pos x="3" y="35"/>
                      </a:cxn>
                      <a:cxn ang="0">
                        <a:pos x="0" y="24"/>
                      </a:cxn>
                      <a:cxn ang="0">
                        <a:pos x="1" y="12"/>
                      </a:cxn>
                      <a:cxn ang="0">
                        <a:pos x="3" y="8"/>
                      </a:cxn>
                      <a:cxn ang="0">
                        <a:pos x="4" y="6"/>
                      </a:cxn>
                      <a:cxn ang="0">
                        <a:pos x="7" y="4"/>
                      </a:cxn>
                      <a:cxn ang="0">
                        <a:pos x="8" y="3"/>
                      </a:cxn>
                      <a:cxn ang="0">
                        <a:pos x="10" y="1"/>
                      </a:cxn>
                      <a:cxn ang="0">
                        <a:pos x="12" y="1"/>
                      </a:cxn>
                      <a:cxn ang="0">
                        <a:pos x="15" y="0"/>
                      </a:cxn>
                      <a:cxn ang="0">
                        <a:pos x="16" y="5"/>
                      </a:cxn>
                      <a:cxn ang="0">
                        <a:pos x="17" y="6"/>
                      </a:cxn>
                      <a:cxn ang="0">
                        <a:pos x="18" y="6"/>
                      </a:cxn>
                      <a:cxn ang="0">
                        <a:pos x="17" y="6"/>
                      </a:cxn>
                      <a:cxn ang="0">
                        <a:pos x="18" y="6"/>
                      </a:cxn>
                      <a:cxn ang="0">
                        <a:pos x="17" y="6"/>
                      </a:cxn>
                      <a:cxn ang="0">
                        <a:pos x="18" y="6"/>
                      </a:cxn>
                      <a:cxn ang="0">
                        <a:pos x="18" y="6"/>
                      </a:cxn>
                    </a:cxnLst>
                    <a:rect l="0" t="0" r="r" b="b"/>
                    <a:pathLst>
                      <a:path w="19" h="43">
                        <a:moveTo>
                          <a:pt x="18" y="6"/>
                        </a:moveTo>
                        <a:lnTo>
                          <a:pt x="18" y="8"/>
                        </a:lnTo>
                        <a:lnTo>
                          <a:pt x="18" y="10"/>
                        </a:lnTo>
                        <a:lnTo>
                          <a:pt x="19" y="15"/>
                        </a:lnTo>
                        <a:lnTo>
                          <a:pt x="18" y="20"/>
                        </a:lnTo>
                        <a:lnTo>
                          <a:pt x="18" y="20"/>
                        </a:lnTo>
                        <a:lnTo>
                          <a:pt x="16" y="22"/>
                        </a:lnTo>
                        <a:lnTo>
                          <a:pt x="12" y="25"/>
                        </a:lnTo>
                        <a:lnTo>
                          <a:pt x="10" y="29"/>
                        </a:lnTo>
                        <a:lnTo>
                          <a:pt x="8" y="33"/>
                        </a:lnTo>
                        <a:lnTo>
                          <a:pt x="7" y="38"/>
                        </a:lnTo>
                        <a:lnTo>
                          <a:pt x="7" y="42"/>
                        </a:lnTo>
                        <a:lnTo>
                          <a:pt x="8" y="43"/>
                        </a:lnTo>
                        <a:lnTo>
                          <a:pt x="6" y="41"/>
                        </a:lnTo>
                        <a:lnTo>
                          <a:pt x="3" y="35"/>
                        </a:lnTo>
                        <a:lnTo>
                          <a:pt x="0" y="24"/>
                        </a:lnTo>
                        <a:lnTo>
                          <a:pt x="1" y="12"/>
                        </a:lnTo>
                        <a:lnTo>
                          <a:pt x="3" y="8"/>
                        </a:lnTo>
                        <a:lnTo>
                          <a:pt x="4" y="6"/>
                        </a:lnTo>
                        <a:lnTo>
                          <a:pt x="7" y="4"/>
                        </a:lnTo>
                        <a:lnTo>
                          <a:pt x="8" y="3"/>
                        </a:lnTo>
                        <a:lnTo>
                          <a:pt x="10" y="1"/>
                        </a:lnTo>
                        <a:lnTo>
                          <a:pt x="12" y="1"/>
                        </a:lnTo>
                        <a:lnTo>
                          <a:pt x="15" y="0"/>
                        </a:lnTo>
                        <a:lnTo>
                          <a:pt x="16" y="5"/>
                        </a:lnTo>
                        <a:lnTo>
                          <a:pt x="17" y="6"/>
                        </a:lnTo>
                        <a:lnTo>
                          <a:pt x="18" y="6"/>
                        </a:lnTo>
                        <a:lnTo>
                          <a:pt x="17" y="6"/>
                        </a:lnTo>
                        <a:lnTo>
                          <a:pt x="18" y="6"/>
                        </a:lnTo>
                        <a:lnTo>
                          <a:pt x="17" y="6"/>
                        </a:lnTo>
                        <a:lnTo>
                          <a:pt x="18" y="6"/>
                        </a:lnTo>
                        <a:lnTo>
                          <a:pt x="18" y="6"/>
                        </a:lnTo>
                        <a:close/>
                      </a:path>
                    </a:pathLst>
                  </a:custGeom>
                  <a:solidFill>
                    <a:srgbClr val="800080"/>
                  </a:solidFill>
                  <a:ln w="9525" cmpd="sng">
                    <a:noFill/>
                    <a:round/>
                    <a:headEnd/>
                    <a:tailEnd/>
                  </a:ln>
                </p:spPr>
                <p:txBody>
                  <a:bodyPr/>
                  <a:lstStyle/>
                  <a:p>
                    <a:endParaRPr lang="en-US"/>
                  </a:p>
                </p:txBody>
              </p:sp>
              <p:sp>
                <p:nvSpPr>
                  <p:cNvPr id="366" name="Freeform 851"/>
                  <p:cNvSpPr>
                    <a:spLocks/>
                  </p:cNvSpPr>
                  <p:nvPr/>
                </p:nvSpPr>
                <p:spPr bwMode="auto">
                  <a:xfrm>
                    <a:off x="4635" y="661"/>
                    <a:ext cx="19" cy="43"/>
                  </a:xfrm>
                  <a:custGeom>
                    <a:avLst/>
                    <a:gdLst/>
                    <a:ahLst/>
                    <a:cxnLst>
                      <a:cxn ang="0">
                        <a:pos x="18" y="6"/>
                      </a:cxn>
                      <a:cxn ang="0">
                        <a:pos x="18" y="8"/>
                      </a:cxn>
                      <a:cxn ang="0">
                        <a:pos x="18" y="10"/>
                      </a:cxn>
                      <a:cxn ang="0">
                        <a:pos x="19" y="15"/>
                      </a:cxn>
                      <a:cxn ang="0">
                        <a:pos x="18" y="20"/>
                      </a:cxn>
                      <a:cxn ang="0">
                        <a:pos x="18" y="20"/>
                      </a:cxn>
                      <a:cxn ang="0">
                        <a:pos x="16" y="22"/>
                      </a:cxn>
                      <a:cxn ang="0">
                        <a:pos x="12" y="25"/>
                      </a:cxn>
                      <a:cxn ang="0">
                        <a:pos x="10" y="29"/>
                      </a:cxn>
                      <a:cxn ang="0">
                        <a:pos x="8" y="33"/>
                      </a:cxn>
                      <a:cxn ang="0">
                        <a:pos x="7" y="38"/>
                      </a:cxn>
                      <a:cxn ang="0">
                        <a:pos x="7" y="42"/>
                      </a:cxn>
                      <a:cxn ang="0">
                        <a:pos x="8" y="43"/>
                      </a:cxn>
                      <a:cxn ang="0">
                        <a:pos x="6" y="41"/>
                      </a:cxn>
                      <a:cxn ang="0">
                        <a:pos x="3" y="35"/>
                      </a:cxn>
                      <a:cxn ang="0">
                        <a:pos x="0" y="24"/>
                      </a:cxn>
                      <a:cxn ang="0">
                        <a:pos x="1" y="12"/>
                      </a:cxn>
                      <a:cxn ang="0">
                        <a:pos x="3" y="8"/>
                      </a:cxn>
                      <a:cxn ang="0">
                        <a:pos x="4" y="6"/>
                      </a:cxn>
                      <a:cxn ang="0">
                        <a:pos x="7" y="4"/>
                      </a:cxn>
                      <a:cxn ang="0">
                        <a:pos x="8" y="3"/>
                      </a:cxn>
                      <a:cxn ang="0">
                        <a:pos x="10" y="1"/>
                      </a:cxn>
                      <a:cxn ang="0">
                        <a:pos x="12" y="1"/>
                      </a:cxn>
                      <a:cxn ang="0">
                        <a:pos x="15" y="0"/>
                      </a:cxn>
                      <a:cxn ang="0">
                        <a:pos x="16" y="5"/>
                      </a:cxn>
                      <a:cxn ang="0">
                        <a:pos x="17" y="6"/>
                      </a:cxn>
                      <a:cxn ang="0">
                        <a:pos x="18" y="6"/>
                      </a:cxn>
                      <a:cxn ang="0">
                        <a:pos x="17" y="6"/>
                      </a:cxn>
                      <a:cxn ang="0">
                        <a:pos x="18" y="6"/>
                      </a:cxn>
                      <a:cxn ang="0">
                        <a:pos x="17" y="6"/>
                      </a:cxn>
                      <a:cxn ang="0">
                        <a:pos x="18" y="6"/>
                      </a:cxn>
                    </a:cxnLst>
                    <a:rect l="0" t="0" r="r" b="b"/>
                    <a:pathLst>
                      <a:path w="19" h="43">
                        <a:moveTo>
                          <a:pt x="18" y="6"/>
                        </a:moveTo>
                        <a:lnTo>
                          <a:pt x="18" y="8"/>
                        </a:lnTo>
                        <a:lnTo>
                          <a:pt x="18" y="10"/>
                        </a:lnTo>
                        <a:lnTo>
                          <a:pt x="19" y="15"/>
                        </a:lnTo>
                        <a:lnTo>
                          <a:pt x="18" y="20"/>
                        </a:lnTo>
                        <a:lnTo>
                          <a:pt x="18" y="20"/>
                        </a:lnTo>
                        <a:lnTo>
                          <a:pt x="16" y="22"/>
                        </a:lnTo>
                        <a:lnTo>
                          <a:pt x="12" y="25"/>
                        </a:lnTo>
                        <a:lnTo>
                          <a:pt x="10" y="29"/>
                        </a:lnTo>
                        <a:lnTo>
                          <a:pt x="8" y="33"/>
                        </a:lnTo>
                        <a:lnTo>
                          <a:pt x="7" y="38"/>
                        </a:lnTo>
                        <a:lnTo>
                          <a:pt x="7" y="42"/>
                        </a:lnTo>
                        <a:lnTo>
                          <a:pt x="8" y="43"/>
                        </a:lnTo>
                        <a:lnTo>
                          <a:pt x="6" y="41"/>
                        </a:lnTo>
                        <a:lnTo>
                          <a:pt x="3" y="35"/>
                        </a:lnTo>
                        <a:lnTo>
                          <a:pt x="0" y="24"/>
                        </a:lnTo>
                        <a:lnTo>
                          <a:pt x="1" y="12"/>
                        </a:lnTo>
                        <a:lnTo>
                          <a:pt x="3" y="8"/>
                        </a:lnTo>
                        <a:lnTo>
                          <a:pt x="4" y="6"/>
                        </a:lnTo>
                        <a:lnTo>
                          <a:pt x="7" y="4"/>
                        </a:lnTo>
                        <a:lnTo>
                          <a:pt x="8" y="3"/>
                        </a:lnTo>
                        <a:lnTo>
                          <a:pt x="10" y="1"/>
                        </a:lnTo>
                        <a:lnTo>
                          <a:pt x="12" y="1"/>
                        </a:lnTo>
                        <a:lnTo>
                          <a:pt x="15" y="0"/>
                        </a:lnTo>
                        <a:lnTo>
                          <a:pt x="16" y="5"/>
                        </a:lnTo>
                        <a:lnTo>
                          <a:pt x="17" y="6"/>
                        </a:lnTo>
                        <a:lnTo>
                          <a:pt x="18" y="6"/>
                        </a:lnTo>
                        <a:lnTo>
                          <a:pt x="17" y="6"/>
                        </a:lnTo>
                        <a:lnTo>
                          <a:pt x="18" y="6"/>
                        </a:lnTo>
                        <a:lnTo>
                          <a:pt x="17" y="6"/>
                        </a:lnTo>
                        <a:lnTo>
                          <a:pt x="18" y="6"/>
                        </a:lnTo>
                      </a:path>
                    </a:pathLst>
                  </a:custGeom>
                  <a:solidFill>
                    <a:srgbClr val="800080"/>
                  </a:solidFill>
                  <a:ln w="9525" cmpd="sng">
                    <a:noFill/>
                    <a:prstDash val="solid"/>
                    <a:round/>
                    <a:headEnd/>
                    <a:tailEnd/>
                  </a:ln>
                </p:spPr>
                <p:txBody>
                  <a:bodyPr/>
                  <a:lstStyle/>
                  <a:p>
                    <a:endParaRPr lang="en-US"/>
                  </a:p>
                </p:txBody>
              </p:sp>
              <p:sp>
                <p:nvSpPr>
                  <p:cNvPr id="367" name="Freeform 852"/>
                  <p:cNvSpPr>
                    <a:spLocks/>
                  </p:cNvSpPr>
                  <p:nvPr/>
                </p:nvSpPr>
                <p:spPr bwMode="auto">
                  <a:xfrm>
                    <a:off x="4636" y="660"/>
                    <a:ext cx="10" cy="44"/>
                  </a:xfrm>
                  <a:custGeom>
                    <a:avLst/>
                    <a:gdLst/>
                    <a:ahLst/>
                    <a:cxnLst>
                      <a:cxn ang="0">
                        <a:pos x="10" y="0"/>
                      </a:cxn>
                      <a:cxn ang="0">
                        <a:pos x="7" y="4"/>
                      </a:cxn>
                      <a:cxn ang="0">
                        <a:pos x="5" y="7"/>
                      </a:cxn>
                      <a:cxn ang="0">
                        <a:pos x="2" y="10"/>
                      </a:cxn>
                      <a:cxn ang="0">
                        <a:pos x="0" y="18"/>
                      </a:cxn>
                      <a:cxn ang="0">
                        <a:pos x="0" y="26"/>
                      </a:cxn>
                      <a:cxn ang="0">
                        <a:pos x="2" y="34"/>
                      </a:cxn>
                      <a:cxn ang="0">
                        <a:pos x="6" y="42"/>
                      </a:cxn>
                      <a:cxn ang="0">
                        <a:pos x="9" y="44"/>
                      </a:cxn>
                    </a:cxnLst>
                    <a:rect l="0" t="0" r="r" b="b"/>
                    <a:pathLst>
                      <a:path w="10" h="44">
                        <a:moveTo>
                          <a:pt x="10" y="0"/>
                        </a:moveTo>
                        <a:lnTo>
                          <a:pt x="7" y="4"/>
                        </a:lnTo>
                        <a:lnTo>
                          <a:pt x="5" y="7"/>
                        </a:lnTo>
                        <a:lnTo>
                          <a:pt x="2" y="10"/>
                        </a:lnTo>
                        <a:lnTo>
                          <a:pt x="0" y="18"/>
                        </a:lnTo>
                        <a:lnTo>
                          <a:pt x="0" y="26"/>
                        </a:lnTo>
                        <a:lnTo>
                          <a:pt x="2" y="34"/>
                        </a:lnTo>
                        <a:lnTo>
                          <a:pt x="6" y="42"/>
                        </a:lnTo>
                        <a:lnTo>
                          <a:pt x="9" y="44"/>
                        </a:lnTo>
                      </a:path>
                    </a:pathLst>
                  </a:custGeom>
                  <a:solidFill>
                    <a:srgbClr val="800080"/>
                  </a:solidFill>
                  <a:ln w="9525" cmpd="sng">
                    <a:noFill/>
                    <a:prstDash val="solid"/>
                    <a:round/>
                    <a:headEnd/>
                    <a:tailEnd/>
                  </a:ln>
                </p:spPr>
                <p:txBody>
                  <a:bodyPr/>
                  <a:lstStyle/>
                  <a:p>
                    <a:endParaRPr lang="en-US"/>
                  </a:p>
                </p:txBody>
              </p:sp>
              <p:sp>
                <p:nvSpPr>
                  <p:cNvPr id="368" name="Freeform 853"/>
                  <p:cNvSpPr>
                    <a:spLocks/>
                  </p:cNvSpPr>
                  <p:nvPr/>
                </p:nvSpPr>
                <p:spPr bwMode="auto">
                  <a:xfrm>
                    <a:off x="4628" y="648"/>
                    <a:ext cx="7" cy="47"/>
                  </a:xfrm>
                  <a:custGeom>
                    <a:avLst/>
                    <a:gdLst/>
                    <a:ahLst/>
                    <a:cxnLst>
                      <a:cxn ang="0">
                        <a:pos x="4" y="0"/>
                      </a:cxn>
                      <a:cxn ang="0">
                        <a:pos x="4" y="2"/>
                      </a:cxn>
                      <a:cxn ang="0">
                        <a:pos x="2" y="6"/>
                      </a:cxn>
                      <a:cxn ang="0">
                        <a:pos x="1" y="16"/>
                      </a:cxn>
                      <a:cxn ang="0">
                        <a:pos x="0" y="25"/>
                      </a:cxn>
                      <a:cxn ang="0">
                        <a:pos x="0" y="26"/>
                      </a:cxn>
                      <a:cxn ang="0">
                        <a:pos x="0" y="28"/>
                      </a:cxn>
                      <a:cxn ang="0">
                        <a:pos x="0" y="31"/>
                      </a:cxn>
                      <a:cxn ang="0">
                        <a:pos x="1" y="39"/>
                      </a:cxn>
                      <a:cxn ang="0">
                        <a:pos x="5" y="46"/>
                      </a:cxn>
                      <a:cxn ang="0">
                        <a:pos x="7" y="47"/>
                      </a:cxn>
                    </a:cxnLst>
                    <a:rect l="0" t="0" r="r" b="b"/>
                    <a:pathLst>
                      <a:path w="7" h="47">
                        <a:moveTo>
                          <a:pt x="4" y="0"/>
                        </a:moveTo>
                        <a:lnTo>
                          <a:pt x="4" y="2"/>
                        </a:lnTo>
                        <a:lnTo>
                          <a:pt x="2" y="6"/>
                        </a:lnTo>
                        <a:lnTo>
                          <a:pt x="1" y="16"/>
                        </a:lnTo>
                        <a:lnTo>
                          <a:pt x="0" y="25"/>
                        </a:lnTo>
                        <a:lnTo>
                          <a:pt x="0" y="26"/>
                        </a:lnTo>
                        <a:lnTo>
                          <a:pt x="0" y="28"/>
                        </a:lnTo>
                        <a:lnTo>
                          <a:pt x="0" y="31"/>
                        </a:lnTo>
                        <a:lnTo>
                          <a:pt x="1" y="39"/>
                        </a:lnTo>
                        <a:lnTo>
                          <a:pt x="5" y="46"/>
                        </a:lnTo>
                        <a:lnTo>
                          <a:pt x="7" y="47"/>
                        </a:lnTo>
                      </a:path>
                    </a:pathLst>
                  </a:custGeom>
                  <a:solidFill>
                    <a:srgbClr val="800080"/>
                  </a:solidFill>
                  <a:ln w="9525" cmpd="sng">
                    <a:noFill/>
                    <a:prstDash val="solid"/>
                    <a:round/>
                    <a:headEnd/>
                    <a:tailEnd/>
                  </a:ln>
                </p:spPr>
                <p:txBody>
                  <a:bodyPr/>
                  <a:lstStyle/>
                  <a:p>
                    <a:endParaRPr lang="en-US"/>
                  </a:p>
                </p:txBody>
              </p:sp>
              <p:sp>
                <p:nvSpPr>
                  <p:cNvPr id="369" name="Freeform 854"/>
                  <p:cNvSpPr>
                    <a:spLocks/>
                  </p:cNvSpPr>
                  <p:nvPr/>
                </p:nvSpPr>
                <p:spPr bwMode="auto">
                  <a:xfrm>
                    <a:off x="4729" y="643"/>
                    <a:ext cx="4" cy="6"/>
                  </a:xfrm>
                  <a:custGeom>
                    <a:avLst/>
                    <a:gdLst/>
                    <a:ahLst/>
                    <a:cxnLst>
                      <a:cxn ang="0">
                        <a:pos x="1" y="0"/>
                      </a:cxn>
                      <a:cxn ang="0">
                        <a:pos x="0" y="2"/>
                      </a:cxn>
                      <a:cxn ang="0">
                        <a:pos x="0" y="4"/>
                      </a:cxn>
                      <a:cxn ang="0">
                        <a:pos x="1" y="4"/>
                      </a:cxn>
                      <a:cxn ang="0">
                        <a:pos x="1" y="5"/>
                      </a:cxn>
                      <a:cxn ang="0">
                        <a:pos x="1" y="6"/>
                      </a:cxn>
                      <a:cxn ang="0">
                        <a:pos x="2" y="5"/>
                      </a:cxn>
                      <a:cxn ang="0">
                        <a:pos x="2" y="4"/>
                      </a:cxn>
                      <a:cxn ang="0">
                        <a:pos x="3" y="2"/>
                      </a:cxn>
                      <a:cxn ang="0">
                        <a:pos x="4" y="1"/>
                      </a:cxn>
                      <a:cxn ang="0">
                        <a:pos x="2" y="0"/>
                      </a:cxn>
                      <a:cxn ang="0">
                        <a:pos x="2" y="0"/>
                      </a:cxn>
                      <a:cxn ang="0">
                        <a:pos x="1" y="0"/>
                      </a:cxn>
                      <a:cxn ang="0">
                        <a:pos x="1" y="0"/>
                      </a:cxn>
                      <a:cxn ang="0">
                        <a:pos x="0" y="0"/>
                      </a:cxn>
                      <a:cxn ang="0">
                        <a:pos x="1" y="0"/>
                      </a:cxn>
                      <a:cxn ang="0">
                        <a:pos x="0" y="0"/>
                      </a:cxn>
                      <a:cxn ang="0">
                        <a:pos x="1" y="0"/>
                      </a:cxn>
                      <a:cxn ang="0">
                        <a:pos x="1" y="0"/>
                      </a:cxn>
                    </a:cxnLst>
                    <a:rect l="0" t="0" r="r" b="b"/>
                    <a:pathLst>
                      <a:path w="4" h="6">
                        <a:moveTo>
                          <a:pt x="1" y="0"/>
                        </a:moveTo>
                        <a:lnTo>
                          <a:pt x="0" y="2"/>
                        </a:lnTo>
                        <a:lnTo>
                          <a:pt x="0" y="4"/>
                        </a:lnTo>
                        <a:lnTo>
                          <a:pt x="1" y="4"/>
                        </a:lnTo>
                        <a:lnTo>
                          <a:pt x="1" y="5"/>
                        </a:lnTo>
                        <a:lnTo>
                          <a:pt x="1" y="6"/>
                        </a:lnTo>
                        <a:lnTo>
                          <a:pt x="2" y="5"/>
                        </a:lnTo>
                        <a:lnTo>
                          <a:pt x="2" y="4"/>
                        </a:lnTo>
                        <a:lnTo>
                          <a:pt x="3" y="2"/>
                        </a:lnTo>
                        <a:lnTo>
                          <a:pt x="4" y="1"/>
                        </a:lnTo>
                        <a:lnTo>
                          <a:pt x="2" y="0"/>
                        </a:lnTo>
                        <a:lnTo>
                          <a:pt x="2" y="0"/>
                        </a:lnTo>
                        <a:lnTo>
                          <a:pt x="1" y="0"/>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370" name="Freeform 855"/>
                  <p:cNvSpPr>
                    <a:spLocks/>
                  </p:cNvSpPr>
                  <p:nvPr/>
                </p:nvSpPr>
                <p:spPr bwMode="auto">
                  <a:xfrm>
                    <a:off x="4729" y="643"/>
                    <a:ext cx="4" cy="6"/>
                  </a:xfrm>
                  <a:custGeom>
                    <a:avLst/>
                    <a:gdLst/>
                    <a:ahLst/>
                    <a:cxnLst>
                      <a:cxn ang="0">
                        <a:pos x="1" y="0"/>
                      </a:cxn>
                      <a:cxn ang="0">
                        <a:pos x="0" y="2"/>
                      </a:cxn>
                      <a:cxn ang="0">
                        <a:pos x="0" y="4"/>
                      </a:cxn>
                      <a:cxn ang="0">
                        <a:pos x="1" y="4"/>
                      </a:cxn>
                      <a:cxn ang="0">
                        <a:pos x="1" y="5"/>
                      </a:cxn>
                      <a:cxn ang="0">
                        <a:pos x="1" y="6"/>
                      </a:cxn>
                      <a:cxn ang="0">
                        <a:pos x="2" y="5"/>
                      </a:cxn>
                      <a:cxn ang="0">
                        <a:pos x="2" y="4"/>
                      </a:cxn>
                      <a:cxn ang="0">
                        <a:pos x="3" y="2"/>
                      </a:cxn>
                      <a:cxn ang="0">
                        <a:pos x="4" y="1"/>
                      </a:cxn>
                      <a:cxn ang="0">
                        <a:pos x="2" y="0"/>
                      </a:cxn>
                      <a:cxn ang="0">
                        <a:pos x="2" y="0"/>
                      </a:cxn>
                      <a:cxn ang="0">
                        <a:pos x="1" y="0"/>
                      </a:cxn>
                      <a:cxn ang="0">
                        <a:pos x="1" y="0"/>
                      </a:cxn>
                      <a:cxn ang="0">
                        <a:pos x="0" y="0"/>
                      </a:cxn>
                      <a:cxn ang="0">
                        <a:pos x="1" y="0"/>
                      </a:cxn>
                      <a:cxn ang="0">
                        <a:pos x="0" y="0"/>
                      </a:cxn>
                      <a:cxn ang="0">
                        <a:pos x="1" y="0"/>
                      </a:cxn>
                    </a:cxnLst>
                    <a:rect l="0" t="0" r="r" b="b"/>
                    <a:pathLst>
                      <a:path w="4" h="6">
                        <a:moveTo>
                          <a:pt x="1" y="0"/>
                        </a:moveTo>
                        <a:lnTo>
                          <a:pt x="0" y="2"/>
                        </a:lnTo>
                        <a:lnTo>
                          <a:pt x="0" y="4"/>
                        </a:lnTo>
                        <a:lnTo>
                          <a:pt x="1" y="4"/>
                        </a:lnTo>
                        <a:lnTo>
                          <a:pt x="1" y="5"/>
                        </a:lnTo>
                        <a:lnTo>
                          <a:pt x="1" y="6"/>
                        </a:lnTo>
                        <a:lnTo>
                          <a:pt x="2" y="5"/>
                        </a:lnTo>
                        <a:lnTo>
                          <a:pt x="2" y="4"/>
                        </a:lnTo>
                        <a:lnTo>
                          <a:pt x="3" y="2"/>
                        </a:lnTo>
                        <a:lnTo>
                          <a:pt x="4" y="1"/>
                        </a:lnTo>
                        <a:lnTo>
                          <a:pt x="2" y="0"/>
                        </a:lnTo>
                        <a:lnTo>
                          <a:pt x="2" y="0"/>
                        </a:lnTo>
                        <a:lnTo>
                          <a:pt x="1" y="0"/>
                        </a:lnTo>
                        <a:lnTo>
                          <a:pt x="1" y="0"/>
                        </a:lnTo>
                        <a:lnTo>
                          <a:pt x="0" y="0"/>
                        </a:lnTo>
                        <a:lnTo>
                          <a:pt x="1" y="0"/>
                        </a:lnTo>
                        <a:lnTo>
                          <a:pt x="0" y="0"/>
                        </a:lnTo>
                        <a:lnTo>
                          <a:pt x="1" y="0"/>
                        </a:lnTo>
                      </a:path>
                    </a:pathLst>
                  </a:custGeom>
                  <a:solidFill>
                    <a:srgbClr val="800080"/>
                  </a:solidFill>
                  <a:ln w="9525" cmpd="sng">
                    <a:noFill/>
                    <a:prstDash val="solid"/>
                    <a:round/>
                    <a:headEnd/>
                    <a:tailEnd/>
                  </a:ln>
                </p:spPr>
                <p:txBody>
                  <a:bodyPr/>
                  <a:lstStyle/>
                  <a:p>
                    <a:endParaRPr lang="en-US"/>
                  </a:p>
                </p:txBody>
              </p:sp>
              <p:sp>
                <p:nvSpPr>
                  <p:cNvPr id="371" name="Freeform 856"/>
                  <p:cNvSpPr>
                    <a:spLocks/>
                  </p:cNvSpPr>
                  <p:nvPr/>
                </p:nvSpPr>
                <p:spPr bwMode="auto">
                  <a:xfrm>
                    <a:off x="4775" y="700"/>
                    <a:ext cx="15" cy="3"/>
                  </a:xfrm>
                  <a:custGeom>
                    <a:avLst/>
                    <a:gdLst/>
                    <a:ahLst/>
                    <a:cxnLst>
                      <a:cxn ang="0">
                        <a:pos x="0" y="3"/>
                      </a:cxn>
                      <a:cxn ang="0">
                        <a:pos x="4" y="2"/>
                      </a:cxn>
                      <a:cxn ang="0">
                        <a:pos x="6" y="1"/>
                      </a:cxn>
                      <a:cxn ang="0">
                        <a:pos x="10" y="1"/>
                      </a:cxn>
                      <a:cxn ang="0">
                        <a:pos x="15" y="0"/>
                      </a:cxn>
                    </a:cxnLst>
                    <a:rect l="0" t="0" r="r" b="b"/>
                    <a:pathLst>
                      <a:path w="15" h="3">
                        <a:moveTo>
                          <a:pt x="0" y="3"/>
                        </a:moveTo>
                        <a:lnTo>
                          <a:pt x="4" y="2"/>
                        </a:lnTo>
                        <a:lnTo>
                          <a:pt x="6" y="1"/>
                        </a:lnTo>
                        <a:lnTo>
                          <a:pt x="10" y="1"/>
                        </a:lnTo>
                        <a:lnTo>
                          <a:pt x="15" y="0"/>
                        </a:lnTo>
                      </a:path>
                    </a:pathLst>
                  </a:custGeom>
                  <a:solidFill>
                    <a:srgbClr val="800080"/>
                  </a:solidFill>
                  <a:ln w="9525" cmpd="sng">
                    <a:noFill/>
                    <a:prstDash val="solid"/>
                    <a:round/>
                    <a:headEnd/>
                    <a:tailEnd/>
                  </a:ln>
                </p:spPr>
                <p:txBody>
                  <a:bodyPr/>
                  <a:lstStyle/>
                  <a:p>
                    <a:endParaRPr lang="en-US"/>
                  </a:p>
                </p:txBody>
              </p:sp>
              <p:sp>
                <p:nvSpPr>
                  <p:cNvPr id="372" name="Freeform 857"/>
                  <p:cNvSpPr>
                    <a:spLocks/>
                  </p:cNvSpPr>
                  <p:nvPr/>
                </p:nvSpPr>
                <p:spPr bwMode="auto">
                  <a:xfrm>
                    <a:off x="4769" y="633"/>
                    <a:ext cx="8" cy="63"/>
                  </a:xfrm>
                  <a:custGeom>
                    <a:avLst/>
                    <a:gdLst/>
                    <a:ahLst/>
                    <a:cxnLst>
                      <a:cxn ang="0">
                        <a:pos x="4" y="0"/>
                      </a:cxn>
                      <a:cxn ang="0">
                        <a:pos x="6" y="5"/>
                      </a:cxn>
                      <a:cxn ang="0">
                        <a:pos x="7" y="9"/>
                      </a:cxn>
                      <a:cxn ang="0">
                        <a:pos x="8" y="14"/>
                      </a:cxn>
                      <a:cxn ang="0">
                        <a:pos x="8" y="24"/>
                      </a:cxn>
                      <a:cxn ang="0">
                        <a:pos x="7" y="35"/>
                      </a:cxn>
                      <a:cxn ang="0">
                        <a:pos x="2" y="59"/>
                      </a:cxn>
                      <a:cxn ang="0">
                        <a:pos x="0" y="63"/>
                      </a:cxn>
                    </a:cxnLst>
                    <a:rect l="0" t="0" r="r" b="b"/>
                    <a:pathLst>
                      <a:path w="8" h="63">
                        <a:moveTo>
                          <a:pt x="4" y="0"/>
                        </a:moveTo>
                        <a:lnTo>
                          <a:pt x="6" y="5"/>
                        </a:lnTo>
                        <a:lnTo>
                          <a:pt x="7" y="9"/>
                        </a:lnTo>
                        <a:lnTo>
                          <a:pt x="8" y="14"/>
                        </a:lnTo>
                        <a:lnTo>
                          <a:pt x="8" y="24"/>
                        </a:lnTo>
                        <a:lnTo>
                          <a:pt x="7" y="35"/>
                        </a:lnTo>
                        <a:lnTo>
                          <a:pt x="2" y="59"/>
                        </a:lnTo>
                        <a:lnTo>
                          <a:pt x="0" y="63"/>
                        </a:lnTo>
                      </a:path>
                    </a:pathLst>
                  </a:custGeom>
                  <a:solidFill>
                    <a:srgbClr val="800080"/>
                  </a:solidFill>
                  <a:ln w="9525" cmpd="sng">
                    <a:noFill/>
                    <a:prstDash val="solid"/>
                    <a:round/>
                    <a:headEnd/>
                    <a:tailEnd/>
                  </a:ln>
                </p:spPr>
                <p:txBody>
                  <a:bodyPr/>
                  <a:lstStyle/>
                  <a:p>
                    <a:endParaRPr lang="en-US"/>
                  </a:p>
                </p:txBody>
              </p:sp>
              <p:sp>
                <p:nvSpPr>
                  <p:cNvPr id="373" name="Freeform 858"/>
                  <p:cNvSpPr>
                    <a:spLocks/>
                  </p:cNvSpPr>
                  <p:nvPr/>
                </p:nvSpPr>
                <p:spPr bwMode="auto">
                  <a:xfrm>
                    <a:off x="4782" y="743"/>
                    <a:ext cx="3" cy="23"/>
                  </a:xfrm>
                  <a:custGeom>
                    <a:avLst/>
                    <a:gdLst/>
                    <a:ahLst/>
                    <a:cxnLst>
                      <a:cxn ang="0">
                        <a:pos x="3" y="0"/>
                      </a:cxn>
                      <a:cxn ang="0">
                        <a:pos x="2" y="6"/>
                      </a:cxn>
                      <a:cxn ang="0">
                        <a:pos x="1" y="14"/>
                      </a:cxn>
                      <a:cxn ang="0">
                        <a:pos x="0" y="22"/>
                      </a:cxn>
                      <a:cxn ang="0">
                        <a:pos x="0" y="23"/>
                      </a:cxn>
                    </a:cxnLst>
                    <a:rect l="0" t="0" r="r" b="b"/>
                    <a:pathLst>
                      <a:path w="3" h="23">
                        <a:moveTo>
                          <a:pt x="3" y="0"/>
                        </a:moveTo>
                        <a:lnTo>
                          <a:pt x="2" y="6"/>
                        </a:lnTo>
                        <a:lnTo>
                          <a:pt x="1" y="14"/>
                        </a:lnTo>
                        <a:lnTo>
                          <a:pt x="0" y="22"/>
                        </a:lnTo>
                        <a:lnTo>
                          <a:pt x="0" y="23"/>
                        </a:lnTo>
                      </a:path>
                    </a:pathLst>
                  </a:custGeom>
                  <a:solidFill>
                    <a:srgbClr val="800080"/>
                  </a:solidFill>
                  <a:ln w="9525" cmpd="sng">
                    <a:noFill/>
                    <a:prstDash val="solid"/>
                    <a:round/>
                    <a:headEnd/>
                    <a:tailEnd/>
                  </a:ln>
                </p:spPr>
                <p:txBody>
                  <a:bodyPr/>
                  <a:lstStyle/>
                  <a:p>
                    <a:endParaRPr lang="en-US"/>
                  </a:p>
                </p:txBody>
              </p:sp>
              <p:sp>
                <p:nvSpPr>
                  <p:cNvPr id="374" name="Freeform 859"/>
                  <p:cNvSpPr>
                    <a:spLocks/>
                  </p:cNvSpPr>
                  <p:nvPr/>
                </p:nvSpPr>
                <p:spPr bwMode="auto">
                  <a:xfrm>
                    <a:off x="4613" y="393"/>
                    <a:ext cx="179" cy="266"/>
                  </a:xfrm>
                  <a:custGeom>
                    <a:avLst/>
                    <a:gdLst/>
                    <a:ahLst/>
                    <a:cxnLst>
                      <a:cxn ang="0">
                        <a:pos x="166" y="1"/>
                      </a:cxn>
                      <a:cxn ang="0">
                        <a:pos x="112" y="14"/>
                      </a:cxn>
                      <a:cxn ang="0">
                        <a:pos x="71" y="32"/>
                      </a:cxn>
                      <a:cxn ang="0">
                        <a:pos x="60" y="36"/>
                      </a:cxn>
                      <a:cxn ang="0">
                        <a:pos x="31" y="56"/>
                      </a:cxn>
                      <a:cxn ang="0">
                        <a:pos x="29" y="59"/>
                      </a:cxn>
                      <a:cxn ang="0">
                        <a:pos x="25" y="66"/>
                      </a:cxn>
                      <a:cxn ang="0">
                        <a:pos x="16" y="84"/>
                      </a:cxn>
                      <a:cxn ang="0">
                        <a:pos x="6" y="102"/>
                      </a:cxn>
                      <a:cxn ang="0">
                        <a:pos x="0" y="144"/>
                      </a:cxn>
                      <a:cxn ang="0">
                        <a:pos x="14" y="237"/>
                      </a:cxn>
                      <a:cxn ang="0">
                        <a:pos x="16" y="234"/>
                      </a:cxn>
                      <a:cxn ang="0">
                        <a:pos x="22" y="232"/>
                      </a:cxn>
                      <a:cxn ang="0">
                        <a:pos x="28" y="233"/>
                      </a:cxn>
                      <a:cxn ang="0">
                        <a:pos x="30" y="233"/>
                      </a:cxn>
                      <a:cxn ang="0">
                        <a:pos x="36" y="245"/>
                      </a:cxn>
                      <a:cxn ang="0">
                        <a:pos x="42" y="261"/>
                      </a:cxn>
                      <a:cxn ang="0">
                        <a:pos x="42" y="261"/>
                      </a:cxn>
                      <a:cxn ang="0">
                        <a:pos x="42" y="228"/>
                      </a:cxn>
                      <a:cxn ang="0">
                        <a:pos x="45" y="199"/>
                      </a:cxn>
                      <a:cxn ang="0">
                        <a:pos x="46" y="197"/>
                      </a:cxn>
                      <a:cxn ang="0">
                        <a:pos x="50" y="192"/>
                      </a:cxn>
                      <a:cxn ang="0">
                        <a:pos x="54" y="188"/>
                      </a:cxn>
                      <a:cxn ang="0">
                        <a:pos x="55" y="172"/>
                      </a:cxn>
                      <a:cxn ang="0">
                        <a:pos x="69" y="146"/>
                      </a:cxn>
                      <a:cxn ang="0">
                        <a:pos x="85" y="140"/>
                      </a:cxn>
                      <a:cxn ang="0">
                        <a:pos x="106" y="140"/>
                      </a:cxn>
                      <a:cxn ang="0">
                        <a:pos x="169" y="147"/>
                      </a:cxn>
                      <a:cxn ang="0">
                        <a:pos x="178" y="125"/>
                      </a:cxn>
                      <a:cxn ang="0">
                        <a:pos x="177" y="4"/>
                      </a:cxn>
                      <a:cxn ang="0">
                        <a:pos x="176" y="0"/>
                      </a:cxn>
                      <a:cxn ang="0">
                        <a:pos x="176" y="0"/>
                      </a:cxn>
                      <a:cxn ang="0">
                        <a:pos x="177" y="0"/>
                      </a:cxn>
                    </a:cxnLst>
                    <a:rect l="0" t="0" r="r" b="b"/>
                    <a:pathLst>
                      <a:path w="179" h="266">
                        <a:moveTo>
                          <a:pt x="177" y="0"/>
                        </a:moveTo>
                        <a:lnTo>
                          <a:pt x="166" y="1"/>
                        </a:lnTo>
                        <a:lnTo>
                          <a:pt x="146" y="4"/>
                        </a:lnTo>
                        <a:lnTo>
                          <a:pt x="112" y="14"/>
                        </a:lnTo>
                        <a:lnTo>
                          <a:pt x="80" y="28"/>
                        </a:lnTo>
                        <a:lnTo>
                          <a:pt x="71" y="32"/>
                        </a:lnTo>
                        <a:lnTo>
                          <a:pt x="67" y="33"/>
                        </a:lnTo>
                        <a:lnTo>
                          <a:pt x="60" y="36"/>
                        </a:lnTo>
                        <a:lnTo>
                          <a:pt x="45" y="45"/>
                        </a:lnTo>
                        <a:lnTo>
                          <a:pt x="31" y="56"/>
                        </a:lnTo>
                        <a:lnTo>
                          <a:pt x="30" y="58"/>
                        </a:lnTo>
                        <a:lnTo>
                          <a:pt x="29" y="59"/>
                        </a:lnTo>
                        <a:lnTo>
                          <a:pt x="28" y="60"/>
                        </a:lnTo>
                        <a:lnTo>
                          <a:pt x="25" y="66"/>
                        </a:lnTo>
                        <a:lnTo>
                          <a:pt x="20" y="77"/>
                        </a:lnTo>
                        <a:lnTo>
                          <a:pt x="16" y="84"/>
                        </a:lnTo>
                        <a:lnTo>
                          <a:pt x="11" y="92"/>
                        </a:lnTo>
                        <a:lnTo>
                          <a:pt x="6" y="102"/>
                        </a:lnTo>
                        <a:lnTo>
                          <a:pt x="4" y="114"/>
                        </a:lnTo>
                        <a:lnTo>
                          <a:pt x="0" y="144"/>
                        </a:lnTo>
                        <a:lnTo>
                          <a:pt x="4" y="205"/>
                        </a:lnTo>
                        <a:lnTo>
                          <a:pt x="14" y="237"/>
                        </a:lnTo>
                        <a:lnTo>
                          <a:pt x="15" y="235"/>
                        </a:lnTo>
                        <a:lnTo>
                          <a:pt x="16" y="234"/>
                        </a:lnTo>
                        <a:lnTo>
                          <a:pt x="19" y="233"/>
                        </a:lnTo>
                        <a:lnTo>
                          <a:pt x="22" y="232"/>
                        </a:lnTo>
                        <a:lnTo>
                          <a:pt x="24" y="231"/>
                        </a:lnTo>
                        <a:lnTo>
                          <a:pt x="28" y="233"/>
                        </a:lnTo>
                        <a:lnTo>
                          <a:pt x="29" y="233"/>
                        </a:lnTo>
                        <a:lnTo>
                          <a:pt x="30" y="233"/>
                        </a:lnTo>
                        <a:lnTo>
                          <a:pt x="32" y="238"/>
                        </a:lnTo>
                        <a:lnTo>
                          <a:pt x="36" y="245"/>
                        </a:lnTo>
                        <a:lnTo>
                          <a:pt x="40" y="251"/>
                        </a:lnTo>
                        <a:lnTo>
                          <a:pt x="42" y="261"/>
                        </a:lnTo>
                        <a:lnTo>
                          <a:pt x="43" y="266"/>
                        </a:lnTo>
                        <a:lnTo>
                          <a:pt x="42" y="261"/>
                        </a:lnTo>
                        <a:lnTo>
                          <a:pt x="42" y="250"/>
                        </a:lnTo>
                        <a:lnTo>
                          <a:pt x="42" y="228"/>
                        </a:lnTo>
                        <a:lnTo>
                          <a:pt x="43" y="205"/>
                        </a:lnTo>
                        <a:lnTo>
                          <a:pt x="45" y="199"/>
                        </a:lnTo>
                        <a:lnTo>
                          <a:pt x="45" y="198"/>
                        </a:lnTo>
                        <a:lnTo>
                          <a:pt x="46" y="197"/>
                        </a:lnTo>
                        <a:lnTo>
                          <a:pt x="48" y="194"/>
                        </a:lnTo>
                        <a:lnTo>
                          <a:pt x="50" y="192"/>
                        </a:lnTo>
                        <a:lnTo>
                          <a:pt x="52" y="188"/>
                        </a:lnTo>
                        <a:lnTo>
                          <a:pt x="54" y="188"/>
                        </a:lnTo>
                        <a:lnTo>
                          <a:pt x="54" y="182"/>
                        </a:lnTo>
                        <a:lnTo>
                          <a:pt x="55" y="172"/>
                        </a:lnTo>
                        <a:lnTo>
                          <a:pt x="62" y="153"/>
                        </a:lnTo>
                        <a:lnTo>
                          <a:pt x="69" y="146"/>
                        </a:lnTo>
                        <a:lnTo>
                          <a:pt x="78" y="142"/>
                        </a:lnTo>
                        <a:lnTo>
                          <a:pt x="85" y="140"/>
                        </a:lnTo>
                        <a:lnTo>
                          <a:pt x="92" y="140"/>
                        </a:lnTo>
                        <a:lnTo>
                          <a:pt x="106" y="140"/>
                        </a:lnTo>
                        <a:lnTo>
                          <a:pt x="135" y="143"/>
                        </a:lnTo>
                        <a:lnTo>
                          <a:pt x="169" y="147"/>
                        </a:lnTo>
                        <a:lnTo>
                          <a:pt x="179" y="147"/>
                        </a:lnTo>
                        <a:lnTo>
                          <a:pt x="178" y="125"/>
                        </a:lnTo>
                        <a:lnTo>
                          <a:pt x="177" y="56"/>
                        </a:lnTo>
                        <a:lnTo>
                          <a:pt x="177" y="4"/>
                        </a:lnTo>
                        <a:lnTo>
                          <a:pt x="177" y="0"/>
                        </a:lnTo>
                        <a:lnTo>
                          <a:pt x="176" y="0"/>
                        </a:lnTo>
                        <a:lnTo>
                          <a:pt x="177" y="0"/>
                        </a:lnTo>
                        <a:lnTo>
                          <a:pt x="176" y="0"/>
                        </a:lnTo>
                        <a:lnTo>
                          <a:pt x="177" y="0"/>
                        </a:lnTo>
                        <a:lnTo>
                          <a:pt x="177" y="0"/>
                        </a:lnTo>
                        <a:close/>
                      </a:path>
                    </a:pathLst>
                  </a:custGeom>
                  <a:solidFill>
                    <a:srgbClr val="800080"/>
                  </a:solidFill>
                  <a:ln w="9525" cmpd="sng">
                    <a:noFill/>
                    <a:round/>
                    <a:headEnd/>
                    <a:tailEnd/>
                  </a:ln>
                </p:spPr>
                <p:txBody>
                  <a:bodyPr/>
                  <a:lstStyle/>
                  <a:p>
                    <a:endParaRPr lang="en-US"/>
                  </a:p>
                </p:txBody>
              </p:sp>
              <p:sp>
                <p:nvSpPr>
                  <p:cNvPr id="375" name="Freeform 860"/>
                  <p:cNvSpPr>
                    <a:spLocks/>
                  </p:cNvSpPr>
                  <p:nvPr/>
                </p:nvSpPr>
                <p:spPr bwMode="auto">
                  <a:xfrm>
                    <a:off x="4613" y="393"/>
                    <a:ext cx="177" cy="267"/>
                  </a:xfrm>
                  <a:custGeom>
                    <a:avLst/>
                    <a:gdLst/>
                    <a:ahLst/>
                    <a:cxnLst>
                      <a:cxn ang="0">
                        <a:pos x="176" y="0"/>
                      </a:cxn>
                      <a:cxn ang="0">
                        <a:pos x="164" y="1"/>
                      </a:cxn>
                      <a:cxn ang="0">
                        <a:pos x="145" y="4"/>
                      </a:cxn>
                      <a:cxn ang="0">
                        <a:pos x="112" y="14"/>
                      </a:cxn>
                      <a:cxn ang="0">
                        <a:pos x="80" y="28"/>
                      </a:cxn>
                      <a:cxn ang="0">
                        <a:pos x="71" y="32"/>
                      </a:cxn>
                      <a:cxn ang="0">
                        <a:pos x="67" y="34"/>
                      </a:cxn>
                      <a:cxn ang="0">
                        <a:pos x="60" y="38"/>
                      </a:cxn>
                      <a:cxn ang="0">
                        <a:pos x="45" y="45"/>
                      </a:cxn>
                      <a:cxn ang="0">
                        <a:pos x="32" y="56"/>
                      </a:cxn>
                      <a:cxn ang="0">
                        <a:pos x="30" y="58"/>
                      </a:cxn>
                      <a:cxn ang="0">
                        <a:pos x="29" y="59"/>
                      </a:cxn>
                      <a:cxn ang="0">
                        <a:pos x="28" y="61"/>
                      </a:cxn>
                      <a:cxn ang="0">
                        <a:pos x="25" y="66"/>
                      </a:cxn>
                      <a:cxn ang="0">
                        <a:pos x="20" y="78"/>
                      </a:cxn>
                      <a:cxn ang="0">
                        <a:pos x="16" y="85"/>
                      </a:cxn>
                      <a:cxn ang="0">
                        <a:pos x="11" y="93"/>
                      </a:cxn>
                      <a:cxn ang="0">
                        <a:pos x="6" y="103"/>
                      </a:cxn>
                      <a:cxn ang="0">
                        <a:pos x="4" y="116"/>
                      </a:cxn>
                      <a:cxn ang="0">
                        <a:pos x="0" y="144"/>
                      </a:cxn>
                      <a:cxn ang="0">
                        <a:pos x="4" y="206"/>
                      </a:cxn>
                      <a:cxn ang="0">
                        <a:pos x="14" y="238"/>
                      </a:cxn>
                      <a:cxn ang="0">
                        <a:pos x="15" y="237"/>
                      </a:cxn>
                      <a:cxn ang="0">
                        <a:pos x="16" y="234"/>
                      </a:cxn>
                      <a:cxn ang="0">
                        <a:pos x="19" y="233"/>
                      </a:cxn>
                      <a:cxn ang="0">
                        <a:pos x="22" y="233"/>
                      </a:cxn>
                      <a:cxn ang="0">
                        <a:pos x="24" y="232"/>
                      </a:cxn>
                      <a:cxn ang="0">
                        <a:pos x="28" y="234"/>
                      </a:cxn>
                      <a:cxn ang="0">
                        <a:pos x="29" y="234"/>
                      </a:cxn>
                      <a:cxn ang="0">
                        <a:pos x="30" y="234"/>
                      </a:cxn>
                      <a:cxn ang="0">
                        <a:pos x="32" y="239"/>
                      </a:cxn>
                      <a:cxn ang="0">
                        <a:pos x="36" y="246"/>
                      </a:cxn>
                      <a:cxn ang="0">
                        <a:pos x="40" y="252"/>
                      </a:cxn>
                      <a:cxn ang="0">
                        <a:pos x="42" y="263"/>
                      </a:cxn>
                      <a:cxn ang="0">
                        <a:pos x="45" y="267"/>
                      </a:cxn>
                      <a:cxn ang="0">
                        <a:pos x="43" y="263"/>
                      </a:cxn>
                      <a:cxn ang="0">
                        <a:pos x="43" y="251"/>
                      </a:cxn>
                      <a:cxn ang="0">
                        <a:pos x="43" y="229"/>
                      </a:cxn>
                      <a:cxn ang="0">
                        <a:pos x="43" y="206"/>
                      </a:cxn>
                      <a:cxn ang="0">
                        <a:pos x="45" y="200"/>
                      </a:cxn>
                      <a:cxn ang="0">
                        <a:pos x="46" y="198"/>
                      </a:cxn>
                      <a:cxn ang="0">
                        <a:pos x="47" y="197"/>
                      </a:cxn>
                      <a:cxn ang="0">
                        <a:pos x="49" y="195"/>
                      </a:cxn>
                      <a:cxn ang="0">
                        <a:pos x="52" y="191"/>
                      </a:cxn>
                      <a:cxn ang="0">
                        <a:pos x="54" y="189"/>
                      </a:cxn>
                      <a:cxn ang="0">
                        <a:pos x="54" y="183"/>
                      </a:cxn>
                      <a:cxn ang="0">
                        <a:pos x="55" y="173"/>
                      </a:cxn>
                      <a:cxn ang="0">
                        <a:pos x="62" y="153"/>
                      </a:cxn>
                      <a:cxn ang="0">
                        <a:pos x="69" y="146"/>
                      </a:cxn>
                      <a:cxn ang="0">
                        <a:pos x="78" y="142"/>
                      </a:cxn>
                      <a:cxn ang="0">
                        <a:pos x="85" y="140"/>
                      </a:cxn>
                      <a:cxn ang="0">
                        <a:pos x="92" y="140"/>
                      </a:cxn>
                      <a:cxn ang="0">
                        <a:pos x="106" y="142"/>
                      </a:cxn>
                      <a:cxn ang="0">
                        <a:pos x="135" y="145"/>
                      </a:cxn>
                      <a:cxn ang="0">
                        <a:pos x="168" y="150"/>
                      </a:cxn>
                      <a:cxn ang="0">
                        <a:pos x="177" y="150"/>
                      </a:cxn>
                    </a:cxnLst>
                    <a:rect l="0" t="0" r="r" b="b"/>
                    <a:pathLst>
                      <a:path w="177" h="267">
                        <a:moveTo>
                          <a:pt x="176" y="0"/>
                        </a:moveTo>
                        <a:lnTo>
                          <a:pt x="164" y="1"/>
                        </a:lnTo>
                        <a:lnTo>
                          <a:pt x="145" y="4"/>
                        </a:lnTo>
                        <a:lnTo>
                          <a:pt x="112" y="14"/>
                        </a:lnTo>
                        <a:lnTo>
                          <a:pt x="80" y="28"/>
                        </a:lnTo>
                        <a:lnTo>
                          <a:pt x="71" y="32"/>
                        </a:lnTo>
                        <a:lnTo>
                          <a:pt x="67" y="34"/>
                        </a:lnTo>
                        <a:lnTo>
                          <a:pt x="60" y="38"/>
                        </a:lnTo>
                        <a:lnTo>
                          <a:pt x="45" y="45"/>
                        </a:lnTo>
                        <a:lnTo>
                          <a:pt x="32" y="56"/>
                        </a:lnTo>
                        <a:lnTo>
                          <a:pt x="30" y="58"/>
                        </a:lnTo>
                        <a:lnTo>
                          <a:pt x="29" y="59"/>
                        </a:lnTo>
                        <a:lnTo>
                          <a:pt x="28" y="61"/>
                        </a:lnTo>
                        <a:lnTo>
                          <a:pt x="25" y="66"/>
                        </a:lnTo>
                        <a:lnTo>
                          <a:pt x="20" y="78"/>
                        </a:lnTo>
                        <a:lnTo>
                          <a:pt x="16" y="85"/>
                        </a:lnTo>
                        <a:lnTo>
                          <a:pt x="11" y="93"/>
                        </a:lnTo>
                        <a:lnTo>
                          <a:pt x="6" y="103"/>
                        </a:lnTo>
                        <a:lnTo>
                          <a:pt x="4" y="116"/>
                        </a:lnTo>
                        <a:lnTo>
                          <a:pt x="0" y="144"/>
                        </a:lnTo>
                        <a:lnTo>
                          <a:pt x="4" y="206"/>
                        </a:lnTo>
                        <a:lnTo>
                          <a:pt x="14" y="238"/>
                        </a:lnTo>
                        <a:lnTo>
                          <a:pt x="15" y="237"/>
                        </a:lnTo>
                        <a:lnTo>
                          <a:pt x="16" y="234"/>
                        </a:lnTo>
                        <a:lnTo>
                          <a:pt x="19" y="233"/>
                        </a:lnTo>
                        <a:lnTo>
                          <a:pt x="22" y="233"/>
                        </a:lnTo>
                        <a:lnTo>
                          <a:pt x="24" y="232"/>
                        </a:lnTo>
                        <a:lnTo>
                          <a:pt x="28" y="234"/>
                        </a:lnTo>
                        <a:lnTo>
                          <a:pt x="29" y="234"/>
                        </a:lnTo>
                        <a:lnTo>
                          <a:pt x="30" y="234"/>
                        </a:lnTo>
                        <a:lnTo>
                          <a:pt x="32" y="239"/>
                        </a:lnTo>
                        <a:lnTo>
                          <a:pt x="36" y="246"/>
                        </a:lnTo>
                        <a:lnTo>
                          <a:pt x="40" y="252"/>
                        </a:lnTo>
                        <a:lnTo>
                          <a:pt x="42" y="263"/>
                        </a:lnTo>
                        <a:lnTo>
                          <a:pt x="45" y="267"/>
                        </a:lnTo>
                        <a:lnTo>
                          <a:pt x="43" y="263"/>
                        </a:lnTo>
                        <a:lnTo>
                          <a:pt x="43" y="251"/>
                        </a:lnTo>
                        <a:lnTo>
                          <a:pt x="43" y="229"/>
                        </a:lnTo>
                        <a:lnTo>
                          <a:pt x="43" y="206"/>
                        </a:lnTo>
                        <a:lnTo>
                          <a:pt x="45" y="200"/>
                        </a:lnTo>
                        <a:lnTo>
                          <a:pt x="46" y="198"/>
                        </a:lnTo>
                        <a:lnTo>
                          <a:pt x="47" y="197"/>
                        </a:lnTo>
                        <a:lnTo>
                          <a:pt x="49" y="195"/>
                        </a:lnTo>
                        <a:lnTo>
                          <a:pt x="52" y="191"/>
                        </a:lnTo>
                        <a:lnTo>
                          <a:pt x="54" y="189"/>
                        </a:lnTo>
                        <a:lnTo>
                          <a:pt x="54" y="183"/>
                        </a:lnTo>
                        <a:lnTo>
                          <a:pt x="55" y="173"/>
                        </a:lnTo>
                        <a:lnTo>
                          <a:pt x="62" y="153"/>
                        </a:lnTo>
                        <a:lnTo>
                          <a:pt x="69" y="146"/>
                        </a:lnTo>
                        <a:lnTo>
                          <a:pt x="78" y="142"/>
                        </a:lnTo>
                        <a:lnTo>
                          <a:pt x="85" y="140"/>
                        </a:lnTo>
                        <a:lnTo>
                          <a:pt x="92" y="140"/>
                        </a:lnTo>
                        <a:lnTo>
                          <a:pt x="106" y="142"/>
                        </a:lnTo>
                        <a:lnTo>
                          <a:pt x="135" y="145"/>
                        </a:lnTo>
                        <a:lnTo>
                          <a:pt x="168" y="150"/>
                        </a:lnTo>
                        <a:lnTo>
                          <a:pt x="177" y="150"/>
                        </a:lnTo>
                      </a:path>
                    </a:pathLst>
                  </a:custGeom>
                  <a:solidFill>
                    <a:srgbClr val="800080"/>
                  </a:solidFill>
                  <a:ln w="9525" cmpd="sng">
                    <a:noFill/>
                    <a:prstDash val="solid"/>
                    <a:round/>
                    <a:headEnd/>
                    <a:tailEnd/>
                  </a:ln>
                </p:spPr>
                <p:txBody>
                  <a:bodyPr/>
                  <a:lstStyle/>
                  <a:p>
                    <a:endParaRPr lang="en-US"/>
                  </a:p>
                </p:txBody>
              </p:sp>
              <p:sp>
                <p:nvSpPr>
                  <p:cNvPr id="376" name="Freeform 861"/>
                  <p:cNvSpPr>
                    <a:spLocks/>
                  </p:cNvSpPr>
                  <p:nvPr/>
                </p:nvSpPr>
                <p:spPr bwMode="auto">
                  <a:xfrm>
                    <a:off x="4751" y="531"/>
                    <a:ext cx="34" cy="5"/>
                  </a:xfrm>
                  <a:custGeom>
                    <a:avLst/>
                    <a:gdLst/>
                    <a:ahLst/>
                    <a:cxnLst>
                      <a:cxn ang="0">
                        <a:pos x="34" y="4"/>
                      </a:cxn>
                      <a:cxn ang="0">
                        <a:pos x="31" y="5"/>
                      </a:cxn>
                      <a:cxn ang="0">
                        <a:pos x="25" y="4"/>
                      </a:cxn>
                      <a:cxn ang="0">
                        <a:pos x="14" y="2"/>
                      </a:cxn>
                      <a:cxn ang="0">
                        <a:pos x="3" y="1"/>
                      </a:cxn>
                      <a:cxn ang="0">
                        <a:pos x="0" y="0"/>
                      </a:cxn>
                    </a:cxnLst>
                    <a:rect l="0" t="0" r="r" b="b"/>
                    <a:pathLst>
                      <a:path w="34" h="5">
                        <a:moveTo>
                          <a:pt x="34" y="4"/>
                        </a:moveTo>
                        <a:lnTo>
                          <a:pt x="31" y="5"/>
                        </a:lnTo>
                        <a:lnTo>
                          <a:pt x="25" y="4"/>
                        </a:lnTo>
                        <a:lnTo>
                          <a:pt x="14" y="2"/>
                        </a:lnTo>
                        <a:lnTo>
                          <a:pt x="3" y="1"/>
                        </a:lnTo>
                        <a:lnTo>
                          <a:pt x="0" y="0"/>
                        </a:lnTo>
                      </a:path>
                    </a:pathLst>
                  </a:custGeom>
                  <a:solidFill>
                    <a:srgbClr val="800080"/>
                  </a:solidFill>
                  <a:ln w="9525" cmpd="sng">
                    <a:noFill/>
                    <a:prstDash val="solid"/>
                    <a:round/>
                    <a:headEnd/>
                    <a:tailEnd/>
                  </a:ln>
                </p:spPr>
                <p:txBody>
                  <a:bodyPr/>
                  <a:lstStyle/>
                  <a:p>
                    <a:endParaRPr lang="en-US"/>
                  </a:p>
                </p:txBody>
              </p:sp>
              <p:sp>
                <p:nvSpPr>
                  <p:cNvPr id="377" name="Freeform 862"/>
                  <p:cNvSpPr>
                    <a:spLocks/>
                  </p:cNvSpPr>
                  <p:nvPr/>
                </p:nvSpPr>
                <p:spPr bwMode="auto">
                  <a:xfrm>
                    <a:off x="4673" y="514"/>
                    <a:ext cx="108" cy="10"/>
                  </a:xfrm>
                  <a:custGeom>
                    <a:avLst/>
                    <a:gdLst/>
                    <a:ahLst/>
                    <a:cxnLst>
                      <a:cxn ang="0">
                        <a:pos x="108" y="10"/>
                      </a:cxn>
                      <a:cxn ang="0">
                        <a:pos x="99" y="10"/>
                      </a:cxn>
                      <a:cxn ang="0">
                        <a:pos x="81" y="8"/>
                      </a:cxn>
                      <a:cxn ang="0">
                        <a:pos x="44" y="0"/>
                      </a:cxn>
                      <a:cxn ang="0">
                        <a:pos x="8" y="1"/>
                      </a:cxn>
                      <a:cxn ang="0">
                        <a:pos x="0" y="4"/>
                      </a:cxn>
                    </a:cxnLst>
                    <a:rect l="0" t="0" r="r" b="b"/>
                    <a:pathLst>
                      <a:path w="108" h="10">
                        <a:moveTo>
                          <a:pt x="108" y="10"/>
                        </a:moveTo>
                        <a:lnTo>
                          <a:pt x="99" y="10"/>
                        </a:lnTo>
                        <a:lnTo>
                          <a:pt x="81" y="8"/>
                        </a:lnTo>
                        <a:lnTo>
                          <a:pt x="44" y="0"/>
                        </a:lnTo>
                        <a:lnTo>
                          <a:pt x="8" y="1"/>
                        </a:lnTo>
                        <a:lnTo>
                          <a:pt x="0" y="4"/>
                        </a:lnTo>
                      </a:path>
                    </a:pathLst>
                  </a:custGeom>
                  <a:solidFill>
                    <a:srgbClr val="800080"/>
                  </a:solidFill>
                  <a:ln w="9525" cmpd="sng">
                    <a:noFill/>
                    <a:prstDash val="solid"/>
                    <a:round/>
                    <a:headEnd/>
                    <a:tailEnd/>
                  </a:ln>
                </p:spPr>
                <p:txBody>
                  <a:bodyPr/>
                  <a:lstStyle/>
                  <a:p>
                    <a:endParaRPr lang="en-US"/>
                  </a:p>
                </p:txBody>
              </p:sp>
              <p:sp>
                <p:nvSpPr>
                  <p:cNvPr id="378" name="Freeform 863"/>
                  <p:cNvSpPr>
                    <a:spLocks/>
                  </p:cNvSpPr>
                  <p:nvPr/>
                </p:nvSpPr>
                <p:spPr bwMode="auto">
                  <a:xfrm>
                    <a:off x="4623" y="528"/>
                    <a:ext cx="2" cy="68"/>
                  </a:xfrm>
                  <a:custGeom>
                    <a:avLst/>
                    <a:gdLst/>
                    <a:ahLst/>
                    <a:cxnLst>
                      <a:cxn ang="0">
                        <a:pos x="1" y="0"/>
                      </a:cxn>
                      <a:cxn ang="0">
                        <a:pos x="0" y="5"/>
                      </a:cxn>
                      <a:cxn ang="0">
                        <a:pos x="0" y="17"/>
                      </a:cxn>
                      <a:cxn ang="0">
                        <a:pos x="0" y="39"/>
                      </a:cxn>
                      <a:cxn ang="0">
                        <a:pos x="1" y="62"/>
                      </a:cxn>
                      <a:cxn ang="0">
                        <a:pos x="2" y="68"/>
                      </a:cxn>
                    </a:cxnLst>
                    <a:rect l="0" t="0" r="r" b="b"/>
                    <a:pathLst>
                      <a:path w="2" h="68">
                        <a:moveTo>
                          <a:pt x="1" y="0"/>
                        </a:moveTo>
                        <a:lnTo>
                          <a:pt x="0" y="5"/>
                        </a:lnTo>
                        <a:lnTo>
                          <a:pt x="0" y="17"/>
                        </a:lnTo>
                        <a:lnTo>
                          <a:pt x="0" y="39"/>
                        </a:lnTo>
                        <a:lnTo>
                          <a:pt x="1" y="62"/>
                        </a:lnTo>
                        <a:lnTo>
                          <a:pt x="2" y="68"/>
                        </a:lnTo>
                      </a:path>
                    </a:pathLst>
                  </a:custGeom>
                  <a:solidFill>
                    <a:srgbClr val="800080"/>
                  </a:solidFill>
                  <a:ln w="9525" cmpd="sng">
                    <a:noFill/>
                    <a:prstDash val="solid"/>
                    <a:round/>
                    <a:headEnd/>
                    <a:tailEnd/>
                  </a:ln>
                </p:spPr>
                <p:txBody>
                  <a:bodyPr/>
                  <a:lstStyle/>
                  <a:p>
                    <a:endParaRPr lang="en-US"/>
                  </a:p>
                </p:txBody>
              </p:sp>
              <p:sp>
                <p:nvSpPr>
                  <p:cNvPr id="379" name="Freeform 864"/>
                  <p:cNvSpPr>
                    <a:spLocks/>
                  </p:cNvSpPr>
                  <p:nvPr/>
                </p:nvSpPr>
                <p:spPr bwMode="auto">
                  <a:xfrm>
                    <a:off x="4627" y="581"/>
                    <a:ext cx="11" cy="43"/>
                  </a:xfrm>
                  <a:custGeom>
                    <a:avLst/>
                    <a:gdLst/>
                    <a:ahLst/>
                    <a:cxnLst>
                      <a:cxn ang="0">
                        <a:pos x="0" y="0"/>
                      </a:cxn>
                      <a:cxn ang="0">
                        <a:pos x="0" y="2"/>
                      </a:cxn>
                      <a:cxn ang="0">
                        <a:pos x="0" y="7"/>
                      </a:cxn>
                      <a:cxn ang="0">
                        <a:pos x="1" y="15"/>
                      </a:cxn>
                      <a:cxn ang="0">
                        <a:pos x="3" y="21"/>
                      </a:cxn>
                      <a:cxn ang="0">
                        <a:pos x="5" y="21"/>
                      </a:cxn>
                      <a:cxn ang="0">
                        <a:pos x="6" y="24"/>
                      </a:cxn>
                      <a:cxn ang="0">
                        <a:pos x="7" y="25"/>
                      </a:cxn>
                      <a:cxn ang="0">
                        <a:pos x="8" y="28"/>
                      </a:cxn>
                      <a:cxn ang="0">
                        <a:pos x="9" y="32"/>
                      </a:cxn>
                      <a:cxn ang="0">
                        <a:pos x="10" y="40"/>
                      </a:cxn>
                      <a:cxn ang="0">
                        <a:pos x="11" y="43"/>
                      </a:cxn>
                    </a:cxnLst>
                    <a:rect l="0" t="0" r="r" b="b"/>
                    <a:pathLst>
                      <a:path w="11" h="43">
                        <a:moveTo>
                          <a:pt x="0" y="0"/>
                        </a:moveTo>
                        <a:lnTo>
                          <a:pt x="0" y="2"/>
                        </a:lnTo>
                        <a:lnTo>
                          <a:pt x="0" y="7"/>
                        </a:lnTo>
                        <a:lnTo>
                          <a:pt x="1" y="15"/>
                        </a:lnTo>
                        <a:lnTo>
                          <a:pt x="3" y="21"/>
                        </a:lnTo>
                        <a:lnTo>
                          <a:pt x="5" y="21"/>
                        </a:lnTo>
                        <a:lnTo>
                          <a:pt x="6" y="24"/>
                        </a:lnTo>
                        <a:lnTo>
                          <a:pt x="7" y="25"/>
                        </a:lnTo>
                        <a:lnTo>
                          <a:pt x="8" y="28"/>
                        </a:lnTo>
                        <a:lnTo>
                          <a:pt x="9" y="32"/>
                        </a:lnTo>
                        <a:lnTo>
                          <a:pt x="10" y="40"/>
                        </a:lnTo>
                        <a:lnTo>
                          <a:pt x="11" y="43"/>
                        </a:lnTo>
                      </a:path>
                    </a:pathLst>
                  </a:custGeom>
                  <a:solidFill>
                    <a:srgbClr val="800080"/>
                  </a:solidFill>
                  <a:ln w="9525" cmpd="sng">
                    <a:noFill/>
                    <a:prstDash val="solid"/>
                    <a:round/>
                    <a:headEnd/>
                    <a:tailEnd/>
                  </a:ln>
                </p:spPr>
                <p:txBody>
                  <a:bodyPr/>
                  <a:lstStyle/>
                  <a:p>
                    <a:endParaRPr lang="en-US"/>
                  </a:p>
                </p:txBody>
              </p:sp>
              <p:sp>
                <p:nvSpPr>
                  <p:cNvPr id="380" name="Freeform 865"/>
                  <p:cNvSpPr>
                    <a:spLocks/>
                  </p:cNvSpPr>
                  <p:nvPr/>
                </p:nvSpPr>
                <p:spPr bwMode="auto">
                  <a:xfrm>
                    <a:off x="4738" y="771"/>
                    <a:ext cx="53" cy="31"/>
                  </a:xfrm>
                  <a:custGeom>
                    <a:avLst/>
                    <a:gdLst/>
                    <a:ahLst/>
                    <a:cxnLst>
                      <a:cxn ang="0">
                        <a:pos x="53" y="5"/>
                      </a:cxn>
                      <a:cxn ang="0">
                        <a:pos x="51" y="5"/>
                      </a:cxn>
                      <a:cxn ang="0">
                        <a:pos x="48" y="3"/>
                      </a:cxn>
                      <a:cxn ang="0">
                        <a:pos x="43" y="1"/>
                      </a:cxn>
                      <a:cxn ang="0">
                        <a:pos x="37" y="0"/>
                      </a:cxn>
                      <a:cxn ang="0">
                        <a:pos x="36" y="0"/>
                      </a:cxn>
                      <a:cxn ang="0">
                        <a:pos x="33" y="1"/>
                      </a:cxn>
                      <a:cxn ang="0">
                        <a:pos x="29" y="3"/>
                      </a:cxn>
                      <a:cxn ang="0">
                        <a:pos x="26" y="5"/>
                      </a:cxn>
                      <a:cxn ang="0">
                        <a:pos x="26" y="5"/>
                      </a:cxn>
                      <a:cxn ang="0">
                        <a:pos x="25" y="6"/>
                      </a:cxn>
                      <a:cxn ang="0">
                        <a:pos x="24" y="7"/>
                      </a:cxn>
                      <a:cxn ang="0">
                        <a:pos x="22" y="7"/>
                      </a:cxn>
                      <a:cxn ang="0">
                        <a:pos x="22" y="7"/>
                      </a:cxn>
                      <a:cxn ang="0">
                        <a:pos x="20" y="8"/>
                      </a:cxn>
                      <a:cxn ang="0">
                        <a:pos x="16" y="10"/>
                      </a:cxn>
                      <a:cxn ang="0">
                        <a:pos x="5" y="14"/>
                      </a:cxn>
                      <a:cxn ang="0">
                        <a:pos x="0" y="16"/>
                      </a:cxn>
                      <a:cxn ang="0">
                        <a:pos x="0" y="16"/>
                      </a:cxn>
                      <a:cxn ang="0">
                        <a:pos x="1" y="18"/>
                      </a:cxn>
                      <a:cxn ang="0">
                        <a:pos x="2" y="19"/>
                      </a:cxn>
                      <a:cxn ang="0">
                        <a:pos x="8" y="21"/>
                      </a:cxn>
                      <a:cxn ang="0">
                        <a:pos x="21" y="27"/>
                      </a:cxn>
                      <a:cxn ang="0">
                        <a:pos x="31" y="29"/>
                      </a:cxn>
                      <a:cxn ang="0">
                        <a:pos x="37" y="31"/>
                      </a:cxn>
                      <a:cxn ang="0">
                        <a:pos x="44" y="31"/>
                      </a:cxn>
                      <a:cxn ang="0">
                        <a:pos x="51" y="31"/>
                      </a:cxn>
                      <a:cxn ang="0">
                        <a:pos x="53" y="29"/>
                      </a:cxn>
                      <a:cxn ang="0">
                        <a:pos x="53" y="26"/>
                      </a:cxn>
                      <a:cxn ang="0">
                        <a:pos x="52" y="15"/>
                      </a:cxn>
                      <a:cxn ang="0">
                        <a:pos x="52" y="6"/>
                      </a:cxn>
                      <a:cxn ang="0">
                        <a:pos x="53" y="5"/>
                      </a:cxn>
                      <a:cxn ang="0">
                        <a:pos x="52" y="5"/>
                      </a:cxn>
                      <a:cxn ang="0">
                        <a:pos x="53" y="5"/>
                      </a:cxn>
                      <a:cxn ang="0">
                        <a:pos x="52" y="5"/>
                      </a:cxn>
                      <a:cxn ang="0">
                        <a:pos x="53" y="5"/>
                      </a:cxn>
                      <a:cxn ang="0">
                        <a:pos x="53" y="5"/>
                      </a:cxn>
                    </a:cxnLst>
                    <a:rect l="0" t="0" r="r" b="b"/>
                    <a:pathLst>
                      <a:path w="53" h="31">
                        <a:moveTo>
                          <a:pt x="53" y="5"/>
                        </a:moveTo>
                        <a:lnTo>
                          <a:pt x="51" y="5"/>
                        </a:lnTo>
                        <a:lnTo>
                          <a:pt x="48" y="3"/>
                        </a:lnTo>
                        <a:lnTo>
                          <a:pt x="43" y="1"/>
                        </a:lnTo>
                        <a:lnTo>
                          <a:pt x="37" y="0"/>
                        </a:lnTo>
                        <a:lnTo>
                          <a:pt x="36" y="0"/>
                        </a:lnTo>
                        <a:lnTo>
                          <a:pt x="33" y="1"/>
                        </a:lnTo>
                        <a:lnTo>
                          <a:pt x="29" y="3"/>
                        </a:lnTo>
                        <a:lnTo>
                          <a:pt x="26" y="5"/>
                        </a:lnTo>
                        <a:lnTo>
                          <a:pt x="26" y="5"/>
                        </a:lnTo>
                        <a:lnTo>
                          <a:pt x="25" y="6"/>
                        </a:lnTo>
                        <a:lnTo>
                          <a:pt x="24" y="7"/>
                        </a:lnTo>
                        <a:lnTo>
                          <a:pt x="22" y="7"/>
                        </a:lnTo>
                        <a:lnTo>
                          <a:pt x="22" y="7"/>
                        </a:lnTo>
                        <a:lnTo>
                          <a:pt x="20" y="8"/>
                        </a:lnTo>
                        <a:lnTo>
                          <a:pt x="16" y="10"/>
                        </a:lnTo>
                        <a:lnTo>
                          <a:pt x="5" y="14"/>
                        </a:lnTo>
                        <a:lnTo>
                          <a:pt x="0" y="16"/>
                        </a:lnTo>
                        <a:lnTo>
                          <a:pt x="0" y="16"/>
                        </a:lnTo>
                        <a:lnTo>
                          <a:pt x="1" y="18"/>
                        </a:lnTo>
                        <a:lnTo>
                          <a:pt x="2" y="19"/>
                        </a:lnTo>
                        <a:lnTo>
                          <a:pt x="8" y="21"/>
                        </a:lnTo>
                        <a:lnTo>
                          <a:pt x="21" y="27"/>
                        </a:lnTo>
                        <a:lnTo>
                          <a:pt x="31" y="29"/>
                        </a:lnTo>
                        <a:lnTo>
                          <a:pt x="37" y="31"/>
                        </a:lnTo>
                        <a:lnTo>
                          <a:pt x="44" y="31"/>
                        </a:lnTo>
                        <a:lnTo>
                          <a:pt x="51" y="31"/>
                        </a:lnTo>
                        <a:lnTo>
                          <a:pt x="53" y="29"/>
                        </a:lnTo>
                        <a:lnTo>
                          <a:pt x="53" y="26"/>
                        </a:lnTo>
                        <a:lnTo>
                          <a:pt x="52" y="15"/>
                        </a:lnTo>
                        <a:lnTo>
                          <a:pt x="52" y="6"/>
                        </a:lnTo>
                        <a:lnTo>
                          <a:pt x="53" y="5"/>
                        </a:lnTo>
                        <a:lnTo>
                          <a:pt x="52" y="5"/>
                        </a:lnTo>
                        <a:lnTo>
                          <a:pt x="53" y="5"/>
                        </a:lnTo>
                        <a:lnTo>
                          <a:pt x="52" y="5"/>
                        </a:lnTo>
                        <a:lnTo>
                          <a:pt x="53" y="5"/>
                        </a:lnTo>
                        <a:lnTo>
                          <a:pt x="53" y="5"/>
                        </a:lnTo>
                        <a:close/>
                      </a:path>
                    </a:pathLst>
                  </a:custGeom>
                  <a:solidFill>
                    <a:srgbClr val="800080"/>
                  </a:solidFill>
                  <a:ln w="9525" cmpd="sng">
                    <a:noFill/>
                    <a:round/>
                    <a:headEnd/>
                    <a:tailEnd/>
                  </a:ln>
                </p:spPr>
                <p:txBody>
                  <a:bodyPr/>
                  <a:lstStyle/>
                  <a:p>
                    <a:endParaRPr lang="en-US"/>
                  </a:p>
                </p:txBody>
              </p:sp>
              <p:sp>
                <p:nvSpPr>
                  <p:cNvPr id="381" name="Freeform 866"/>
                  <p:cNvSpPr>
                    <a:spLocks/>
                  </p:cNvSpPr>
                  <p:nvPr/>
                </p:nvSpPr>
                <p:spPr bwMode="auto">
                  <a:xfrm>
                    <a:off x="4742" y="786"/>
                    <a:ext cx="48" cy="1"/>
                  </a:xfrm>
                  <a:custGeom>
                    <a:avLst/>
                    <a:gdLst/>
                    <a:ahLst/>
                    <a:cxnLst>
                      <a:cxn ang="0">
                        <a:pos x="0" y="1"/>
                      </a:cxn>
                      <a:cxn ang="0">
                        <a:pos x="3" y="1"/>
                      </a:cxn>
                      <a:cxn ang="0">
                        <a:pos x="7" y="1"/>
                      </a:cxn>
                      <a:cxn ang="0">
                        <a:pos x="18" y="1"/>
                      </a:cxn>
                      <a:cxn ang="0">
                        <a:pos x="30" y="1"/>
                      </a:cxn>
                      <a:cxn ang="0">
                        <a:pos x="33" y="0"/>
                      </a:cxn>
                      <a:cxn ang="0">
                        <a:pos x="34" y="0"/>
                      </a:cxn>
                      <a:cxn ang="0">
                        <a:pos x="37" y="0"/>
                      </a:cxn>
                      <a:cxn ang="0">
                        <a:pos x="41" y="0"/>
                      </a:cxn>
                      <a:cxn ang="0">
                        <a:pos x="46" y="0"/>
                      </a:cxn>
                      <a:cxn ang="0">
                        <a:pos x="48" y="0"/>
                      </a:cxn>
                    </a:cxnLst>
                    <a:rect l="0" t="0" r="r" b="b"/>
                    <a:pathLst>
                      <a:path w="48" h="1">
                        <a:moveTo>
                          <a:pt x="0" y="1"/>
                        </a:moveTo>
                        <a:lnTo>
                          <a:pt x="3" y="1"/>
                        </a:lnTo>
                        <a:lnTo>
                          <a:pt x="7" y="1"/>
                        </a:lnTo>
                        <a:lnTo>
                          <a:pt x="18" y="1"/>
                        </a:lnTo>
                        <a:lnTo>
                          <a:pt x="30" y="1"/>
                        </a:lnTo>
                        <a:lnTo>
                          <a:pt x="33" y="0"/>
                        </a:lnTo>
                        <a:lnTo>
                          <a:pt x="34" y="0"/>
                        </a:lnTo>
                        <a:lnTo>
                          <a:pt x="37" y="0"/>
                        </a:lnTo>
                        <a:lnTo>
                          <a:pt x="41" y="0"/>
                        </a:lnTo>
                        <a:lnTo>
                          <a:pt x="46" y="0"/>
                        </a:lnTo>
                        <a:lnTo>
                          <a:pt x="48" y="0"/>
                        </a:lnTo>
                      </a:path>
                    </a:pathLst>
                  </a:custGeom>
                  <a:solidFill>
                    <a:srgbClr val="800080"/>
                  </a:solidFill>
                  <a:ln w="9525" cmpd="sng">
                    <a:noFill/>
                    <a:prstDash val="solid"/>
                    <a:round/>
                    <a:headEnd/>
                    <a:tailEnd/>
                  </a:ln>
                </p:spPr>
                <p:txBody>
                  <a:bodyPr/>
                  <a:lstStyle/>
                  <a:p>
                    <a:endParaRPr lang="en-US"/>
                  </a:p>
                </p:txBody>
              </p:sp>
              <p:sp>
                <p:nvSpPr>
                  <p:cNvPr id="382" name="Freeform 867"/>
                  <p:cNvSpPr>
                    <a:spLocks/>
                  </p:cNvSpPr>
                  <p:nvPr/>
                </p:nvSpPr>
                <p:spPr bwMode="auto">
                  <a:xfrm>
                    <a:off x="4738" y="771"/>
                    <a:ext cx="53" cy="31"/>
                  </a:xfrm>
                  <a:custGeom>
                    <a:avLst/>
                    <a:gdLst/>
                    <a:ahLst/>
                    <a:cxnLst>
                      <a:cxn ang="0">
                        <a:pos x="53" y="5"/>
                      </a:cxn>
                      <a:cxn ang="0">
                        <a:pos x="51" y="5"/>
                      </a:cxn>
                      <a:cxn ang="0">
                        <a:pos x="48" y="3"/>
                      </a:cxn>
                      <a:cxn ang="0">
                        <a:pos x="43" y="1"/>
                      </a:cxn>
                      <a:cxn ang="0">
                        <a:pos x="37" y="0"/>
                      </a:cxn>
                      <a:cxn ang="0">
                        <a:pos x="36" y="0"/>
                      </a:cxn>
                      <a:cxn ang="0">
                        <a:pos x="33" y="1"/>
                      </a:cxn>
                      <a:cxn ang="0">
                        <a:pos x="29" y="3"/>
                      </a:cxn>
                      <a:cxn ang="0">
                        <a:pos x="26" y="6"/>
                      </a:cxn>
                      <a:cxn ang="0">
                        <a:pos x="26" y="6"/>
                      </a:cxn>
                      <a:cxn ang="0">
                        <a:pos x="25" y="7"/>
                      </a:cxn>
                      <a:cxn ang="0">
                        <a:pos x="22" y="7"/>
                      </a:cxn>
                      <a:cxn ang="0">
                        <a:pos x="22" y="7"/>
                      </a:cxn>
                      <a:cxn ang="0">
                        <a:pos x="20" y="8"/>
                      </a:cxn>
                      <a:cxn ang="0">
                        <a:pos x="16" y="10"/>
                      </a:cxn>
                      <a:cxn ang="0">
                        <a:pos x="5" y="14"/>
                      </a:cxn>
                      <a:cxn ang="0">
                        <a:pos x="0" y="16"/>
                      </a:cxn>
                      <a:cxn ang="0">
                        <a:pos x="0" y="16"/>
                      </a:cxn>
                      <a:cxn ang="0">
                        <a:pos x="1" y="18"/>
                      </a:cxn>
                      <a:cxn ang="0">
                        <a:pos x="2" y="19"/>
                      </a:cxn>
                      <a:cxn ang="0">
                        <a:pos x="8" y="21"/>
                      </a:cxn>
                      <a:cxn ang="0">
                        <a:pos x="21" y="27"/>
                      </a:cxn>
                      <a:cxn ang="0">
                        <a:pos x="31" y="29"/>
                      </a:cxn>
                      <a:cxn ang="0">
                        <a:pos x="37" y="31"/>
                      </a:cxn>
                      <a:cxn ang="0">
                        <a:pos x="44" y="31"/>
                      </a:cxn>
                      <a:cxn ang="0">
                        <a:pos x="51" y="31"/>
                      </a:cxn>
                      <a:cxn ang="0">
                        <a:pos x="53" y="29"/>
                      </a:cxn>
                    </a:cxnLst>
                    <a:rect l="0" t="0" r="r" b="b"/>
                    <a:pathLst>
                      <a:path w="53" h="31">
                        <a:moveTo>
                          <a:pt x="53" y="5"/>
                        </a:moveTo>
                        <a:lnTo>
                          <a:pt x="51" y="5"/>
                        </a:lnTo>
                        <a:lnTo>
                          <a:pt x="48" y="3"/>
                        </a:lnTo>
                        <a:lnTo>
                          <a:pt x="43" y="1"/>
                        </a:lnTo>
                        <a:lnTo>
                          <a:pt x="37" y="0"/>
                        </a:lnTo>
                        <a:lnTo>
                          <a:pt x="36" y="0"/>
                        </a:lnTo>
                        <a:lnTo>
                          <a:pt x="33" y="1"/>
                        </a:lnTo>
                        <a:lnTo>
                          <a:pt x="29" y="3"/>
                        </a:lnTo>
                        <a:lnTo>
                          <a:pt x="26" y="6"/>
                        </a:lnTo>
                        <a:lnTo>
                          <a:pt x="26" y="6"/>
                        </a:lnTo>
                        <a:lnTo>
                          <a:pt x="25" y="7"/>
                        </a:lnTo>
                        <a:lnTo>
                          <a:pt x="22" y="7"/>
                        </a:lnTo>
                        <a:lnTo>
                          <a:pt x="22" y="7"/>
                        </a:lnTo>
                        <a:lnTo>
                          <a:pt x="20" y="8"/>
                        </a:lnTo>
                        <a:lnTo>
                          <a:pt x="16" y="10"/>
                        </a:lnTo>
                        <a:lnTo>
                          <a:pt x="5" y="14"/>
                        </a:lnTo>
                        <a:lnTo>
                          <a:pt x="0" y="16"/>
                        </a:lnTo>
                        <a:lnTo>
                          <a:pt x="0" y="16"/>
                        </a:lnTo>
                        <a:lnTo>
                          <a:pt x="1" y="18"/>
                        </a:lnTo>
                        <a:lnTo>
                          <a:pt x="2" y="19"/>
                        </a:lnTo>
                        <a:lnTo>
                          <a:pt x="8" y="21"/>
                        </a:lnTo>
                        <a:lnTo>
                          <a:pt x="21" y="27"/>
                        </a:lnTo>
                        <a:lnTo>
                          <a:pt x="31" y="29"/>
                        </a:lnTo>
                        <a:lnTo>
                          <a:pt x="37" y="31"/>
                        </a:lnTo>
                        <a:lnTo>
                          <a:pt x="44" y="31"/>
                        </a:lnTo>
                        <a:lnTo>
                          <a:pt x="51" y="31"/>
                        </a:lnTo>
                        <a:lnTo>
                          <a:pt x="53" y="29"/>
                        </a:lnTo>
                      </a:path>
                    </a:pathLst>
                  </a:custGeom>
                  <a:solidFill>
                    <a:srgbClr val="800080"/>
                  </a:solidFill>
                  <a:ln w="9525" cmpd="sng">
                    <a:noFill/>
                    <a:prstDash val="solid"/>
                    <a:round/>
                    <a:headEnd/>
                    <a:tailEnd/>
                  </a:ln>
                </p:spPr>
                <p:txBody>
                  <a:bodyPr/>
                  <a:lstStyle/>
                  <a:p>
                    <a:endParaRPr lang="en-US"/>
                  </a:p>
                </p:txBody>
              </p:sp>
              <p:sp>
                <p:nvSpPr>
                  <p:cNvPr id="383" name="Freeform 868"/>
                  <p:cNvSpPr>
                    <a:spLocks/>
                  </p:cNvSpPr>
                  <p:nvPr/>
                </p:nvSpPr>
                <p:spPr bwMode="auto">
                  <a:xfrm>
                    <a:off x="4790" y="492"/>
                    <a:ext cx="172" cy="391"/>
                  </a:xfrm>
                  <a:custGeom>
                    <a:avLst/>
                    <a:gdLst/>
                    <a:ahLst/>
                    <a:cxnLst>
                      <a:cxn ang="0">
                        <a:pos x="8" y="391"/>
                      </a:cxn>
                      <a:cxn ang="0">
                        <a:pos x="30" y="389"/>
                      </a:cxn>
                      <a:cxn ang="0">
                        <a:pos x="46" y="381"/>
                      </a:cxn>
                      <a:cxn ang="0">
                        <a:pos x="87" y="354"/>
                      </a:cxn>
                      <a:cxn ang="0">
                        <a:pos x="108" y="324"/>
                      </a:cxn>
                      <a:cxn ang="0">
                        <a:pos x="111" y="317"/>
                      </a:cxn>
                      <a:cxn ang="0">
                        <a:pos x="120" y="293"/>
                      </a:cxn>
                      <a:cxn ang="0">
                        <a:pos x="123" y="286"/>
                      </a:cxn>
                      <a:cxn ang="0">
                        <a:pos x="131" y="260"/>
                      </a:cxn>
                      <a:cxn ang="0">
                        <a:pos x="136" y="244"/>
                      </a:cxn>
                      <a:cxn ang="0">
                        <a:pos x="138" y="236"/>
                      </a:cxn>
                      <a:cxn ang="0">
                        <a:pos x="134" y="245"/>
                      </a:cxn>
                      <a:cxn ang="0">
                        <a:pos x="142" y="250"/>
                      </a:cxn>
                      <a:cxn ang="0">
                        <a:pos x="151" y="242"/>
                      </a:cxn>
                      <a:cxn ang="0">
                        <a:pos x="162" y="217"/>
                      </a:cxn>
                      <a:cxn ang="0">
                        <a:pos x="171" y="143"/>
                      </a:cxn>
                      <a:cxn ang="0">
                        <a:pos x="160" y="134"/>
                      </a:cxn>
                      <a:cxn ang="0">
                        <a:pos x="152" y="133"/>
                      </a:cxn>
                      <a:cxn ang="0">
                        <a:pos x="146" y="136"/>
                      </a:cxn>
                      <a:cxn ang="0">
                        <a:pos x="140" y="146"/>
                      </a:cxn>
                      <a:cxn ang="0">
                        <a:pos x="139" y="149"/>
                      </a:cxn>
                      <a:cxn ang="0">
                        <a:pos x="138" y="133"/>
                      </a:cxn>
                      <a:cxn ang="0">
                        <a:pos x="134" y="100"/>
                      </a:cxn>
                      <a:cxn ang="0">
                        <a:pos x="133" y="90"/>
                      </a:cxn>
                      <a:cxn ang="0">
                        <a:pos x="117" y="38"/>
                      </a:cxn>
                      <a:cxn ang="0">
                        <a:pos x="87" y="10"/>
                      </a:cxn>
                      <a:cxn ang="0">
                        <a:pos x="68" y="8"/>
                      </a:cxn>
                      <a:cxn ang="0">
                        <a:pos x="27" y="3"/>
                      </a:cxn>
                      <a:cxn ang="0">
                        <a:pos x="0" y="0"/>
                      </a:cxn>
                      <a:cxn ang="0">
                        <a:pos x="0" y="61"/>
                      </a:cxn>
                      <a:cxn ang="0">
                        <a:pos x="0" y="383"/>
                      </a:cxn>
                      <a:cxn ang="0">
                        <a:pos x="0" y="390"/>
                      </a:cxn>
                      <a:cxn ang="0">
                        <a:pos x="0" y="390"/>
                      </a:cxn>
                      <a:cxn ang="0">
                        <a:pos x="1" y="390"/>
                      </a:cxn>
                    </a:cxnLst>
                    <a:rect l="0" t="0" r="r" b="b"/>
                    <a:pathLst>
                      <a:path w="172" h="391">
                        <a:moveTo>
                          <a:pt x="1" y="390"/>
                        </a:moveTo>
                        <a:lnTo>
                          <a:pt x="8" y="391"/>
                        </a:lnTo>
                        <a:lnTo>
                          <a:pt x="16" y="391"/>
                        </a:lnTo>
                        <a:lnTo>
                          <a:pt x="30" y="389"/>
                        </a:lnTo>
                        <a:lnTo>
                          <a:pt x="39" y="385"/>
                        </a:lnTo>
                        <a:lnTo>
                          <a:pt x="46" y="381"/>
                        </a:lnTo>
                        <a:lnTo>
                          <a:pt x="61" y="372"/>
                        </a:lnTo>
                        <a:lnTo>
                          <a:pt x="87" y="354"/>
                        </a:lnTo>
                        <a:lnTo>
                          <a:pt x="105" y="332"/>
                        </a:lnTo>
                        <a:lnTo>
                          <a:pt x="108" y="324"/>
                        </a:lnTo>
                        <a:lnTo>
                          <a:pt x="108" y="322"/>
                        </a:lnTo>
                        <a:lnTo>
                          <a:pt x="111" y="317"/>
                        </a:lnTo>
                        <a:lnTo>
                          <a:pt x="115" y="306"/>
                        </a:lnTo>
                        <a:lnTo>
                          <a:pt x="120" y="293"/>
                        </a:lnTo>
                        <a:lnTo>
                          <a:pt x="122" y="289"/>
                        </a:lnTo>
                        <a:lnTo>
                          <a:pt x="123" y="286"/>
                        </a:lnTo>
                        <a:lnTo>
                          <a:pt x="125" y="277"/>
                        </a:lnTo>
                        <a:lnTo>
                          <a:pt x="131" y="260"/>
                        </a:lnTo>
                        <a:lnTo>
                          <a:pt x="134" y="247"/>
                        </a:lnTo>
                        <a:lnTo>
                          <a:pt x="136" y="244"/>
                        </a:lnTo>
                        <a:lnTo>
                          <a:pt x="137" y="239"/>
                        </a:lnTo>
                        <a:lnTo>
                          <a:pt x="138" y="236"/>
                        </a:lnTo>
                        <a:lnTo>
                          <a:pt x="136" y="239"/>
                        </a:lnTo>
                        <a:lnTo>
                          <a:pt x="134" y="245"/>
                        </a:lnTo>
                        <a:lnTo>
                          <a:pt x="137" y="250"/>
                        </a:lnTo>
                        <a:lnTo>
                          <a:pt x="142" y="250"/>
                        </a:lnTo>
                        <a:lnTo>
                          <a:pt x="148" y="245"/>
                        </a:lnTo>
                        <a:lnTo>
                          <a:pt x="151" y="242"/>
                        </a:lnTo>
                        <a:lnTo>
                          <a:pt x="155" y="235"/>
                        </a:lnTo>
                        <a:lnTo>
                          <a:pt x="162" y="217"/>
                        </a:lnTo>
                        <a:lnTo>
                          <a:pt x="172" y="174"/>
                        </a:lnTo>
                        <a:lnTo>
                          <a:pt x="171" y="143"/>
                        </a:lnTo>
                        <a:lnTo>
                          <a:pt x="165" y="138"/>
                        </a:lnTo>
                        <a:lnTo>
                          <a:pt x="160" y="134"/>
                        </a:lnTo>
                        <a:lnTo>
                          <a:pt x="157" y="133"/>
                        </a:lnTo>
                        <a:lnTo>
                          <a:pt x="152" y="133"/>
                        </a:lnTo>
                        <a:lnTo>
                          <a:pt x="149" y="134"/>
                        </a:lnTo>
                        <a:lnTo>
                          <a:pt x="146" y="136"/>
                        </a:lnTo>
                        <a:lnTo>
                          <a:pt x="143" y="140"/>
                        </a:lnTo>
                        <a:lnTo>
                          <a:pt x="140" y="146"/>
                        </a:lnTo>
                        <a:lnTo>
                          <a:pt x="138" y="149"/>
                        </a:lnTo>
                        <a:lnTo>
                          <a:pt x="139" y="149"/>
                        </a:lnTo>
                        <a:lnTo>
                          <a:pt x="138" y="143"/>
                        </a:lnTo>
                        <a:lnTo>
                          <a:pt x="138" y="133"/>
                        </a:lnTo>
                        <a:lnTo>
                          <a:pt x="137" y="117"/>
                        </a:lnTo>
                        <a:lnTo>
                          <a:pt x="134" y="100"/>
                        </a:lnTo>
                        <a:lnTo>
                          <a:pt x="134" y="95"/>
                        </a:lnTo>
                        <a:lnTo>
                          <a:pt x="133" y="90"/>
                        </a:lnTo>
                        <a:lnTo>
                          <a:pt x="131" y="75"/>
                        </a:lnTo>
                        <a:lnTo>
                          <a:pt x="117" y="38"/>
                        </a:lnTo>
                        <a:lnTo>
                          <a:pt x="105" y="21"/>
                        </a:lnTo>
                        <a:lnTo>
                          <a:pt x="87" y="10"/>
                        </a:lnTo>
                        <a:lnTo>
                          <a:pt x="76" y="8"/>
                        </a:lnTo>
                        <a:lnTo>
                          <a:pt x="68" y="8"/>
                        </a:lnTo>
                        <a:lnTo>
                          <a:pt x="53" y="6"/>
                        </a:lnTo>
                        <a:lnTo>
                          <a:pt x="27" y="3"/>
                        </a:lnTo>
                        <a:lnTo>
                          <a:pt x="4" y="1"/>
                        </a:lnTo>
                        <a:lnTo>
                          <a:pt x="0" y="0"/>
                        </a:lnTo>
                        <a:lnTo>
                          <a:pt x="0" y="8"/>
                        </a:lnTo>
                        <a:lnTo>
                          <a:pt x="0" y="61"/>
                        </a:lnTo>
                        <a:lnTo>
                          <a:pt x="0" y="244"/>
                        </a:lnTo>
                        <a:lnTo>
                          <a:pt x="0" y="383"/>
                        </a:lnTo>
                        <a:lnTo>
                          <a:pt x="1" y="390"/>
                        </a:lnTo>
                        <a:lnTo>
                          <a:pt x="0" y="390"/>
                        </a:lnTo>
                        <a:lnTo>
                          <a:pt x="1" y="390"/>
                        </a:lnTo>
                        <a:lnTo>
                          <a:pt x="0" y="390"/>
                        </a:lnTo>
                        <a:lnTo>
                          <a:pt x="1" y="390"/>
                        </a:lnTo>
                        <a:lnTo>
                          <a:pt x="1" y="390"/>
                        </a:lnTo>
                        <a:close/>
                      </a:path>
                    </a:pathLst>
                  </a:custGeom>
                  <a:solidFill>
                    <a:srgbClr val="800080"/>
                  </a:solidFill>
                  <a:ln w="9525" cmpd="sng">
                    <a:noFill/>
                    <a:round/>
                    <a:headEnd/>
                    <a:tailEnd/>
                  </a:ln>
                </p:spPr>
                <p:txBody>
                  <a:bodyPr/>
                  <a:lstStyle/>
                  <a:p>
                    <a:endParaRPr lang="en-US"/>
                  </a:p>
                </p:txBody>
              </p:sp>
              <p:sp>
                <p:nvSpPr>
                  <p:cNvPr id="384" name="Freeform 869"/>
                  <p:cNvSpPr>
                    <a:spLocks/>
                  </p:cNvSpPr>
                  <p:nvPr/>
                </p:nvSpPr>
                <p:spPr bwMode="auto">
                  <a:xfrm>
                    <a:off x="4790" y="490"/>
                    <a:ext cx="171" cy="393"/>
                  </a:xfrm>
                  <a:custGeom>
                    <a:avLst/>
                    <a:gdLst/>
                    <a:ahLst/>
                    <a:cxnLst>
                      <a:cxn ang="0">
                        <a:pos x="0" y="392"/>
                      </a:cxn>
                      <a:cxn ang="0">
                        <a:pos x="7" y="393"/>
                      </a:cxn>
                      <a:cxn ang="0">
                        <a:pos x="15" y="393"/>
                      </a:cxn>
                      <a:cxn ang="0">
                        <a:pos x="29" y="391"/>
                      </a:cxn>
                      <a:cxn ang="0">
                        <a:pos x="38" y="387"/>
                      </a:cxn>
                      <a:cxn ang="0">
                        <a:pos x="45" y="383"/>
                      </a:cxn>
                      <a:cxn ang="0">
                        <a:pos x="60" y="374"/>
                      </a:cxn>
                      <a:cxn ang="0">
                        <a:pos x="87" y="356"/>
                      </a:cxn>
                      <a:cxn ang="0">
                        <a:pos x="105" y="334"/>
                      </a:cxn>
                      <a:cxn ang="0">
                        <a:pos x="108" y="326"/>
                      </a:cxn>
                      <a:cxn ang="0">
                        <a:pos x="108" y="324"/>
                      </a:cxn>
                      <a:cxn ang="0">
                        <a:pos x="111" y="319"/>
                      </a:cxn>
                      <a:cxn ang="0">
                        <a:pos x="115" y="308"/>
                      </a:cxn>
                      <a:cxn ang="0">
                        <a:pos x="120" y="295"/>
                      </a:cxn>
                      <a:cxn ang="0">
                        <a:pos x="122" y="291"/>
                      </a:cxn>
                      <a:cxn ang="0">
                        <a:pos x="123" y="287"/>
                      </a:cxn>
                      <a:cxn ang="0">
                        <a:pos x="125" y="278"/>
                      </a:cxn>
                      <a:cxn ang="0">
                        <a:pos x="131" y="262"/>
                      </a:cxn>
                      <a:cxn ang="0">
                        <a:pos x="134" y="249"/>
                      </a:cxn>
                      <a:cxn ang="0">
                        <a:pos x="136" y="246"/>
                      </a:cxn>
                      <a:cxn ang="0">
                        <a:pos x="137" y="241"/>
                      </a:cxn>
                      <a:cxn ang="0">
                        <a:pos x="138" y="237"/>
                      </a:cxn>
                      <a:cxn ang="0">
                        <a:pos x="136" y="240"/>
                      </a:cxn>
                      <a:cxn ang="0">
                        <a:pos x="134" y="247"/>
                      </a:cxn>
                      <a:cxn ang="0">
                        <a:pos x="137" y="252"/>
                      </a:cxn>
                      <a:cxn ang="0">
                        <a:pos x="142" y="252"/>
                      </a:cxn>
                      <a:cxn ang="0">
                        <a:pos x="148" y="247"/>
                      </a:cxn>
                      <a:cxn ang="0">
                        <a:pos x="151" y="244"/>
                      </a:cxn>
                      <a:cxn ang="0">
                        <a:pos x="155" y="237"/>
                      </a:cxn>
                      <a:cxn ang="0">
                        <a:pos x="162" y="219"/>
                      </a:cxn>
                      <a:cxn ang="0">
                        <a:pos x="171" y="176"/>
                      </a:cxn>
                      <a:cxn ang="0">
                        <a:pos x="171" y="145"/>
                      </a:cxn>
                      <a:cxn ang="0">
                        <a:pos x="165" y="140"/>
                      </a:cxn>
                      <a:cxn ang="0">
                        <a:pos x="160" y="136"/>
                      </a:cxn>
                      <a:cxn ang="0">
                        <a:pos x="157" y="134"/>
                      </a:cxn>
                      <a:cxn ang="0">
                        <a:pos x="152" y="134"/>
                      </a:cxn>
                      <a:cxn ang="0">
                        <a:pos x="149" y="136"/>
                      </a:cxn>
                      <a:cxn ang="0">
                        <a:pos x="146" y="138"/>
                      </a:cxn>
                      <a:cxn ang="0">
                        <a:pos x="143" y="141"/>
                      </a:cxn>
                      <a:cxn ang="0">
                        <a:pos x="140" y="146"/>
                      </a:cxn>
                      <a:cxn ang="0">
                        <a:pos x="138" y="151"/>
                      </a:cxn>
                      <a:cxn ang="0">
                        <a:pos x="139" y="151"/>
                      </a:cxn>
                      <a:cxn ang="0">
                        <a:pos x="138" y="145"/>
                      </a:cxn>
                      <a:cxn ang="0">
                        <a:pos x="138" y="135"/>
                      </a:cxn>
                      <a:cxn ang="0">
                        <a:pos x="137" y="119"/>
                      </a:cxn>
                      <a:cxn ang="0">
                        <a:pos x="134" y="102"/>
                      </a:cxn>
                      <a:cxn ang="0">
                        <a:pos x="134" y="95"/>
                      </a:cxn>
                      <a:cxn ang="0">
                        <a:pos x="133" y="91"/>
                      </a:cxn>
                      <a:cxn ang="0">
                        <a:pos x="131" y="77"/>
                      </a:cxn>
                      <a:cxn ang="0">
                        <a:pos x="117" y="39"/>
                      </a:cxn>
                      <a:cxn ang="0">
                        <a:pos x="105" y="23"/>
                      </a:cxn>
                      <a:cxn ang="0">
                        <a:pos x="87" y="12"/>
                      </a:cxn>
                      <a:cxn ang="0">
                        <a:pos x="76" y="10"/>
                      </a:cxn>
                      <a:cxn ang="0">
                        <a:pos x="68" y="10"/>
                      </a:cxn>
                      <a:cxn ang="0">
                        <a:pos x="53" y="8"/>
                      </a:cxn>
                      <a:cxn ang="0">
                        <a:pos x="27" y="5"/>
                      </a:cxn>
                      <a:cxn ang="0">
                        <a:pos x="4" y="2"/>
                      </a:cxn>
                      <a:cxn ang="0">
                        <a:pos x="0" y="0"/>
                      </a:cxn>
                    </a:cxnLst>
                    <a:rect l="0" t="0" r="r" b="b"/>
                    <a:pathLst>
                      <a:path w="171" h="393">
                        <a:moveTo>
                          <a:pt x="0" y="392"/>
                        </a:moveTo>
                        <a:lnTo>
                          <a:pt x="7" y="393"/>
                        </a:lnTo>
                        <a:lnTo>
                          <a:pt x="15" y="393"/>
                        </a:lnTo>
                        <a:lnTo>
                          <a:pt x="29" y="391"/>
                        </a:lnTo>
                        <a:lnTo>
                          <a:pt x="38" y="387"/>
                        </a:lnTo>
                        <a:lnTo>
                          <a:pt x="45" y="383"/>
                        </a:lnTo>
                        <a:lnTo>
                          <a:pt x="60" y="374"/>
                        </a:lnTo>
                        <a:lnTo>
                          <a:pt x="87" y="356"/>
                        </a:lnTo>
                        <a:lnTo>
                          <a:pt x="105" y="334"/>
                        </a:lnTo>
                        <a:lnTo>
                          <a:pt x="108" y="326"/>
                        </a:lnTo>
                        <a:lnTo>
                          <a:pt x="108" y="324"/>
                        </a:lnTo>
                        <a:lnTo>
                          <a:pt x="111" y="319"/>
                        </a:lnTo>
                        <a:lnTo>
                          <a:pt x="115" y="308"/>
                        </a:lnTo>
                        <a:lnTo>
                          <a:pt x="120" y="295"/>
                        </a:lnTo>
                        <a:lnTo>
                          <a:pt x="122" y="291"/>
                        </a:lnTo>
                        <a:lnTo>
                          <a:pt x="123" y="287"/>
                        </a:lnTo>
                        <a:lnTo>
                          <a:pt x="125" y="278"/>
                        </a:lnTo>
                        <a:lnTo>
                          <a:pt x="131" y="262"/>
                        </a:lnTo>
                        <a:lnTo>
                          <a:pt x="134" y="249"/>
                        </a:lnTo>
                        <a:lnTo>
                          <a:pt x="136" y="246"/>
                        </a:lnTo>
                        <a:lnTo>
                          <a:pt x="137" y="241"/>
                        </a:lnTo>
                        <a:lnTo>
                          <a:pt x="138" y="237"/>
                        </a:lnTo>
                        <a:lnTo>
                          <a:pt x="136" y="240"/>
                        </a:lnTo>
                        <a:lnTo>
                          <a:pt x="134" y="247"/>
                        </a:lnTo>
                        <a:lnTo>
                          <a:pt x="137" y="252"/>
                        </a:lnTo>
                        <a:lnTo>
                          <a:pt x="142" y="252"/>
                        </a:lnTo>
                        <a:lnTo>
                          <a:pt x="148" y="247"/>
                        </a:lnTo>
                        <a:lnTo>
                          <a:pt x="151" y="244"/>
                        </a:lnTo>
                        <a:lnTo>
                          <a:pt x="155" y="237"/>
                        </a:lnTo>
                        <a:lnTo>
                          <a:pt x="162" y="219"/>
                        </a:lnTo>
                        <a:lnTo>
                          <a:pt x="171" y="176"/>
                        </a:lnTo>
                        <a:lnTo>
                          <a:pt x="171" y="145"/>
                        </a:lnTo>
                        <a:lnTo>
                          <a:pt x="165" y="140"/>
                        </a:lnTo>
                        <a:lnTo>
                          <a:pt x="160" y="136"/>
                        </a:lnTo>
                        <a:lnTo>
                          <a:pt x="157" y="134"/>
                        </a:lnTo>
                        <a:lnTo>
                          <a:pt x="152" y="134"/>
                        </a:lnTo>
                        <a:lnTo>
                          <a:pt x="149" y="136"/>
                        </a:lnTo>
                        <a:lnTo>
                          <a:pt x="146" y="138"/>
                        </a:lnTo>
                        <a:lnTo>
                          <a:pt x="143" y="141"/>
                        </a:lnTo>
                        <a:lnTo>
                          <a:pt x="140" y="146"/>
                        </a:lnTo>
                        <a:lnTo>
                          <a:pt x="138" y="151"/>
                        </a:lnTo>
                        <a:lnTo>
                          <a:pt x="139" y="151"/>
                        </a:lnTo>
                        <a:lnTo>
                          <a:pt x="138" y="145"/>
                        </a:lnTo>
                        <a:lnTo>
                          <a:pt x="138" y="135"/>
                        </a:lnTo>
                        <a:lnTo>
                          <a:pt x="137" y="119"/>
                        </a:lnTo>
                        <a:lnTo>
                          <a:pt x="134" y="102"/>
                        </a:lnTo>
                        <a:lnTo>
                          <a:pt x="134" y="95"/>
                        </a:lnTo>
                        <a:lnTo>
                          <a:pt x="133" y="91"/>
                        </a:lnTo>
                        <a:lnTo>
                          <a:pt x="131" y="77"/>
                        </a:lnTo>
                        <a:lnTo>
                          <a:pt x="117" y="39"/>
                        </a:lnTo>
                        <a:lnTo>
                          <a:pt x="105" y="23"/>
                        </a:lnTo>
                        <a:lnTo>
                          <a:pt x="87" y="12"/>
                        </a:lnTo>
                        <a:lnTo>
                          <a:pt x="76" y="10"/>
                        </a:lnTo>
                        <a:lnTo>
                          <a:pt x="68" y="10"/>
                        </a:lnTo>
                        <a:lnTo>
                          <a:pt x="53" y="8"/>
                        </a:lnTo>
                        <a:lnTo>
                          <a:pt x="27" y="5"/>
                        </a:lnTo>
                        <a:lnTo>
                          <a:pt x="4" y="2"/>
                        </a:lnTo>
                        <a:lnTo>
                          <a:pt x="0" y="0"/>
                        </a:lnTo>
                      </a:path>
                    </a:pathLst>
                  </a:custGeom>
                  <a:solidFill>
                    <a:srgbClr val="800080"/>
                  </a:solidFill>
                  <a:ln w="9525" cmpd="sng">
                    <a:noFill/>
                    <a:prstDash val="solid"/>
                    <a:round/>
                    <a:headEnd/>
                    <a:tailEnd/>
                  </a:ln>
                </p:spPr>
                <p:txBody>
                  <a:bodyPr/>
                  <a:lstStyle/>
                  <a:p>
                    <a:endParaRPr lang="en-US"/>
                  </a:p>
                </p:txBody>
              </p:sp>
              <p:sp>
                <p:nvSpPr>
                  <p:cNvPr id="385" name="Freeform 870"/>
                  <p:cNvSpPr>
                    <a:spLocks/>
                  </p:cNvSpPr>
                  <p:nvPr/>
                </p:nvSpPr>
                <p:spPr bwMode="auto">
                  <a:xfrm>
                    <a:off x="4825" y="638"/>
                    <a:ext cx="62" cy="26"/>
                  </a:xfrm>
                  <a:custGeom>
                    <a:avLst/>
                    <a:gdLst/>
                    <a:ahLst/>
                    <a:cxnLst>
                      <a:cxn ang="0">
                        <a:pos x="62" y="13"/>
                      </a:cxn>
                      <a:cxn ang="0">
                        <a:pos x="56" y="10"/>
                      </a:cxn>
                      <a:cxn ang="0">
                        <a:pos x="45" y="3"/>
                      </a:cxn>
                      <a:cxn ang="0">
                        <a:pos x="35" y="0"/>
                      </a:cxn>
                      <a:cxn ang="0">
                        <a:pos x="25" y="1"/>
                      </a:cxn>
                      <a:cxn ang="0">
                        <a:pos x="15" y="4"/>
                      </a:cxn>
                      <a:cxn ang="0">
                        <a:pos x="4" y="12"/>
                      </a:cxn>
                      <a:cxn ang="0">
                        <a:pos x="0" y="16"/>
                      </a:cxn>
                      <a:cxn ang="0">
                        <a:pos x="2" y="20"/>
                      </a:cxn>
                      <a:cxn ang="0">
                        <a:pos x="6" y="21"/>
                      </a:cxn>
                      <a:cxn ang="0">
                        <a:pos x="13" y="24"/>
                      </a:cxn>
                      <a:cxn ang="0">
                        <a:pos x="24" y="26"/>
                      </a:cxn>
                      <a:cxn ang="0">
                        <a:pos x="34" y="26"/>
                      </a:cxn>
                      <a:cxn ang="0">
                        <a:pos x="52" y="19"/>
                      </a:cxn>
                      <a:cxn ang="0">
                        <a:pos x="53" y="19"/>
                      </a:cxn>
                      <a:cxn ang="0">
                        <a:pos x="58" y="15"/>
                      </a:cxn>
                      <a:cxn ang="0">
                        <a:pos x="61" y="14"/>
                      </a:cxn>
                      <a:cxn ang="0">
                        <a:pos x="62" y="13"/>
                      </a:cxn>
                      <a:cxn ang="0">
                        <a:pos x="61" y="13"/>
                      </a:cxn>
                      <a:cxn ang="0">
                        <a:pos x="62" y="13"/>
                      </a:cxn>
                      <a:cxn ang="0">
                        <a:pos x="61" y="13"/>
                      </a:cxn>
                      <a:cxn ang="0">
                        <a:pos x="62" y="13"/>
                      </a:cxn>
                      <a:cxn ang="0">
                        <a:pos x="62" y="13"/>
                      </a:cxn>
                    </a:cxnLst>
                    <a:rect l="0" t="0" r="r" b="b"/>
                    <a:pathLst>
                      <a:path w="62" h="26">
                        <a:moveTo>
                          <a:pt x="62" y="13"/>
                        </a:moveTo>
                        <a:lnTo>
                          <a:pt x="56" y="10"/>
                        </a:lnTo>
                        <a:lnTo>
                          <a:pt x="45" y="3"/>
                        </a:lnTo>
                        <a:lnTo>
                          <a:pt x="35" y="0"/>
                        </a:lnTo>
                        <a:lnTo>
                          <a:pt x="25" y="1"/>
                        </a:lnTo>
                        <a:lnTo>
                          <a:pt x="15" y="4"/>
                        </a:lnTo>
                        <a:lnTo>
                          <a:pt x="4" y="12"/>
                        </a:lnTo>
                        <a:lnTo>
                          <a:pt x="0" y="16"/>
                        </a:lnTo>
                        <a:lnTo>
                          <a:pt x="2" y="20"/>
                        </a:lnTo>
                        <a:lnTo>
                          <a:pt x="6" y="21"/>
                        </a:lnTo>
                        <a:lnTo>
                          <a:pt x="13" y="24"/>
                        </a:lnTo>
                        <a:lnTo>
                          <a:pt x="24" y="26"/>
                        </a:lnTo>
                        <a:lnTo>
                          <a:pt x="34" y="26"/>
                        </a:lnTo>
                        <a:lnTo>
                          <a:pt x="52" y="19"/>
                        </a:lnTo>
                        <a:lnTo>
                          <a:pt x="53" y="19"/>
                        </a:lnTo>
                        <a:lnTo>
                          <a:pt x="58" y="15"/>
                        </a:lnTo>
                        <a:lnTo>
                          <a:pt x="61" y="14"/>
                        </a:lnTo>
                        <a:lnTo>
                          <a:pt x="62" y="13"/>
                        </a:lnTo>
                        <a:lnTo>
                          <a:pt x="61" y="13"/>
                        </a:lnTo>
                        <a:lnTo>
                          <a:pt x="62" y="13"/>
                        </a:lnTo>
                        <a:lnTo>
                          <a:pt x="61" y="13"/>
                        </a:lnTo>
                        <a:lnTo>
                          <a:pt x="62" y="13"/>
                        </a:lnTo>
                        <a:lnTo>
                          <a:pt x="62" y="13"/>
                        </a:lnTo>
                        <a:close/>
                      </a:path>
                    </a:pathLst>
                  </a:custGeom>
                  <a:solidFill>
                    <a:srgbClr val="800080"/>
                  </a:solidFill>
                  <a:ln w="9525" cmpd="sng">
                    <a:noFill/>
                    <a:round/>
                    <a:headEnd/>
                    <a:tailEnd/>
                  </a:ln>
                </p:spPr>
                <p:txBody>
                  <a:bodyPr/>
                  <a:lstStyle/>
                  <a:p>
                    <a:endParaRPr lang="en-US"/>
                  </a:p>
                </p:txBody>
              </p:sp>
              <p:sp>
                <p:nvSpPr>
                  <p:cNvPr id="386" name="Freeform 871"/>
                  <p:cNvSpPr>
                    <a:spLocks/>
                  </p:cNvSpPr>
                  <p:nvPr/>
                </p:nvSpPr>
                <p:spPr bwMode="auto">
                  <a:xfrm>
                    <a:off x="4825" y="638"/>
                    <a:ext cx="63" cy="16"/>
                  </a:xfrm>
                  <a:custGeom>
                    <a:avLst/>
                    <a:gdLst/>
                    <a:ahLst/>
                    <a:cxnLst>
                      <a:cxn ang="0">
                        <a:pos x="63" y="15"/>
                      </a:cxn>
                      <a:cxn ang="0">
                        <a:pos x="59" y="12"/>
                      </a:cxn>
                      <a:cxn ang="0">
                        <a:pos x="49" y="4"/>
                      </a:cxn>
                      <a:cxn ang="0">
                        <a:pos x="38" y="0"/>
                      </a:cxn>
                      <a:cxn ang="0">
                        <a:pos x="27" y="0"/>
                      </a:cxn>
                      <a:cxn ang="0">
                        <a:pos x="16" y="3"/>
                      </a:cxn>
                      <a:cxn ang="0">
                        <a:pos x="4" y="11"/>
                      </a:cxn>
                      <a:cxn ang="0">
                        <a:pos x="0" y="16"/>
                      </a:cxn>
                    </a:cxnLst>
                    <a:rect l="0" t="0" r="r" b="b"/>
                    <a:pathLst>
                      <a:path w="63" h="16">
                        <a:moveTo>
                          <a:pt x="63" y="15"/>
                        </a:moveTo>
                        <a:lnTo>
                          <a:pt x="59" y="12"/>
                        </a:lnTo>
                        <a:lnTo>
                          <a:pt x="49" y="4"/>
                        </a:lnTo>
                        <a:lnTo>
                          <a:pt x="38" y="0"/>
                        </a:lnTo>
                        <a:lnTo>
                          <a:pt x="27" y="0"/>
                        </a:lnTo>
                        <a:lnTo>
                          <a:pt x="16" y="3"/>
                        </a:lnTo>
                        <a:lnTo>
                          <a:pt x="4" y="11"/>
                        </a:lnTo>
                        <a:lnTo>
                          <a:pt x="0" y="16"/>
                        </a:lnTo>
                      </a:path>
                    </a:pathLst>
                  </a:custGeom>
                  <a:solidFill>
                    <a:srgbClr val="800080"/>
                  </a:solidFill>
                  <a:ln w="9525" cmpd="sng">
                    <a:noFill/>
                    <a:prstDash val="solid"/>
                    <a:round/>
                    <a:headEnd/>
                    <a:tailEnd/>
                  </a:ln>
                </p:spPr>
                <p:txBody>
                  <a:bodyPr/>
                  <a:lstStyle/>
                  <a:p>
                    <a:endParaRPr lang="en-US"/>
                  </a:p>
                </p:txBody>
              </p:sp>
              <p:sp>
                <p:nvSpPr>
                  <p:cNvPr id="387" name="Freeform 872"/>
                  <p:cNvSpPr>
                    <a:spLocks/>
                  </p:cNvSpPr>
                  <p:nvPr/>
                </p:nvSpPr>
                <p:spPr bwMode="auto">
                  <a:xfrm>
                    <a:off x="4838" y="638"/>
                    <a:ext cx="31" cy="24"/>
                  </a:xfrm>
                  <a:custGeom>
                    <a:avLst/>
                    <a:gdLst/>
                    <a:ahLst/>
                    <a:cxnLst>
                      <a:cxn ang="0">
                        <a:pos x="15" y="24"/>
                      </a:cxn>
                      <a:cxn ang="0">
                        <a:pos x="13" y="24"/>
                      </a:cxn>
                      <a:cxn ang="0">
                        <a:pos x="8" y="24"/>
                      </a:cxn>
                      <a:cxn ang="0">
                        <a:pos x="5" y="23"/>
                      </a:cxn>
                      <a:cxn ang="0">
                        <a:pos x="3" y="22"/>
                      </a:cxn>
                      <a:cxn ang="0">
                        <a:pos x="0" y="20"/>
                      </a:cxn>
                      <a:cxn ang="0">
                        <a:pos x="0" y="16"/>
                      </a:cxn>
                      <a:cxn ang="0">
                        <a:pos x="0" y="14"/>
                      </a:cxn>
                      <a:cxn ang="0">
                        <a:pos x="0" y="7"/>
                      </a:cxn>
                      <a:cxn ang="0">
                        <a:pos x="3" y="4"/>
                      </a:cxn>
                      <a:cxn ang="0">
                        <a:pos x="5" y="2"/>
                      </a:cxn>
                      <a:cxn ang="0">
                        <a:pos x="8" y="1"/>
                      </a:cxn>
                      <a:cxn ang="0">
                        <a:pos x="13" y="1"/>
                      </a:cxn>
                      <a:cxn ang="0">
                        <a:pos x="15" y="0"/>
                      </a:cxn>
                      <a:cxn ang="0">
                        <a:pos x="21" y="1"/>
                      </a:cxn>
                      <a:cxn ang="0">
                        <a:pos x="25" y="2"/>
                      </a:cxn>
                      <a:cxn ang="0">
                        <a:pos x="29" y="3"/>
                      </a:cxn>
                      <a:cxn ang="0">
                        <a:pos x="30" y="5"/>
                      </a:cxn>
                      <a:cxn ang="0">
                        <a:pos x="31" y="7"/>
                      </a:cxn>
                      <a:cxn ang="0">
                        <a:pos x="31" y="10"/>
                      </a:cxn>
                      <a:cxn ang="0">
                        <a:pos x="31" y="13"/>
                      </a:cxn>
                      <a:cxn ang="0">
                        <a:pos x="30" y="16"/>
                      </a:cxn>
                      <a:cxn ang="0">
                        <a:pos x="30" y="16"/>
                      </a:cxn>
                      <a:cxn ang="0">
                        <a:pos x="29" y="19"/>
                      </a:cxn>
                      <a:cxn ang="0">
                        <a:pos x="28" y="22"/>
                      </a:cxn>
                      <a:cxn ang="0">
                        <a:pos x="25" y="23"/>
                      </a:cxn>
                      <a:cxn ang="0">
                        <a:pos x="23" y="24"/>
                      </a:cxn>
                      <a:cxn ang="0">
                        <a:pos x="20" y="24"/>
                      </a:cxn>
                      <a:cxn ang="0">
                        <a:pos x="16" y="24"/>
                      </a:cxn>
                      <a:cxn ang="0">
                        <a:pos x="15" y="24"/>
                      </a:cxn>
                      <a:cxn ang="0">
                        <a:pos x="14" y="24"/>
                      </a:cxn>
                      <a:cxn ang="0">
                        <a:pos x="15" y="24"/>
                      </a:cxn>
                      <a:cxn ang="0">
                        <a:pos x="14" y="24"/>
                      </a:cxn>
                      <a:cxn ang="0">
                        <a:pos x="15" y="24"/>
                      </a:cxn>
                      <a:cxn ang="0">
                        <a:pos x="15" y="24"/>
                      </a:cxn>
                    </a:cxnLst>
                    <a:rect l="0" t="0" r="r" b="b"/>
                    <a:pathLst>
                      <a:path w="31" h="24">
                        <a:moveTo>
                          <a:pt x="15" y="24"/>
                        </a:moveTo>
                        <a:lnTo>
                          <a:pt x="13" y="24"/>
                        </a:lnTo>
                        <a:lnTo>
                          <a:pt x="8" y="24"/>
                        </a:lnTo>
                        <a:lnTo>
                          <a:pt x="5" y="23"/>
                        </a:lnTo>
                        <a:lnTo>
                          <a:pt x="3" y="22"/>
                        </a:lnTo>
                        <a:lnTo>
                          <a:pt x="0" y="20"/>
                        </a:lnTo>
                        <a:lnTo>
                          <a:pt x="0" y="16"/>
                        </a:lnTo>
                        <a:lnTo>
                          <a:pt x="0" y="14"/>
                        </a:lnTo>
                        <a:lnTo>
                          <a:pt x="0" y="7"/>
                        </a:lnTo>
                        <a:lnTo>
                          <a:pt x="3" y="4"/>
                        </a:lnTo>
                        <a:lnTo>
                          <a:pt x="5" y="2"/>
                        </a:lnTo>
                        <a:lnTo>
                          <a:pt x="8" y="1"/>
                        </a:lnTo>
                        <a:lnTo>
                          <a:pt x="13" y="1"/>
                        </a:lnTo>
                        <a:lnTo>
                          <a:pt x="15" y="0"/>
                        </a:lnTo>
                        <a:lnTo>
                          <a:pt x="21" y="1"/>
                        </a:lnTo>
                        <a:lnTo>
                          <a:pt x="25" y="2"/>
                        </a:lnTo>
                        <a:lnTo>
                          <a:pt x="29" y="3"/>
                        </a:lnTo>
                        <a:lnTo>
                          <a:pt x="30" y="5"/>
                        </a:lnTo>
                        <a:lnTo>
                          <a:pt x="31" y="7"/>
                        </a:lnTo>
                        <a:lnTo>
                          <a:pt x="31" y="10"/>
                        </a:lnTo>
                        <a:lnTo>
                          <a:pt x="31" y="13"/>
                        </a:lnTo>
                        <a:lnTo>
                          <a:pt x="30" y="16"/>
                        </a:lnTo>
                        <a:lnTo>
                          <a:pt x="30" y="16"/>
                        </a:lnTo>
                        <a:lnTo>
                          <a:pt x="29" y="19"/>
                        </a:lnTo>
                        <a:lnTo>
                          <a:pt x="28" y="22"/>
                        </a:lnTo>
                        <a:lnTo>
                          <a:pt x="25" y="23"/>
                        </a:lnTo>
                        <a:lnTo>
                          <a:pt x="23" y="24"/>
                        </a:lnTo>
                        <a:lnTo>
                          <a:pt x="20" y="24"/>
                        </a:lnTo>
                        <a:lnTo>
                          <a:pt x="16" y="24"/>
                        </a:lnTo>
                        <a:lnTo>
                          <a:pt x="15" y="24"/>
                        </a:lnTo>
                        <a:lnTo>
                          <a:pt x="14" y="24"/>
                        </a:lnTo>
                        <a:lnTo>
                          <a:pt x="15" y="24"/>
                        </a:lnTo>
                        <a:lnTo>
                          <a:pt x="14" y="24"/>
                        </a:lnTo>
                        <a:lnTo>
                          <a:pt x="15" y="24"/>
                        </a:lnTo>
                        <a:lnTo>
                          <a:pt x="15" y="24"/>
                        </a:lnTo>
                        <a:close/>
                      </a:path>
                    </a:pathLst>
                  </a:custGeom>
                  <a:solidFill>
                    <a:srgbClr val="800080"/>
                  </a:solidFill>
                  <a:ln w="9525" cmpd="sng">
                    <a:noFill/>
                    <a:round/>
                    <a:headEnd/>
                    <a:tailEnd/>
                  </a:ln>
                </p:spPr>
                <p:txBody>
                  <a:bodyPr/>
                  <a:lstStyle/>
                  <a:p>
                    <a:endParaRPr lang="en-US"/>
                  </a:p>
                </p:txBody>
              </p:sp>
              <p:sp>
                <p:nvSpPr>
                  <p:cNvPr id="388" name="Freeform 873"/>
                  <p:cNvSpPr>
                    <a:spLocks/>
                  </p:cNvSpPr>
                  <p:nvPr/>
                </p:nvSpPr>
                <p:spPr bwMode="auto">
                  <a:xfrm>
                    <a:off x="4838" y="638"/>
                    <a:ext cx="31" cy="24"/>
                  </a:xfrm>
                  <a:custGeom>
                    <a:avLst/>
                    <a:gdLst/>
                    <a:ahLst/>
                    <a:cxnLst>
                      <a:cxn ang="0">
                        <a:pos x="15" y="24"/>
                      </a:cxn>
                      <a:cxn ang="0">
                        <a:pos x="13" y="24"/>
                      </a:cxn>
                      <a:cxn ang="0">
                        <a:pos x="8" y="24"/>
                      </a:cxn>
                      <a:cxn ang="0">
                        <a:pos x="5" y="23"/>
                      </a:cxn>
                      <a:cxn ang="0">
                        <a:pos x="3" y="22"/>
                      </a:cxn>
                      <a:cxn ang="0">
                        <a:pos x="0" y="20"/>
                      </a:cxn>
                      <a:cxn ang="0">
                        <a:pos x="0" y="16"/>
                      </a:cxn>
                      <a:cxn ang="0">
                        <a:pos x="0" y="14"/>
                      </a:cxn>
                      <a:cxn ang="0">
                        <a:pos x="0" y="7"/>
                      </a:cxn>
                      <a:cxn ang="0">
                        <a:pos x="3" y="4"/>
                      </a:cxn>
                      <a:cxn ang="0">
                        <a:pos x="5" y="2"/>
                      </a:cxn>
                      <a:cxn ang="0">
                        <a:pos x="8" y="1"/>
                      </a:cxn>
                      <a:cxn ang="0">
                        <a:pos x="13" y="1"/>
                      </a:cxn>
                      <a:cxn ang="0">
                        <a:pos x="15" y="0"/>
                      </a:cxn>
                      <a:cxn ang="0">
                        <a:pos x="21" y="1"/>
                      </a:cxn>
                      <a:cxn ang="0">
                        <a:pos x="25" y="2"/>
                      </a:cxn>
                      <a:cxn ang="0">
                        <a:pos x="29" y="3"/>
                      </a:cxn>
                      <a:cxn ang="0">
                        <a:pos x="30" y="5"/>
                      </a:cxn>
                      <a:cxn ang="0">
                        <a:pos x="31" y="7"/>
                      </a:cxn>
                      <a:cxn ang="0">
                        <a:pos x="31" y="10"/>
                      </a:cxn>
                      <a:cxn ang="0">
                        <a:pos x="31" y="13"/>
                      </a:cxn>
                      <a:cxn ang="0">
                        <a:pos x="30" y="16"/>
                      </a:cxn>
                      <a:cxn ang="0">
                        <a:pos x="30" y="16"/>
                      </a:cxn>
                      <a:cxn ang="0">
                        <a:pos x="29" y="19"/>
                      </a:cxn>
                      <a:cxn ang="0">
                        <a:pos x="28" y="22"/>
                      </a:cxn>
                      <a:cxn ang="0">
                        <a:pos x="25" y="23"/>
                      </a:cxn>
                      <a:cxn ang="0">
                        <a:pos x="23" y="24"/>
                      </a:cxn>
                      <a:cxn ang="0">
                        <a:pos x="20" y="24"/>
                      </a:cxn>
                      <a:cxn ang="0">
                        <a:pos x="16" y="24"/>
                      </a:cxn>
                      <a:cxn ang="0">
                        <a:pos x="15" y="24"/>
                      </a:cxn>
                      <a:cxn ang="0">
                        <a:pos x="14" y="24"/>
                      </a:cxn>
                      <a:cxn ang="0">
                        <a:pos x="15" y="24"/>
                      </a:cxn>
                      <a:cxn ang="0">
                        <a:pos x="14" y="24"/>
                      </a:cxn>
                      <a:cxn ang="0">
                        <a:pos x="15" y="24"/>
                      </a:cxn>
                    </a:cxnLst>
                    <a:rect l="0" t="0" r="r" b="b"/>
                    <a:pathLst>
                      <a:path w="31" h="24">
                        <a:moveTo>
                          <a:pt x="15" y="24"/>
                        </a:moveTo>
                        <a:lnTo>
                          <a:pt x="13" y="24"/>
                        </a:lnTo>
                        <a:lnTo>
                          <a:pt x="8" y="24"/>
                        </a:lnTo>
                        <a:lnTo>
                          <a:pt x="5" y="23"/>
                        </a:lnTo>
                        <a:lnTo>
                          <a:pt x="3" y="22"/>
                        </a:lnTo>
                        <a:lnTo>
                          <a:pt x="0" y="20"/>
                        </a:lnTo>
                        <a:lnTo>
                          <a:pt x="0" y="16"/>
                        </a:lnTo>
                        <a:lnTo>
                          <a:pt x="0" y="14"/>
                        </a:lnTo>
                        <a:lnTo>
                          <a:pt x="0" y="7"/>
                        </a:lnTo>
                        <a:lnTo>
                          <a:pt x="3" y="4"/>
                        </a:lnTo>
                        <a:lnTo>
                          <a:pt x="5" y="2"/>
                        </a:lnTo>
                        <a:lnTo>
                          <a:pt x="8" y="1"/>
                        </a:lnTo>
                        <a:lnTo>
                          <a:pt x="13" y="1"/>
                        </a:lnTo>
                        <a:lnTo>
                          <a:pt x="15" y="0"/>
                        </a:lnTo>
                        <a:lnTo>
                          <a:pt x="21" y="1"/>
                        </a:lnTo>
                        <a:lnTo>
                          <a:pt x="25" y="2"/>
                        </a:lnTo>
                        <a:lnTo>
                          <a:pt x="29" y="3"/>
                        </a:lnTo>
                        <a:lnTo>
                          <a:pt x="30" y="5"/>
                        </a:lnTo>
                        <a:lnTo>
                          <a:pt x="31" y="7"/>
                        </a:lnTo>
                        <a:lnTo>
                          <a:pt x="31" y="10"/>
                        </a:lnTo>
                        <a:lnTo>
                          <a:pt x="31" y="13"/>
                        </a:lnTo>
                        <a:lnTo>
                          <a:pt x="30" y="16"/>
                        </a:lnTo>
                        <a:lnTo>
                          <a:pt x="30" y="16"/>
                        </a:lnTo>
                        <a:lnTo>
                          <a:pt x="29" y="19"/>
                        </a:lnTo>
                        <a:lnTo>
                          <a:pt x="28" y="22"/>
                        </a:lnTo>
                        <a:lnTo>
                          <a:pt x="25" y="23"/>
                        </a:lnTo>
                        <a:lnTo>
                          <a:pt x="23" y="24"/>
                        </a:lnTo>
                        <a:lnTo>
                          <a:pt x="20" y="24"/>
                        </a:lnTo>
                        <a:lnTo>
                          <a:pt x="16" y="24"/>
                        </a:lnTo>
                        <a:lnTo>
                          <a:pt x="15" y="24"/>
                        </a:lnTo>
                        <a:lnTo>
                          <a:pt x="14" y="24"/>
                        </a:lnTo>
                        <a:lnTo>
                          <a:pt x="15" y="24"/>
                        </a:lnTo>
                        <a:lnTo>
                          <a:pt x="14" y="24"/>
                        </a:lnTo>
                        <a:lnTo>
                          <a:pt x="15" y="24"/>
                        </a:lnTo>
                      </a:path>
                    </a:pathLst>
                  </a:custGeom>
                  <a:solidFill>
                    <a:srgbClr val="800080"/>
                  </a:solidFill>
                  <a:ln w="9525" cmpd="sng">
                    <a:noFill/>
                    <a:prstDash val="solid"/>
                    <a:round/>
                    <a:headEnd/>
                    <a:tailEnd/>
                  </a:ln>
                </p:spPr>
                <p:txBody>
                  <a:bodyPr/>
                  <a:lstStyle/>
                  <a:p>
                    <a:endParaRPr lang="en-US"/>
                  </a:p>
                </p:txBody>
              </p:sp>
              <p:sp>
                <p:nvSpPr>
                  <p:cNvPr id="389" name="Freeform 874"/>
                  <p:cNvSpPr>
                    <a:spLocks/>
                  </p:cNvSpPr>
                  <p:nvPr/>
                </p:nvSpPr>
                <p:spPr bwMode="auto">
                  <a:xfrm>
                    <a:off x="4848" y="644"/>
                    <a:ext cx="11" cy="12"/>
                  </a:xfrm>
                  <a:custGeom>
                    <a:avLst/>
                    <a:gdLst/>
                    <a:ahLst/>
                    <a:cxnLst>
                      <a:cxn ang="0">
                        <a:pos x="5" y="12"/>
                      </a:cxn>
                      <a:cxn ang="0">
                        <a:pos x="4" y="12"/>
                      </a:cxn>
                      <a:cxn ang="0">
                        <a:pos x="2" y="12"/>
                      </a:cxn>
                      <a:cxn ang="0">
                        <a:pos x="0" y="10"/>
                      </a:cxn>
                      <a:cxn ang="0">
                        <a:pos x="0" y="7"/>
                      </a:cxn>
                      <a:cxn ang="0">
                        <a:pos x="0" y="6"/>
                      </a:cxn>
                      <a:cxn ang="0">
                        <a:pos x="0" y="4"/>
                      </a:cxn>
                      <a:cxn ang="0">
                        <a:pos x="1" y="3"/>
                      </a:cxn>
                      <a:cxn ang="0">
                        <a:pos x="2" y="1"/>
                      </a:cxn>
                      <a:cxn ang="0">
                        <a:pos x="5" y="0"/>
                      </a:cxn>
                      <a:cxn ang="0">
                        <a:pos x="7" y="1"/>
                      </a:cxn>
                      <a:cxn ang="0">
                        <a:pos x="10" y="3"/>
                      </a:cxn>
                      <a:cxn ang="0">
                        <a:pos x="11" y="4"/>
                      </a:cxn>
                      <a:cxn ang="0">
                        <a:pos x="11" y="6"/>
                      </a:cxn>
                      <a:cxn ang="0">
                        <a:pos x="11" y="6"/>
                      </a:cxn>
                      <a:cxn ang="0">
                        <a:pos x="10" y="9"/>
                      </a:cxn>
                      <a:cxn ang="0">
                        <a:pos x="9" y="12"/>
                      </a:cxn>
                      <a:cxn ang="0">
                        <a:pos x="5" y="12"/>
                      </a:cxn>
                      <a:cxn ang="0">
                        <a:pos x="5" y="12"/>
                      </a:cxn>
                      <a:cxn ang="0">
                        <a:pos x="4" y="12"/>
                      </a:cxn>
                      <a:cxn ang="0">
                        <a:pos x="5" y="12"/>
                      </a:cxn>
                      <a:cxn ang="0">
                        <a:pos x="4" y="12"/>
                      </a:cxn>
                      <a:cxn ang="0">
                        <a:pos x="5" y="12"/>
                      </a:cxn>
                      <a:cxn ang="0">
                        <a:pos x="5" y="12"/>
                      </a:cxn>
                    </a:cxnLst>
                    <a:rect l="0" t="0" r="r" b="b"/>
                    <a:pathLst>
                      <a:path w="11" h="12">
                        <a:moveTo>
                          <a:pt x="5" y="12"/>
                        </a:moveTo>
                        <a:lnTo>
                          <a:pt x="4" y="12"/>
                        </a:lnTo>
                        <a:lnTo>
                          <a:pt x="2" y="12"/>
                        </a:lnTo>
                        <a:lnTo>
                          <a:pt x="0" y="10"/>
                        </a:lnTo>
                        <a:lnTo>
                          <a:pt x="0" y="7"/>
                        </a:lnTo>
                        <a:lnTo>
                          <a:pt x="0" y="6"/>
                        </a:lnTo>
                        <a:lnTo>
                          <a:pt x="0" y="4"/>
                        </a:lnTo>
                        <a:lnTo>
                          <a:pt x="1" y="3"/>
                        </a:lnTo>
                        <a:lnTo>
                          <a:pt x="2" y="1"/>
                        </a:lnTo>
                        <a:lnTo>
                          <a:pt x="5" y="0"/>
                        </a:lnTo>
                        <a:lnTo>
                          <a:pt x="7" y="1"/>
                        </a:lnTo>
                        <a:lnTo>
                          <a:pt x="10" y="3"/>
                        </a:lnTo>
                        <a:lnTo>
                          <a:pt x="11" y="4"/>
                        </a:lnTo>
                        <a:lnTo>
                          <a:pt x="11" y="6"/>
                        </a:lnTo>
                        <a:lnTo>
                          <a:pt x="11" y="6"/>
                        </a:lnTo>
                        <a:lnTo>
                          <a:pt x="10" y="9"/>
                        </a:lnTo>
                        <a:lnTo>
                          <a:pt x="9" y="12"/>
                        </a:lnTo>
                        <a:lnTo>
                          <a:pt x="5" y="12"/>
                        </a:lnTo>
                        <a:lnTo>
                          <a:pt x="5" y="12"/>
                        </a:lnTo>
                        <a:lnTo>
                          <a:pt x="4" y="12"/>
                        </a:lnTo>
                        <a:lnTo>
                          <a:pt x="5" y="12"/>
                        </a:lnTo>
                        <a:lnTo>
                          <a:pt x="4" y="12"/>
                        </a:lnTo>
                        <a:lnTo>
                          <a:pt x="5" y="12"/>
                        </a:lnTo>
                        <a:lnTo>
                          <a:pt x="5" y="12"/>
                        </a:lnTo>
                        <a:close/>
                      </a:path>
                    </a:pathLst>
                  </a:custGeom>
                  <a:solidFill>
                    <a:srgbClr val="800080"/>
                  </a:solidFill>
                  <a:ln w="9525" cmpd="sng">
                    <a:noFill/>
                    <a:round/>
                    <a:headEnd/>
                    <a:tailEnd/>
                  </a:ln>
                </p:spPr>
                <p:txBody>
                  <a:bodyPr/>
                  <a:lstStyle/>
                  <a:p>
                    <a:endParaRPr lang="en-US"/>
                  </a:p>
                </p:txBody>
              </p:sp>
              <p:sp>
                <p:nvSpPr>
                  <p:cNvPr id="390" name="Freeform 875"/>
                  <p:cNvSpPr>
                    <a:spLocks/>
                  </p:cNvSpPr>
                  <p:nvPr/>
                </p:nvSpPr>
                <p:spPr bwMode="auto">
                  <a:xfrm>
                    <a:off x="4848" y="644"/>
                    <a:ext cx="11" cy="12"/>
                  </a:xfrm>
                  <a:custGeom>
                    <a:avLst/>
                    <a:gdLst/>
                    <a:ahLst/>
                    <a:cxnLst>
                      <a:cxn ang="0">
                        <a:pos x="5" y="12"/>
                      </a:cxn>
                      <a:cxn ang="0">
                        <a:pos x="4" y="12"/>
                      </a:cxn>
                      <a:cxn ang="0">
                        <a:pos x="2" y="12"/>
                      </a:cxn>
                      <a:cxn ang="0">
                        <a:pos x="0" y="10"/>
                      </a:cxn>
                      <a:cxn ang="0">
                        <a:pos x="0" y="7"/>
                      </a:cxn>
                      <a:cxn ang="0">
                        <a:pos x="0" y="6"/>
                      </a:cxn>
                      <a:cxn ang="0">
                        <a:pos x="0" y="4"/>
                      </a:cxn>
                      <a:cxn ang="0">
                        <a:pos x="1" y="3"/>
                      </a:cxn>
                      <a:cxn ang="0">
                        <a:pos x="2" y="1"/>
                      </a:cxn>
                      <a:cxn ang="0">
                        <a:pos x="5" y="0"/>
                      </a:cxn>
                      <a:cxn ang="0">
                        <a:pos x="7" y="1"/>
                      </a:cxn>
                      <a:cxn ang="0">
                        <a:pos x="10" y="3"/>
                      </a:cxn>
                      <a:cxn ang="0">
                        <a:pos x="11" y="4"/>
                      </a:cxn>
                      <a:cxn ang="0">
                        <a:pos x="11" y="6"/>
                      </a:cxn>
                      <a:cxn ang="0">
                        <a:pos x="11" y="6"/>
                      </a:cxn>
                      <a:cxn ang="0">
                        <a:pos x="10" y="9"/>
                      </a:cxn>
                      <a:cxn ang="0">
                        <a:pos x="9" y="12"/>
                      </a:cxn>
                      <a:cxn ang="0">
                        <a:pos x="5" y="12"/>
                      </a:cxn>
                      <a:cxn ang="0">
                        <a:pos x="5" y="12"/>
                      </a:cxn>
                      <a:cxn ang="0">
                        <a:pos x="4" y="12"/>
                      </a:cxn>
                      <a:cxn ang="0">
                        <a:pos x="5" y="12"/>
                      </a:cxn>
                      <a:cxn ang="0">
                        <a:pos x="4" y="12"/>
                      </a:cxn>
                      <a:cxn ang="0">
                        <a:pos x="5" y="12"/>
                      </a:cxn>
                    </a:cxnLst>
                    <a:rect l="0" t="0" r="r" b="b"/>
                    <a:pathLst>
                      <a:path w="11" h="12">
                        <a:moveTo>
                          <a:pt x="5" y="12"/>
                        </a:moveTo>
                        <a:lnTo>
                          <a:pt x="4" y="12"/>
                        </a:lnTo>
                        <a:lnTo>
                          <a:pt x="2" y="12"/>
                        </a:lnTo>
                        <a:lnTo>
                          <a:pt x="0" y="10"/>
                        </a:lnTo>
                        <a:lnTo>
                          <a:pt x="0" y="7"/>
                        </a:lnTo>
                        <a:lnTo>
                          <a:pt x="0" y="6"/>
                        </a:lnTo>
                        <a:lnTo>
                          <a:pt x="0" y="4"/>
                        </a:lnTo>
                        <a:lnTo>
                          <a:pt x="1" y="3"/>
                        </a:lnTo>
                        <a:lnTo>
                          <a:pt x="2" y="1"/>
                        </a:lnTo>
                        <a:lnTo>
                          <a:pt x="5" y="0"/>
                        </a:lnTo>
                        <a:lnTo>
                          <a:pt x="7" y="1"/>
                        </a:lnTo>
                        <a:lnTo>
                          <a:pt x="10" y="3"/>
                        </a:lnTo>
                        <a:lnTo>
                          <a:pt x="11" y="4"/>
                        </a:lnTo>
                        <a:lnTo>
                          <a:pt x="11" y="6"/>
                        </a:lnTo>
                        <a:lnTo>
                          <a:pt x="11" y="6"/>
                        </a:lnTo>
                        <a:lnTo>
                          <a:pt x="10" y="9"/>
                        </a:lnTo>
                        <a:lnTo>
                          <a:pt x="9" y="12"/>
                        </a:lnTo>
                        <a:lnTo>
                          <a:pt x="5" y="12"/>
                        </a:lnTo>
                        <a:lnTo>
                          <a:pt x="5" y="12"/>
                        </a:lnTo>
                        <a:lnTo>
                          <a:pt x="4" y="12"/>
                        </a:lnTo>
                        <a:lnTo>
                          <a:pt x="5" y="12"/>
                        </a:lnTo>
                        <a:lnTo>
                          <a:pt x="4" y="12"/>
                        </a:lnTo>
                        <a:lnTo>
                          <a:pt x="5" y="12"/>
                        </a:lnTo>
                      </a:path>
                    </a:pathLst>
                  </a:custGeom>
                  <a:solidFill>
                    <a:srgbClr val="800080"/>
                  </a:solidFill>
                  <a:ln w="9525" cmpd="sng">
                    <a:noFill/>
                    <a:prstDash val="solid"/>
                    <a:round/>
                    <a:headEnd/>
                    <a:tailEnd/>
                  </a:ln>
                </p:spPr>
                <p:txBody>
                  <a:bodyPr/>
                  <a:lstStyle/>
                  <a:p>
                    <a:endParaRPr lang="en-US"/>
                  </a:p>
                </p:txBody>
              </p:sp>
              <p:sp>
                <p:nvSpPr>
                  <p:cNvPr id="391" name="Freeform 876"/>
                  <p:cNvSpPr>
                    <a:spLocks/>
                  </p:cNvSpPr>
                  <p:nvPr/>
                </p:nvSpPr>
                <p:spPr bwMode="auto">
                  <a:xfrm>
                    <a:off x="4857" y="656"/>
                    <a:ext cx="23" cy="6"/>
                  </a:xfrm>
                  <a:custGeom>
                    <a:avLst/>
                    <a:gdLst/>
                    <a:ahLst/>
                    <a:cxnLst>
                      <a:cxn ang="0">
                        <a:pos x="23" y="0"/>
                      </a:cxn>
                      <a:cxn ang="0">
                        <a:pos x="21" y="1"/>
                      </a:cxn>
                      <a:cxn ang="0">
                        <a:pos x="17" y="3"/>
                      </a:cxn>
                      <a:cxn ang="0">
                        <a:pos x="9" y="5"/>
                      </a:cxn>
                      <a:cxn ang="0">
                        <a:pos x="1" y="6"/>
                      </a:cxn>
                      <a:cxn ang="0">
                        <a:pos x="0" y="6"/>
                      </a:cxn>
                    </a:cxnLst>
                    <a:rect l="0" t="0" r="r" b="b"/>
                    <a:pathLst>
                      <a:path w="23" h="6">
                        <a:moveTo>
                          <a:pt x="23" y="0"/>
                        </a:moveTo>
                        <a:lnTo>
                          <a:pt x="21" y="1"/>
                        </a:lnTo>
                        <a:lnTo>
                          <a:pt x="17" y="3"/>
                        </a:lnTo>
                        <a:lnTo>
                          <a:pt x="9" y="5"/>
                        </a:lnTo>
                        <a:lnTo>
                          <a:pt x="1" y="6"/>
                        </a:lnTo>
                        <a:lnTo>
                          <a:pt x="0" y="6"/>
                        </a:lnTo>
                      </a:path>
                    </a:pathLst>
                  </a:custGeom>
                  <a:solidFill>
                    <a:srgbClr val="800080"/>
                  </a:solidFill>
                  <a:ln w="9525" cmpd="sng">
                    <a:noFill/>
                    <a:prstDash val="solid"/>
                    <a:round/>
                    <a:headEnd/>
                    <a:tailEnd/>
                  </a:ln>
                </p:spPr>
                <p:txBody>
                  <a:bodyPr/>
                  <a:lstStyle/>
                  <a:p>
                    <a:endParaRPr lang="en-US"/>
                  </a:p>
                </p:txBody>
              </p:sp>
              <p:sp>
                <p:nvSpPr>
                  <p:cNvPr id="392" name="Freeform 877"/>
                  <p:cNvSpPr>
                    <a:spLocks/>
                  </p:cNvSpPr>
                  <p:nvPr/>
                </p:nvSpPr>
                <p:spPr bwMode="auto">
                  <a:xfrm>
                    <a:off x="4805" y="608"/>
                    <a:ext cx="107" cy="40"/>
                  </a:xfrm>
                  <a:custGeom>
                    <a:avLst/>
                    <a:gdLst/>
                    <a:ahLst/>
                    <a:cxnLst>
                      <a:cxn ang="0">
                        <a:pos x="95" y="40"/>
                      </a:cxn>
                      <a:cxn ang="0">
                        <a:pos x="96" y="39"/>
                      </a:cxn>
                      <a:cxn ang="0">
                        <a:pos x="98" y="36"/>
                      </a:cxn>
                      <a:cxn ang="0">
                        <a:pos x="102" y="31"/>
                      </a:cxn>
                      <a:cxn ang="0">
                        <a:pos x="106" y="24"/>
                      </a:cxn>
                      <a:cxn ang="0">
                        <a:pos x="107" y="22"/>
                      </a:cxn>
                      <a:cxn ang="0">
                        <a:pos x="107" y="20"/>
                      </a:cxn>
                      <a:cxn ang="0">
                        <a:pos x="106" y="17"/>
                      </a:cxn>
                      <a:cxn ang="0">
                        <a:pos x="105" y="15"/>
                      </a:cxn>
                      <a:cxn ang="0">
                        <a:pos x="102" y="13"/>
                      </a:cxn>
                      <a:cxn ang="0">
                        <a:pos x="100" y="10"/>
                      </a:cxn>
                      <a:cxn ang="0">
                        <a:pos x="98" y="9"/>
                      </a:cxn>
                      <a:cxn ang="0">
                        <a:pos x="97" y="8"/>
                      </a:cxn>
                      <a:cxn ang="0">
                        <a:pos x="91" y="7"/>
                      </a:cxn>
                      <a:cxn ang="0">
                        <a:pos x="81" y="4"/>
                      </a:cxn>
                      <a:cxn ang="0">
                        <a:pos x="58" y="0"/>
                      </a:cxn>
                      <a:cxn ang="0">
                        <a:pos x="36" y="1"/>
                      </a:cxn>
                      <a:cxn ang="0">
                        <a:pos x="31" y="1"/>
                      </a:cxn>
                      <a:cxn ang="0">
                        <a:pos x="28" y="2"/>
                      </a:cxn>
                      <a:cxn ang="0">
                        <a:pos x="23" y="4"/>
                      </a:cxn>
                      <a:cxn ang="0">
                        <a:pos x="20" y="5"/>
                      </a:cxn>
                      <a:cxn ang="0">
                        <a:pos x="20" y="5"/>
                      </a:cxn>
                      <a:cxn ang="0">
                        <a:pos x="18" y="6"/>
                      </a:cxn>
                      <a:cxn ang="0">
                        <a:pos x="14" y="8"/>
                      </a:cxn>
                      <a:cxn ang="0">
                        <a:pos x="11" y="9"/>
                      </a:cxn>
                      <a:cxn ang="0">
                        <a:pos x="6" y="15"/>
                      </a:cxn>
                      <a:cxn ang="0">
                        <a:pos x="4" y="19"/>
                      </a:cxn>
                      <a:cxn ang="0">
                        <a:pos x="3" y="22"/>
                      </a:cxn>
                      <a:cxn ang="0">
                        <a:pos x="2" y="25"/>
                      </a:cxn>
                      <a:cxn ang="0">
                        <a:pos x="0" y="32"/>
                      </a:cxn>
                      <a:cxn ang="0">
                        <a:pos x="0" y="39"/>
                      </a:cxn>
                      <a:cxn ang="0">
                        <a:pos x="1" y="40"/>
                      </a:cxn>
                    </a:cxnLst>
                    <a:rect l="0" t="0" r="r" b="b"/>
                    <a:pathLst>
                      <a:path w="107" h="40">
                        <a:moveTo>
                          <a:pt x="95" y="40"/>
                        </a:moveTo>
                        <a:lnTo>
                          <a:pt x="96" y="39"/>
                        </a:lnTo>
                        <a:lnTo>
                          <a:pt x="98" y="36"/>
                        </a:lnTo>
                        <a:lnTo>
                          <a:pt x="102" y="31"/>
                        </a:lnTo>
                        <a:lnTo>
                          <a:pt x="106" y="24"/>
                        </a:lnTo>
                        <a:lnTo>
                          <a:pt x="107" y="22"/>
                        </a:lnTo>
                        <a:lnTo>
                          <a:pt x="107" y="20"/>
                        </a:lnTo>
                        <a:lnTo>
                          <a:pt x="106" y="17"/>
                        </a:lnTo>
                        <a:lnTo>
                          <a:pt x="105" y="15"/>
                        </a:lnTo>
                        <a:lnTo>
                          <a:pt x="102" y="13"/>
                        </a:lnTo>
                        <a:lnTo>
                          <a:pt x="100" y="10"/>
                        </a:lnTo>
                        <a:lnTo>
                          <a:pt x="98" y="9"/>
                        </a:lnTo>
                        <a:lnTo>
                          <a:pt x="97" y="8"/>
                        </a:lnTo>
                        <a:lnTo>
                          <a:pt x="91" y="7"/>
                        </a:lnTo>
                        <a:lnTo>
                          <a:pt x="81" y="4"/>
                        </a:lnTo>
                        <a:lnTo>
                          <a:pt x="58" y="0"/>
                        </a:lnTo>
                        <a:lnTo>
                          <a:pt x="36" y="1"/>
                        </a:lnTo>
                        <a:lnTo>
                          <a:pt x="31" y="1"/>
                        </a:lnTo>
                        <a:lnTo>
                          <a:pt x="28" y="2"/>
                        </a:lnTo>
                        <a:lnTo>
                          <a:pt x="23" y="4"/>
                        </a:lnTo>
                        <a:lnTo>
                          <a:pt x="20" y="5"/>
                        </a:lnTo>
                        <a:lnTo>
                          <a:pt x="20" y="5"/>
                        </a:lnTo>
                        <a:lnTo>
                          <a:pt x="18" y="6"/>
                        </a:lnTo>
                        <a:lnTo>
                          <a:pt x="14" y="8"/>
                        </a:lnTo>
                        <a:lnTo>
                          <a:pt x="11" y="9"/>
                        </a:lnTo>
                        <a:lnTo>
                          <a:pt x="6" y="15"/>
                        </a:lnTo>
                        <a:lnTo>
                          <a:pt x="4" y="19"/>
                        </a:lnTo>
                        <a:lnTo>
                          <a:pt x="3" y="22"/>
                        </a:lnTo>
                        <a:lnTo>
                          <a:pt x="2" y="25"/>
                        </a:lnTo>
                        <a:lnTo>
                          <a:pt x="0" y="32"/>
                        </a:lnTo>
                        <a:lnTo>
                          <a:pt x="0" y="39"/>
                        </a:lnTo>
                        <a:lnTo>
                          <a:pt x="1" y="40"/>
                        </a:lnTo>
                      </a:path>
                    </a:pathLst>
                  </a:custGeom>
                  <a:solidFill>
                    <a:srgbClr val="800080"/>
                  </a:solidFill>
                  <a:ln w="9525" cmpd="sng">
                    <a:noFill/>
                    <a:prstDash val="solid"/>
                    <a:round/>
                    <a:headEnd/>
                    <a:tailEnd/>
                  </a:ln>
                </p:spPr>
                <p:txBody>
                  <a:bodyPr/>
                  <a:lstStyle/>
                  <a:p>
                    <a:endParaRPr lang="en-US"/>
                  </a:p>
                </p:txBody>
              </p:sp>
              <p:sp>
                <p:nvSpPr>
                  <p:cNvPr id="393" name="Freeform 878"/>
                  <p:cNvSpPr>
                    <a:spLocks/>
                  </p:cNvSpPr>
                  <p:nvPr/>
                </p:nvSpPr>
                <p:spPr bwMode="auto">
                  <a:xfrm>
                    <a:off x="4814" y="599"/>
                    <a:ext cx="97" cy="22"/>
                  </a:xfrm>
                  <a:custGeom>
                    <a:avLst/>
                    <a:gdLst/>
                    <a:ahLst/>
                    <a:cxnLst>
                      <a:cxn ang="0">
                        <a:pos x="97" y="22"/>
                      </a:cxn>
                      <a:cxn ang="0">
                        <a:pos x="91" y="16"/>
                      </a:cxn>
                      <a:cxn ang="0">
                        <a:pos x="81" y="8"/>
                      </a:cxn>
                      <a:cxn ang="0">
                        <a:pos x="73" y="3"/>
                      </a:cxn>
                      <a:cxn ang="0">
                        <a:pos x="65" y="2"/>
                      </a:cxn>
                      <a:cxn ang="0">
                        <a:pos x="56" y="1"/>
                      </a:cxn>
                      <a:cxn ang="0">
                        <a:pos x="45" y="1"/>
                      </a:cxn>
                      <a:cxn ang="0">
                        <a:pos x="39" y="0"/>
                      </a:cxn>
                      <a:cxn ang="0">
                        <a:pos x="31" y="1"/>
                      </a:cxn>
                      <a:cxn ang="0">
                        <a:pos x="23" y="3"/>
                      </a:cxn>
                      <a:cxn ang="0">
                        <a:pos x="8" y="7"/>
                      </a:cxn>
                      <a:cxn ang="0">
                        <a:pos x="1" y="9"/>
                      </a:cxn>
                      <a:cxn ang="0">
                        <a:pos x="0" y="10"/>
                      </a:cxn>
                      <a:cxn ang="0">
                        <a:pos x="0" y="11"/>
                      </a:cxn>
                      <a:cxn ang="0">
                        <a:pos x="0" y="13"/>
                      </a:cxn>
                      <a:cxn ang="0">
                        <a:pos x="2" y="16"/>
                      </a:cxn>
                      <a:cxn ang="0">
                        <a:pos x="3" y="16"/>
                      </a:cxn>
                      <a:cxn ang="0">
                        <a:pos x="5" y="16"/>
                      </a:cxn>
                      <a:cxn ang="0">
                        <a:pos x="11" y="16"/>
                      </a:cxn>
                      <a:cxn ang="0">
                        <a:pos x="22" y="14"/>
                      </a:cxn>
                      <a:cxn ang="0">
                        <a:pos x="34" y="11"/>
                      </a:cxn>
                      <a:cxn ang="0">
                        <a:pos x="37" y="10"/>
                      </a:cxn>
                      <a:cxn ang="0">
                        <a:pos x="38" y="10"/>
                      </a:cxn>
                      <a:cxn ang="0">
                        <a:pos x="40" y="10"/>
                      </a:cxn>
                      <a:cxn ang="0">
                        <a:pos x="43" y="10"/>
                      </a:cxn>
                      <a:cxn ang="0">
                        <a:pos x="44" y="9"/>
                      </a:cxn>
                      <a:cxn ang="0">
                        <a:pos x="45" y="10"/>
                      </a:cxn>
                      <a:cxn ang="0">
                        <a:pos x="47" y="10"/>
                      </a:cxn>
                      <a:cxn ang="0">
                        <a:pos x="54" y="11"/>
                      </a:cxn>
                      <a:cxn ang="0">
                        <a:pos x="67" y="13"/>
                      </a:cxn>
                      <a:cxn ang="0">
                        <a:pos x="72" y="11"/>
                      </a:cxn>
                      <a:cxn ang="0">
                        <a:pos x="76" y="14"/>
                      </a:cxn>
                      <a:cxn ang="0">
                        <a:pos x="83" y="17"/>
                      </a:cxn>
                      <a:cxn ang="0">
                        <a:pos x="90" y="19"/>
                      </a:cxn>
                      <a:cxn ang="0">
                        <a:pos x="92" y="19"/>
                      </a:cxn>
                      <a:cxn ang="0">
                        <a:pos x="95" y="22"/>
                      </a:cxn>
                      <a:cxn ang="0">
                        <a:pos x="97" y="22"/>
                      </a:cxn>
                      <a:cxn ang="0">
                        <a:pos x="96" y="22"/>
                      </a:cxn>
                      <a:cxn ang="0">
                        <a:pos x="97" y="22"/>
                      </a:cxn>
                      <a:cxn ang="0">
                        <a:pos x="96" y="22"/>
                      </a:cxn>
                      <a:cxn ang="0">
                        <a:pos x="97" y="22"/>
                      </a:cxn>
                      <a:cxn ang="0">
                        <a:pos x="97" y="22"/>
                      </a:cxn>
                    </a:cxnLst>
                    <a:rect l="0" t="0" r="r" b="b"/>
                    <a:pathLst>
                      <a:path w="97" h="22">
                        <a:moveTo>
                          <a:pt x="97" y="22"/>
                        </a:moveTo>
                        <a:lnTo>
                          <a:pt x="91" y="16"/>
                        </a:lnTo>
                        <a:lnTo>
                          <a:pt x="81" y="8"/>
                        </a:lnTo>
                        <a:lnTo>
                          <a:pt x="73" y="3"/>
                        </a:lnTo>
                        <a:lnTo>
                          <a:pt x="65" y="2"/>
                        </a:lnTo>
                        <a:lnTo>
                          <a:pt x="56" y="1"/>
                        </a:lnTo>
                        <a:lnTo>
                          <a:pt x="45" y="1"/>
                        </a:lnTo>
                        <a:lnTo>
                          <a:pt x="39" y="0"/>
                        </a:lnTo>
                        <a:lnTo>
                          <a:pt x="31" y="1"/>
                        </a:lnTo>
                        <a:lnTo>
                          <a:pt x="23" y="3"/>
                        </a:lnTo>
                        <a:lnTo>
                          <a:pt x="8" y="7"/>
                        </a:lnTo>
                        <a:lnTo>
                          <a:pt x="1" y="9"/>
                        </a:lnTo>
                        <a:lnTo>
                          <a:pt x="0" y="10"/>
                        </a:lnTo>
                        <a:lnTo>
                          <a:pt x="0" y="11"/>
                        </a:lnTo>
                        <a:lnTo>
                          <a:pt x="0" y="13"/>
                        </a:lnTo>
                        <a:lnTo>
                          <a:pt x="2" y="16"/>
                        </a:lnTo>
                        <a:lnTo>
                          <a:pt x="3" y="16"/>
                        </a:lnTo>
                        <a:lnTo>
                          <a:pt x="5" y="16"/>
                        </a:lnTo>
                        <a:lnTo>
                          <a:pt x="11" y="16"/>
                        </a:lnTo>
                        <a:lnTo>
                          <a:pt x="22" y="14"/>
                        </a:lnTo>
                        <a:lnTo>
                          <a:pt x="34" y="11"/>
                        </a:lnTo>
                        <a:lnTo>
                          <a:pt x="37" y="10"/>
                        </a:lnTo>
                        <a:lnTo>
                          <a:pt x="38" y="10"/>
                        </a:lnTo>
                        <a:lnTo>
                          <a:pt x="40" y="10"/>
                        </a:lnTo>
                        <a:lnTo>
                          <a:pt x="43" y="10"/>
                        </a:lnTo>
                        <a:lnTo>
                          <a:pt x="44" y="9"/>
                        </a:lnTo>
                        <a:lnTo>
                          <a:pt x="45" y="10"/>
                        </a:lnTo>
                        <a:lnTo>
                          <a:pt x="47" y="10"/>
                        </a:lnTo>
                        <a:lnTo>
                          <a:pt x="54" y="11"/>
                        </a:lnTo>
                        <a:lnTo>
                          <a:pt x="67" y="13"/>
                        </a:lnTo>
                        <a:lnTo>
                          <a:pt x="72" y="11"/>
                        </a:lnTo>
                        <a:lnTo>
                          <a:pt x="76" y="14"/>
                        </a:lnTo>
                        <a:lnTo>
                          <a:pt x="83" y="17"/>
                        </a:lnTo>
                        <a:lnTo>
                          <a:pt x="90" y="19"/>
                        </a:lnTo>
                        <a:lnTo>
                          <a:pt x="92" y="19"/>
                        </a:lnTo>
                        <a:lnTo>
                          <a:pt x="95" y="22"/>
                        </a:lnTo>
                        <a:lnTo>
                          <a:pt x="97" y="22"/>
                        </a:lnTo>
                        <a:lnTo>
                          <a:pt x="96" y="22"/>
                        </a:lnTo>
                        <a:lnTo>
                          <a:pt x="97" y="22"/>
                        </a:lnTo>
                        <a:lnTo>
                          <a:pt x="96" y="22"/>
                        </a:lnTo>
                        <a:lnTo>
                          <a:pt x="97" y="22"/>
                        </a:lnTo>
                        <a:lnTo>
                          <a:pt x="97" y="22"/>
                        </a:lnTo>
                        <a:close/>
                      </a:path>
                    </a:pathLst>
                  </a:custGeom>
                  <a:solidFill>
                    <a:srgbClr val="800080"/>
                  </a:solidFill>
                  <a:ln w="9525" cmpd="sng">
                    <a:noFill/>
                    <a:round/>
                    <a:headEnd/>
                    <a:tailEnd/>
                  </a:ln>
                </p:spPr>
                <p:txBody>
                  <a:bodyPr/>
                  <a:lstStyle/>
                  <a:p>
                    <a:endParaRPr lang="en-US"/>
                  </a:p>
                </p:txBody>
              </p:sp>
              <p:sp>
                <p:nvSpPr>
                  <p:cNvPr id="394" name="Freeform 879"/>
                  <p:cNvSpPr>
                    <a:spLocks/>
                  </p:cNvSpPr>
                  <p:nvPr/>
                </p:nvSpPr>
                <p:spPr bwMode="auto">
                  <a:xfrm>
                    <a:off x="4814" y="599"/>
                    <a:ext cx="97" cy="22"/>
                  </a:xfrm>
                  <a:custGeom>
                    <a:avLst/>
                    <a:gdLst/>
                    <a:ahLst/>
                    <a:cxnLst>
                      <a:cxn ang="0">
                        <a:pos x="97" y="22"/>
                      </a:cxn>
                      <a:cxn ang="0">
                        <a:pos x="91" y="16"/>
                      </a:cxn>
                      <a:cxn ang="0">
                        <a:pos x="81" y="8"/>
                      </a:cxn>
                      <a:cxn ang="0">
                        <a:pos x="73" y="3"/>
                      </a:cxn>
                      <a:cxn ang="0">
                        <a:pos x="65" y="2"/>
                      </a:cxn>
                      <a:cxn ang="0">
                        <a:pos x="56" y="1"/>
                      </a:cxn>
                      <a:cxn ang="0">
                        <a:pos x="45" y="1"/>
                      </a:cxn>
                      <a:cxn ang="0">
                        <a:pos x="39" y="0"/>
                      </a:cxn>
                      <a:cxn ang="0">
                        <a:pos x="31" y="1"/>
                      </a:cxn>
                      <a:cxn ang="0">
                        <a:pos x="23" y="3"/>
                      </a:cxn>
                      <a:cxn ang="0">
                        <a:pos x="8" y="7"/>
                      </a:cxn>
                      <a:cxn ang="0">
                        <a:pos x="1" y="9"/>
                      </a:cxn>
                      <a:cxn ang="0">
                        <a:pos x="0" y="10"/>
                      </a:cxn>
                      <a:cxn ang="0">
                        <a:pos x="0" y="11"/>
                      </a:cxn>
                      <a:cxn ang="0">
                        <a:pos x="0" y="13"/>
                      </a:cxn>
                      <a:cxn ang="0">
                        <a:pos x="2" y="16"/>
                      </a:cxn>
                      <a:cxn ang="0">
                        <a:pos x="3" y="16"/>
                      </a:cxn>
                      <a:cxn ang="0">
                        <a:pos x="5" y="16"/>
                      </a:cxn>
                      <a:cxn ang="0">
                        <a:pos x="11" y="16"/>
                      </a:cxn>
                      <a:cxn ang="0">
                        <a:pos x="22" y="14"/>
                      </a:cxn>
                      <a:cxn ang="0">
                        <a:pos x="34" y="11"/>
                      </a:cxn>
                      <a:cxn ang="0">
                        <a:pos x="37" y="10"/>
                      </a:cxn>
                      <a:cxn ang="0">
                        <a:pos x="38" y="10"/>
                      </a:cxn>
                      <a:cxn ang="0">
                        <a:pos x="40" y="10"/>
                      </a:cxn>
                      <a:cxn ang="0">
                        <a:pos x="43" y="10"/>
                      </a:cxn>
                      <a:cxn ang="0">
                        <a:pos x="44" y="9"/>
                      </a:cxn>
                      <a:cxn ang="0">
                        <a:pos x="45" y="10"/>
                      </a:cxn>
                      <a:cxn ang="0">
                        <a:pos x="47" y="10"/>
                      </a:cxn>
                      <a:cxn ang="0">
                        <a:pos x="54" y="11"/>
                      </a:cxn>
                      <a:cxn ang="0">
                        <a:pos x="67" y="13"/>
                      </a:cxn>
                      <a:cxn ang="0">
                        <a:pos x="72" y="11"/>
                      </a:cxn>
                      <a:cxn ang="0">
                        <a:pos x="76" y="14"/>
                      </a:cxn>
                      <a:cxn ang="0">
                        <a:pos x="83" y="17"/>
                      </a:cxn>
                      <a:cxn ang="0">
                        <a:pos x="90" y="19"/>
                      </a:cxn>
                      <a:cxn ang="0">
                        <a:pos x="92" y="19"/>
                      </a:cxn>
                      <a:cxn ang="0">
                        <a:pos x="95" y="22"/>
                      </a:cxn>
                      <a:cxn ang="0">
                        <a:pos x="97" y="22"/>
                      </a:cxn>
                      <a:cxn ang="0">
                        <a:pos x="96" y="22"/>
                      </a:cxn>
                      <a:cxn ang="0">
                        <a:pos x="97" y="22"/>
                      </a:cxn>
                      <a:cxn ang="0">
                        <a:pos x="96" y="22"/>
                      </a:cxn>
                      <a:cxn ang="0">
                        <a:pos x="97" y="22"/>
                      </a:cxn>
                    </a:cxnLst>
                    <a:rect l="0" t="0" r="r" b="b"/>
                    <a:pathLst>
                      <a:path w="97" h="22">
                        <a:moveTo>
                          <a:pt x="97" y="22"/>
                        </a:moveTo>
                        <a:lnTo>
                          <a:pt x="91" y="16"/>
                        </a:lnTo>
                        <a:lnTo>
                          <a:pt x="81" y="8"/>
                        </a:lnTo>
                        <a:lnTo>
                          <a:pt x="73" y="3"/>
                        </a:lnTo>
                        <a:lnTo>
                          <a:pt x="65" y="2"/>
                        </a:lnTo>
                        <a:lnTo>
                          <a:pt x="56" y="1"/>
                        </a:lnTo>
                        <a:lnTo>
                          <a:pt x="45" y="1"/>
                        </a:lnTo>
                        <a:lnTo>
                          <a:pt x="39" y="0"/>
                        </a:lnTo>
                        <a:lnTo>
                          <a:pt x="31" y="1"/>
                        </a:lnTo>
                        <a:lnTo>
                          <a:pt x="23" y="3"/>
                        </a:lnTo>
                        <a:lnTo>
                          <a:pt x="8" y="7"/>
                        </a:lnTo>
                        <a:lnTo>
                          <a:pt x="1" y="9"/>
                        </a:lnTo>
                        <a:lnTo>
                          <a:pt x="0" y="10"/>
                        </a:lnTo>
                        <a:lnTo>
                          <a:pt x="0" y="11"/>
                        </a:lnTo>
                        <a:lnTo>
                          <a:pt x="0" y="13"/>
                        </a:lnTo>
                        <a:lnTo>
                          <a:pt x="2" y="16"/>
                        </a:lnTo>
                        <a:lnTo>
                          <a:pt x="3" y="16"/>
                        </a:lnTo>
                        <a:lnTo>
                          <a:pt x="5" y="16"/>
                        </a:lnTo>
                        <a:lnTo>
                          <a:pt x="11" y="16"/>
                        </a:lnTo>
                        <a:lnTo>
                          <a:pt x="22" y="14"/>
                        </a:lnTo>
                        <a:lnTo>
                          <a:pt x="34" y="11"/>
                        </a:lnTo>
                        <a:lnTo>
                          <a:pt x="37" y="10"/>
                        </a:lnTo>
                        <a:lnTo>
                          <a:pt x="38" y="10"/>
                        </a:lnTo>
                        <a:lnTo>
                          <a:pt x="40" y="10"/>
                        </a:lnTo>
                        <a:lnTo>
                          <a:pt x="43" y="10"/>
                        </a:lnTo>
                        <a:lnTo>
                          <a:pt x="44" y="9"/>
                        </a:lnTo>
                        <a:lnTo>
                          <a:pt x="45" y="10"/>
                        </a:lnTo>
                        <a:lnTo>
                          <a:pt x="47" y="10"/>
                        </a:lnTo>
                        <a:lnTo>
                          <a:pt x="54" y="11"/>
                        </a:lnTo>
                        <a:lnTo>
                          <a:pt x="67" y="13"/>
                        </a:lnTo>
                        <a:lnTo>
                          <a:pt x="72" y="11"/>
                        </a:lnTo>
                        <a:lnTo>
                          <a:pt x="76" y="14"/>
                        </a:lnTo>
                        <a:lnTo>
                          <a:pt x="83" y="17"/>
                        </a:lnTo>
                        <a:lnTo>
                          <a:pt x="90" y="19"/>
                        </a:lnTo>
                        <a:lnTo>
                          <a:pt x="92" y="19"/>
                        </a:lnTo>
                        <a:lnTo>
                          <a:pt x="95" y="22"/>
                        </a:lnTo>
                        <a:lnTo>
                          <a:pt x="97" y="22"/>
                        </a:lnTo>
                        <a:lnTo>
                          <a:pt x="96" y="22"/>
                        </a:lnTo>
                        <a:lnTo>
                          <a:pt x="97" y="22"/>
                        </a:lnTo>
                        <a:lnTo>
                          <a:pt x="96" y="22"/>
                        </a:lnTo>
                        <a:lnTo>
                          <a:pt x="97" y="22"/>
                        </a:lnTo>
                      </a:path>
                    </a:pathLst>
                  </a:custGeom>
                  <a:solidFill>
                    <a:srgbClr val="800080"/>
                  </a:solidFill>
                  <a:ln w="9525" cmpd="sng">
                    <a:noFill/>
                    <a:prstDash val="solid"/>
                    <a:round/>
                    <a:headEnd/>
                    <a:tailEnd/>
                  </a:ln>
                </p:spPr>
                <p:txBody>
                  <a:bodyPr/>
                  <a:lstStyle/>
                  <a:p>
                    <a:endParaRPr lang="en-US"/>
                  </a:p>
                </p:txBody>
              </p:sp>
              <p:sp>
                <p:nvSpPr>
                  <p:cNvPr id="395" name="Freeform 880"/>
                  <p:cNvSpPr>
                    <a:spLocks/>
                  </p:cNvSpPr>
                  <p:nvPr/>
                </p:nvSpPr>
                <p:spPr bwMode="auto">
                  <a:xfrm>
                    <a:off x="4922" y="638"/>
                    <a:ext cx="7" cy="89"/>
                  </a:xfrm>
                  <a:custGeom>
                    <a:avLst/>
                    <a:gdLst/>
                    <a:ahLst/>
                    <a:cxnLst>
                      <a:cxn ang="0">
                        <a:pos x="7" y="0"/>
                      </a:cxn>
                      <a:cxn ang="0">
                        <a:pos x="6" y="4"/>
                      </a:cxn>
                      <a:cxn ang="0">
                        <a:pos x="6" y="10"/>
                      </a:cxn>
                      <a:cxn ang="0">
                        <a:pos x="5" y="15"/>
                      </a:cxn>
                      <a:cxn ang="0">
                        <a:pos x="5" y="16"/>
                      </a:cxn>
                      <a:cxn ang="0">
                        <a:pos x="2" y="23"/>
                      </a:cxn>
                      <a:cxn ang="0">
                        <a:pos x="0" y="35"/>
                      </a:cxn>
                      <a:cxn ang="0">
                        <a:pos x="1" y="47"/>
                      </a:cxn>
                      <a:cxn ang="0">
                        <a:pos x="6" y="72"/>
                      </a:cxn>
                      <a:cxn ang="0">
                        <a:pos x="7" y="89"/>
                      </a:cxn>
                    </a:cxnLst>
                    <a:rect l="0" t="0" r="r" b="b"/>
                    <a:pathLst>
                      <a:path w="7" h="89">
                        <a:moveTo>
                          <a:pt x="7" y="0"/>
                        </a:moveTo>
                        <a:lnTo>
                          <a:pt x="6" y="4"/>
                        </a:lnTo>
                        <a:lnTo>
                          <a:pt x="6" y="10"/>
                        </a:lnTo>
                        <a:lnTo>
                          <a:pt x="5" y="15"/>
                        </a:lnTo>
                        <a:lnTo>
                          <a:pt x="5" y="16"/>
                        </a:lnTo>
                        <a:lnTo>
                          <a:pt x="2" y="23"/>
                        </a:lnTo>
                        <a:lnTo>
                          <a:pt x="0" y="35"/>
                        </a:lnTo>
                        <a:lnTo>
                          <a:pt x="1" y="47"/>
                        </a:lnTo>
                        <a:lnTo>
                          <a:pt x="6" y="72"/>
                        </a:lnTo>
                        <a:lnTo>
                          <a:pt x="7" y="89"/>
                        </a:lnTo>
                      </a:path>
                    </a:pathLst>
                  </a:custGeom>
                  <a:solidFill>
                    <a:srgbClr val="800080"/>
                  </a:solidFill>
                  <a:ln w="9525" cmpd="sng">
                    <a:noFill/>
                    <a:prstDash val="solid"/>
                    <a:round/>
                    <a:headEnd/>
                    <a:tailEnd/>
                  </a:ln>
                </p:spPr>
                <p:txBody>
                  <a:bodyPr/>
                  <a:lstStyle/>
                  <a:p>
                    <a:endParaRPr lang="en-US"/>
                  </a:p>
                </p:txBody>
              </p:sp>
              <p:sp>
                <p:nvSpPr>
                  <p:cNvPr id="396" name="Freeform 881"/>
                  <p:cNvSpPr>
                    <a:spLocks/>
                  </p:cNvSpPr>
                  <p:nvPr/>
                </p:nvSpPr>
                <p:spPr bwMode="auto">
                  <a:xfrm>
                    <a:off x="4931" y="640"/>
                    <a:ext cx="26" cy="27"/>
                  </a:xfrm>
                  <a:custGeom>
                    <a:avLst/>
                    <a:gdLst/>
                    <a:ahLst/>
                    <a:cxnLst>
                      <a:cxn ang="0">
                        <a:pos x="26" y="27"/>
                      </a:cxn>
                      <a:cxn ang="0">
                        <a:pos x="25" y="25"/>
                      </a:cxn>
                      <a:cxn ang="0">
                        <a:pos x="25" y="19"/>
                      </a:cxn>
                      <a:cxn ang="0">
                        <a:pos x="23" y="7"/>
                      </a:cxn>
                      <a:cxn ang="0">
                        <a:pos x="21" y="3"/>
                      </a:cxn>
                      <a:cxn ang="0">
                        <a:pos x="16" y="1"/>
                      </a:cxn>
                      <a:cxn ang="0">
                        <a:pos x="14" y="0"/>
                      </a:cxn>
                      <a:cxn ang="0">
                        <a:pos x="11" y="1"/>
                      </a:cxn>
                      <a:cxn ang="0">
                        <a:pos x="10" y="2"/>
                      </a:cxn>
                      <a:cxn ang="0">
                        <a:pos x="6" y="5"/>
                      </a:cxn>
                      <a:cxn ang="0">
                        <a:pos x="4" y="9"/>
                      </a:cxn>
                      <a:cxn ang="0">
                        <a:pos x="0" y="17"/>
                      </a:cxn>
                      <a:cxn ang="0">
                        <a:pos x="0" y="18"/>
                      </a:cxn>
                    </a:cxnLst>
                    <a:rect l="0" t="0" r="r" b="b"/>
                    <a:pathLst>
                      <a:path w="26" h="27">
                        <a:moveTo>
                          <a:pt x="26" y="27"/>
                        </a:moveTo>
                        <a:lnTo>
                          <a:pt x="25" y="25"/>
                        </a:lnTo>
                        <a:lnTo>
                          <a:pt x="25" y="19"/>
                        </a:lnTo>
                        <a:lnTo>
                          <a:pt x="23" y="7"/>
                        </a:lnTo>
                        <a:lnTo>
                          <a:pt x="21" y="3"/>
                        </a:lnTo>
                        <a:lnTo>
                          <a:pt x="16" y="1"/>
                        </a:lnTo>
                        <a:lnTo>
                          <a:pt x="14" y="0"/>
                        </a:lnTo>
                        <a:lnTo>
                          <a:pt x="11" y="1"/>
                        </a:lnTo>
                        <a:lnTo>
                          <a:pt x="10" y="2"/>
                        </a:lnTo>
                        <a:lnTo>
                          <a:pt x="6" y="5"/>
                        </a:lnTo>
                        <a:lnTo>
                          <a:pt x="4" y="9"/>
                        </a:lnTo>
                        <a:lnTo>
                          <a:pt x="0" y="17"/>
                        </a:lnTo>
                        <a:lnTo>
                          <a:pt x="0" y="18"/>
                        </a:lnTo>
                      </a:path>
                    </a:pathLst>
                  </a:custGeom>
                  <a:solidFill>
                    <a:srgbClr val="800080"/>
                  </a:solidFill>
                  <a:ln w="9525" cmpd="sng">
                    <a:noFill/>
                    <a:prstDash val="solid"/>
                    <a:round/>
                    <a:headEnd/>
                    <a:tailEnd/>
                  </a:ln>
                </p:spPr>
                <p:txBody>
                  <a:bodyPr/>
                  <a:lstStyle/>
                  <a:p>
                    <a:endParaRPr lang="en-US"/>
                  </a:p>
                </p:txBody>
              </p:sp>
              <p:sp>
                <p:nvSpPr>
                  <p:cNvPr id="397" name="Freeform 882"/>
                  <p:cNvSpPr>
                    <a:spLocks/>
                  </p:cNvSpPr>
                  <p:nvPr/>
                </p:nvSpPr>
                <p:spPr bwMode="auto">
                  <a:xfrm>
                    <a:off x="4926" y="660"/>
                    <a:ext cx="18" cy="44"/>
                  </a:xfrm>
                  <a:custGeom>
                    <a:avLst/>
                    <a:gdLst/>
                    <a:ahLst/>
                    <a:cxnLst>
                      <a:cxn ang="0">
                        <a:pos x="2" y="6"/>
                      </a:cxn>
                      <a:cxn ang="0">
                        <a:pos x="1" y="8"/>
                      </a:cxn>
                      <a:cxn ang="0">
                        <a:pos x="1" y="10"/>
                      </a:cxn>
                      <a:cxn ang="0">
                        <a:pos x="0" y="16"/>
                      </a:cxn>
                      <a:cxn ang="0">
                        <a:pos x="1" y="19"/>
                      </a:cxn>
                      <a:cxn ang="0">
                        <a:pos x="2" y="19"/>
                      </a:cxn>
                      <a:cxn ang="0">
                        <a:pos x="3" y="22"/>
                      </a:cxn>
                      <a:cxn ang="0">
                        <a:pos x="6" y="25"/>
                      </a:cxn>
                      <a:cxn ang="0">
                        <a:pos x="10" y="34"/>
                      </a:cxn>
                      <a:cxn ang="0">
                        <a:pos x="11" y="43"/>
                      </a:cxn>
                      <a:cxn ang="0">
                        <a:pos x="11" y="44"/>
                      </a:cxn>
                      <a:cxn ang="0">
                        <a:pos x="12" y="42"/>
                      </a:cxn>
                      <a:cxn ang="0">
                        <a:pos x="14" y="36"/>
                      </a:cxn>
                      <a:cxn ang="0">
                        <a:pos x="18" y="24"/>
                      </a:cxn>
                      <a:cxn ang="0">
                        <a:pos x="16" y="13"/>
                      </a:cxn>
                      <a:cxn ang="0">
                        <a:pos x="15" y="9"/>
                      </a:cxn>
                      <a:cxn ang="0">
                        <a:pos x="12" y="5"/>
                      </a:cxn>
                      <a:cxn ang="0">
                        <a:pos x="11" y="2"/>
                      </a:cxn>
                      <a:cxn ang="0">
                        <a:pos x="9" y="1"/>
                      </a:cxn>
                      <a:cxn ang="0">
                        <a:pos x="6" y="1"/>
                      </a:cxn>
                      <a:cxn ang="0">
                        <a:pos x="5" y="0"/>
                      </a:cxn>
                      <a:cxn ang="0">
                        <a:pos x="4" y="1"/>
                      </a:cxn>
                      <a:cxn ang="0">
                        <a:pos x="3" y="5"/>
                      </a:cxn>
                      <a:cxn ang="0">
                        <a:pos x="2" y="6"/>
                      </a:cxn>
                      <a:cxn ang="0">
                        <a:pos x="2" y="6"/>
                      </a:cxn>
                      <a:cxn ang="0">
                        <a:pos x="1" y="6"/>
                      </a:cxn>
                      <a:cxn ang="0">
                        <a:pos x="2" y="6"/>
                      </a:cxn>
                      <a:cxn ang="0">
                        <a:pos x="1" y="6"/>
                      </a:cxn>
                      <a:cxn ang="0">
                        <a:pos x="2" y="6"/>
                      </a:cxn>
                      <a:cxn ang="0">
                        <a:pos x="2" y="6"/>
                      </a:cxn>
                    </a:cxnLst>
                    <a:rect l="0" t="0" r="r" b="b"/>
                    <a:pathLst>
                      <a:path w="18" h="44">
                        <a:moveTo>
                          <a:pt x="2" y="6"/>
                        </a:moveTo>
                        <a:lnTo>
                          <a:pt x="1" y="8"/>
                        </a:lnTo>
                        <a:lnTo>
                          <a:pt x="1" y="10"/>
                        </a:lnTo>
                        <a:lnTo>
                          <a:pt x="0" y="16"/>
                        </a:lnTo>
                        <a:lnTo>
                          <a:pt x="1" y="19"/>
                        </a:lnTo>
                        <a:lnTo>
                          <a:pt x="2" y="19"/>
                        </a:lnTo>
                        <a:lnTo>
                          <a:pt x="3" y="22"/>
                        </a:lnTo>
                        <a:lnTo>
                          <a:pt x="6" y="25"/>
                        </a:lnTo>
                        <a:lnTo>
                          <a:pt x="10" y="34"/>
                        </a:lnTo>
                        <a:lnTo>
                          <a:pt x="11" y="43"/>
                        </a:lnTo>
                        <a:lnTo>
                          <a:pt x="11" y="44"/>
                        </a:lnTo>
                        <a:lnTo>
                          <a:pt x="12" y="42"/>
                        </a:lnTo>
                        <a:lnTo>
                          <a:pt x="14" y="36"/>
                        </a:lnTo>
                        <a:lnTo>
                          <a:pt x="18" y="24"/>
                        </a:lnTo>
                        <a:lnTo>
                          <a:pt x="16" y="13"/>
                        </a:lnTo>
                        <a:lnTo>
                          <a:pt x="15" y="9"/>
                        </a:lnTo>
                        <a:lnTo>
                          <a:pt x="12" y="5"/>
                        </a:lnTo>
                        <a:lnTo>
                          <a:pt x="11" y="2"/>
                        </a:lnTo>
                        <a:lnTo>
                          <a:pt x="9" y="1"/>
                        </a:lnTo>
                        <a:lnTo>
                          <a:pt x="6" y="1"/>
                        </a:lnTo>
                        <a:lnTo>
                          <a:pt x="5" y="0"/>
                        </a:lnTo>
                        <a:lnTo>
                          <a:pt x="4" y="1"/>
                        </a:lnTo>
                        <a:lnTo>
                          <a:pt x="3" y="5"/>
                        </a:lnTo>
                        <a:lnTo>
                          <a:pt x="2" y="6"/>
                        </a:lnTo>
                        <a:lnTo>
                          <a:pt x="2" y="6"/>
                        </a:lnTo>
                        <a:lnTo>
                          <a:pt x="1" y="6"/>
                        </a:lnTo>
                        <a:lnTo>
                          <a:pt x="2" y="6"/>
                        </a:lnTo>
                        <a:lnTo>
                          <a:pt x="1" y="6"/>
                        </a:lnTo>
                        <a:lnTo>
                          <a:pt x="2" y="6"/>
                        </a:lnTo>
                        <a:lnTo>
                          <a:pt x="2" y="6"/>
                        </a:lnTo>
                        <a:close/>
                      </a:path>
                    </a:pathLst>
                  </a:custGeom>
                  <a:solidFill>
                    <a:srgbClr val="800080"/>
                  </a:solidFill>
                  <a:ln w="9525" cmpd="sng">
                    <a:noFill/>
                    <a:round/>
                    <a:headEnd/>
                    <a:tailEnd/>
                  </a:ln>
                </p:spPr>
                <p:txBody>
                  <a:bodyPr/>
                  <a:lstStyle/>
                  <a:p>
                    <a:endParaRPr lang="en-US"/>
                  </a:p>
                </p:txBody>
              </p:sp>
              <p:sp>
                <p:nvSpPr>
                  <p:cNvPr id="398" name="Freeform 883"/>
                  <p:cNvSpPr>
                    <a:spLocks/>
                  </p:cNvSpPr>
                  <p:nvPr/>
                </p:nvSpPr>
                <p:spPr bwMode="auto">
                  <a:xfrm>
                    <a:off x="4926" y="660"/>
                    <a:ext cx="18" cy="44"/>
                  </a:xfrm>
                  <a:custGeom>
                    <a:avLst/>
                    <a:gdLst/>
                    <a:ahLst/>
                    <a:cxnLst>
                      <a:cxn ang="0">
                        <a:pos x="2" y="6"/>
                      </a:cxn>
                      <a:cxn ang="0">
                        <a:pos x="1" y="8"/>
                      </a:cxn>
                      <a:cxn ang="0">
                        <a:pos x="1" y="10"/>
                      </a:cxn>
                      <a:cxn ang="0">
                        <a:pos x="0" y="16"/>
                      </a:cxn>
                      <a:cxn ang="0">
                        <a:pos x="1" y="19"/>
                      </a:cxn>
                      <a:cxn ang="0">
                        <a:pos x="2" y="19"/>
                      </a:cxn>
                      <a:cxn ang="0">
                        <a:pos x="3" y="22"/>
                      </a:cxn>
                      <a:cxn ang="0">
                        <a:pos x="6" y="25"/>
                      </a:cxn>
                      <a:cxn ang="0">
                        <a:pos x="10" y="34"/>
                      </a:cxn>
                      <a:cxn ang="0">
                        <a:pos x="11" y="43"/>
                      </a:cxn>
                      <a:cxn ang="0">
                        <a:pos x="11" y="44"/>
                      </a:cxn>
                      <a:cxn ang="0">
                        <a:pos x="12" y="42"/>
                      </a:cxn>
                      <a:cxn ang="0">
                        <a:pos x="14" y="36"/>
                      </a:cxn>
                      <a:cxn ang="0">
                        <a:pos x="18" y="24"/>
                      </a:cxn>
                      <a:cxn ang="0">
                        <a:pos x="16" y="13"/>
                      </a:cxn>
                      <a:cxn ang="0">
                        <a:pos x="15" y="9"/>
                      </a:cxn>
                      <a:cxn ang="0">
                        <a:pos x="12" y="5"/>
                      </a:cxn>
                      <a:cxn ang="0">
                        <a:pos x="11" y="2"/>
                      </a:cxn>
                      <a:cxn ang="0">
                        <a:pos x="9" y="1"/>
                      </a:cxn>
                      <a:cxn ang="0">
                        <a:pos x="6" y="1"/>
                      </a:cxn>
                      <a:cxn ang="0">
                        <a:pos x="5" y="0"/>
                      </a:cxn>
                      <a:cxn ang="0">
                        <a:pos x="4" y="1"/>
                      </a:cxn>
                      <a:cxn ang="0">
                        <a:pos x="3" y="5"/>
                      </a:cxn>
                      <a:cxn ang="0">
                        <a:pos x="2" y="6"/>
                      </a:cxn>
                      <a:cxn ang="0">
                        <a:pos x="2" y="6"/>
                      </a:cxn>
                      <a:cxn ang="0">
                        <a:pos x="1" y="6"/>
                      </a:cxn>
                      <a:cxn ang="0">
                        <a:pos x="2" y="6"/>
                      </a:cxn>
                      <a:cxn ang="0">
                        <a:pos x="1" y="6"/>
                      </a:cxn>
                      <a:cxn ang="0">
                        <a:pos x="2" y="6"/>
                      </a:cxn>
                    </a:cxnLst>
                    <a:rect l="0" t="0" r="r" b="b"/>
                    <a:pathLst>
                      <a:path w="18" h="44">
                        <a:moveTo>
                          <a:pt x="2" y="6"/>
                        </a:moveTo>
                        <a:lnTo>
                          <a:pt x="1" y="8"/>
                        </a:lnTo>
                        <a:lnTo>
                          <a:pt x="1" y="10"/>
                        </a:lnTo>
                        <a:lnTo>
                          <a:pt x="0" y="16"/>
                        </a:lnTo>
                        <a:lnTo>
                          <a:pt x="1" y="19"/>
                        </a:lnTo>
                        <a:lnTo>
                          <a:pt x="2" y="19"/>
                        </a:lnTo>
                        <a:lnTo>
                          <a:pt x="3" y="22"/>
                        </a:lnTo>
                        <a:lnTo>
                          <a:pt x="6" y="25"/>
                        </a:lnTo>
                        <a:lnTo>
                          <a:pt x="10" y="34"/>
                        </a:lnTo>
                        <a:lnTo>
                          <a:pt x="11" y="43"/>
                        </a:lnTo>
                        <a:lnTo>
                          <a:pt x="11" y="44"/>
                        </a:lnTo>
                        <a:lnTo>
                          <a:pt x="12" y="42"/>
                        </a:lnTo>
                        <a:lnTo>
                          <a:pt x="14" y="36"/>
                        </a:lnTo>
                        <a:lnTo>
                          <a:pt x="18" y="24"/>
                        </a:lnTo>
                        <a:lnTo>
                          <a:pt x="16" y="13"/>
                        </a:lnTo>
                        <a:lnTo>
                          <a:pt x="15" y="9"/>
                        </a:lnTo>
                        <a:lnTo>
                          <a:pt x="12" y="5"/>
                        </a:lnTo>
                        <a:lnTo>
                          <a:pt x="11" y="2"/>
                        </a:lnTo>
                        <a:lnTo>
                          <a:pt x="9" y="1"/>
                        </a:lnTo>
                        <a:lnTo>
                          <a:pt x="6" y="1"/>
                        </a:lnTo>
                        <a:lnTo>
                          <a:pt x="5" y="0"/>
                        </a:lnTo>
                        <a:lnTo>
                          <a:pt x="4" y="1"/>
                        </a:lnTo>
                        <a:lnTo>
                          <a:pt x="3" y="5"/>
                        </a:lnTo>
                        <a:lnTo>
                          <a:pt x="2" y="6"/>
                        </a:lnTo>
                        <a:lnTo>
                          <a:pt x="2" y="6"/>
                        </a:lnTo>
                        <a:lnTo>
                          <a:pt x="1" y="6"/>
                        </a:lnTo>
                        <a:lnTo>
                          <a:pt x="2" y="6"/>
                        </a:lnTo>
                        <a:lnTo>
                          <a:pt x="1" y="6"/>
                        </a:lnTo>
                        <a:lnTo>
                          <a:pt x="2" y="6"/>
                        </a:lnTo>
                      </a:path>
                    </a:pathLst>
                  </a:custGeom>
                  <a:solidFill>
                    <a:srgbClr val="800080"/>
                  </a:solidFill>
                  <a:ln w="9525" cmpd="sng">
                    <a:noFill/>
                    <a:prstDash val="solid"/>
                    <a:round/>
                    <a:headEnd/>
                    <a:tailEnd/>
                  </a:ln>
                </p:spPr>
                <p:txBody>
                  <a:bodyPr/>
                  <a:lstStyle/>
                  <a:p>
                    <a:endParaRPr lang="en-US"/>
                  </a:p>
                </p:txBody>
              </p:sp>
              <p:sp>
                <p:nvSpPr>
                  <p:cNvPr id="399" name="Freeform 884"/>
                  <p:cNvSpPr>
                    <a:spLocks/>
                  </p:cNvSpPr>
                  <p:nvPr/>
                </p:nvSpPr>
                <p:spPr bwMode="auto">
                  <a:xfrm>
                    <a:off x="4935" y="660"/>
                    <a:ext cx="7" cy="43"/>
                  </a:xfrm>
                  <a:custGeom>
                    <a:avLst/>
                    <a:gdLst/>
                    <a:ahLst/>
                    <a:cxnLst>
                      <a:cxn ang="0">
                        <a:pos x="0" y="0"/>
                      </a:cxn>
                      <a:cxn ang="0">
                        <a:pos x="2" y="4"/>
                      </a:cxn>
                      <a:cxn ang="0">
                        <a:pos x="4" y="6"/>
                      </a:cxn>
                      <a:cxn ang="0">
                        <a:pos x="5" y="9"/>
                      </a:cxn>
                      <a:cxn ang="0">
                        <a:pos x="7" y="17"/>
                      </a:cxn>
                      <a:cxn ang="0">
                        <a:pos x="7" y="25"/>
                      </a:cxn>
                      <a:cxn ang="0">
                        <a:pos x="5" y="33"/>
                      </a:cxn>
                      <a:cxn ang="0">
                        <a:pos x="2" y="41"/>
                      </a:cxn>
                      <a:cxn ang="0">
                        <a:pos x="1" y="43"/>
                      </a:cxn>
                    </a:cxnLst>
                    <a:rect l="0" t="0" r="r" b="b"/>
                    <a:pathLst>
                      <a:path w="7" h="43">
                        <a:moveTo>
                          <a:pt x="0" y="0"/>
                        </a:moveTo>
                        <a:lnTo>
                          <a:pt x="2" y="4"/>
                        </a:lnTo>
                        <a:lnTo>
                          <a:pt x="4" y="6"/>
                        </a:lnTo>
                        <a:lnTo>
                          <a:pt x="5" y="9"/>
                        </a:lnTo>
                        <a:lnTo>
                          <a:pt x="7" y="17"/>
                        </a:lnTo>
                        <a:lnTo>
                          <a:pt x="7" y="25"/>
                        </a:lnTo>
                        <a:lnTo>
                          <a:pt x="5" y="33"/>
                        </a:lnTo>
                        <a:lnTo>
                          <a:pt x="2" y="41"/>
                        </a:lnTo>
                        <a:lnTo>
                          <a:pt x="1" y="43"/>
                        </a:lnTo>
                      </a:path>
                    </a:pathLst>
                  </a:custGeom>
                  <a:solidFill>
                    <a:srgbClr val="800080"/>
                  </a:solidFill>
                  <a:ln w="9525" cmpd="sng">
                    <a:noFill/>
                    <a:prstDash val="solid"/>
                    <a:round/>
                    <a:headEnd/>
                    <a:tailEnd/>
                  </a:ln>
                </p:spPr>
                <p:txBody>
                  <a:bodyPr/>
                  <a:lstStyle/>
                  <a:p>
                    <a:endParaRPr lang="en-US"/>
                  </a:p>
                </p:txBody>
              </p:sp>
              <p:sp>
                <p:nvSpPr>
                  <p:cNvPr id="400" name="Freeform 885"/>
                  <p:cNvSpPr>
                    <a:spLocks/>
                  </p:cNvSpPr>
                  <p:nvPr/>
                </p:nvSpPr>
                <p:spPr bwMode="auto">
                  <a:xfrm>
                    <a:off x="4947" y="648"/>
                    <a:ext cx="7" cy="47"/>
                  </a:xfrm>
                  <a:custGeom>
                    <a:avLst/>
                    <a:gdLst/>
                    <a:ahLst/>
                    <a:cxnLst>
                      <a:cxn ang="0">
                        <a:pos x="5" y="0"/>
                      </a:cxn>
                      <a:cxn ang="0">
                        <a:pos x="3" y="2"/>
                      </a:cxn>
                      <a:cxn ang="0">
                        <a:pos x="5" y="6"/>
                      </a:cxn>
                      <a:cxn ang="0">
                        <a:pos x="6" y="14"/>
                      </a:cxn>
                      <a:cxn ang="0">
                        <a:pos x="7" y="23"/>
                      </a:cxn>
                      <a:cxn ang="0">
                        <a:pos x="7" y="25"/>
                      </a:cxn>
                      <a:cxn ang="0">
                        <a:pos x="6" y="31"/>
                      </a:cxn>
                      <a:cxn ang="0">
                        <a:pos x="5" y="39"/>
                      </a:cxn>
                      <a:cxn ang="0">
                        <a:pos x="1" y="46"/>
                      </a:cxn>
                      <a:cxn ang="0">
                        <a:pos x="0" y="47"/>
                      </a:cxn>
                    </a:cxnLst>
                    <a:rect l="0" t="0" r="r" b="b"/>
                    <a:pathLst>
                      <a:path w="7" h="47">
                        <a:moveTo>
                          <a:pt x="5" y="0"/>
                        </a:moveTo>
                        <a:lnTo>
                          <a:pt x="3" y="2"/>
                        </a:lnTo>
                        <a:lnTo>
                          <a:pt x="5" y="6"/>
                        </a:lnTo>
                        <a:lnTo>
                          <a:pt x="6" y="14"/>
                        </a:lnTo>
                        <a:lnTo>
                          <a:pt x="7" y="23"/>
                        </a:lnTo>
                        <a:lnTo>
                          <a:pt x="7" y="25"/>
                        </a:lnTo>
                        <a:lnTo>
                          <a:pt x="6" y="31"/>
                        </a:lnTo>
                        <a:lnTo>
                          <a:pt x="5" y="39"/>
                        </a:lnTo>
                        <a:lnTo>
                          <a:pt x="1" y="46"/>
                        </a:lnTo>
                        <a:lnTo>
                          <a:pt x="0" y="47"/>
                        </a:lnTo>
                      </a:path>
                    </a:pathLst>
                  </a:custGeom>
                  <a:solidFill>
                    <a:srgbClr val="800080"/>
                  </a:solidFill>
                  <a:ln w="9525" cmpd="sng">
                    <a:noFill/>
                    <a:prstDash val="solid"/>
                    <a:round/>
                    <a:headEnd/>
                    <a:tailEnd/>
                  </a:ln>
                </p:spPr>
                <p:txBody>
                  <a:bodyPr/>
                  <a:lstStyle/>
                  <a:p>
                    <a:endParaRPr lang="en-US"/>
                  </a:p>
                </p:txBody>
              </p:sp>
              <p:sp>
                <p:nvSpPr>
                  <p:cNvPr id="401" name="Freeform 886"/>
                  <p:cNvSpPr>
                    <a:spLocks/>
                  </p:cNvSpPr>
                  <p:nvPr/>
                </p:nvSpPr>
                <p:spPr bwMode="auto">
                  <a:xfrm>
                    <a:off x="4855" y="643"/>
                    <a:ext cx="5" cy="6"/>
                  </a:xfrm>
                  <a:custGeom>
                    <a:avLst/>
                    <a:gdLst/>
                    <a:ahLst/>
                    <a:cxnLst>
                      <a:cxn ang="0">
                        <a:pos x="2" y="0"/>
                      </a:cxn>
                      <a:cxn ang="0">
                        <a:pos x="0" y="2"/>
                      </a:cxn>
                      <a:cxn ang="0">
                        <a:pos x="0" y="4"/>
                      </a:cxn>
                      <a:cxn ang="0">
                        <a:pos x="0" y="5"/>
                      </a:cxn>
                      <a:cxn ang="0">
                        <a:pos x="2" y="5"/>
                      </a:cxn>
                      <a:cxn ang="0">
                        <a:pos x="3" y="6"/>
                      </a:cxn>
                      <a:cxn ang="0">
                        <a:pos x="4" y="6"/>
                      </a:cxn>
                      <a:cxn ang="0">
                        <a:pos x="4" y="5"/>
                      </a:cxn>
                      <a:cxn ang="0">
                        <a:pos x="5" y="2"/>
                      </a:cxn>
                      <a:cxn ang="0">
                        <a:pos x="4" y="1"/>
                      </a:cxn>
                      <a:cxn ang="0">
                        <a:pos x="4" y="0"/>
                      </a:cxn>
                      <a:cxn ang="0">
                        <a:pos x="3" y="0"/>
                      </a:cxn>
                      <a:cxn ang="0">
                        <a:pos x="2" y="0"/>
                      </a:cxn>
                      <a:cxn ang="0">
                        <a:pos x="2" y="0"/>
                      </a:cxn>
                      <a:cxn ang="0">
                        <a:pos x="0" y="0"/>
                      </a:cxn>
                      <a:cxn ang="0">
                        <a:pos x="2" y="0"/>
                      </a:cxn>
                      <a:cxn ang="0">
                        <a:pos x="0" y="0"/>
                      </a:cxn>
                      <a:cxn ang="0">
                        <a:pos x="2" y="0"/>
                      </a:cxn>
                      <a:cxn ang="0">
                        <a:pos x="2" y="0"/>
                      </a:cxn>
                    </a:cxnLst>
                    <a:rect l="0" t="0" r="r" b="b"/>
                    <a:pathLst>
                      <a:path w="5" h="6">
                        <a:moveTo>
                          <a:pt x="2" y="0"/>
                        </a:moveTo>
                        <a:lnTo>
                          <a:pt x="0" y="2"/>
                        </a:lnTo>
                        <a:lnTo>
                          <a:pt x="0" y="4"/>
                        </a:lnTo>
                        <a:lnTo>
                          <a:pt x="0" y="5"/>
                        </a:lnTo>
                        <a:lnTo>
                          <a:pt x="2" y="5"/>
                        </a:lnTo>
                        <a:lnTo>
                          <a:pt x="3" y="6"/>
                        </a:lnTo>
                        <a:lnTo>
                          <a:pt x="4" y="6"/>
                        </a:lnTo>
                        <a:lnTo>
                          <a:pt x="4" y="5"/>
                        </a:lnTo>
                        <a:lnTo>
                          <a:pt x="5" y="2"/>
                        </a:lnTo>
                        <a:lnTo>
                          <a:pt x="4" y="1"/>
                        </a:lnTo>
                        <a:lnTo>
                          <a:pt x="4" y="0"/>
                        </a:lnTo>
                        <a:lnTo>
                          <a:pt x="3" y="0"/>
                        </a:lnTo>
                        <a:lnTo>
                          <a:pt x="2" y="0"/>
                        </a:lnTo>
                        <a:lnTo>
                          <a:pt x="2" y="0"/>
                        </a:lnTo>
                        <a:lnTo>
                          <a:pt x="0" y="0"/>
                        </a:lnTo>
                        <a:lnTo>
                          <a:pt x="2" y="0"/>
                        </a:lnTo>
                        <a:lnTo>
                          <a:pt x="0" y="0"/>
                        </a:lnTo>
                        <a:lnTo>
                          <a:pt x="2" y="0"/>
                        </a:lnTo>
                        <a:lnTo>
                          <a:pt x="2" y="0"/>
                        </a:lnTo>
                        <a:close/>
                      </a:path>
                    </a:pathLst>
                  </a:custGeom>
                  <a:solidFill>
                    <a:srgbClr val="800080"/>
                  </a:solidFill>
                  <a:ln w="9525" cmpd="sng">
                    <a:noFill/>
                    <a:round/>
                    <a:headEnd/>
                    <a:tailEnd/>
                  </a:ln>
                </p:spPr>
                <p:txBody>
                  <a:bodyPr/>
                  <a:lstStyle/>
                  <a:p>
                    <a:endParaRPr lang="en-US"/>
                  </a:p>
                </p:txBody>
              </p:sp>
              <p:sp>
                <p:nvSpPr>
                  <p:cNvPr id="402" name="Freeform 887"/>
                  <p:cNvSpPr>
                    <a:spLocks/>
                  </p:cNvSpPr>
                  <p:nvPr/>
                </p:nvSpPr>
                <p:spPr bwMode="auto">
                  <a:xfrm>
                    <a:off x="4855" y="643"/>
                    <a:ext cx="5" cy="6"/>
                  </a:xfrm>
                  <a:custGeom>
                    <a:avLst/>
                    <a:gdLst/>
                    <a:ahLst/>
                    <a:cxnLst>
                      <a:cxn ang="0">
                        <a:pos x="2" y="0"/>
                      </a:cxn>
                      <a:cxn ang="0">
                        <a:pos x="0" y="2"/>
                      </a:cxn>
                      <a:cxn ang="0">
                        <a:pos x="0" y="4"/>
                      </a:cxn>
                      <a:cxn ang="0">
                        <a:pos x="0" y="5"/>
                      </a:cxn>
                      <a:cxn ang="0">
                        <a:pos x="2" y="5"/>
                      </a:cxn>
                      <a:cxn ang="0">
                        <a:pos x="3" y="6"/>
                      </a:cxn>
                      <a:cxn ang="0">
                        <a:pos x="4" y="6"/>
                      </a:cxn>
                      <a:cxn ang="0">
                        <a:pos x="4" y="5"/>
                      </a:cxn>
                      <a:cxn ang="0">
                        <a:pos x="5" y="2"/>
                      </a:cxn>
                      <a:cxn ang="0">
                        <a:pos x="4" y="1"/>
                      </a:cxn>
                      <a:cxn ang="0">
                        <a:pos x="4" y="0"/>
                      </a:cxn>
                      <a:cxn ang="0">
                        <a:pos x="3" y="0"/>
                      </a:cxn>
                      <a:cxn ang="0">
                        <a:pos x="2" y="0"/>
                      </a:cxn>
                      <a:cxn ang="0">
                        <a:pos x="2" y="0"/>
                      </a:cxn>
                      <a:cxn ang="0">
                        <a:pos x="0" y="0"/>
                      </a:cxn>
                      <a:cxn ang="0">
                        <a:pos x="2" y="0"/>
                      </a:cxn>
                      <a:cxn ang="0">
                        <a:pos x="0" y="0"/>
                      </a:cxn>
                      <a:cxn ang="0">
                        <a:pos x="2" y="0"/>
                      </a:cxn>
                    </a:cxnLst>
                    <a:rect l="0" t="0" r="r" b="b"/>
                    <a:pathLst>
                      <a:path w="5" h="6">
                        <a:moveTo>
                          <a:pt x="2" y="0"/>
                        </a:moveTo>
                        <a:lnTo>
                          <a:pt x="0" y="2"/>
                        </a:lnTo>
                        <a:lnTo>
                          <a:pt x="0" y="4"/>
                        </a:lnTo>
                        <a:lnTo>
                          <a:pt x="0" y="5"/>
                        </a:lnTo>
                        <a:lnTo>
                          <a:pt x="2" y="5"/>
                        </a:lnTo>
                        <a:lnTo>
                          <a:pt x="3" y="6"/>
                        </a:lnTo>
                        <a:lnTo>
                          <a:pt x="4" y="6"/>
                        </a:lnTo>
                        <a:lnTo>
                          <a:pt x="4" y="5"/>
                        </a:lnTo>
                        <a:lnTo>
                          <a:pt x="5" y="2"/>
                        </a:lnTo>
                        <a:lnTo>
                          <a:pt x="4" y="1"/>
                        </a:lnTo>
                        <a:lnTo>
                          <a:pt x="4" y="0"/>
                        </a:lnTo>
                        <a:lnTo>
                          <a:pt x="3" y="0"/>
                        </a:lnTo>
                        <a:lnTo>
                          <a:pt x="2" y="0"/>
                        </a:lnTo>
                        <a:lnTo>
                          <a:pt x="2" y="0"/>
                        </a:lnTo>
                        <a:lnTo>
                          <a:pt x="0" y="0"/>
                        </a:lnTo>
                        <a:lnTo>
                          <a:pt x="2" y="0"/>
                        </a:lnTo>
                        <a:lnTo>
                          <a:pt x="0" y="0"/>
                        </a:lnTo>
                        <a:lnTo>
                          <a:pt x="2" y="0"/>
                        </a:lnTo>
                      </a:path>
                    </a:pathLst>
                  </a:custGeom>
                  <a:solidFill>
                    <a:srgbClr val="800080"/>
                  </a:solidFill>
                  <a:ln w="9525" cmpd="sng">
                    <a:noFill/>
                    <a:prstDash val="solid"/>
                    <a:round/>
                    <a:headEnd/>
                    <a:tailEnd/>
                  </a:ln>
                </p:spPr>
                <p:txBody>
                  <a:bodyPr/>
                  <a:lstStyle/>
                  <a:p>
                    <a:endParaRPr lang="en-US"/>
                  </a:p>
                </p:txBody>
              </p:sp>
              <p:sp>
                <p:nvSpPr>
                  <p:cNvPr id="403" name="Freeform 888"/>
                  <p:cNvSpPr>
                    <a:spLocks/>
                  </p:cNvSpPr>
                  <p:nvPr/>
                </p:nvSpPr>
                <p:spPr bwMode="auto">
                  <a:xfrm>
                    <a:off x="4803" y="633"/>
                    <a:ext cx="9" cy="62"/>
                  </a:xfrm>
                  <a:custGeom>
                    <a:avLst/>
                    <a:gdLst/>
                    <a:ahLst/>
                    <a:cxnLst>
                      <a:cxn ang="0">
                        <a:pos x="5" y="0"/>
                      </a:cxn>
                      <a:cxn ang="0">
                        <a:pos x="3" y="3"/>
                      </a:cxn>
                      <a:cxn ang="0">
                        <a:pos x="2" y="8"/>
                      </a:cxn>
                      <a:cxn ang="0">
                        <a:pos x="0" y="12"/>
                      </a:cxn>
                      <a:cxn ang="0">
                        <a:pos x="2" y="23"/>
                      </a:cxn>
                      <a:cxn ang="0">
                        <a:pos x="3" y="34"/>
                      </a:cxn>
                      <a:cxn ang="0">
                        <a:pos x="8" y="58"/>
                      </a:cxn>
                      <a:cxn ang="0">
                        <a:pos x="9" y="62"/>
                      </a:cxn>
                    </a:cxnLst>
                    <a:rect l="0" t="0" r="r" b="b"/>
                    <a:pathLst>
                      <a:path w="9" h="62">
                        <a:moveTo>
                          <a:pt x="5" y="0"/>
                        </a:moveTo>
                        <a:lnTo>
                          <a:pt x="3" y="3"/>
                        </a:lnTo>
                        <a:lnTo>
                          <a:pt x="2" y="8"/>
                        </a:lnTo>
                        <a:lnTo>
                          <a:pt x="0" y="12"/>
                        </a:lnTo>
                        <a:lnTo>
                          <a:pt x="2" y="23"/>
                        </a:lnTo>
                        <a:lnTo>
                          <a:pt x="3" y="34"/>
                        </a:lnTo>
                        <a:lnTo>
                          <a:pt x="8" y="58"/>
                        </a:lnTo>
                        <a:lnTo>
                          <a:pt x="9" y="62"/>
                        </a:lnTo>
                      </a:path>
                    </a:pathLst>
                  </a:custGeom>
                  <a:solidFill>
                    <a:srgbClr val="800080"/>
                  </a:solidFill>
                  <a:ln w="9525" cmpd="sng">
                    <a:noFill/>
                    <a:prstDash val="solid"/>
                    <a:round/>
                    <a:headEnd/>
                    <a:tailEnd/>
                  </a:ln>
                </p:spPr>
                <p:txBody>
                  <a:bodyPr/>
                  <a:lstStyle/>
                  <a:p>
                    <a:endParaRPr lang="en-US"/>
                  </a:p>
                </p:txBody>
              </p:sp>
              <p:sp>
                <p:nvSpPr>
                  <p:cNvPr id="404" name="Freeform 889"/>
                  <p:cNvSpPr>
                    <a:spLocks/>
                  </p:cNvSpPr>
                  <p:nvPr/>
                </p:nvSpPr>
                <p:spPr bwMode="auto">
                  <a:xfrm>
                    <a:off x="4794" y="743"/>
                    <a:ext cx="5" cy="23"/>
                  </a:xfrm>
                  <a:custGeom>
                    <a:avLst/>
                    <a:gdLst/>
                    <a:ahLst/>
                    <a:cxnLst>
                      <a:cxn ang="0">
                        <a:pos x="0" y="0"/>
                      </a:cxn>
                      <a:cxn ang="0">
                        <a:pos x="0" y="2"/>
                      </a:cxn>
                      <a:cxn ang="0">
                        <a:pos x="0" y="6"/>
                      </a:cxn>
                      <a:cxn ang="0">
                        <a:pos x="3" y="14"/>
                      </a:cxn>
                      <a:cxn ang="0">
                        <a:pos x="4" y="22"/>
                      </a:cxn>
                      <a:cxn ang="0">
                        <a:pos x="5" y="23"/>
                      </a:cxn>
                    </a:cxnLst>
                    <a:rect l="0" t="0" r="r" b="b"/>
                    <a:pathLst>
                      <a:path w="5" h="23">
                        <a:moveTo>
                          <a:pt x="0" y="0"/>
                        </a:moveTo>
                        <a:lnTo>
                          <a:pt x="0" y="2"/>
                        </a:lnTo>
                        <a:lnTo>
                          <a:pt x="0" y="6"/>
                        </a:lnTo>
                        <a:lnTo>
                          <a:pt x="3" y="14"/>
                        </a:lnTo>
                        <a:lnTo>
                          <a:pt x="4" y="22"/>
                        </a:lnTo>
                        <a:lnTo>
                          <a:pt x="5" y="23"/>
                        </a:lnTo>
                      </a:path>
                    </a:pathLst>
                  </a:custGeom>
                  <a:solidFill>
                    <a:srgbClr val="800080"/>
                  </a:solidFill>
                  <a:ln w="9525" cmpd="sng">
                    <a:noFill/>
                    <a:prstDash val="solid"/>
                    <a:round/>
                    <a:headEnd/>
                    <a:tailEnd/>
                  </a:ln>
                </p:spPr>
                <p:txBody>
                  <a:bodyPr/>
                  <a:lstStyle/>
                  <a:p>
                    <a:endParaRPr lang="en-US"/>
                  </a:p>
                </p:txBody>
              </p:sp>
              <p:sp>
                <p:nvSpPr>
                  <p:cNvPr id="405" name="Freeform 890"/>
                  <p:cNvSpPr>
                    <a:spLocks/>
                  </p:cNvSpPr>
                  <p:nvPr/>
                </p:nvSpPr>
                <p:spPr bwMode="auto">
                  <a:xfrm>
                    <a:off x="4788" y="771"/>
                    <a:ext cx="55" cy="32"/>
                  </a:xfrm>
                  <a:custGeom>
                    <a:avLst/>
                    <a:gdLst/>
                    <a:ahLst/>
                    <a:cxnLst>
                      <a:cxn ang="0">
                        <a:pos x="1" y="6"/>
                      </a:cxn>
                      <a:cxn ang="0">
                        <a:pos x="2" y="6"/>
                      </a:cxn>
                      <a:cxn ang="0">
                        <a:pos x="4" y="5"/>
                      </a:cxn>
                      <a:cxn ang="0">
                        <a:pos x="10" y="2"/>
                      </a:cxn>
                      <a:cxn ang="0">
                        <a:pos x="17" y="0"/>
                      </a:cxn>
                      <a:cxn ang="0">
                        <a:pos x="19" y="0"/>
                      </a:cxn>
                      <a:cxn ang="0">
                        <a:pos x="21" y="2"/>
                      </a:cxn>
                      <a:cxn ang="0">
                        <a:pos x="22" y="3"/>
                      </a:cxn>
                      <a:cxn ang="0">
                        <a:pos x="26" y="5"/>
                      </a:cxn>
                      <a:cxn ang="0">
                        <a:pos x="29" y="6"/>
                      </a:cxn>
                      <a:cxn ang="0">
                        <a:pos x="30" y="7"/>
                      </a:cxn>
                      <a:cxn ang="0">
                        <a:pos x="31" y="8"/>
                      </a:cxn>
                      <a:cxn ang="0">
                        <a:pos x="32" y="8"/>
                      </a:cxn>
                      <a:cxn ang="0">
                        <a:pos x="38" y="10"/>
                      </a:cxn>
                      <a:cxn ang="0">
                        <a:pos x="47" y="14"/>
                      </a:cxn>
                      <a:cxn ang="0">
                        <a:pos x="54" y="17"/>
                      </a:cxn>
                      <a:cxn ang="0">
                        <a:pos x="55" y="17"/>
                      </a:cxn>
                      <a:cxn ang="0">
                        <a:pos x="54" y="18"/>
                      </a:cxn>
                      <a:cxn ang="0">
                        <a:pos x="53" y="19"/>
                      </a:cxn>
                      <a:cxn ang="0">
                        <a:pos x="48" y="21"/>
                      </a:cxn>
                      <a:cxn ang="0">
                        <a:pos x="36" y="26"/>
                      </a:cxn>
                      <a:cxn ang="0">
                        <a:pos x="23" y="29"/>
                      </a:cxn>
                      <a:cxn ang="0">
                        <a:pos x="21" y="31"/>
                      </a:cxn>
                      <a:cxn ang="0">
                        <a:pos x="17" y="31"/>
                      </a:cxn>
                      <a:cxn ang="0">
                        <a:pos x="9" y="32"/>
                      </a:cxn>
                      <a:cxn ang="0">
                        <a:pos x="2" y="32"/>
                      </a:cxn>
                      <a:cxn ang="0">
                        <a:pos x="1" y="31"/>
                      </a:cxn>
                      <a:cxn ang="0">
                        <a:pos x="1" y="27"/>
                      </a:cxn>
                      <a:cxn ang="0">
                        <a:pos x="0" y="16"/>
                      </a:cxn>
                      <a:cxn ang="0">
                        <a:pos x="0" y="7"/>
                      </a:cxn>
                      <a:cxn ang="0">
                        <a:pos x="1" y="6"/>
                      </a:cxn>
                      <a:cxn ang="0">
                        <a:pos x="0" y="6"/>
                      </a:cxn>
                      <a:cxn ang="0">
                        <a:pos x="1" y="6"/>
                      </a:cxn>
                      <a:cxn ang="0">
                        <a:pos x="0" y="6"/>
                      </a:cxn>
                      <a:cxn ang="0">
                        <a:pos x="1" y="6"/>
                      </a:cxn>
                      <a:cxn ang="0">
                        <a:pos x="1" y="6"/>
                      </a:cxn>
                    </a:cxnLst>
                    <a:rect l="0" t="0" r="r" b="b"/>
                    <a:pathLst>
                      <a:path w="55" h="32">
                        <a:moveTo>
                          <a:pt x="1" y="6"/>
                        </a:moveTo>
                        <a:lnTo>
                          <a:pt x="2" y="6"/>
                        </a:lnTo>
                        <a:lnTo>
                          <a:pt x="4" y="5"/>
                        </a:lnTo>
                        <a:lnTo>
                          <a:pt x="10" y="2"/>
                        </a:lnTo>
                        <a:lnTo>
                          <a:pt x="17" y="0"/>
                        </a:lnTo>
                        <a:lnTo>
                          <a:pt x="19" y="0"/>
                        </a:lnTo>
                        <a:lnTo>
                          <a:pt x="21" y="2"/>
                        </a:lnTo>
                        <a:lnTo>
                          <a:pt x="22" y="3"/>
                        </a:lnTo>
                        <a:lnTo>
                          <a:pt x="26" y="5"/>
                        </a:lnTo>
                        <a:lnTo>
                          <a:pt x="29" y="6"/>
                        </a:lnTo>
                        <a:lnTo>
                          <a:pt x="30" y="7"/>
                        </a:lnTo>
                        <a:lnTo>
                          <a:pt x="31" y="8"/>
                        </a:lnTo>
                        <a:lnTo>
                          <a:pt x="32" y="8"/>
                        </a:lnTo>
                        <a:lnTo>
                          <a:pt x="38" y="10"/>
                        </a:lnTo>
                        <a:lnTo>
                          <a:pt x="47" y="14"/>
                        </a:lnTo>
                        <a:lnTo>
                          <a:pt x="54" y="17"/>
                        </a:lnTo>
                        <a:lnTo>
                          <a:pt x="55" y="17"/>
                        </a:lnTo>
                        <a:lnTo>
                          <a:pt x="54" y="18"/>
                        </a:lnTo>
                        <a:lnTo>
                          <a:pt x="53" y="19"/>
                        </a:lnTo>
                        <a:lnTo>
                          <a:pt x="48" y="21"/>
                        </a:lnTo>
                        <a:lnTo>
                          <a:pt x="36" y="26"/>
                        </a:lnTo>
                        <a:lnTo>
                          <a:pt x="23" y="29"/>
                        </a:lnTo>
                        <a:lnTo>
                          <a:pt x="21" y="31"/>
                        </a:lnTo>
                        <a:lnTo>
                          <a:pt x="17" y="31"/>
                        </a:lnTo>
                        <a:lnTo>
                          <a:pt x="9" y="32"/>
                        </a:lnTo>
                        <a:lnTo>
                          <a:pt x="2" y="32"/>
                        </a:lnTo>
                        <a:lnTo>
                          <a:pt x="1" y="31"/>
                        </a:lnTo>
                        <a:lnTo>
                          <a:pt x="1" y="27"/>
                        </a:lnTo>
                        <a:lnTo>
                          <a:pt x="0" y="16"/>
                        </a:lnTo>
                        <a:lnTo>
                          <a:pt x="0" y="7"/>
                        </a:lnTo>
                        <a:lnTo>
                          <a:pt x="1" y="6"/>
                        </a:lnTo>
                        <a:lnTo>
                          <a:pt x="0" y="6"/>
                        </a:lnTo>
                        <a:lnTo>
                          <a:pt x="1" y="6"/>
                        </a:lnTo>
                        <a:lnTo>
                          <a:pt x="0" y="6"/>
                        </a:lnTo>
                        <a:lnTo>
                          <a:pt x="1" y="6"/>
                        </a:lnTo>
                        <a:lnTo>
                          <a:pt x="1" y="6"/>
                        </a:lnTo>
                        <a:close/>
                      </a:path>
                    </a:pathLst>
                  </a:custGeom>
                  <a:solidFill>
                    <a:srgbClr val="800080"/>
                  </a:solidFill>
                  <a:ln w="9525" cmpd="sng">
                    <a:noFill/>
                    <a:round/>
                    <a:headEnd/>
                    <a:tailEnd/>
                  </a:ln>
                </p:spPr>
                <p:txBody>
                  <a:bodyPr/>
                  <a:lstStyle/>
                  <a:p>
                    <a:endParaRPr lang="en-US"/>
                  </a:p>
                </p:txBody>
              </p:sp>
              <p:sp>
                <p:nvSpPr>
                  <p:cNvPr id="406" name="Freeform 891"/>
                  <p:cNvSpPr>
                    <a:spLocks/>
                  </p:cNvSpPr>
                  <p:nvPr/>
                </p:nvSpPr>
                <p:spPr bwMode="auto">
                  <a:xfrm>
                    <a:off x="4790" y="786"/>
                    <a:ext cx="48" cy="1"/>
                  </a:xfrm>
                  <a:custGeom>
                    <a:avLst/>
                    <a:gdLst/>
                    <a:ahLst/>
                    <a:cxnLst>
                      <a:cxn ang="0">
                        <a:pos x="48" y="1"/>
                      </a:cxn>
                      <a:cxn ang="0">
                        <a:pos x="45" y="1"/>
                      </a:cxn>
                      <a:cxn ang="0">
                        <a:pos x="41" y="1"/>
                      </a:cxn>
                      <a:cxn ang="0">
                        <a:pos x="29" y="1"/>
                      </a:cxn>
                      <a:cxn ang="0">
                        <a:pos x="19" y="1"/>
                      </a:cxn>
                      <a:cxn ang="0">
                        <a:pos x="17" y="0"/>
                      </a:cxn>
                      <a:cxn ang="0">
                        <a:pos x="15" y="0"/>
                      </a:cxn>
                      <a:cxn ang="0">
                        <a:pos x="12" y="0"/>
                      </a:cxn>
                      <a:cxn ang="0">
                        <a:pos x="7" y="0"/>
                      </a:cxn>
                      <a:cxn ang="0">
                        <a:pos x="1" y="0"/>
                      </a:cxn>
                      <a:cxn ang="0">
                        <a:pos x="0" y="0"/>
                      </a:cxn>
                    </a:cxnLst>
                    <a:rect l="0" t="0" r="r" b="b"/>
                    <a:pathLst>
                      <a:path w="48" h="1">
                        <a:moveTo>
                          <a:pt x="48" y="1"/>
                        </a:moveTo>
                        <a:lnTo>
                          <a:pt x="45" y="1"/>
                        </a:lnTo>
                        <a:lnTo>
                          <a:pt x="41" y="1"/>
                        </a:lnTo>
                        <a:lnTo>
                          <a:pt x="29" y="1"/>
                        </a:lnTo>
                        <a:lnTo>
                          <a:pt x="19" y="1"/>
                        </a:lnTo>
                        <a:lnTo>
                          <a:pt x="17" y="0"/>
                        </a:lnTo>
                        <a:lnTo>
                          <a:pt x="15" y="0"/>
                        </a:lnTo>
                        <a:lnTo>
                          <a:pt x="12" y="0"/>
                        </a:lnTo>
                        <a:lnTo>
                          <a:pt x="7" y="0"/>
                        </a:lnTo>
                        <a:lnTo>
                          <a:pt x="1" y="0"/>
                        </a:lnTo>
                        <a:lnTo>
                          <a:pt x="0" y="0"/>
                        </a:lnTo>
                      </a:path>
                    </a:pathLst>
                  </a:custGeom>
                  <a:solidFill>
                    <a:srgbClr val="800080"/>
                  </a:solidFill>
                  <a:ln w="9525" cmpd="sng">
                    <a:noFill/>
                    <a:prstDash val="solid"/>
                    <a:round/>
                    <a:headEnd/>
                    <a:tailEnd/>
                  </a:ln>
                </p:spPr>
                <p:txBody>
                  <a:bodyPr/>
                  <a:lstStyle/>
                  <a:p>
                    <a:endParaRPr lang="en-US"/>
                  </a:p>
                </p:txBody>
              </p:sp>
              <p:sp>
                <p:nvSpPr>
                  <p:cNvPr id="407" name="Freeform 892"/>
                  <p:cNvSpPr>
                    <a:spLocks/>
                  </p:cNvSpPr>
                  <p:nvPr/>
                </p:nvSpPr>
                <p:spPr bwMode="auto">
                  <a:xfrm>
                    <a:off x="4789" y="393"/>
                    <a:ext cx="167" cy="247"/>
                  </a:xfrm>
                  <a:custGeom>
                    <a:avLst/>
                    <a:gdLst/>
                    <a:ahLst/>
                    <a:cxnLst>
                      <a:cxn ang="0">
                        <a:pos x="104" y="135"/>
                      </a:cxn>
                      <a:cxn ang="0">
                        <a:pos x="97" y="139"/>
                      </a:cxn>
                      <a:cxn ang="0">
                        <a:pos x="44" y="152"/>
                      </a:cxn>
                      <a:cxn ang="0">
                        <a:pos x="1" y="150"/>
                      </a:cxn>
                      <a:cxn ang="0">
                        <a:pos x="0" y="57"/>
                      </a:cxn>
                      <a:cxn ang="0">
                        <a:pos x="1" y="0"/>
                      </a:cxn>
                      <a:cxn ang="0">
                        <a:pos x="8" y="1"/>
                      </a:cxn>
                      <a:cxn ang="0">
                        <a:pos x="14" y="1"/>
                      </a:cxn>
                      <a:cxn ang="0">
                        <a:pos x="35" y="6"/>
                      </a:cxn>
                      <a:cxn ang="0">
                        <a:pos x="83" y="28"/>
                      </a:cxn>
                      <a:cxn ang="0">
                        <a:pos x="87" y="31"/>
                      </a:cxn>
                      <a:cxn ang="0">
                        <a:pos x="94" y="31"/>
                      </a:cxn>
                      <a:cxn ang="0">
                        <a:pos x="117" y="39"/>
                      </a:cxn>
                      <a:cxn ang="0">
                        <a:pos x="137" y="56"/>
                      </a:cxn>
                      <a:cxn ang="0">
                        <a:pos x="150" y="70"/>
                      </a:cxn>
                      <a:cxn ang="0">
                        <a:pos x="155" y="83"/>
                      </a:cxn>
                      <a:cxn ang="0">
                        <a:pos x="166" y="143"/>
                      </a:cxn>
                      <a:cxn ang="0">
                        <a:pos x="166" y="187"/>
                      </a:cxn>
                      <a:cxn ang="0">
                        <a:pos x="163" y="211"/>
                      </a:cxn>
                      <a:cxn ang="0">
                        <a:pos x="159" y="231"/>
                      </a:cxn>
                      <a:cxn ang="0">
                        <a:pos x="157" y="232"/>
                      </a:cxn>
                      <a:cxn ang="0">
                        <a:pos x="152" y="233"/>
                      </a:cxn>
                      <a:cxn ang="0">
                        <a:pos x="150" y="234"/>
                      </a:cxn>
                      <a:cxn ang="0">
                        <a:pos x="146" y="238"/>
                      </a:cxn>
                      <a:cxn ang="0">
                        <a:pos x="140" y="247"/>
                      </a:cxn>
                      <a:cxn ang="0">
                        <a:pos x="139" y="230"/>
                      </a:cxn>
                      <a:cxn ang="0">
                        <a:pos x="133" y="189"/>
                      </a:cxn>
                      <a:cxn ang="0">
                        <a:pos x="130" y="179"/>
                      </a:cxn>
                      <a:cxn ang="0">
                        <a:pos x="120" y="156"/>
                      </a:cxn>
                      <a:cxn ang="0">
                        <a:pos x="108" y="136"/>
                      </a:cxn>
                      <a:cxn ang="0">
                        <a:pos x="104" y="136"/>
                      </a:cxn>
                      <a:cxn ang="0">
                        <a:pos x="101" y="135"/>
                      </a:cxn>
                      <a:cxn ang="0">
                        <a:pos x="101" y="135"/>
                      </a:cxn>
                      <a:cxn ang="0">
                        <a:pos x="101" y="135"/>
                      </a:cxn>
                    </a:cxnLst>
                    <a:rect l="0" t="0" r="r" b="b"/>
                    <a:pathLst>
                      <a:path w="167" h="247">
                        <a:moveTo>
                          <a:pt x="101" y="135"/>
                        </a:moveTo>
                        <a:lnTo>
                          <a:pt x="104" y="135"/>
                        </a:lnTo>
                        <a:lnTo>
                          <a:pt x="105" y="135"/>
                        </a:lnTo>
                        <a:lnTo>
                          <a:pt x="97" y="139"/>
                        </a:lnTo>
                        <a:lnTo>
                          <a:pt x="80" y="146"/>
                        </a:lnTo>
                        <a:lnTo>
                          <a:pt x="44" y="152"/>
                        </a:lnTo>
                        <a:lnTo>
                          <a:pt x="9" y="151"/>
                        </a:lnTo>
                        <a:lnTo>
                          <a:pt x="1" y="150"/>
                        </a:lnTo>
                        <a:lnTo>
                          <a:pt x="1" y="127"/>
                        </a:lnTo>
                        <a:lnTo>
                          <a:pt x="0" y="57"/>
                        </a:lnTo>
                        <a:lnTo>
                          <a:pt x="0" y="4"/>
                        </a:lnTo>
                        <a:lnTo>
                          <a:pt x="1" y="0"/>
                        </a:lnTo>
                        <a:lnTo>
                          <a:pt x="4" y="1"/>
                        </a:lnTo>
                        <a:lnTo>
                          <a:pt x="8" y="1"/>
                        </a:lnTo>
                        <a:lnTo>
                          <a:pt x="12" y="1"/>
                        </a:lnTo>
                        <a:lnTo>
                          <a:pt x="14" y="1"/>
                        </a:lnTo>
                        <a:lnTo>
                          <a:pt x="21" y="2"/>
                        </a:lnTo>
                        <a:lnTo>
                          <a:pt x="35" y="6"/>
                        </a:lnTo>
                        <a:lnTo>
                          <a:pt x="61" y="13"/>
                        </a:lnTo>
                        <a:lnTo>
                          <a:pt x="83" y="28"/>
                        </a:lnTo>
                        <a:lnTo>
                          <a:pt x="88" y="33"/>
                        </a:lnTo>
                        <a:lnTo>
                          <a:pt x="87" y="31"/>
                        </a:lnTo>
                        <a:lnTo>
                          <a:pt x="87" y="30"/>
                        </a:lnTo>
                        <a:lnTo>
                          <a:pt x="94" y="31"/>
                        </a:lnTo>
                        <a:lnTo>
                          <a:pt x="106" y="34"/>
                        </a:lnTo>
                        <a:lnTo>
                          <a:pt x="117" y="39"/>
                        </a:lnTo>
                        <a:lnTo>
                          <a:pt x="127" y="47"/>
                        </a:lnTo>
                        <a:lnTo>
                          <a:pt x="137" y="56"/>
                        </a:lnTo>
                        <a:lnTo>
                          <a:pt x="146" y="66"/>
                        </a:lnTo>
                        <a:lnTo>
                          <a:pt x="150" y="70"/>
                        </a:lnTo>
                        <a:lnTo>
                          <a:pt x="152" y="76"/>
                        </a:lnTo>
                        <a:lnTo>
                          <a:pt x="155" y="83"/>
                        </a:lnTo>
                        <a:lnTo>
                          <a:pt x="159" y="100"/>
                        </a:lnTo>
                        <a:lnTo>
                          <a:pt x="166" y="143"/>
                        </a:lnTo>
                        <a:lnTo>
                          <a:pt x="167" y="183"/>
                        </a:lnTo>
                        <a:lnTo>
                          <a:pt x="166" y="187"/>
                        </a:lnTo>
                        <a:lnTo>
                          <a:pt x="165" y="194"/>
                        </a:lnTo>
                        <a:lnTo>
                          <a:pt x="163" y="211"/>
                        </a:lnTo>
                        <a:lnTo>
                          <a:pt x="159" y="229"/>
                        </a:lnTo>
                        <a:lnTo>
                          <a:pt x="159" y="231"/>
                        </a:lnTo>
                        <a:lnTo>
                          <a:pt x="158" y="232"/>
                        </a:lnTo>
                        <a:lnTo>
                          <a:pt x="157" y="232"/>
                        </a:lnTo>
                        <a:lnTo>
                          <a:pt x="155" y="232"/>
                        </a:lnTo>
                        <a:lnTo>
                          <a:pt x="152" y="233"/>
                        </a:lnTo>
                        <a:lnTo>
                          <a:pt x="151" y="233"/>
                        </a:lnTo>
                        <a:lnTo>
                          <a:pt x="150" y="234"/>
                        </a:lnTo>
                        <a:lnTo>
                          <a:pt x="148" y="237"/>
                        </a:lnTo>
                        <a:lnTo>
                          <a:pt x="146" y="238"/>
                        </a:lnTo>
                        <a:lnTo>
                          <a:pt x="142" y="243"/>
                        </a:lnTo>
                        <a:lnTo>
                          <a:pt x="140" y="247"/>
                        </a:lnTo>
                        <a:lnTo>
                          <a:pt x="139" y="241"/>
                        </a:lnTo>
                        <a:lnTo>
                          <a:pt x="139" y="230"/>
                        </a:lnTo>
                        <a:lnTo>
                          <a:pt x="138" y="209"/>
                        </a:lnTo>
                        <a:lnTo>
                          <a:pt x="133" y="189"/>
                        </a:lnTo>
                        <a:lnTo>
                          <a:pt x="132" y="183"/>
                        </a:lnTo>
                        <a:lnTo>
                          <a:pt x="130" y="179"/>
                        </a:lnTo>
                        <a:lnTo>
                          <a:pt x="126" y="171"/>
                        </a:lnTo>
                        <a:lnTo>
                          <a:pt x="120" y="156"/>
                        </a:lnTo>
                        <a:lnTo>
                          <a:pt x="111" y="140"/>
                        </a:lnTo>
                        <a:lnTo>
                          <a:pt x="108" y="136"/>
                        </a:lnTo>
                        <a:lnTo>
                          <a:pt x="107" y="136"/>
                        </a:lnTo>
                        <a:lnTo>
                          <a:pt x="104" y="136"/>
                        </a:lnTo>
                        <a:lnTo>
                          <a:pt x="101" y="136"/>
                        </a:lnTo>
                        <a:lnTo>
                          <a:pt x="101" y="135"/>
                        </a:lnTo>
                        <a:lnTo>
                          <a:pt x="100" y="135"/>
                        </a:lnTo>
                        <a:lnTo>
                          <a:pt x="101" y="135"/>
                        </a:lnTo>
                        <a:lnTo>
                          <a:pt x="100" y="135"/>
                        </a:lnTo>
                        <a:lnTo>
                          <a:pt x="101" y="135"/>
                        </a:lnTo>
                        <a:lnTo>
                          <a:pt x="101" y="135"/>
                        </a:lnTo>
                        <a:close/>
                      </a:path>
                    </a:pathLst>
                  </a:custGeom>
                  <a:solidFill>
                    <a:srgbClr val="800080"/>
                  </a:solidFill>
                  <a:ln w="9525" cmpd="sng">
                    <a:noFill/>
                    <a:round/>
                    <a:headEnd/>
                    <a:tailEnd/>
                  </a:ln>
                </p:spPr>
                <p:txBody>
                  <a:bodyPr/>
                  <a:lstStyle/>
                  <a:p>
                    <a:endParaRPr lang="en-US"/>
                  </a:p>
                </p:txBody>
              </p:sp>
              <p:sp>
                <p:nvSpPr>
                  <p:cNvPr id="408" name="Freeform 893"/>
                  <p:cNvSpPr>
                    <a:spLocks/>
                  </p:cNvSpPr>
                  <p:nvPr/>
                </p:nvSpPr>
                <p:spPr bwMode="auto">
                  <a:xfrm>
                    <a:off x="4790" y="528"/>
                    <a:ext cx="104" cy="18"/>
                  </a:xfrm>
                  <a:custGeom>
                    <a:avLst/>
                    <a:gdLst/>
                    <a:ahLst/>
                    <a:cxnLst>
                      <a:cxn ang="0">
                        <a:pos x="100" y="0"/>
                      </a:cxn>
                      <a:cxn ang="0">
                        <a:pos x="103" y="1"/>
                      </a:cxn>
                      <a:cxn ang="0">
                        <a:pos x="104" y="1"/>
                      </a:cxn>
                      <a:cxn ang="0">
                        <a:pos x="95" y="5"/>
                      </a:cxn>
                      <a:cxn ang="0">
                        <a:pos x="78" y="12"/>
                      </a:cxn>
                      <a:cxn ang="0">
                        <a:pos x="43" y="18"/>
                      </a:cxn>
                      <a:cxn ang="0">
                        <a:pos x="8" y="16"/>
                      </a:cxn>
                      <a:cxn ang="0">
                        <a:pos x="0" y="15"/>
                      </a:cxn>
                    </a:cxnLst>
                    <a:rect l="0" t="0" r="r" b="b"/>
                    <a:pathLst>
                      <a:path w="104" h="18">
                        <a:moveTo>
                          <a:pt x="100" y="0"/>
                        </a:moveTo>
                        <a:lnTo>
                          <a:pt x="103" y="1"/>
                        </a:lnTo>
                        <a:lnTo>
                          <a:pt x="104" y="1"/>
                        </a:lnTo>
                        <a:lnTo>
                          <a:pt x="95" y="5"/>
                        </a:lnTo>
                        <a:lnTo>
                          <a:pt x="78" y="12"/>
                        </a:lnTo>
                        <a:lnTo>
                          <a:pt x="43" y="18"/>
                        </a:lnTo>
                        <a:lnTo>
                          <a:pt x="8" y="16"/>
                        </a:lnTo>
                        <a:lnTo>
                          <a:pt x="0" y="15"/>
                        </a:lnTo>
                      </a:path>
                    </a:pathLst>
                  </a:custGeom>
                  <a:solidFill>
                    <a:srgbClr val="800080"/>
                  </a:solidFill>
                  <a:ln w="9525" cmpd="sng">
                    <a:noFill/>
                    <a:prstDash val="solid"/>
                    <a:round/>
                    <a:headEnd/>
                    <a:tailEnd/>
                  </a:ln>
                </p:spPr>
                <p:txBody>
                  <a:bodyPr/>
                  <a:lstStyle/>
                  <a:p>
                    <a:endParaRPr lang="en-US"/>
                  </a:p>
                </p:txBody>
              </p:sp>
              <p:sp>
                <p:nvSpPr>
                  <p:cNvPr id="409" name="Freeform 894"/>
                  <p:cNvSpPr>
                    <a:spLocks/>
                  </p:cNvSpPr>
                  <p:nvPr/>
                </p:nvSpPr>
                <p:spPr bwMode="auto">
                  <a:xfrm>
                    <a:off x="4790" y="394"/>
                    <a:ext cx="165" cy="247"/>
                  </a:xfrm>
                  <a:custGeom>
                    <a:avLst/>
                    <a:gdLst/>
                    <a:ahLst/>
                    <a:cxnLst>
                      <a:cxn ang="0">
                        <a:pos x="0" y="0"/>
                      </a:cxn>
                      <a:cxn ang="0">
                        <a:pos x="6" y="1"/>
                      </a:cxn>
                      <a:cxn ang="0">
                        <a:pos x="11" y="1"/>
                      </a:cxn>
                      <a:cxn ang="0">
                        <a:pos x="13" y="1"/>
                      </a:cxn>
                      <a:cxn ang="0">
                        <a:pos x="20" y="3"/>
                      </a:cxn>
                      <a:cxn ang="0">
                        <a:pos x="34" y="6"/>
                      </a:cxn>
                      <a:cxn ang="0">
                        <a:pos x="60" y="13"/>
                      </a:cxn>
                      <a:cxn ang="0">
                        <a:pos x="81" y="27"/>
                      </a:cxn>
                      <a:cxn ang="0">
                        <a:pos x="87" y="32"/>
                      </a:cxn>
                      <a:cxn ang="0">
                        <a:pos x="86" y="30"/>
                      </a:cxn>
                      <a:cxn ang="0">
                        <a:pos x="93" y="31"/>
                      </a:cxn>
                      <a:cxn ang="0">
                        <a:pos x="105" y="34"/>
                      </a:cxn>
                      <a:cxn ang="0">
                        <a:pos x="116" y="39"/>
                      </a:cxn>
                      <a:cxn ang="0">
                        <a:pos x="126" y="47"/>
                      </a:cxn>
                      <a:cxn ang="0">
                        <a:pos x="134" y="56"/>
                      </a:cxn>
                      <a:cxn ang="0">
                        <a:pos x="143" y="66"/>
                      </a:cxn>
                      <a:cxn ang="0">
                        <a:pos x="148" y="70"/>
                      </a:cxn>
                      <a:cxn ang="0">
                        <a:pos x="150" y="76"/>
                      </a:cxn>
                      <a:cxn ang="0">
                        <a:pos x="154" y="83"/>
                      </a:cxn>
                      <a:cxn ang="0">
                        <a:pos x="158" y="100"/>
                      </a:cxn>
                      <a:cxn ang="0">
                        <a:pos x="165" y="142"/>
                      </a:cxn>
                      <a:cxn ang="0">
                        <a:pos x="165" y="184"/>
                      </a:cxn>
                      <a:cxn ang="0">
                        <a:pos x="164" y="187"/>
                      </a:cxn>
                      <a:cxn ang="0">
                        <a:pos x="164" y="194"/>
                      </a:cxn>
                      <a:cxn ang="0">
                        <a:pos x="162" y="211"/>
                      </a:cxn>
                      <a:cxn ang="0">
                        <a:pos x="158" y="228"/>
                      </a:cxn>
                      <a:cxn ang="0">
                        <a:pos x="157" y="230"/>
                      </a:cxn>
                      <a:cxn ang="0">
                        <a:pos x="156" y="231"/>
                      </a:cxn>
                      <a:cxn ang="0">
                        <a:pos x="154" y="231"/>
                      </a:cxn>
                      <a:cxn ang="0">
                        <a:pos x="151" y="232"/>
                      </a:cxn>
                      <a:cxn ang="0">
                        <a:pos x="149" y="233"/>
                      </a:cxn>
                      <a:cxn ang="0">
                        <a:pos x="149" y="233"/>
                      </a:cxn>
                      <a:cxn ang="0">
                        <a:pos x="148" y="234"/>
                      </a:cxn>
                      <a:cxn ang="0">
                        <a:pos x="146" y="237"/>
                      </a:cxn>
                      <a:cxn ang="0">
                        <a:pos x="142" y="240"/>
                      </a:cxn>
                      <a:cxn ang="0">
                        <a:pos x="139" y="246"/>
                      </a:cxn>
                      <a:cxn ang="0">
                        <a:pos x="139" y="247"/>
                      </a:cxn>
                      <a:cxn ang="0">
                        <a:pos x="138" y="241"/>
                      </a:cxn>
                      <a:cxn ang="0">
                        <a:pos x="137" y="230"/>
                      </a:cxn>
                      <a:cxn ang="0">
                        <a:pos x="137" y="210"/>
                      </a:cxn>
                      <a:cxn ang="0">
                        <a:pos x="132" y="188"/>
                      </a:cxn>
                      <a:cxn ang="0">
                        <a:pos x="131" y="182"/>
                      </a:cxn>
                      <a:cxn ang="0">
                        <a:pos x="129" y="179"/>
                      </a:cxn>
                      <a:cxn ang="0">
                        <a:pos x="125" y="170"/>
                      </a:cxn>
                      <a:cxn ang="0">
                        <a:pos x="119" y="155"/>
                      </a:cxn>
                      <a:cxn ang="0">
                        <a:pos x="110" y="139"/>
                      </a:cxn>
                      <a:cxn ang="0">
                        <a:pos x="107" y="135"/>
                      </a:cxn>
                    </a:cxnLst>
                    <a:rect l="0" t="0" r="r" b="b"/>
                    <a:pathLst>
                      <a:path w="165" h="247">
                        <a:moveTo>
                          <a:pt x="0" y="0"/>
                        </a:moveTo>
                        <a:lnTo>
                          <a:pt x="6" y="1"/>
                        </a:lnTo>
                        <a:lnTo>
                          <a:pt x="11" y="1"/>
                        </a:lnTo>
                        <a:lnTo>
                          <a:pt x="13" y="1"/>
                        </a:lnTo>
                        <a:lnTo>
                          <a:pt x="20" y="3"/>
                        </a:lnTo>
                        <a:lnTo>
                          <a:pt x="34" y="6"/>
                        </a:lnTo>
                        <a:lnTo>
                          <a:pt x="60" y="13"/>
                        </a:lnTo>
                        <a:lnTo>
                          <a:pt x="81" y="27"/>
                        </a:lnTo>
                        <a:lnTo>
                          <a:pt x="87" y="32"/>
                        </a:lnTo>
                        <a:lnTo>
                          <a:pt x="86" y="30"/>
                        </a:lnTo>
                        <a:lnTo>
                          <a:pt x="93" y="31"/>
                        </a:lnTo>
                        <a:lnTo>
                          <a:pt x="105" y="34"/>
                        </a:lnTo>
                        <a:lnTo>
                          <a:pt x="116" y="39"/>
                        </a:lnTo>
                        <a:lnTo>
                          <a:pt x="126" y="47"/>
                        </a:lnTo>
                        <a:lnTo>
                          <a:pt x="134" y="56"/>
                        </a:lnTo>
                        <a:lnTo>
                          <a:pt x="143" y="66"/>
                        </a:lnTo>
                        <a:lnTo>
                          <a:pt x="148" y="70"/>
                        </a:lnTo>
                        <a:lnTo>
                          <a:pt x="150" y="76"/>
                        </a:lnTo>
                        <a:lnTo>
                          <a:pt x="154" y="83"/>
                        </a:lnTo>
                        <a:lnTo>
                          <a:pt x="158" y="100"/>
                        </a:lnTo>
                        <a:lnTo>
                          <a:pt x="165" y="142"/>
                        </a:lnTo>
                        <a:lnTo>
                          <a:pt x="165" y="184"/>
                        </a:lnTo>
                        <a:lnTo>
                          <a:pt x="164" y="187"/>
                        </a:lnTo>
                        <a:lnTo>
                          <a:pt x="164" y="194"/>
                        </a:lnTo>
                        <a:lnTo>
                          <a:pt x="162" y="211"/>
                        </a:lnTo>
                        <a:lnTo>
                          <a:pt x="158" y="228"/>
                        </a:lnTo>
                        <a:lnTo>
                          <a:pt x="157" y="230"/>
                        </a:lnTo>
                        <a:lnTo>
                          <a:pt x="156" y="231"/>
                        </a:lnTo>
                        <a:lnTo>
                          <a:pt x="154" y="231"/>
                        </a:lnTo>
                        <a:lnTo>
                          <a:pt x="151" y="232"/>
                        </a:lnTo>
                        <a:lnTo>
                          <a:pt x="149" y="233"/>
                        </a:lnTo>
                        <a:lnTo>
                          <a:pt x="149" y="233"/>
                        </a:lnTo>
                        <a:lnTo>
                          <a:pt x="148" y="234"/>
                        </a:lnTo>
                        <a:lnTo>
                          <a:pt x="146" y="237"/>
                        </a:lnTo>
                        <a:lnTo>
                          <a:pt x="142" y="240"/>
                        </a:lnTo>
                        <a:lnTo>
                          <a:pt x="139" y="246"/>
                        </a:lnTo>
                        <a:lnTo>
                          <a:pt x="139" y="247"/>
                        </a:lnTo>
                        <a:lnTo>
                          <a:pt x="138" y="241"/>
                        </a:lnTo>
                        <a:lnTo>
                          <a:pt x="137" y="230"/>
                        </a:lnTo>
                        <a:lnTo>
                          <a:pt x="137" y="210"/>
                        </a:lnTo>
                        <a:lnTo>
                          <a:pt x="132" y="188"/>
                        </a:lnTo>
                        <a:lnTo>
                          <a:pt x="131" y="182"/>
                        </a:lnTo>
                        <a:lnTo>
                          <a:pt x="129" y="179"/>
                        </a:lnTo>
                        <a:lnTo>
                          <a:pt x="125" y="170"/>
                        </a:lnTo>
                        <a:lnTo>
                          <a:pt x="119" y="155"/>
                        </a:lnTo>
                        <a:lnTo>
                          <a:pt x="110" y="139"/>
                        </a:lnTo>
                        <a:lnTo>
                          <a:pt x="107" y="135"/>
                        </a:lnTo>
                      </a:path>
                    </a:pathLst>
                  </a:custGeom>
                  <a:solidFill>
                    <a:srgbClr val="800080"/>
                  </a:solidFill>
                  <a:ln w="9525" cmpd="sng">
                    <a:noFill/>
                    <a:prstDash val="solid"/>
                    <a:round/>
                    <a:headEnd/>
                    <a:tailEnd/>
                  </a:ln>
                </p:spPr>
                <p:txBody>
                  <a:bodyPr/>
                  <a:lstStyle/>
                  <a:p>
                    <a:endParaRPr lang="en-US"/>
                  </a:p>
                </p:txBody>
              </p:sp>
              <p:sp>
                <p:nvSpPr>
                  <p:cNvPr id="410" name="Freeform 895"/>
                  <p:cNvSpPr>
                    <a:spLocks/>
                  </p:cNvSpPr>
                  <p:nvPr/>
                </p:nvSpPr>
                <p:spPr bwMode="auto">
                  <a:xfrm>
                    <a:off x="4880" y="432"/>
                    <a:ext cx="7" cy="54"/>
                  </a:xfrm>
                  <a:custGeom>
                    <a:avLst/>
                    <a:gdLst/>
                    <a:ahLst/>
                    <a:cxnLst>
                      <a:cxn ang="0">
                        <a:pos x="7" y="0"/>
                      </a:cxn>
                      <a:cxn ang="0">
                        <a:pos x="7" y="3"/>
                      </a:cxn>
                      <a:cxn ang="0">
                        <a:pos x="7" y="4"/>
                      </a:cxn>
                      <a:cxn ang="0">
                        <a:pos x="7" y="6"/>
                      </a:cxn>
                      <a:cxn ang="0">
                        <a:pos x="5" y="9"/>
                      </a:cxn>
                      <a:cxn ang="0">
                        <a:pos x="3" y="16"/>
                      </a:cxn>
                      <a:cxn ang="0">
                        <a:pos x="4" y="18"/>
                      </a:cxn>
                      <a:cxn ang="0">
                        <a:pos x="5" y="21"/>
                      </a:cxn>
                      <a:cxn ang="0">
                        <a:pos x="5" y="22"/>
                      </a:cxn>
                      <a:cxn ang="0">
                        <a:pos x="5" y="25"/>
                      </a:cxn>
                      <a:cxn ang="0">
                        <a:pos x="5" y="27"/>
                      </a:cxn>
                      <a:cxn ang="0">
                        <a:pos x="4" y="29"/>
                      </a:cxn>
                      <a:cxn ang="0">
                        <a:pos x="4" y="30"/>
                      </a:cxn>
                      <a:cxn ang="0">
                        <a:pos x="3" y="31"/>
                      </a:cxn>
                      <a:cxn ang="0">
                        <a:pos x="1" y="31"/>
                      </a:cxn>
                      <a:cxn ang="0">
                        <a:pos x="0" y="31"/>
                      </a:cxn>
                      <a:cxn ang="0">
                        <a:pos x="0" y="31"/>
                      </a:cxn>
                      <a:cxn ang="0">
                        <a:pos x="0" y="34"/>
                      </a:cxn>
                      <a:cxn ang="0">
                        <a:pos x="1" y="38"/>
                      </a:cxn>
                      <a:cxn ang="0">
                        <a:pos x="4" y="45"/>
                      </a:cxn>
                      <a:cxn ang="0">
                        <a:pos x="6" y="53"/>
                      </a:cxn>
                      <a:cxn ang="0">
                        <a:pos x="7" y="54"/>
                      </a:cxn>
                    </a:cxnLst>
                    <a:rect l="0" t="0" r="r" b="b"/>
                    <a:pathLst>
                      <a:path w="7" h="54">
                        <a:moveTo>
                          <a:pt x="7" y="0"/>
                        </a:moveTo>
                        <a:lnTo>
                          <a:pt x="7" y="3"/>
                        </a:lnTo>
                        <a:lnTo>
                          <a:pt x="7" y="4"/>
                        </a:lnTo>
                        <a:lnTo>
                          <a:pt x="7" y="6"/>
                        </a:lnTo>
                        <a:lnTo>
                          <a:pt x="5" y="9"/>
                        </a:lnTo>
                        <a:lnTo>
                          <a:pt x="3" y="16"/>
                        </a:lnTo>
                        <a:lnTo>
                          <a:pt x="4" y="18"/>
                        </a:lnTo>
                        <a:lnTo>
                          <a:pt x="5" y="21"/>
                        </a:lnTo>
                        <a:lnTo>
                          <a:pt x="5" y="22"/>
                        </a:lnTo>
                        <a:lnTo>
                          <a:pt x="5" y="25"/>
                        </a:lnTo>
                        <a:lnTo>
                          <a:pt x="5" y="27"/>
                        </a:lnTo>
                        <a:lnTo>
                          <a:pt x="4" y="29"/>
                        </a:lnTo>
                        <a:lnTo>
                          <a:pt x="4" y="30"/>
                        </a:lnTo>
                        <a:lnTo>
                          <a:pt x="3" y="31"/>
                        </a:lnTo>
                        <a:lnTo>
                          <a:pt x="1" y="31"/>
                        </a:lnTo>
                        <a:lnTo>
                          <a:pt x="0" y="31"/>
                        </a:lnTo>
                        <a:lnTo>
                          <a:pt x="0" y="31"/>
                        </a:lnTo>
                        <a:lnTo>
                          <a:pt x="0" y="34"/>
                        </a:lnTo>
                        <a:lnTo>
                          <a:pt x="1" y="38"/>
                        </a:lnTo>
                        <a:lnTo>
                          <a:pt x="4" y="45"/>
                        </a:lnTo>
                        <a:lnTo>
                          <a:pt x="6" y="53"/>
                        </a:lnTo>
                        <a:lnTo>
                          <a:pt x="7" y="54"/>
                        </a:lnTo>
                      </a:path>
                    </a:pathLst>
                  </a:custGeom>
                  <a:solidFill>
                    <a:srgbClr val="800080"/>
                  </a:solidFill>
                  <a:ln w="9525" cmpd="sng">
                    <a:noFill/>
                    <a:prstDash val="solid"/>
                    <a:round/>
                    <a:headEnd/>
                    <a:tailEnd/>
                  </a:ln>
                </p:spPr>
                <p:txBody>
                  <a:bodyPr/>
                  <a:lstStyle/>
                  <a:p>
                    <a:endParaRPr lang="en-US"/>
                  </a:p>
                </p:txBody>
              </p:sp>
              <p:sp>
                <p:nvSpPr>
                  <p:cNvPr id="411" name="Freeform 896"/>
                  <p:cNvSpPr>
                    <a:spLocks/>
                  </p:cNvSpPr>
                  <p:nvPr/>
                </p:nvSpPr>
                <p:spPr bwMode="auto">
                  <a:xfrm>
                    <a:off x="4888" y="495"/>
                    <a:ext cx="4" cy="9"/>
                  </a:xfrm>
                  <a:custGeom>
                    <a:avLst/>
                    <a:gdLst/>
                    <a:ahLst/>
                    <a:cxnLst>
                      <a:cxn ang="0">
                        <a:pos x="0" y="0"/>
                      </a:cxn>
                      <a:cxn ang="0">
                        <a:pos x="0" y="1"/>
                      </a:cxn>
                      <a:cxn ang="0">
                        <a:pos x="0" y="2"/>
                      </a:cxn>
                      <a:cxn ang="0">
                        <a:pos x="1" y="5"/>
                      </a:cxn>
                      <a:cxn ang="0">
                        <a:pos x="2" y="6"/>
                      </a:cxn>
                      <a:cxn ang="0">
                        <a:pos x="4" y="9"/>
                      </a:cxn>
                      <a:cxn ang="0">
                        <a:pos x="4" y="9"/>
                      </a:cxn>
                    </a:cxnLst>
                    <a:rect l="0" t="0" r="r" b="b"/>
                    <a:pathLst>
                      <a:path w="4" h="9">
                        <a:moveTo>
                          <a:pt x="0" y="0"/>
                        </a:moveTo>
                        <a:lnTo>
                          <a:pt x="0" y="1"/>
                        </a:lnTo>
                        <a:lnTo>
                          <a:pt x="0" y="2"/>
                        </a:lnTo>
                        <a:lnTo>
                          <a:pt x="1" y="5"/>
                        </a:lnTo>
                        <a:lnTo>
                          <a:pt x="2" y="6"/>
                        </a:lnTo>
                        <a:lnTo>
                          <a:pt x="4" y="9"/>
                        </a:lnTo>
                        <a:lnTo>
                          <a:pt x="4" y="9"/>
                        </a:lnTo>
                      </a:path>
                    </a:pathLst>
                  </a:custGeom>
                  <a:solidFill>
                    <a:srgbClr val="800080"/>
                  </a:solidFill>
                  <a:ln w="9525" cmpd="sng">
                    <a:noFill/>
                    <a:prstDash val="solid"/>
                    <a:round/>
                    <a:headEnd/>
                    <a:tailEnd/>
                  </a:ln>
                </p:spPr>
                <p:txBody>
                  <a:bodyPr/>
                  <a:lstStyle/>
                  <a:p>
                    <a:endParaRPr lang="en-US"/>
                  </a:p>
                </p:txBody>
              </p:sp>
              <p:sp>
                <p:nvSpPr>
                  <p:cNvPr id="412" name="Freeform 897"/>
                  <p:cNvSpPr>
                    <a:spLocks/>
                  </p:cNvSpPr>
                  <p:nvPr/>
                </p:nvSpPr>
                <p:spPr bwMode="auto">
                  <a:xfrm>
                    <a:off x="4896" y="507"/>
                    <a:ext cx="48" cy="83"/>
                  </a:xfrm>
                  <a:custGeom>
                    <a:avLst/>
                    <a:gdLst/>
                    <a:ahLst/>
                    <a:cxnLst>
                      <a:cxn ang="0">
                        <a:pos x="0" y="0"/>
                      </a:cxn>
                      <a:cxn ang="0">
                        <a:pos x="1" y="7"/>
                      </a:cxn>
                      <a:cxn ang="0">
                        <a:pos x="6" y="20"/>
                      </a:cxn>
                      <a:cxn ang="0">
                        <a:pos x="18" y="43"/>
                      </a:cxn>
                      <a:cxn ang="0">
                        <a:pos x="36" y="64"/>
                      </a:cxn>
                      <a:cxn ang="0">
                        <a:pos x="42" y="67"/>
                      </a:cxn>
                      <a:cxn ang="0">
                        <a:pos x="44" y="71"/>
                      </a:cxn>
                      <a:cxn ang="0">
                        <a:pos x="45" y="73"/>
                      </a:cxn>
                      <a:cxn ang="0">
                        <a:pos x="48" y="78"/>
                      </a:cxn>
                      <a:cxn ang="0">
                        <a:pos x="48" y="83"/>
                      </a:cxn>
                    </a:cxnLst>
                    <a:rect l="0" t="0" r="r" b="b"/>
                    <a:pathLst>
                      <a:path w="48" h="83">
                        <a:moveTo>
                          <a:pt x="0" y="0"/>
                        </a:moveTo>
                        <a:lnTo>
                          <a:pt x="1" y="7"/>
                        </a:lnTo>
                        <a:lnTo>
                          <a:pt x="6" y="20"/>
                        </a:lnTo>
                        <a:lnTo>
                          <a:pt x="18" y="43"/>
                        </a:lnTo>
                        <a:lnTo>
                          <a:pt x="36" y="64"/>
                        </a:lnTo>
                        <a:lnTo>
                          <a:pt x="42" y="67"/>
                        </a:lnTo>
                        <a:lnTo>
                          <a:pt x="44" y="71"/>
                        </a:lnTo>
                        <a:lnTo>
                          <a:pt x="45" y="73"/>
                        </a:lnTo>
                        <a:lnTo>
                          <a:pt x="48" y="78"/>
                        </a:lnTo>
                        <a:lnTo>
                          <a:pt x="48" y="83"/>
                        </a:lnTo>
                      </a:path>
                    </a:pathLst>
                  </a:custGeom>
                  <a:solidFill>
                    <a:srgbClr val="800080"/>
                  </a:solidFill>
                  <a:ln w="9525" cmpd="sng">
                    <a:noFill/>
                    <a:prstDash val="solid"/>
                    <a:round/>
                    <a:headEnd/>
                    <a:tailEnd/>
                  </a:ln>
                </p:spPr>
                <p:txBody>
                  <a:bodyPr/>
                  <a:lstStyle/>
                  <a:p>
                    <a:endParaRPr lang="en-US"/>
                  </a:p>
                </p:txBody>
              </p:sp>
              <p:sp>
                <p:nvSpPr>
                  <p:cNvPr id="413" name="Freeform 898"/>
                  <p:cNvSpPr>
                    <a:spLocks/>
                  </p:cNvSpPr>
                  <p:nvPr/>
                </p:nvSpPr>
                <p:spPr bwMode="auto">
                  <a:xfrm>
                    <a:off x="4895" y="440"/>
                    <a:ext cx="40" cy="38"/>
                  </a:xfrm>
                  <a:custGeom>
                    <a:avLst/>
                    <a:gdLst/>
                    <a:ahLst/>
                    <a:cxnLst>
                      <a:cxn ang="0">
                        <a:pos x="0" y="0"/>
                      </a:cxn>
                      <a:cxn ang="0">
                        <a:pos x="5" y="2"/>
                      </a:cxn>
                      <a:cxn ang="0">
                        <a:pos x="15" y="6"/>
                      </a:cxn>
                      <a:cxn ang="0">
                        <a:pos x="21" y="12"/>
                      </a:cxn>
                      <a:cxn ang="0">
                        <a:pos x="27" y="19"/>
                      </a:cxn>
                      <a:cxn ang="0">
                        <a:pos x="36" y="35"/>
                      </a:cxn>
                      <a:cxn ang="0">
                        <a:pos x="40" y="38"/>
                      </a:cxn>
                    </a:cxnLst>
                    <a:rect l="0" t="0" r="r" b="b"/>
                    <a:pathLst>
                      <a:path w="40" h="38">
                        <a:moveTo>
                          <a:pt x="0" y="0"/>
                        </a:moveTo>
                        <a:lnTo>
                          <a:pt x="5" y="2"/>
                        </a:lnTo>
                        <a:lnTo>
                          <a:pt x="15" y="6"/>
                        </a:lnTo>
                        <a:lnTo>
                          <a:pt x="21" y="12"/>
                        </a:lnTo>
                        <a:lnTo>
                          <a:pt x="27" y="19"/>
                        </a:lnTo>
                        <a:lnTo>
                          <a:pt x="36" y="35"/>
                        </a:lnTo>
                        <a:lnTo>
                          <a:pt x="40" y="38"/>
                        </a:lnTo>
                      </a:path>
                    </a:pathLst>
                  </a:custGeom>
                  <a:solidFill>
                    <a:srgbClr val="800080"/>
                  </a:solidFill>
                  <a:ln w="9525" cmpd="sng">
                    <a:noFill/>
                    <a:prstDash val="solid"/>
                    <a:round/>
                    <a:headEnd/>
                    <a:tailEnd/>
                  </a:ln>
                </p:spPr>
                <p:txBody>
                  <a:bodyPr/>
                  <a:lstStyle/>
                  <a:p>
                    <a:endParaRPr lang="en-US"/>
                  </a:p>
                </p:txBody>
              </p:sp>
              <p:sp>
                <p:nvSpPr>
                  <p:cNvPr id="414" name="Freeform 899"/>
                  <p:cNvSpPr>
                    <a:spLocks/>
                  </p:cNvSpPr>
                  <p:nvPr/>
                </p:nvSpPr>
                <p:spPr bwMode="auto">
                  <a:xfrm>
                    <a:off x="4794" y="500"/>
                    <a:ext cx="92" cy="36"/>
                  </a:xfrm>
                  <a:custGeom>
                    <a:avLst/>
                    <a:gdLst/>
                    <a:ahLst/>
                    <a:cxnLst>
                      <a:cxn ang="0">
                        <a:pos x="92" y="0"/>
                      </a:cxn>
                      <a:cxn ang="0">
                        <a:pos x="87" y="9"/>
                      </a:cxn>
                      <a:cxn ang="0">
                        <a:pos x="83" y="16"/>
                      </a:cxn>
                      <a:cxn ang="0">
                        <a:pos x="76" y="22"/>
                      </a:cxn>
                      <a:cxn ang="0">
                        <a:pos x="69" y="27"/>
                      </a:cxn>
                      <a:cxn ang="0">
                        <a:pos x="61" y="30"/>
                      </a:cxn>
                      <a:cxn ang="0">
                        <a:pos x="44" y="35"/>
                      </a:cxn>
                      <a:cxn ang="0">
                        <a:pos x="26" y="36"/>
                      </a:cxn>
                      <a:cxn ang="0">
                        <a:pos x="8" y="36"/>
                      </a:cxn>
                      <a:cxn ang="0">
                        <a:pos x="0" y="35"/>
                      </a:cxn>
                    </a:cxnLst>
                    <a:rect l="0" t="0" r="r" b="b"/>
                    <a:pathLst>
                      <a:path w="92" h="36">
                        <a:moveTo>
                          <a:pt x="92" y="0"/>
                        </a:moveTo>
                        <a:lnTo>
                          <a:pt x="87" y="9"/>
                        </a:lnTo>
                        <a:lnTo>
                          <a:pt x="83" y="16"/>
                        </a:lnTo>
                        <a:lnTo>
                          <a:pt x="76" y="22"/>
                        </a:lnTo>
                        <a:lnTo>
                          <a:pt x="69" y="27"/>
                        </a:lnTo>
                        <a:lnTo>
                          <a:pt x="61" y="30"/>
                        </a:lnTo>
                        <a:lnTo>
                          <a:pt x="44" y="35"/>
                        </a:lnTo>
                        <a:lnTo>
                          <a:pt x="26" y="36"/>
                        </a:lnTo>
                        <a:lnTo>
                          <a:pt x="8" y="36"/>
                        </a:lnTo>
                        <a:lnTo>
                          <a:pt x="0" y="35"/>
                        </a:lnTo>
                      </a:path>
                    </a:pathLst>
                  </a:custGeom>
                  <a:solidFill>
                    <a:srgbClr val="800080"/>
                  </a:solidFill>
                  <a:ln w="9525" cmpd="sng">
                    <a:noFill/>
                    <a:prstDash val="solid"/>
                    <a:round/>
                    <a:headEnd/>
                    <a:tailEnd/>
                  </a:ln>
                </p:spPr>
                <p:txBody>
                  <a:bodyPr/>
                  <a:lstStyle/>
                  <a:p>
                    <a:endParaRPr lang="en-US"/>
                  </a:p>
                </p:txBody>
              </p:sp>
              <p:sp>
                <p:nvSpPr>
                  <p:cNvPr id="415" name="Freeform 900"/>
                  <p:cNvSpPr>
                    <a:spLocks/>
                  </p:cNvSpPr>
                  <p:nvPr/>
                </p:nvSpPr>
                <p:spPr bwMode="auto">
                  <a:xfrm>
                    <a:off x="4846" y="485"/>
                    <a:ext cx="35" cy="19"/>
                  </a:xfrm>
                  <a:custGeom>
                    <a:avLst/>
                    <a:gdLst/>
                    <a:ahLst/>
                    <a:cxnLst>
                      <a:cxn ang="0">
                        <a:pos x="35" y="0"/>
                      </a:cxn>
                      <a:cxn ang="0">
                        <a:pos x="33" y="3"/>
                      </a:cxn>
                      <a:cxn ang="0">
                        <a:pos x="29" y="9"/>
                      </a:cxn>
                      <a:cxn ang="0">
                        <a:pos x="23" y="12"/>
                      </a:cxn>
                      <a:cxn ang="0">
                        <a:pos x="17" y="15"/>
                      </a:cxn>
                      <a:cxn ang="0">
                        <a:pos x="4" y="19"/>
                      </a:cxn>
                      <a:cxn ang="0">
                        <a:pos x="0" y="19"/>
                      </a:cxn>
                    </a:cxnLst>
                    <a:rect l="0" t="0" r="r" b="b"/>
                    <a:pathLst>
                      <a:path w="35" h="19">
                        <a:moveTo>
                          <a:pt x="35" y="0"/>
                        </a:moveTo>
                        <a:lnTo>
                          <a:pt x="33" y="3"/>
                        </a:lnTo>
                        <a:lnTo>
                          <a:pt x="29" y="9"/>
                        </a:lnTo>
                        <a:lnTo>
                          <a:pt x="23" y="12"/>
                        </a:lnTo>
                        <a:lnTo>
                          <a:pt x="17" y="15"/>
                        </a:lnTo>
                        <a:lnTo>
                          <a:pt x="4" y="19"/>
                        </a:lnTo>
                        <a:lnTo>
                          <a:pt x="0" y="19"/>
                        </a:lnTo>
                      </a:path>
                    </a:pathLst>
                  </a:custGeom>
                  <a:solidFill>
                    <a:srgbClr val="800080"/>
                  </a:solidFill>
                  <a:ln w="9525" cmpd="sng">
                    <a:noFill/>
                    <a:prstDash val="solid"/>
                    <a:round/>
                    <a:headEnd/>
                    <a:tailEnd/>
                  </a:ln>
                </p:spPr>
                <p:txBody>
                  <a:bodyPr/>
                  <a:lstStyle/>
                  <a:p>
                    <a:endParaRPr lang="en-US"/>
                  </a:p>
                </p:txBody>
              </p:sp>
              <p:sp>
                <p:nvSpPr>
                  <p:cNvPr id="416" name="Freeform 901"/>
                  <p:cNvSpPr>
                    <a:spLocks/>
                  </p:cNvSpPr>
                  <p:nvPr/>
                </p:nvSpPr>
                <p:spPr bwMode="auto">
                  <a:xfrm>
                    <a:off x="4818" y="496"/>
                    <a:ext cx="66" cy="16"/>
                  </a:xfrm>
                  <a:custGeom>
                    <a:avLst/>
                    <a:gdLst/>
                    <a:ahLst/>
                    <a:cxnLst>
                      <a:cxn ang="0">
                        <a:pos x="66" y="0"/>
                      </a:cxn>
                      <a:cxn ang="0">
                        <a:pos x="60" y="5"/>
                      </a:cxn>
                      <a:cxn ang="0">
                        <a:pos x="50" y="9"/>
                      </a:cxn>
                      <a:cxn ang="0">
                        <a:pos x="40" y="13"/>
                      </a:cxn>
                      <a:cxn ang="0">
                        <a:pos x="28" y="15"/>
                      </a:cxn>
                      <a:cxn ang="0">
                        <a:pos x="5" y="16"/>
                      </a:cxn>
                      <a:cxn ang="0">
                        <a:pos x="0" y="15"/>
                      </a:cxn>
                    </a:cxnLst>
                    <a:rect l="0" t="0" r="r" b="b"/>
                    <a:pathLst>
                      <a:path w="66" h="16">
                        <a:moveTo>
                          <a:pt x="66" y="0"/>
                        </a:moveTo>
                        <a:lnTo>
                          <a:pt x="60" y="5"/>
                        </a:lnTo>
                        <a:lnTo>
                          <a:pt x="50" y="9"/>
                        </a:lnTo>
                        <a:lnTo>
                          <a:pt x="40" y="13"/>
                        </a:lnTo>
                        <a:lnTo>
                          <a:pt x="28" y="15"/>
                        </a:lnTo>
                        <a:lnTo>
                          <a:pt x="5" y="16"/>
                        </a:lnTo>
                        <a:lnTo>
                          <a:pt x="0" y="15"/>
                        </a:lnTo>
                      </a:path>
                    </a:pathLst>
                  </a:custGeom>
                  <a:solidFill>
                    <a:srgbClr val="800080"/>
                  </a:solidFill>
                  <a:ln w="9525" cmpd="sng">
                    <a:noFill/>
                    <a:prstDash val="solid"/>
                    <a:round/>
                    <a:headEnd/>
                    <a:tailEnd/>
                  </a:ln>
                </p:spPr>
                <p:txBody>
                  <a:bodyPr/>
                  <a:lstStyle/>
                  <a:p>
                    <a:endParaRPr lang="en-US"/>
                  </a:p>
                </p:txBody>
              </p:sp>
              <p:sp>
                <p:nvSpPr>
                  <p:cNvPr id="417" name="Freeform 902"/>
                  <p:cNvSpPr>
                    <a:spLocks/>
                  </p:cNvSpPr>
                  <p:nvPr/>
                </p:nvSpPr>
                <p:spPr bwMode="auto">
                  <a:xfrm>
                    <a:off x="4818" y="426"/>
                    <a:ext cx="60" cy="29"/>
                  </a:xfrm>
                  <a:custGeom>
                    <a:avLst/>
                    <a:gdLst/>
                    <a:ahLst/>
                    <a:cxnLst>
                      <a:cxn ang="0">
                        <a:pos x="60" y="29"/>
                      </a:cxn>
                      <a:cxn ang="0">
                        <a:pos x="57" y="25"/>
                      </a:cxn>
                      <a:cxn ang="0">
                        <a:pos x="49" y="16"/>
                      </a:cxn>
                      <a:cxn ang="0">
                        <a:pos x="39" y="10"/>
                      </a:cxn>
                      <a:cxn ang="0">
                        <a:pos x="27" y="6"/>
                      </a:cxn>
                      <a:cxn ang="0">
                        <a:pos x="5" y="1"/>
                      </a:cxn>
                      <a:cxn ang="0">
                        <a:pos x="0" y="0"/>
                      </a:cxn>
                    </a:cxnLst>
                    <a:rect l="0" t="0" r="r" b="b"/>
                    <a:pathLst>
                      <a:path w="60" h="29">
                        <a:moveTo>
                          <a:pt x="60" y="29"/>
                        </a:moveTo>
                        <a:lnTo>
                          <a:pt x="57" y="25"/>
                        </a:lnTo>
                        <a:lnTo>
                          <a:pt x="49" y="16"/>
                        </a:lnTo>
                        <a:lnTo>
                          <a:pt x="39" y="10"/>
                        </a:lnTo>
                        <a:lnTo>
                          <a:pt x="27" y="6"/>
                        </a:lnTo>
                        <a:lnTo>
                          <a:pt x="5" y="1"/>
                        </a:lnTo>
                        <a:lnTo>
                          <a:pt x="0" y="0"/>
                        </a:lnTo>
                      </a:path>
                    </a:pathLst>
                  </a:custGeom>
                  <a:solidFill>
                    <a:srgbClr val="800080"/>
                  </a:solidFill>
                  <a:ln w="9525" cmpd="sng">
                    <a:noFill/>
                    <a:prstDash val="solid"/>
                    <a:round/>
                    <a:headEnd/>
                    <a:tailEnd/>
                  </a:ln>
                </p:spPr>
                <p:txBody>
                  <a:bodyPr/>
                  <a:lstStyle/>
                  <a:p>
                    <a:endParaRPr lang="en-US"/>
                  </a:p>
                </p:txBody>
              </p:sp>
              <p:sp>
                <p:nvSpPr>
                  <p:cNvPr id="418" name="Freeform 903"/>
                  <p:cNvSpPr>
                    <a:spLocks/>
                  </p:cNvSpPr>
                  <p:nvPr/>
                </p:nvSpPr>
                <p:spPr bwMode="auto">
                  <a:xfrm>
                    <a:off x="4799" y="402"/>
                    <a:ext cx="79" cy="43"/>
                  </a:xfrm>
                  <a:custGeom>
                    <a:avLst/>
                    <a:gdLst/>
                    <a:ahLst/>
                    <a:cxnLst>
                      <a:cxn ang="0">
                        <a:pos x="79" y="43"/>
                      </a:cxn>
                      <a:cxn ang="0">
                        <a:pos x="75" y="36"/>
                      </a:cxn>
                      <a:cxn ang="0">
                        <a:pos x="64" y="25"/>
                      </a:cxn>
                      <a:cxn ang="0">
                        <a:pos x="52" y="17"/>
                      </a:cxn>
                      <a:cxn ang="0">
                        <a:pos x="37" y="10"/>
                      </a:cxn>
                      <a:cxn ang="0">
                        <a:pos x="7" y="3"/>
                      </a:cxn>
                      <a:cxn ang="0">
                        <a:pos x="0" y="0"/>
                      </a:cxn>
                    </a:cxnLst>
                    <a:rect l="0" t="0" r="r" b="b"/>
                    <a:pathLst>
                      <a:path w="79" h="43">
                        <a:moveTo>
                          <a:pt x="79" y="43"/>
                        </a:moveTo>
                        <a:lnTo>
                          <a:pt x="75" y="36"/>
                        </a:lnTo>
                        <a:lnTo>
                          <a:pt x="64" y="25"/>
                        </a:lnTo>
                        <a:lnTo>
                          <a:pt x="52" y="17"/>
                        </a:lnTo>
                        <a:lnTo>
                          <a:pt x="37" y="10"/>
                        </a:lnTo>
                        <a:lnTo>
                          <a:pt x="7" y="3"/>
                        </a:lnTo>
                        <a:lnTo>
                          <a:pt x="0" y="0"/>
                        </a:lnTo>
                      </a:path>
                    </a:pathLst>
                  </a:custGeom>
                  <a:solidFill>
                    <a:srgbClr val="800080"/>
                  </a:solidFill>
                  <a:ln w="9525" cmpd="sng">
                    <a:noFill/>
                    <a:prstDash val="solid"/>
                    <a:round/>
                    <a:headEnd/>
                    <a:tailEnd/>
                  </a:ln>
                </p:spPr>
                <p:txBody>
                  <a:bodyPr/>
                  <a:lstStyle/>
                  <a:p>
                    <a:endParaRPr lang="en-US"/>
                  </a:p>
                </p:txBody>
              </p:sp>
              <p:sp>
                <p:nvSpPr>
                  <p:cNvPr id="419" name="Freeform 904"/>
                  <p:cNvSpPr>
                    <a:spLocks/>
                  </p:cNvSpPr>
                  <p:nvPr/>
                </p:nvSpPr>
                <p:spPr bwMode="auto">
                  <a:xfrm>
                    <a:off x="4788" y="772"/>
                    <a:ext cx="54" cy="31"/>
                  </a:xfrm>
                  <a:custGeom>
                    <a:avLst/>
                    <a:gdLst/>
                    <a:ahLst/>
                    <a:cxnLst>
                      <a:cxn ang="0">
                        <a:pos x="1" y="5"/>
                      </a:cxn>
                      <a:cxn ang="0">
                        <a:pos x="2" y="5"/>
                      </a:cxn>
                      <a:cxn ang="0">
                        <a:pos x="4" y="4"/>
                      </a:cxn>
                      <a:cxn ang="0">
                        <a:pos x="10" y="1"/>
                      </a:cxn>
                      <a:cxn ang="0">
                        <a:pos x="15" y="0"/>
                      </a:cxn>
                      <a:cxn ang="0">
                        <a:pos x="18" y="0"/>
                      </a:cxn>
                      <a:cxn ang="0">
                        <a:pos x="20" y="1"/>
                      </a:cxn>
                      <a:cxn ang="0">
                        <a:pos x="22" y="2"/>
                      </a:cxn>
                      <a:cxn ang="0">
                        <a:pos x="26" y="4"/>
                      </a:cxn>
                      <a:cxn ang="0">
                        <a:pos x="29" y="5"/>
                      </a:cxn>
                      <a:cxn ang="0">
                        <a:pos x="31" y="7"/>
                      </a:cxn>
                      <a:cxn ang="0">
                        <a:pos x="32" y="7"/>
                      </a:cxn>
                      <a:cxn ang="0">
                        <a:pos x="38" y="9"/>
                      </a:cxn>
                      <a:cxn ang="0">
                        <a:pos x="47" y="13"/>
                      </a:cxn>
                      <a:cxn ang="0">
                        <a:pos x="53" y="16"/>
                      </a:cxn>
                      <a:cxn ang="0">
                        <a:pos x="54" y="16"/>
                      </a:cxn>
                      <a:cxn ang="0">
                        <a:pos x="53" y="17"/>
                      </a:cxn>
                      <a:cxn ang="0">
                        <a:pos x="52" y="18"/>
                      </a:cxn>
                      <a:cxn ang="0">
                        <a:pos x="50" y="19"/>
                      </a:cxn>
                      <a:cxn ang="0">
                        <a:pos x="45" y="22"/>
                      </a:cxn>
                      <a:cxn ang="0">
                        <a:pos x="32" y="26"/>
                      </a:cxn>
                      <a:cxn ang="0">
                        <a:pos x="23" y="28"/>
                      </a:cxn>
                      <a:cxn ang="0">
                        <a:pos x="21" y="30"/>
                      </a:cxn>
                      <a:cxn ang="0">
                        <a:pos x="17" y="30"/>
                      </a:cxn>
                      <a:cxn ang="0">
                        <a:pos x="9" y="31"/>
                      </a:cxn>
                      <a:cxn ang="0">
                        <a:pos x="1" y="31"/>
                      </a:cxn>
                      <a:cxn ang="0">
                        <a:pos x="0" y="30"/>
                      </a:cxn>
                    </a:cxnLst>
                    <a:rect l="0" t="0" r="r" b="b"/>
                    <a:pathLst>
                      <a:path w="54" h="31">
                        <a:moveTo>
                          <a:pt x="1" y="5"/>
                        </a:moveTo>
                        <a:lnTo>
                          <a:pt x="2" y="5"/>
                        </a:lnTo>
                        <a:lnTo>
                          <a:pt x="4" y="4"/>
                        </a:lnTo>
                        <a:lnTo>
                          <a:pt x="10" y="1"/>
                        </a:lnTo>
                        <a:lnTo>
                          <a:pt x="15" y="0"/>
                        </a:lnTo>
                        <a:lnTo>
                          <a:pt x="18" y="0"/>
                        </a:lnTo>
                        <a:lnTo>
                          <a:pt x="20" y="1"/>
                        </a:lnTo>
                        <a:lnTo>
                          <a:pt x="22" y="2"/>
                        </a:lnTo>
                        <a:lnTo>
                          <a:pt x="26" y="4"/>
                        </a:lnTo>
                        <a:lnTo>
                          <a:pt x="29" y="5"/>
                        </a:lnTo>
                        <a:lnTo>
                          <a:pt x="31" y="7"/>
                        </a:lnTo>
                        <a:lnTo>
                          <a:pt x="32" y="7"/>
                        </a:lnTo>
                        <a:lnTo>
                          <a:pt x="38" y="9"/>
                        </a:lnTo>
                        <a:lnTo>
                          <a:pt x="47" y="13"/>
                        </a:lnTo>
                        <a:lnTo>
                          <a:pt x="53" y="16"/>
                        </a:lnTo>
                        <a:lnTo>
                          <a:pt x="54" y="16"/>
                        </a:lnTo>
                        <a:lnTo>
                          <a:pt x="53" y="17"/>
                        </a:lnTo>
                        <a:lnTo>
                          <a:pt x="52" y="18"/>
                        </a:lnTo>
                        <a:lnTo>
                          <a:pt x="50" y="19"/>
                        </a:lnTo>
                        <a:lnTo>
                          <a:pt x="45" y="22"/>
                        </a:lnTo>
                        <a:lnTo>
                          <a:pt x="32" y="26"/>
                        </a:lnTo>
                        <a:lnTo>
                          <a:pt x="23" y="28"/>
                        </a:lnTo>
                        <a:lnTo>
                          <a:pt x="21" y="30"/>
                        </a:lnTo>
                        <a:lnTo>
                          <a:pt x="17" y="30"/>
                        </a:lnTo>
                        <a:lnTo>
                          <a:pt x="9" y="31"/>
                        </a:lnTo>
                        <a:lnTo>
                          <a:pt x="1" y="31"/>
                        </a:lnTo>
                        <a:lnTo>
                          <a:pt x="0" y="30"/>
                        </a:lnTo>
                      </a:path>
                    </a:pathLst>
                  </a:custGeom>
                  <a:solidFill>
                    <a:srgbClr val="800080"/>
                  </a:solidFill>
                  <a:ln w="9525" cmpd="sng">
                    <a:noFill/>
                    <a:prstDash val="solid"/>
                    <a:round/>
                    <a:headEnd/>
                    <a:tailEnd/>
                  </a:ln>
                </p:spPr>
                <p:txBody>
                  <a:bodyPr/>
                  <a:lstStyle/>
                  <a:p>
                    <a:endParaRPr lang="en-US"/>
                  </a:p>
                </p:txBody>
              </p:sp>
              <p:sp>
                <p:nvSpPr>
                  <p:cNvPr id="420" name="Freeform 905"/>
                  <p:cNvSpPr>
                    <a:spLocks/>
                  </p:cNvSpPr>
                  <p:nvPr/>
                </p:nvSpPr>
                <p:spPr bwMode="auto">
                  <a:xfrm>
                    <a:off x="4790" y="708"/>
                    <a:ext cx="34" cy="31"/>
                  </a:xfrm>
                  <a:custGeom>
                    <a:avLst/>
                    <a:gdLst/>
                    <a:ahLst/>
                    <a:cxnLst>
                      <a:cxn ang="0">
                        <a:pos x="26" y="0"/>
                      </a:cxn>
                      <a:cxn ang="0">
                        <a:pos x="30" y="5"/>
                      </a:cxn>
                      <a:cxn ang="0">
                        <a:pos x="33" y="9"/>
                      </a:cxn>
                      <a:cxn ang="0">
                        <a:pos x="34" y="13"/>
                      </a:cxn>
                      <a:cxn ang="0">
                        <a:pos x="34" y="18"/>
                      </a:cxn>
                      <a:cxn ang="0">
                        <a:pos x="33" y="22"/>
                      </a:cxn>
                      <a:cxn ang="0">
                        <a:pos x="32" y="23"/>
                      </a:cxn>
                      <a:cxn ang="0">
                        <a:pos x="29" y="26"/>
                      </a:cxn>
                      <a:cxn ang="0">
                        <a:pos x="27" y="27"/>
                      </a:cxn>
                      <a:cxn ang="0">
                        <a:pos x="25" y="29"/>
                      </a:cxn>
                      <a:cxn ang="0">
                        <a:pos x="22" y="29"/>
                      </a:cxn>
                      <a:cxn ang="0">
                        <a:pos x="16" y="30"/>
                      </a:cxn>
                      <a:cxn ang="0">
                        <a:pos x="15" y="30"/>
                      </a:cxn>
                      <a:cxn ang="0">
                        <a:pos x="17" y="29"/>
                      </a:cxn>
                      <a:cxn ang="0">
                        <a:pos x="19" y="27"/>
                      </a:cxn>
                      <a:cxn ang="0">
                        <a:pos x="20" y="25"/>
                      </a:cxn>
                      <a:cxn ang="0">
                        <a:pos x="20" y="23"/>
                      </a:cxn>
                      <a:cxn ang="0">
                        <a:pos x="19" y="22"/>
                      </a:cxn>
                      <a:cxn ang="0">
                        <a:pos x="18" y="21"/>
                      </a:cxn>
                      <a:cxn ang="0">
                        <a:pos x="17" y="21"/>
                      </a:cxn>
                      <a:cxn ang="0">
                        <a:pos x="15" y="21"/>
                      </a:cxn>
                      <a:cxn ang="0">
                        <a:pos x="13" y="21"/>
                      </a:cxn>
                      <a:cxn ang="0">
                        <a:pos x="11" y="21"/>
                      </a:cxn>
                      <a:cxn ang="0">
                        <a:pos x="11" y="21"/>
                      </a:cxn>
                      <a:cxn ang="0">
                        <a:pos x="10" y="22"/>
                      </a:cxn>
                      <a:cxn ang="0">
                        <a:pos x="8" y="25"/>
                      </a:cxn>
                      <a:cxn ang="0">
                        <a:pos x="7" y="27"/>
                      </a:cxn>
                      <a:cxn ang="0">
                        <a:pos x="3" y="31"/>
                      </a:cxn>
                      <a:cxn ang="0">
                        <a:pos x="0" y="30"/>
                      </a:cxn>
                      <a:cxn ang="0">
                        <a:pos x="1" y="30"/>
                      </a:cxn>
                    </a:cxnLst>
                    <a:rect l="0" t="0" r="r" b="b"/>
                    <a:pathLst>
                      <a:path w="34" h="31">
                        <a:moveTo>
                          <a:pt x="26" y="0"/>
                        </a:moveTo>
                        <a:lnTo>
                          <a:pt x="30" y="5"/>
                        </a:lnTo>
                        <a:lnTo>
                          <a:pt x="33" y="9"/>
                        </a:lnTo>
                        <a:lnTo>
                          <a:pt x="34" y="13"/>
                        </a:lnTo>
                        <a:lnTo>
                          <a:pt x="34" y="18"/>
                        </a:lnTo>
                        <a:lnTo>
                          <a:pt x="33" y="22"/>
                        </a:lnTo>
                        <a:lnTo>
                          <a:pt x="32" y="23"/>
                        </a:lnTo>
                        <a:lnTo>
                          <a:pt x="29" y="26"/>
                        </a:lnTo>
                        <a:lnTo>
                          <a:pt x="27" y="27"/>
                        </a:lnTo>
                        <a:lnTo>
                          <a:pt x="25" y="29"/>
                        </a:lnTo>
                        <a:lnTo>
                          <a:pt x="22" y="29"/>
                        </a:lnTo>
                        <a:lnTo>
                          <a:pt x="16" y="30"/>
                        </a:lnTo>
                        <a:lnTo>
                          <a:pt x="15" y="30"/>
                        </a:lnTo>
                        <a:lnTo>
                          <a:pt x="17" y="29"/>
                        </a:lnTo>
                        <a:lnTo>
                          <a:pt x="19" y="27"/>
                        </a:lnTo>
                        <a:lnTo>
                          <a:pt x="20" y="25"/>
                        </a:lnTo>
                        <a:lnTo>
                          <a:pt x="20" y="23"/>
                        </a:lnTo>
                        <a:lnTo>
                          <a:pt x="19" y="22"/>
                        </a:lnTo>
                        <a:lnTo>
                          <a:pt x="18" y="21"/>
                        </a:lnTo>
                        <a:lnTo>
                          <a:pt x="17" y="21"/>
                        </a:lnTo>
                        <a:lnTo>
                          <a:pt x="15" y="21"/>
                        </a:lnTo>
                        <a:lnTo>
                          <a:pt x="13" y="21"/>
                        </a:lnTo>
                        <a:lnTo>
                          <a:pt x="11" y="21"/>
                        </a:lnTo>
                        <a:lnTo>
                          <a:pt x="11" y="21"/>
                        </a:lnTo>
                        <a:lnTo>
                          <a:pt x="10" y="22"/>
                        </a:lnTo>
                        <a:lnTo>
                          <a:pt x="8" y="25"/>
                        </a:lnTo>
                        <a:lnTo>
                          <a:pt x="7" y="27"/>
                        </a:lnTo>
                        <a:lnTo>
                          <a:pt x="3" y="31"/>
                        </a:lnTo>
                        <a:lnTo>
                          <a:pt x="0" y="30"/>
                        </a:lnTo>
                        <a:lnTo>
                          <a:pt x="1" y="30"/>
                        </a:lnTo>
                      </a:path>
                    </a:pathLst>
                  </a:custGeom>
                  <a:solidFill>
                    <a:srgbClr val="800080"/>
                  </a:solidFill>
                  <a:ln w="9525" cmpd="sng">
                    <a:noFill/>
                    <a:prstDash val="solid"/>
                    <a:round/>
                    <a:headEnd/>
                    <a:tailEnd/>
                  </a:ln>
                </p:spPr>
                <p:txBody>
                  <a:bodyPr/>
                  <a:lstStyle/>
                  <a:p>
                    <a:endParaRPr lang="en-US"/>
                  </a:p>
                </p:txBody>
              </p:sp>
              <p:sp>
                <p:nvSpPr>
                  <p:cNvPr id="421" name="Freeform 906"/>
                  <p:cNvSpPr>
                    <a:spLocks/>
                  </p:cNvSpPr>
                  <p:nvPr/>
                </p:nvSpPr>
                <p:spPr bwMode="auto">
                  <a:xfrm>
                    <a:off x="4790" y="700"/>
                    <a:ext cx="15" cy="3"/>
                  </a:xfrm>
                  <a:custGeom>
                    <a:avLst/>
                    <a:gdLst/>
                    <a:ahLst/>
                    <a:cxnLst>
                      <a:cxn ang="0">
                        <a:pos x="15" y="3"/>
                      </a:cxn>
                      <a:cxn ang="0">
                        <a:pos x="11" y="2"/>
                      </a:cxn>
                      <a:cxn ang="0">
                        <a:pos x="9" y="1"/>
                      </a:cxn>
                      <a:cxn ang="0">
                        <a:pos x="6" y="1"/>
                      </a:cxn>
                      <a:cxn ang="0">
                        <a:pos x="1" y="1"/>
                      </a:cxn>
                      <a:cxn ang="0">
                        <a:pos x="0" y="0"/>
                      </a:cxn>
                    </a:cxnLst>
                    <a:rect l="0" t="0" r="r" b="b"/>
                    <a:pathLst>
                      <a:path w="15" h="3">
                        <a:moveTo>
                          <a:pt x="15" y="3"/>
                        </a:moveTo>
                        <a:lnTo>
                          <a:pt x="11" y="2"/>
                        </a:lnTo>
                        <a:lnTo>
                          <a:pt x="9" y="1"/>
                        </a:lnTo>
                        <a:lnTo>
                          <a:pt x="6" y="1"/>
                        </a:lnTo>
                        <a:lnTo>
                          <a:pt x="1" y="1"/>
                        </a:lnTo>
                        <a:lnTo>
                          <a:pt x="0" y="0"/>
                        </a:lnTo>
                      </a:path>
                    </a:pathLst>
                  </a:custGeom>
                  <a:solidFill>
                    <a:srgbClr val="800080"/>
                  </a:solidFill>
                  <a:ln w="9525" cmpd="sng">
                    <a:noFill/>
                    <a:prstDash val="solid"/>
                    <a:round/>
                    <a:headEnd/>
                    <a:tailEnd/>
                  </a:ln>
                </p:spPr>
                <p:txBody>
                  <a:bodyPr/>
                  <a:lstStyle/>
                  <a:p>
                    <a:endParaRPr lang="en-US"/>
                  </a:p>
                </p:txBody>
              </p:sp>
              <p:sp>
                <p:nvSpPr>
                  <p:cNvPr id="422" name="Freeform 907"/>
                  <p:cNvSpPr>
                    <a:spLocks/>
                  </p:cNvSpPr>
                  <p:nvPr/>
                </p:nvSpPr>
                <p:spPr bwMode="auto">
                  <a:xfrm>
                    <a:off x="4840" y="632"/>
                    <a:ext cx="50" cy="20"/>
                  </a:xfrm>
                  <a:custGeom>
                    <a:avLst/>
                    <a:gdLst/>
                    <a:ahLst/>
                    <a:cxnLst>
                      <a:cxn ang="0">
                        <a:pos x="0" y="4"/>
                      </a:cxn>
                      <a:cxn ang="0">
                        <a:pos x="4" y="2"/>
                      </a:cxn>
                      <a:cxn ang="0">
                        <a:pos x="9" y="0"/>
                      </a:cxn>
                      <a:cxn ang="0">
                        <a:pos x="13" y="0"/>
                      </a:cxn>
                      <a:cxn ang="0">
                        <a:pos x="18" y="0"/>
                      </a:cxn>
                      <a:cxn ang="0">
                        <a:pos x="22" y="1"/>
                      </a:cxn>
                      <a:cxn ang="0">
                        <a:pos x="30" y="4"/>
                      </a:cxn>
                      <a:cxn ang="0">
                        <a:pos x="39" y="10"/>
                      </a:cxn>
                      <a:cxn ang="0">
                        <a:pos x="46" y="17"/>
                      </a:cxn>
                      <a:cxn ang="0">
                        <a:pos x="50" y="20"/>
                      </a:cxn>
                    </a:cxnLst>
                    <a:rect l="0" t="0" r="r" b="b"/>
                    <a:pathLst>
                      <a:path w="50" h="20">
                        <a:moveTo>
                          <a:pt x="0" y="4"/>
                        </a:moveTo>
                        <a:lnTo>
                          <a:pt x="4" y="2"/>
                        </a:lnTo>
                        <a:lnTo>
                          <a:pt x="9" y="0"/>
                        </a:lnTo>
                        <a:lnTo>
                          <a:pt x="13" y="0"/>
                        </a:lnTo>
                        <a:lnTo>
                          <a:pt x="18" y="0"/>
                        </a:lnTo>
                        <a:lnTo>
                          <a:pt x="22" y="1"/>
                        </a:lnTo>
                        <a:lnTo>
                          <a:pt x="30" y="4"/>
                        </a:lnTo>
                        <a:lnTo>
                          <a:pt x="39" y="10"/>
                        </a:lnTo>
                        <a:lnTo>
                          <a:pt x="46" y="17"/>
                        </a:lnTo>
                        <a:lnTo>
                          <a:pt x="50" y="20"/>
                        </a:lnTo>
                      </a:path>
                    </a:pathLst>
                  </a:custGeom>
                  <a:solidFill>
                    <a:srgbClr val="800080"/>
                  </a:solidFill>
                  <a:ln w="9525" cmpd="sng">
                    <a:noFill/>
                    <a:prstDash val="solid"/>
                    <a:round/>
                    <a:headEnd/>
                    <a:tailEnd/>
                  </a:ln>
                </p:spPr>
                <p:txBody>
                  <a:bodyPr/>
                  <a:lstStyle/>
                  <a:p>
                    <a:endParaRPr lang="en-US"/>
                  </a:p>
                </p:txBody>
              </p:sp>
            </p:grpSp>
            <p:sp>
              <p:nvSpPr>
                <p:cNvPr id="320" name="Freeform 908"/>
                <p:cNvSpPr>
                  <a:spLocks/>
                </p:cNvSpPr>
                <p:nvPr/>
              </p:nvSpPr>
              <p:spPr bwMode="auto">
                <a:xfrm>
                  <a:off x="2199" y="1858"/>
                  <a:ext cx="341" cy="1917"/>
                </a:xfrm>
                <a:custGeom>
                  <a:avLst/>
                  <a:gdLst/>
                  <a:ahLst/>
                  <a:cxnLst>
                    <a:cxn ang="0">
                      <a:pos x="329" y="1864"/>
                    </a:cxn>
                    <a:cxn ang="0">
                      <a:pos x="320" y="1831"/>
                    </a:cxn>
                    <a:cxn ang="0">
                      <a:pos x="314" y="1807"/>
                    </a:cxn>
                    <a:cxn ang="0">
                      <a:pos x="297" y="1759"/>
                    </a:cxn>
                    <a:cxn ang="0">
                      <a:pos x="288" y="1682"/>
                    </a:cxn>
                    <a:cxn ang="0">
                      <a:pos x="285" y="1657"/>
                    </a:cxn>
                    <a:cxn ang="0">
                      <a:pos x="269" y="1581"/>
                    </a:cxn>
                    <a:cxn ang="0">
                      <a:pos x="268" y="1518"/>
                    </a:cxn>
                    <a:cxn ang="0">
                      <a:pos x="266" y="1407"/>
                    </a:cxn>
                    <a:cxn ang="0">
                      <a:pos x="258" y="1176"/>
                    </a:cxn>
                    <a:cxn ang="0">
                      <a:pos x="266" y="1074"/>
                    </a:cxn>
                    <a:cxn ang="0">
                      <a:pos x="284" y="990"/>
                    </a:cxn>
                    <a:cxn ang="0">
                      <a:pos x="293" y="849"/>
                    </a:cxn>
                    <a:cxn ang="0">
                      <a:pos x="311" y="713"/>
                    </a:cxn>
                    <a:cxn ang="0">
                      <a:pos x="333" y="561"/>
                    </a:cxn>
                    <a:cxn ang="0">
                      <a:pos x="321" y="249"/>
                    </a:cxn>
                    <a:cxn ang="0">
                      <a:pos x="295" y="228"/>
                    </a:cxn>
                    <a:cxn ang="0">
                      <a:pos x="288" y="223"/>
                    </a:cxn>
                    <a:cxn ang="0">
                      <a:pos x="269" y="187"/>
                    </a:cxn>
                    <a:cxn ang="0">
                      <a:pos x="147" y="57"/>
                    </a:cxn>
                    <a:cxn ang="0">
                      <a:pos x="117" y="43"/>
                    </a:cxn>
                    <a:cxn ang="0">
                      <a:pos x="97" y="15"/>
                    </a:cxn>
                    <a:cxn ang="0">
                      <a:pos x="83" y="0"/>
                    </a:cxn>
                    <a:cxn ang="0">
                      <a:pos x="68" y="28"/>
                    </a:cxn>
                    <a:cxn ang="0">
                      <a:pos x="18" y="206"/>
                    </a:cxn>
                    <a:cxn ang="0">
                      <a:pos x="1" y="290"/>
                    </a:cxn>
                    <a:cxn ang="0">
                      <a:pos x="7" y="542"/>
                    </a:cxn>
                    <a:cxn ang="0">
                      <a:pos x="35" y="761"/>
                    </a:cxn>
                    <a:cxn ang="0">
                      <a:pos x="71" y="866"/>
                    </a:cxn>
                    <a:cxn ang="0">
                      <a:pos x="79" y="959"/>
                    </a:cxn>
                    <a:cxn ang="0">
                      <a:pos x="87" y="1058"/>
                    </a:cxn>
                    <a:cxn ang="0">
                      <a:pos x="63" y="1211"/>
                    </a:cxn>
                    <a:cxn ang="0">
                      <a:pos x="69" y="1375"/>
                    </a:cxn>
                    <a:cxn ang="0">
                      <a:pos x="139" y="1557"/>
                    </a:cxn>
                    <a:cxn ang="0">
                      <a:pos x="158" y="1706"/>
                    </a:cxn>
                    <a:cxn ang="0">
                      <a:pos x="158" y="1719"/>
                    </a:cxn>
                    <a:cxn ang="0">
                      <a:pos x="159" y="1751"/>
                    </a:cxn>
                    <a:cxn ang="0">
                      <a:pos x="150" y="1771"/>
                    </a:cxn>
                    <a:cxn ang="0">
                      <a:pos x="126" y="1836"/>
                    </a:cxn>
                    <a:cxn ang="0">
                      <a:pos x="121" y="1847"/>
                    </a:cxn>
                    <a:cxn ang="0">
                      <a:pos x="117" y="1854"/>
                    </a:cxn>
                    <a:cxn ang="0">
                      <a:pos x="114" y="1872"/>
                    </a:cxn>
                    <a:cxn ang="0">
                      <a:pos x="125" y="1888"/>
                    </a:cxn>
                    <a:cxn ang="0">
                      <a:pos x="156" y="1888"/>
                    </a:cxn>
                    <a:cxn ang="0">
                      <a:pos x="166" y="1901"/>
                    </a:cxn>
                    <a:cxn ang="0">
                      <a:pos x="195" y="1897"/>
                    </a:cxn>
                    <a:cxn ang="0">
                      <a:pos x="204" y="1905"/>
                    </a:cxn>
                    <a:cxn ang="0">
                      <a:pos x="228" y="1907"/>
                    </a:cxn>
                    <a:cxn ang="0">
                      <a:pos x="240" y="1905"/>
                    </a:cxn>
                    <a:cxn ang="0">
                      <a:pos x="263" y="1909"/>
                    </a:cxn>
                    <a:cxn ang="0">
                      <a:pos x="275" y="1906"/>
                    </a:cxn>
                    <a:cxn ang="0">
                      <a:pos x="289" y="1916"/>
                    </a:cxn>
                    <a:cxn ang="0">
                      <a:pos x="314" y="1913"/>
                    </a:cxn>
                    <a:cxn ang="0">
                      <a:pos x="333" y="1896"/>
                    </a:cxn>
                  </a:cxnLst>
                  <a:rect l="0" t="0" r="r" b="b"/>
                  <a:pathLst>
                    <a:path w="341" h="1917">
                      <a:moveTo>
                        <a:pt x="338" y="1884"/>
                      </a:moveTo>
                      <a:lnTo>
                        <a:pt x="337" y="1881"/>
                      </a:lnTo>
                      <a:lnTo>
                        <a:pt x="332" y="1872"/>
                      </a:lnTo>
                      <a:lnTo>
                        <a:pt x="329" y="1864"/>
                      </a:lnTo>
                      <a:lnTo>
                        <a:pt x="321" y="1849"/>
                      </a:lnTo>
                      <a:lnTo>
                        <a:pt x="320" y="1838"/>
                      </a:lnTo>
                      <a:lnTo>
                        <a:pt x="320" y="1836"/>
                      </a:lnTo>
                      <a:lnTo>
                        <a:pt x="320" y="1831"/>
                      </a:lnTo>
                      <a:lnTo>
                        <a:pt x="319" y="1822"/>
                      </a:lnTo>
                      <a:lnTo>
                        <a:pt x="316" y="1813"/>
                      </a:lnTo>
                      <a:lnTo>
                        <a:pt x="316" y="1811"/>
                      </a:lnTo>
                      <a:lnTo>
                        <a:pt x="314" y="1807"/>
                      </a:lnTo>
                      <a:lnTo>
                        <a:pt x="310" y="1800"/>
                      </a:lnTo>
                      <a:lnTo>
                        <a:pt x="302" y="1783"/>
                      </a:lnTo>
                      <a:lnTo>
                        <a:pt x="297" y="1764"/>
                      </a:lnTo>
                      <a:lnTo>
                        <a:pt x="297" y="1759"/>
                      </a:lnTo>
                      <a:lnTo>
                        <a:pt x="297" y="1752"/>
                      </a:lnTo>
                      <a:lnTo>
                        <a:pt x="297" y="1738"/>
                      </a:lnTo>
                      <a:lnTo>
                        <a:pt x="295" y="1709"/>
                      </a:lnTo>
                      <a:lnTo>
                        <a:pt x="288" y="1682"/>
                      </a:lnTo>
                      <a:lnTo>
                        <a:pt x="286" y="1674"/>
                      </a:lnTo>
                      <a:lnTo>
                        <a:pt x="285" y="1664"/>
                      </a:lnTo>
                      <a:lnTo>
                        <a:pt x="285" y="1658"/>
                      </a:lnTo>
                      <a:lnTo>
                        <a:pt x="285" y="1657"/>
                      </a:lnTo>
                      <a:lnTo>
                        <a:pt x="284" y="1650"/>
                      </a:lnTo>
                      <a:lnTo>
                        <a:pt x="281" y="1637"/>
                      </a:lnTo>
                      <a:lnTo>
                        <a:pt x="275" y="1607"/>
                      </a:lnTo>
                      <a:lnTo>
                        <a:pt x="269" y="1581"/>
                      </a:lnTo>
                      <a:lnTo>
                        <a:pt x="269" y="1574"/>
                      </a:lnTo>
                      <a:lnTo>
                        <a:pt x="269" y="1567"/>
                      </a:lnTo>
                      <a:lnTo>
                        <a:pt x="269" y="1551"/>
                      </a:lnTo>
                      <a:lnTo>
                        <a:pt x="268" y="1518"/>
                      </a:lnTo>
                      <a:lnTo>
                        <a:pt x="264" y="1485"/>
                      </a:lnTo>
                      <a:lnTo>
                        <a:pt x="264" y="1477"/>
                      </a:lnTo>
                      <a:lnTo>
                        <a:pt x="262" y="1452"/>
                      </a:lnTo>
                      <a:lnTo>
                        <a:pt x="266" y="1407"/>
                      </a:lnTo>
                      <a:lnTo>
                        <a:pt x="277" y="1319"/>
                      </a:lnTo>
                      <a:lnTo>
                        <a:pt x="269" y="1216"/>
                      </a:lnTo>
                      <a:lnTo>
                        <a:pt x="260" y="1184"/>
                      </a:lnTo>
                      <a:lnTo>
                        <a:pt x="258" y="1176"/>
                      </a:lnTo>
                      <a:lnTo>
                        <a:pt x="255" y="1158"/>
                      </a:lnTo>
                      <a:lnTo>
                        <a:pt x="256" y="1139"/>
                      </a:lnTo>
                      <a:lnTo>
                        <a:pt x="261" y="1100"/>
                      </a:lnTo>
                      <a:lnTo>
                        <a:pt x="266" y="1074"/>
                      </a:lnTo>
                      <a:lnTo>
                        <a:pt x="266" y="1067"/>
                      </a:lnTo>
                      <a:lnTo>
                        <a:pt x="269" y="1052"/>
                      </a:lnTo>
                      <a:lnTo>
                        <a:pt x="277" y="1021"/>
                      </a:lnTo>
                      <a:lnTo>
                        <a:pt x="284" y="990"/>
                      </a:lnTo>
                      <a:lnTo>
                        <a:pt x="285" y="981"/>
                      </a:lnTo>
                      <a:lnTo>
                        <a:pt x="286" y="961"/>
                      </a:lnTo>
                      <a:lnTo>
                        <a:pt x="289" y="924"/>
                      </a:lnTo>
                      <a:lnTo>
                        <a:pt x="293" y="849"/>
                      </a:lnTo>
                      <a:lnTo>
                        <a:pt x="301" y="771"/>
                      </a:lnTo>
                      <a:lnTo>
                        <a:pt x="304" y="750"/>
                      </a:lnTo>
                      <a:lnTo>
                        <a:pt x="306" y="737"/>
                      </a:lnTo>
                      <a:lnTo>
                        <a:pt x="311" y="713"/>
                      </a:lnTo>
                      <a:lnTo>
                        <a:pt x="319" y="661"/>
                      </a:lnTo>
                      <a:lnTo>
                        <a:pt x="327" y="607"/>
                      </a:lnTo>
                      <a:lnTo>
                        <a:pt x="329" y="594"/>
                      </a:lnTo>
                      <a:lnTo>
                        <a:pt x="333" y="561"/>
                      </a:lnTo>
                      <a:lnTo>
                        <a:pt x="341" y="484"/>
                      </a:lnTo>
                      <a:lnTo>
                        <a:pt x="341" y="330"/>
                      </a:lnTo>
                      <a:lnTo>
                        <a:pt x="330" y="270"/>
                      </a:lnTo>
                      <a:lnTo>
                        <a:pt x="321" y="249"/>
                      </a:lnTo>
                      <a:lnTo>
                        <a:pt x="308" y="235"/>
                      </a:lnTo>
                      <a:lnTo>
                        <a:pt x="302" y="231"/>
                      </a:lnTo>
                      <a:lnTo>
                        <a:pt x="295" y="228"/>
                      </a:lnTo>
                      <a:lnTo>
                        <a:pt x="295" y="228"/>
                      </a:lnTo>
                      <a:lnTo>
                        <a:pt x="293" y="228"/>
                      </a:lnTo>
                      <a:lnTo>
                        <a:pt x="290" y="227"/>
                      </a:lnTo>
                      <a:lnTo>
                        <a:pt x="289" y="225"/>
                      </a:lnTo>
                      <a:lnTo>
                        <a:pt x="288" y="223"/>
                      </a:lnTo>
                      <a:lnTo>
                        <a:pt x="286" y="217"/>
                      </a:lnTo>
                      <a:lnTo>
                        <a:pt x="282" y="205"/>
                      </a:lnTo>
                      <a:lnTo>
                        <a:pt x="280" y="199"/>
                      </a:lnTo>
                      <a:lnTo>
                        <a:pt x="269" y="187"/>
                      </a:lnTo>
                      <a:lnTo>
                        <a:pt x="247" y="162"/>
                      </a:lnTo>
                      <a:lnTo>
                        <a:pt x="203" y="115"/>
                      </a:lnTo>
                      <a:lnTo>
                        <a:pt x="158" y="69"/>
                      </a:lnTo>
                      <a:lnTo>
                        <a:pt x="147" y="57"/>
                      </a:lnTo>
                      <a:lnTo>
                        <a:pt x="143" y="54"/>
                      </a:lnTo>
                      <a:lnTo>
                        <a:pt x="138" y="51"/>
                      </a:lnTo>
                      <a:lnTo>
                        <a:pt x="131" y="49"/>
                      </a:lnTo>
                      <a:lnTo>
                        <a:pt x="117" y="43"/>
                      </a:lnTo>
                      <a:lnTo>
                        <a:pt x="109" y="35"/>
                      </a:lnTo>
                      <a:lnTo>
                        <a:pt x="107" y="33"/>
                      </a:lnTo>
                      <a:lnTo>
                        <a:pt x="103" y="27"/>
                      </a:lnTo>
                      <a:lnTo>
                        <a:pt x="97" y="15"/>
                      </a:lnTo>
                      <a:lnTo>
                        <a:pt x="90" y="3"/>
                      </a:lnTo>
                      <a:lnTo>
                        <a:pt x="89" y="0"/>
                      </a:lnTo>
                      <a:lnTo>
                        <a:pt x="85" y="0"/>
                      </a:lnTo>
                      <a:lnTo>
                        <a:pt x="83" y="0"/>
                      </a:lnTo>
                      <a:lnTo>
                        <a:pt x="80" y="1"/>
                      </a:lnTo>
                      <a:lnTo>
                        <a:pt x="73" y="3"/>
                      </a:lnTo>
                      <a:lnTo>
                        <a:pt x="73" y="4"/>
                      </a:lnTo>
                      <a:lnTo>
                        <a:pt x="68" y="28"/>
                      </a:lnTo>
                      <a:lnTo>
                        <a:pt x="56" y="67"/>
                      </a:lnTo>
                      <a:lnTo>
                        <a:pt x="33" y="127"/>
                      </a:lnTo>
                      <a:lnTo>
                        <a:pt x="18" y="188"/>
                      </a:lnTo>
                      <a:lnTo>
                        <a:pt x="18" y="206"/>
                      </a:lnTo>
                      <a:lnTo>
                        <a:pt x="17" y="210"/>
                      </a:lnTo>
                      <a:lnTo>
                        <a:pt x="15" y="224"/>
                      </a:lnTo>
                      <a:lnTo>
                        <a:pt x="7" y="259"/>
                      </a:lnTo>
                      <a:lnTo>
                        <a:pt x="1" y="290"/>
                      </a:lnTo>
                      <a:lnTo>
                        <a:pt x="1" y="293"/>
                      </a:lnTo>
                      <a:lnTo>
                        <a:pt x="0" y="332"/>
                      </a:lnTo>
                      <a:lnTo>
                        <a:pt x="0" y="405"/>
                      </a:lnTo>
                      <a:lnTo>
                        <a:pt x="7" y="542"/>
                      </a:lnTo>
                      <a:lnTo>
                        <a:pt x="22" y="679"/>
                      </a:lnTo>
                      <a:lnTo>
                        <a:pt x="28" y="714"/>
                      </a:lnTo>
                      <a:lnTo>
                        <a:pt x="30" y="732"/>
                      </a:lnTo>
                      <a:lnTo>
                        <a:pt x="35" y="761"/>
                      </a:lnTo>
                      <a:lnTo>
                        <a:pt x="45" y="805"/>
                      </a:lnTo>
                      <a:lnTo>
                        <a:pt x="63" y="851"/>
                      </a:lnTo>
                      <a:lnTo>
                        <a:pt x="71" y="864"/>
                      </a:lnTo>
                      <a:lnTo>
                        <a:pt x="71" y="866"/>
                      </a:lnTo>
                      <a:lnTo>
                        <a:pt x="72" y="880"/>
                      </a:lnTo>
                      <a:lnTo>
                        <a:pt x="76" y="924"/>
                      </a:lnTo>
                      <a:lnTo>
                        <a:pt x="78" y="958"/>
                      </a:lnTo>
                      <a:lnTo>
                        <a:pt x="79" y="959"/>
                      </a:lnTo>
                      <a:lnTo>
                        <a:pt x="78" y="970"/>
                      </a:lnTo>
                      <a:lnTo>
                        <a:pt x="79" y="989"/>
                      </a:lnTo>
                      <a:lnTo>
                        <a:pt x="82" y="1022"/>
                      </a:lnTo>
                      <a:lnTo>
                        <a:pt x="87" y="1058"/>
                      </a:lnTo>
                      <a:lnTo>
                        <a:pt x="88" y="1067"/>
                      </a:lnTo>
                      <a:lnTo>
                        <a:pt x="88" y="1087"/>
                      </a:lnTo>
                      <a:lnTo>
                        <a:pt x="82" y="1128"/>
                      </a:lnTo>
                      <a:lnTo>
                        <a:pt x="63" y="1211"/>
                      </a:lnTo>
                      <a:lnTo>
                        <a:pt x="53" y="1294"/>
                      </a:lnTo>
                      <a:lnTo>
                        <a:pt x="55" y="1313"/>
                      </a:lnTo>
                      <a:lnTo>
                        <a:pt x="59" y="1335"/>
                      </a:lnTo>
                      <a:lnTo>
                        <a:pt x="69" y="1375"/>
                      </a:lnTo>
                      <a:lnTo>
                        <a:pt x="97" y="1452"/>
                      </a:lnTo>
                      <a:lnTo>
                        <a:pt x="129" y="1529"/>
                      </a:lnTo>
                      <a:lnTo>
                        <a:pt x="137" y="1548"/>
                      </a:lnTo>
                      <a:lnTo>
                        <a:pt x="139" y="1557"/>
                      </a:lnTo>
                      <a:lnTo>
                        <a:pt x="147" y="1578"/>
                      </a:lnTo>
                      <a:lnTo>
                        <a:pt x="158" y="1631"/>
                      </a:lnTo>
                      <a:lnTo>
                        <a:pt x="159" y="1691"/>
                      </a:lnTo>
                      <a:lnTo>
                        <a:pt x="158" y="1706"/>
                      </a:lnTo>
                      <a:lnTo>
                        <a:pt x="157" y="1709"/>
                      </a:lnTo>
                      <a:lnTo>
                        <a:pt x="157" y="1712"/>
                      </a:lnTo>
                      <a:lnTo>
                        <a:pt x="157" y="1718"/>
                      </a:lnTo>
                      <a:lnTo>
                        <a:pt x="158" y="1719"/>
                      </a:lnTo>
                      <a:lnTo>
                        <a:pt x="158" y="1728"/>
                      </a:lnTo>
                      <a:lnTo>
                        <a:pt x="159" y="1741"/>
                      </a:lnTo>
                      <a:lnTo>
                        <a:pt x="159" y="1747"/>
                      </a:lnTo>
                      <a:lnTo>
                        <a:pt x="159" y="1751"/>
                      </a:lnTo>
                      <a:lnTo>
                        <a:pt x="158" y="1753"/>
                      </a:lnTo>
                      <a:lnTo>
                        <a:pt x="155" y="1759"/>
                      </a:lnTo>
                      <a:lnTo>
                        <a:pt x="154" y="1763"/>
                      </a:lnTo>
                      <a:lnTo>
                        <a:pt x="150" y="1771"/>
                      </a:lnTo>
                      <a:lnTo>
                        <a:pt x="146" y="1785"/>
                      </a:lnTo>
                      <a:lnTo>
                        <a:pt x="138" y="1809"/>
                      </a:lnTo>
                      <a:lnTo>
                        <a:pt x="129" y="1830"/>
                      </a:lnTo>
                      <a:lnTo>
                        <a:pt x="126" y="1836"/>
                      </a:lnTo>
                      <a:lnTo>
                        <a:pt x="125" y="1837"/>
                      </a:lnTo>
                      <a:lnTo>
                        <a:pt x="124" y="1840"/>
                      </a:lnTo>
                      <a:lnTo>
                        <a:pt x="123" y="1842"/>
                      </a:lnTo>
                      <a:lnTo>
                        <a:pt x="121" y="1847"/>
                      </a:lnTo>
                      <a:lnTo>
                        <a:pt x="121" y="1847"/>
                      </a:lnTo>
                      <a:lnTo>
                        <a:pt x="120" y="1849"/>
                      </a:lnTo>
                      <a:lnTo>
                        <a:pt x="119" y="1850"/>
                      </a:lnTo>
                      <a:lnTo>
                        <a:pt x="117" y="1854"/>
                      </a:lnTo>
                      <a:lnTo>
                        <a:pt x="117" y="1854"/>
                      </a:lnTo>
                      <a:lnTo>
                        <a:pt x="114" y="1861"/>
                      </a:lnTo>
                      <a:lnTo>
                        <a:pt x="114" y="1867"/>
                      </a:lnTo>
                      <a:lnTo>
                        <a:pt x="114" y="1872"/>
                      </a:lnTo>
                      <a:lnTo>
                        <a:pt x="115" y="1878"/>
                      </a:lnTo>
                      <a:lnTo>
                        <a:pt x="117" y="1881"/>
                      </a:lnTo>
                      <a:lnTo>
                        <a:pt x="121" y="1884"/>
                      </a:lnTo>
                      <a:lnTo>
                        <a:pt x="125" y="1888"/>
                      </a:lnTo>
                      <a:lnTo>
                        <a:pt x="131" y="1890"/>
                      </a:lnTo>
                      <a:lnTo>
                        <a:pt x="137" y="1891"/>
                      </a:lnTo>
                      <a:lnTo>
                        <a:pt x="149" y="1890"/>
                      </a:lnTo>
                      <a:lnTo>
                        <a:pt x="156" y="1888"/>
                      </a:lnTo>
                      <a:lnTo>
                        <a:pt x="155" y="1891"/>
                      </a:lnTo>
                      <a:lnTo>
                        <a:pt x="157" y="1896"/>
                      </a:lnTo>
                      <a:lnTo>
                        <a:pt x="159" y="1898"/>
                      </a:lnTo>
                      <a:lnTo>
                        <a:pt x="166" y="1901"/>
                      </a:lnTo>
                      <a:lnTo>
                        <a:pt x="175" y="1904"/>
                      </a:lnTo>
                      <a:lnTo>
                        <a:pt x="186" y="1900"/>
                      </a:lnTo>
                      <a:lnTo>
                        <a:pt x="194" y="1896"/>
                      </a:lnTo>
                      <a:lnTo>
                        <a:pt x="195" y="1897"/>
                      </a:lnTo>
                      <a:lnTo>
                        <a:pt x="199" y="1900"/>
                      </a:lnTo>
                      <a:lnTo>
                        <a:pt x="201" y="1901"/>
                      </a:lnTo>
                      <a:lnTo>
                        <a:pt x="201" y="1901"/>
                      </a:lnTo>
                      <a:lnTo>
                        <a:pt x="204" y="1905"/>
                      </a:lnTo>
                      <a:lnTo>
                        <a:pt x="211" y="1908"/>
                      </a:lnTo>
                      <a:lnTo>
                        <a:pt x="217" y="1909"/>
                      </a:lnTo>
                      <a:lnTo>
                        <a:pt x="223" y="1909"/>
                      </a:lnTo>
                      <a:lnTo>
                        <a:pt x="228" y="1907"/>
                      </a:lnTo>
                      <a:lnTo>
                        <a:pt x="234" y="1904"/>
                      </a:lnTo>
                      <a:lnTo>
                        <a:pt x="237" y="1900"/>
                      </a:lnTo>
                      <a:lnTo>
                        <a:pt x="237" y="1901"/>
                      </a:lnTo>
                      <a:lnTo>
                        <a:pt x="240" y="1905"/>
                      </a:lnTo>
                      <a:lnTo>
                        <a:pt x="241" y="1906"/>
                      </a:lnTo>
                      <a:lnTo>
                        <a:pt x="246" y="1909"/>
                      </a:lnTo>
                      <a:lnTo>
                        <a:pt x="254" y="1911"/>
                      </a:lnTo>
                      <a:lnTo>
                        <a:pt x="263" y="1909"/>
                      </a:lnTo>
                      <a:lnTo>
                        <a:pt x="272" y="1904"/>
                      </a:lnTo>
                      <a:lnTo>
                        <a:pt x="273" y="1902"/>
                      </a:lnTo>
                      <a:lnTo>
                        <a:pt x="273" y="1905"/>
                      </a:lnTo>
                      <a:lnTo>
                        <a:pt x="275" y="1906"/>
                      </a:lnTo>
                      <a:lnTo>
                        <a:pt x="276" y="1908"/>
                      </a:lnTo>
                      <a:lnTo>
                        <a:pt x="279" y="1910"/>
                      </a:lnTo>
                      <a:lnTo>
                        <a:pt x="287" y="1915"/>
                      </a:lnTo>
                      <a:lnTo>
                        <a:pt x="289" y="1916"/>
                      </a:lnTo>
                      <a:lnTo>
                        <a:pt x="292" y="1917"/>
                      </a:lnTo>
                      <a:lnTo>
                        <a:pt x="296" y="1917"/>
                      </a:lnTo>
                      <a:lnTo>
                        <a:pt x="305" y="1916"/>
                      </a:lnTo>
                      <a:lnTo>
                        <a:pt x="314" y="1913"/>
                      </a:lnTo>
                      <a:lnTo>
                        <a:pt x="318" y="1911"/>
                      </a:lnTo>
                      <a:lnTo>
                        <a:pt x="320" y="1910"/>
                      </a:lnTo>
                      <a:lnTo>
                        <a:pt x="325" y="1906"/>
                      </a:lnTo>
                      <a:lnTo>
                        <a:pt x="333" y="1896"/>
                      </a:lnTo>
                      <a:lnTo>
                        <a:pt x="337" y="1882"/>
                      </a:lnTo>
                      <a:lnTo>
                        <a:pt x="337" y="1878"/>
                      </a:lnTo>
                    </a:path>
                  </a:pathLst>
                </a:custGeom>
                <a:solidFill>
                  <a:srgbClr val="800080"/>
                </a:solidFill>
                <a:ln w="9525" cmpd="sng">
                  <a:noFill/>
                  <a:prstDash val="solid"/>
                  <a:round/>
                  <a:headEnd/>
                  <a:tailEnd/>
                </a:ln>
              </p:spPr>
              <p:txBody>
                <a:bodyPr/>
                <a:lstStyle/>
                <a:p>
                  <a:endParaRPr lang="en-US"/>
                </a:p>
              </p:txBody>
            </p:sp>
            <p:sp>
              <p:nvSpPr>
                <p:cNvPr id="321" name="Freeform 909"/>
                <p:cNvSpPr>
                  <a:spLocks/>
                </p:cNvSpPr>
                <p:nvPr/>
              </p:nvSpPr>
              <p:spPr bwMode="auto">
                <a:xfrm>
                  <a:off x="2550" y="1864"/>
                  <a:ext cx="349" cy="1917"/>
                </a:xfrm>
                <a:custGeom>
                  <a:avLst/>
                  <a:gdLst/>
                  <a:ahLst/>
                  <a:cxnLst>
                    <a:cxn ang="0">
                      <a:pos x="13" y="1896"/>
                    </a:cxn>
                    <a:cxn ang="0">
                      <a:pos x="31" y="1912"/>
                    </a:cxn>
                    <a:cxn ang="0">
                      <a:pos x="55" y="1917"/>
                    </a:cxn>
                    <a:cxn ang="0">
                      <a:pos x="66" y="1912"/>
                    </a:cxn>
                    <a:cxn ang="0">
                      <a:pos x="83" y="1910"/>
                    </a:cxn>
                    <a:cxn ang="0">
                      <a:pos x="100" y="1910"/>
                    </a:cxn>
                    <a:cxn ang="0">
                      <a:pos x="110" y="1901"/>
                    </a:cxn>
                    <a:cxn ang="0">
                      <a:pos x="125" y="1910"/>
                    </a:cxn>
                    <a:cxn ang="0">
                      <a:pos x="147" y="1902"/>
                    </a:cxn>
                    <a:cxn ang="0">
                      <a:pos x="152" y="1895"/>
                    </a:cxn>
                    <a:cxn ang="0">
                      <a:pos x="181" y="1902"/>
                    </a:cxn>
                    <a:cxn ang="0">
                      <a:pos x="193" y="1889"/>
                    </a:cxn>
                    <a:cxn ang="0">
                      <a:pos x="222" y="1883"/>
                    </a:cxn>
                    <a:cxn ang="0">
                      <a:pos x="231" y="1864"/>
                    </a:cxn>
                    <a:cxn ang="0">
                      <a:pos x="231" y="1853"/>
                    </a:cxn>
                    <a:cxn ang="0">
                      <a:pos x="222" y="1836"/>
                    </a:cxn>
                    <a:cxn ang="0">
                      <a:pos x="206" y="1797"/>
                    </a:cxn>
                    <a:cxn ang="0">
                      <a:pos x="189" y="1754"/>
                    </a:cxn>
                    <a:cxn ang="0">
                      <a:pos x="188" y="1729"/>
                    </a:cxn>
                    <a:cxn ang="0">
                      <a:pos x="189" y="1715"/>
                    </a:cxn>
                    <a:cxn ang="0">
                      <a:pos x="187" y="1654"/>
                    </a:cxn>
                    <a:cxn ang="0">
                      <a:pos x="208" y="1558"/>
                    </a:cxn>
                    <a:cxn ang="0">
                      <a:pos x="219" y="1530"/>
                    </a:cxn>
                    <a:cxn ang="0">
                      <a:pos x="296" y="1311"/>
                    </a:cxn>
                    <a:cxn ang="0">
                      <a:pos x="270" y="1107"/>
                    </a:cxn>
                    <a:cxn ang="0">
                      <a:pos x="263" y="1044"/>
                    </a:cxn>
                    <a:cxn ang="0">
                      <a:pos x="272" y="957"/>
                    </a:cxn>
                    <a:cxn ang="0">
                      <a:pos x="277" y="864"/>
                    </a:cxn>
                    <a:cxn ang="0">
                      <a:pos x="311" y="726"/>
                    </a:cxn>
                    <a:cxn ang="0">
                      <a:pos x="346" y="475"/>
                    </a:cxn>
                    <a:cxn ang="0">
                      <a:pos x="345" y="277"/>
                    </a:cxn>
                    <a:cxn ang="0">
                      <a:pos x="331" y="186"/>
                    </a:cxn>
                    <a:cxn ang="0">
                      <a:pos x="276" y="5"/>
                    </a:cxn>
                    <a:cxn ang="0">
                      <a:pos x="268" y="1"/>
                    </a:cxn>
                    <a:cxn ang="0">
                      <a:pos x="254" y="9"/>
                    </a:cxn>
                    <a:cxn ang="0">
                      <a:pos x="237" y="38"/>
                    </a:cxn>
                    <a:cxn ang="0">
                      <a:pos x="203" y="57"/>
                    </a:cxn>
                    <a:cxn ang="0">
                      <a:pos x="80" y="187"/>
                    </a:cxn>
                    <a:cxn ang="0">
                      <a:pos x="62" y="203"/>
                    </a:cxn>
                    <a:cxn ang="0">
                      <a:pos x="23" y="238"/>
                    </a:cxn>
                    <a:cxn ang="0">
                      <a:pos x="20" y="593"/>
                    </a:cxn>
                    <a:cxn ang="0">
                      <a:pos x="42" y="737"/>
                    </a:cxn>
                    <a:cxn ang="0">
                      <a:pos x="56" y="888"/>
                    </a:cxn>
                    <a:cxn ang="0">
                      <a:pos x="73" y="1005"/>
                    </a:cxn>
                    <a:cxn ang="0">
                      <a:pos x="85" y="1075"/>
                    </a:cxn>
                    <a:cxn ang="0">
                      <a:pos x="85" y="1182"/>
                    </a:cxn>
                    <a:cxn ang="0">
                      <a:pos x="74" y="1317"/>
                    </a:cxn>
                    <a:cxn ang="0">
                      <a:pos x="84" y="1408"/>
                    </a:cxn>
                    <a:cxn ang="0">
                      <a:pos x="84" y="1501"/>
                    </a:cxn>
                    <a:cxn ang="0">
                      <a:pos x="82" y="1576"/>
                    </a:cxn>
                    <a:cxn ang="0">
                      <a:pos x="81" y="1588"/>
                    </a:cxn>
                    <a:cxn ang="0">
                      <a:pos x="63" y="1657"/>
                    </a:cxn>
                    <a:cxn ang="0">
                      <a:pos x="63" y="1674"/>
                    </a:cxn>
                    <a:cxn ang="0">
                      <a:pos x="49" y="1753"/>
                    </a:cxn>
                    <a:cxn ang="0">
                      <a:pos x="45" y="1782"/>
                    </a:cxn>
                    <a:cxn ang="0">
                      <a:pos x="29" y="1818"/>
                    </a:cxn>
                    <a:cxn ang="0">
                      <a:pos x="28" y="1843"/>
                    </a:cxn>
                    <a:cxn ang="0">
                      <a:pos x="13" y="1877"/>
                    </a:cxn>
                  </a:cxnLst>
                  <a:rect l="0" t="0" r="r" b="b"/>
                  <a:pathLst>
                    <a:path w="349" h="1917">
                      <a:moveTo>
                        <a:pt x="12" y="1877"/>
                      </a:moveTo>
                      <a:lnTo>
                        <a:pt x="11" y="1882"/>
                      </a:lnTo>
                      <a:lnTo>
                        <a:pt x="11" y="1890"/>
                      </a:lnTo>
                      <a:lnTo>
                        <a:pt x="13" y="1896"/>
                      </a:lnTo>
                      <a:lnTo>
                        <a:pt x="17" y="1902"/>
                      </a:lnTo>
                      <a:lnTo>
                        <a:pt x="22" y="1907"/>
                      </a:lnTo>
                      <a:lnTo>
                        <a:pt x="28" y="1911"/>
                      </a:lnTo>
                      <a:lnTo>
                        <a:pt x="31" y="1912"/>
                      </a:lnTo>
                      <a:lnTo>
                        <a:pt x="32" y="1913"/>
                      </a:lnTo>
                      <a:lnTo>
                        <a:pt x="38" y="1916"/>
                      </a:lnTo>
                      <a:lnTo>
                        <a:pt x="46" y="1917"/>
                      </a:lnTo>
                      <a:lnTo>
                        <a:pt x="55" y="1917"/>
                      </a:lnTo>
                      <a:lnTo>
                        <a:pt x="58" y="1916"/>
                      </a:lnTo>
                      <a:lnTo>
                        <a:pt x="60" y="1916"/>
                      </a:lnTo>
                      <a:lnTo>
                        <a:pt x="62" y="1915"/>
                      </a:lnTo>
                      <a:lnTo>
                        <a:pt x="66" y="1912"/>
                      </a:lnTo>
                      <a:lnTo>
                        <a:pt x="73" y="1907"/>
                      </a:lnTo>
                      <a:lnTo>
                        <a:pt x="74" y="1903"/>
                      </a:lnTo>
                      <a:lnTo>
                        <a:pt x="78" y="1908"/>
                      </a:lnTo>
                      <a:lnTo>
                        <a:pt x="83" y="1910"/>
                      </a:lnTo>
                      <a:lnTo>
                        <a:pt x="88" y="1911"/>
                      </a:lnTo>
                      <a:lnTo>
                        <a:pt x="92" y="1912"/>
                      </a:lnTo>
                      <a:lnTo>
                        <a:pt x="97" y="1911"/>
                      </a:lnTo>
                      <a:lnTo>
                        <a:pt x="100" y="1910"/>
                      </a:lnTo>
                      <a:lnTo>
                        <a:pt x="106" y="1907"/>
                      </a:lnTo>
                      <a:lnTo>
                        <a:pt x="109" y="1903"/>
                      </a:lnTo>
                      <a:lnTo>
                        <a:pt x="110" y="1902"/>
                      </a:lnTo>
                      <a:lnTo>
                        <a:pt x="110" y="1901"/>
                      </a:lnTo>
                      <a:lnTo>
                        <a:pt x="110" y="1901"/>
                      </a:lnTo>
                      <a:lnTo>
                        <a:pt x="112" y="1904"/>
                      </a:lnTo>
                      <a:lnTo>
                        <a:pt x="118" y="1908"/>
                      </a:lnTo>
                      <a:lnTo>
                        <a:pt x="125" y="1910"/>
                      </a:lnTo>
                      <a:lnTo>
                        <a:pt x="130" y="1910"/>
                      </a:lnTo>
                      <a:lnTo>
                        <a:pt x="136" y="1909"/>
                      </a:lnTo>
                      <a:lnTo>
                        <a:pt x="143" y="1905"/>
                      </a:lnTo>
                      <a:lnTo>
                        <a:pt x="147" y="1902"/>
                      </a:lnTo>
                      <a:lnTo>
                        <a:pt x="149" y="1901"/>
                      </a:lnTo>
                      <a:lnTo>
                        <a:pt x="150" y="1900"/>
                      </a:lnTo>
                      <a:lnTo>
                        <a:pt x="151" y="1898"/>
                      </a:lnTo>
                      <a:lnTo>
                        <a:pt x="152" y="1895"/>
                      </a:lnTo>
                      <a:lnTo>
                        <a:pt x="153" y="1895"/>
                      </a:lnTo>
                      <a:lnTo>
                        <a:pt x="160" y="1900"/>
                      </a:lnTo>
                      <a:lnTo>
                        <a:pt x="172" y="1903"/>
                      </a:lnTo>
                      <a:lnTo>
                        <a:pt x="181" y="1902"/>
                      </a:lnTo>
                      <a:lnTo>
                        <a:pt x="187" y="1898"/>
                      </a:lnTo>
                      <a:lnTo>
                        <a:pt x="190" y="1893"/>
                      </a:lnTo>
                      <a:lnTo>
                        <a:pt x="193" y="1890"/>
                      </a:lnTo>
                      <a:lnTo>
                        <a:pt x="193" y="1889"/>
                      </a:lnTo>
                      <a:lnTo>
                        <a:pt x="198" y="1891"/>
                      </a:lnTo>
                      <a:lnTo>
                        <a:pt x="208" y="1891"/>
                      </a:lnTo>
                      <a:lnTo>
                        <a:pt x="216" y="1889"/>
                      </a:lnTo>
                      <a:lnTo>
                        <a:pt x="222" y="1883"/>
                      </a:lnTo>
                      <a:lnTo>
                        <a:pt x="227" y="1876"/>
                      </a:lnTo>
                      <a:lnTo>
                        <a:pt x="230" y="1869"/>
                      </a:lnTo>
                      <a:lnTo>
                        <a:pt x="231" y="1865"/>
                      </a:lnTo>
                      <a:lnTo>
                        <a:pt x="231" y="1864"/>
                      </a:lnTo>
                      <a:lnTo>
                        <a:pt x="231" y="1859"/>
                      </a:lnTo>
                      <a:lnTo>
                        <a:pt x="231" y="1856"/>
                      </a:lnTo>
                      <a:lnTo>
                        <a:pt x="232" y="1855"/>
                      </a:lnTo>
                      <a:lnTo>
                        <a:pt x="231" y="1853"/>
                      </a:lnTo>
                      <a:lnTo>
                        <a:pt x="229" y="1850"/>
                      </a:lnTo>
                      <a:lnTo>
                        <a:pt x="224" y="1841"/>
                      </a:lnTo>
                      <a:lnTo>
                        <a:pt x="222" y="1838"/>
                      </a:lnTo>
                      <a:lnTo>
                        <a:pt x="222" y="1836"/>
                      </a:lnTo>
                      <a:lnTo>
                        <a:pt x="223" y="1836"/>
                      </a:lnTo>
                      <a:lnTo>
                        <a:pt x="219" y="1831"/>
                      </a:lnTo>
                      <a:lnTo>
                        <a:pt x="214" y="1820"/>
                      </a:lnTo>
                      <a:lnTo>
                        <a:pt x="206" y="1797"/>
                      </a:lnTo>
                      <a:lnTo>
                        <a:pt x="197" y="1772"/>
                      </a:lnTo>
                      <a:lnTo>
                        <a:pt x="195" y="1764"/>
                      </a:lnTo>
                      <a:lnTo>
                        <a:pt x="193" y="1760"/>
                      </a:lnTo>
                      <a:lnTo>
                        <a:pt x="189" y="1754"/>
                      </a:lnTo>
                      <a:lnTo>
                        <a:pt x="188" y="1751"/>
                      </a:lnTo>
                      <a:lnTo>
                        <a:pt x="187" y="1747"/>
                      </a:lnTo>
                      <a:lnTo>
                        <a:pt x="187" y="1741"/>
                      </a:lnTo>
                      <a:lnTo>
                        <a:pt x="188" y="1729"/>
                      </a:lnTo>
                      <a:lnTo>
                        <a:pt x="189" y="1720"/>
                      </a:lnTo>
                      <a:lnTo>
                        <a:pt x="189" y="1719"/>
                      </a:lnTo>
                      <a:lnTo>
                        <a:pt x="189" y="1718"/>
                      </a:lnTo>
                      <a:lnTo>
                        <a:pt x="189" y="1715"/>
                      </a:lnTo>
                      <a:lnTo>
                        <a:pt x="190" y="1710"/>
                      </a:lnTo>
                      <a:lnTo>
                        <a:pt x="190" y="1706"/>
                      </a:lnTo>
                      <a:lnTo>
                        <a:pt x="187" y="1689"/>
                      </a:lnTo>
                      <a:lnTo>
                        <a:pt x="187" y="1654"/>
                      </a:lnTo>
                      <a:lnTo>
                        <a:pt x="197" y="1592"/>
                      </a:lnTo>
                      <a:lnTo>
                        <a:pt x="207" y="1561"/>
                      </a:lnTo>
                      <a:lnTo>
                        <a:pt x="208" y="1559"/>
                      </a:lnTo>
                      <a:lnTo>
                        <a:pt x="208" y="1558"/>
                      </a:lnTo>
                      <a:lnTo>
                        <a:pt x="210" y="1555"/>
                      </a:lnTo>
                      <a:lnTo>
                        <a:pt x="210" y="1553"/>
                      </a:lnTo>
                      <a:lnTo>
                        <a:pt x="211" y="1551"/>
                      </a:lnTo>
                      <a:lnTo>
                        <a:pt x="219" y="1530"/>
                      </a:lnTo>
                      <a:lnTo>
                        <a:pt x="236" y="1485"/>
                      </a:lnTo>
                      <a:lnTo>
                        <a:pt x="270" y="1394"/>
                      </a:lnTo>
                      <a:lnTo>
                        <a:pt x="292" y="1323"/>
                      </a:lnTo>
                      <a:lnTo>
                        <a:pt x="296" y="1311"/>
                      </a:lnTo>
                      <a:lnTo>
                        <a:pt x="298" y="1296"/>
                      </a:lnTo>
                      <a:lnTo>
                        <a:pt x="299" y="1262"/>
                      </a:lnTo>
                      <a:lnTo>
                        <a:pt x="290" y="1185"/>
                      </a:lnTo>
                      <a:lnTo>
                        <a:pt x="270" y="1107"/>
                      </a:lnTo>
                      <a:lnTo>
                        <a:pt x="264" y="1088"/>
                      </a:lnTo>
                      <a:lnTo>
                        <a:pt x="261" y="1079"/>
                      </a:lnTo>
                      <a:lnTo>
                        <a:pt x="259" y="1062"/>
                      </a:lnTo>
                      <a:lnTo>
                        <a:pt x="263" y="1044"/>
                      </a:lnTo>
                      <a:lnTo>
                        <a:pt x="267" y="1026"/>
                      </a:lnTo>
                      <a:lnTo>
                        <a:pt x="272" y="975"/>
                      </a:lnTo>
                      <a:lnTo>
                        <a:pt x="272" y="958"/>
                      </a:lnTo>
                      <a:lnTo>
                        <a:pt x="272" y="957"/>
                      </a:lnTo>
                      <a:lnTo>
                        <a:pt x="272" y="944"/>
                      </a:lnTo>
                      <a:lnTo>
                        <a:pt x="275" y="900"/>
                      </a:lnTo>
                      <a:lnTo>
                        <a:pt x="276" y="866"/>
                      </a:lnTo>
                      <a:lnTo>
                        <a:pt x="277" y="864"/>
                      </a:lnTo>
                      <a:lnTo>
                        <a:pt x="280" y="847"/>
                      </a:lnTo>
                      <a:lnTo>
                        <a:pt x="287" y="816"/>
                      </a:lnTo>
                      <a:lnTo>
                        <a:pt x="299" y="770"/>
                      </a:lnTo>
                      <a:lnTo>
                        <a:pt x="311" y="726"/>
                      </a:lnTo>
                      <a:lnTo>
                        <a:pt x="315" y="711"/>
                      </a:lnTo>
                      <a:lnTo>
                        <a:pt x="320" y="676"/>
                      </a:lnTo>
                      <a:lnTo>
                        <a:pt x="332" y="608"/>
                      </a:lnTo>
                      <a:lnTo>
                        <a:pt x="346" y="475"/>
                      </a:lnTo>
                      <a:lnTo>
                        <a:pt x="349" y="333"/>
                      </a:lnTo>
                      <a:lnTo>
                        <a:pt x="349" y="294"/>
                      </a:lnTo>
                      <a:lnTo>
                        <a:pt x="348" y="289"/>
                      </a:lnTo>
                      <a:lnTo>
                        <a:pt x="345" y="277"/>
                      </a:lnTo>
                      <a:lnTo>
                        <a:pt x="337" y="241"/>
                      </a:lnTo>
                      <a:lnTo>
                        <a:pt x="332" y="210"/>
                      </a:lnTo>
                      <a:lnTo>
                        <a:pt x="332" y="205"/>
                      </a:lnTo>
                      <a:lnTo>
                        <a:pt x="331" y="186"/>
                      </a:lnTo>
                      <a:lnTo>
                        <a:pt x="325" y="153"/>
                      </a:lnTo>
                      <a:lnTo>
                        <a:pt x="303" y="98"/>
                      </a:lnTo>
                      <a:lnTo>
                        <a:pt x="281" y="29"/>
                      </a:lnTo>
                      <a:lnTo>
                        <a:pt x="276" y="5"/>
                      </a:lnTo>
                      <a:lnTo>
                        <a:pt x="275" y="4"/>
                      </a:lnTo>
                      <a:lnTo>
                        <a:pt x="273" y="3"/>
                      </a:lnTo>
                      <a:lnTo>
                        <a:pt x="272" y="2"/>
                      </a:lnTo>
                      <a:lnTo>
                        <a:pt x="268" y="1"/>
                      </a:lnTo>
                      <a:lnTo>
                        <a:pt x="262" y="0"/>
                      </a:lnTo>
                      <a:lnTo>
                        <a:pt x="261" y="0"/>
                      </a:lnTo>
                      <a:lnTo>
                        <a:pt x="258" y="3"/>
                      </a:lnTo>
                      <a:lnTo>
                        <a:pt x="254" y="9"/>
                      </a:lnTo>
                      <a:lnTo>
                        <a:pt x="248" y="20"/>
                      </a:lnTo>
                      <a:lnTo>
                        <a:pt x="241" y="32"/>
                      </a:lnTo>
                      <a:lnTo>
                        <a:pt x="240" y="35"/>
                      </a:lnTo>
                      <a:lnTo>
                        <a:pt x="237" y="38"/>
                      </a:lnTo>
                      <a:lnTo>
                        <a:pt x="231" y="43"/>
                      </a:lnTo>
                      <a:lnTo>
                        <a:pt x="224" y="46"/>
                      </a:lnTo>
                      <a:lnTo>
                        <a:pt x="211" y="52"/>
                      </a:lnTo>
                      <a:lnTo>
                        <a:pt x="203" y="57"/>
                      </a:lnTo>
                      <a:lnTo>
                        <a:pt x="190" y="70"/>
                      </a:lnTo>
                      <a:lnTo>
                        <a:pt x="168" y="93"/>
                      </a:lnTo>
                      <a:lnTo>
                        <a:pt x="123" y="139"/>
                      </a:lnTo>
                      <a:lnTo>
                        <a:pt x="80" y="187"/>
                      </a:lnTo>
                      <a:lnTo>
                        <a:pt x="69" y="200"/>
                      </a:lnTo>
                      <a:lnTo>
                        <a:pt x="67" y="202"/>
                      </a:lnTo>
                      <a:lnTo>
                        <a:pt x="64" y="203"/>
                      </a:lnTo>
                      <a:lnTo>
                        <a:pt x="62" y="203"/>
                      </a:lnTo>
                      <a:lnTo>
                        <a:pt x="55" y="203"/>
                      </a:lnTo>
                      <a:lnTo>
                        <a:pt x="40" y="204"/>
                      </a:lnTo>
                      <a:lnTo>
                        <a:pt x="34" y="209"/>
                      </a:lnTo>
                      <a:lnTo>
                        <a:pt x="23" y="238"/>
                      </a:lnTo>
                      <a:lnTo>
                        <a:pt x="8" y="300"/>
                      </a:lnTo>
                      <a:lnTo>
                        <a:pt x="0" y="433"/>
                      </a:lnTo>
                      <a:lnTo>
                        <a:pt x="14" y="563"/>
                      </a:lnTo>
                      <a:lnTo>
                        <a:pt x="20" y="593"/>
                      </a:lnTo>
                      <a:lnTo>
                        <a:pt x="22" y="607"/>
                      </a:lnTo>
                      <a:lnTo>
                        <a:pt x="26" y="634"/>
                      </a:lnTo>
                      <a:lnTo>
                        <a:pt x="34" y="686"/>
                      </a:lnTo>
                      <a:lnTo>
                        <a:pt x="42" y="737"/>
                      </a:lnTo>
                      <a:lnTo>
                        <a:pt x="46" y="750"/>
                      </a:lnTo>
                      <a:lnTo>
                        <a:pt x="48" y="771"/>
                      </a:lnTo>
                      <a:lnTo>
                        <a:pt x="52" y="812"/>
                      </a:lnTo>
                      <a:lnTo>
                        <a:pt x="56" y="888"/>
                      </a:lnTo>
                      <a:lnTo>
                        <a:pt x="64" y="961"/>
                      </a:lnTo>
                      <a:lnTo>
                        <a:pt x="68" y="980"/>
                      </a:lnTo>
                      <a:lnTo>
                        <a:pt x="69" y="989"/>
                      </a:lnTo>
                      <a:lnTo>
                        <a:pt x="73" y="1005"/>
                      </a:lnTo>
                      <a:lnTo>
                        <a:pt x="78" y="1031"/>
                      </a:lnTo>
                      <a:lnTo>
                        <a:pt x="84" y="1059"/>
                      </a:lnTo>
                      <a:lnTo>
                        <a:pt x="85" y="1066"/>
                      </a:lnTo>
                      <a:lnTo>
                        <a:pt x="85" y="1075"/>
                      </a:lnTo>
                      <a:lnTo>
                        <a:pt x="88" y="1093"/>
                      </a:lnTo>
                      <a:lnTo>
                        <a:pt x="90" y="1135"/>
                      </a:lnTo>
                      <a:lnTo>
                        <a:pt x="86" y="1174"/>
                      </a:lnTo>
                      <a:lnTo>
                        <a:pt x="85" y="1182"/>
                      </a:lnTo>
                      <a:lnTo>
                        <a:pt x="80" y="1199"/>
                      </a:lnTo>
                      <a:lnTo>
                        <a:pt x="73" y="1227"/>
                      </a:lnTo>
                      <a:lnTo>
                        <a:pt x="68" y="1271"/>
                      </a:lnTo>
                      <a:lnTo>
                        <a:pt x="74" y="1317"/>
                      </a:lnTo>
                      <a:lnTo>
                        <a:pt x="76" y="1331"/>
                      </a:lnTo>
                      <a:lnTo>
                        <a:pt x="77" y="1340"/>
                      </a:lnTo>
                      <a:lnTo>
                        <a:pt x="80" y="1360"/>
                      </a:lnTo>
                      <a:lnTo>
                        <a:pt x="84" y="1408"/>
                      </a:lnTo>
                      <a:lnTo>
                        <a:pt x="85" y="1463"/>
                      </a:lnTo>
                      <a:lnTo>
                        <a:pt x="85" y="1477"/>
                      </a:lnTo>
                      <a:lnTo>
                        <a:pt x="84" y="1485"/>
                      </a:lnTo>
                      <a:lnTo>
                        <a:pt x="84" y="1501"/>
                      </a:lnTo>
                      <a:lnTo>
                        <a:pt x="83" y="1533"/>
                      </a:lnTo>
                      <a:lnTo>
                        <a:pt x="82" y="1566"/>
                      </a:lnTo>
                      <a:lnTo>
                        <a:pt x="83" y="1574"/>
                      </a:lnTo>
                      <a:lnTo>
                        <a:pt x="82" y="1576"/>
                      </a:lnTo>
                      <a:lnTo>
                        <a:pt x="82" y="1580"/>
                      </a:lnTo>
                      <a:lnTo>
                        <a:pt x="82" y="1582"/>
                      </a:lnTo>
                      <a:lnTo>
                        <a:pt x="82" y="1582"/>
                      </a:lnTo>
                      <a:lnTo>
                        <a:pt x="81" y="1588"/>
                      </a:lnTo>
                      <a:lnTo>
                        <a:pt x="78" y="1600"/>
                      </a:lnTo>
                      <a:lnTo>
                        <a:pt x="74" y="1611"/>
                      </a:lnTo>
                      <a:lnTo>
                        <a:pt x="66" y="1637"/>
                      </a:lnTo>
                      <a:lnTo>
                        <a:pt x="63" y="1657"/>
                      </a:lnTo>
                      <a:lnTo>
                        <a:pt x="63" y="1660"/>
                      </a:lnTo>
                      <a:lnTo>
                        <a:pt x="62" y="1668"/>
                      </a:lnTo>
                      <a:lnTo>
                        <a:pt x="62" y="1674"/>
                      </a:lnTo>
                      <a:lnTo>
                        <a:pt x="63" y="1674"/>
                      </a:lnTo>
                      <a:lnTo>
                        <a:pt x="59" y="1682"/>
                      </a:lnTo>
                      <a:lnTo>
                        <a:pt x="55" y="1695"/>
                      </a:lnTo>
                      <a:lnTo>
                        <a:pt x="50" y="1725"/>
                      </a:lnTo>
                      <a:lnTo>
                        <a:pt x="49" y="1753"/>
                      </a:lnTo>
                      <a:lnTo>
                        <a:pt x="50" y="1760"/>
                      </a:lnTo>
                      <a:lnTo>
                        <a:pt x="49" y="1765"/>
                      </a:lnTo>
                      <a:lnTo>
                        <a:pt x="48" y="1774"/>
                      </a:lnTo>
                      <a:lnTo>
                        <a:pt x="45" y="1782"/>
                      </a:lnTo>
                      <a:lnTo>
                        <a:pt x="37" y="1799"/>
                      </a:lnTo>
                      <a:lnTo>
                        <a:pt x="32" y="1812"/>
                      </a:lnTo>
                      <a:lnTo>
                        <a:pt x="31" y="1814"/>
                      </a:lnTo>
                      <a:lnTo>
                        <a:pt x="29" y="1818"/>
                      </a:lnTo>
                      <a:lnTo>
                        <a:pt x="28" y="1827"/>
                      </a:lnTo>
                      <a:lnTo>
                        <a:pt x="28" y="1836"/>
                      </a:lnTo>
                      <a:lnTo>
                        <a:pt x="29" y="1839"/>
                      </a:lnTo>
                      <a:lnTo>
                        <a:pt x="28" y="1843"/>
                      </a:lnTo>
                      <a:lnTo>
                        <a:pt x="28" y="1847"/>
                      </a:lnTo>
                      <a:lnTo>
                        <a:pt x="24" y="1853"/>
                      </a:lnTo>
                      <a:lnTo>
                        <a:pt x="21" y="1861"/>
                      </a:lnTo>
                      <a:lnTo>
                        <a:pt x="13" y="1877"/>
                      </a:lnTo>
                      <a:lnTo>
                        <a:pt x="11" y="1885"/>
                      </a:lnTo>
                    </a:path>
                  </a:pathLst>
                </a:custGeom>
                <a:solidFill>
                  <a:srgbClr val="800080"/>
                </a:solidFill>
                <a:ln w="9525" cmpd="sng">
                  <a:noFill/>
                  <a:prstDash val="solid"/>
                  <a:round/>
                  <a:headEnd/>
                  <a:tailEnd/>
                </a:ln>
              </p:spPr>
              <p:txBody>
                <a:bodyPr/>
                <a:lstStyle/>
                <a:p>
                  <a:endParaRPr lang="en-US"/>
                </a:p>
              </p:txBody>
            </p:sp>
          </p:grpSp>
          <p:sp>
            <p:nvSpPr>
              <p:cNvPr id="294" name="Rectangle 910"/>
              <p:cNvSpPr>
                <a:spLocks noChangeArrowheads="1"/>
              </p:cNvSpPr>
              <p:nvPr/>
            </p:nvSpPr>
            <p:spPr bwMode="auto">
              <a:xfrm flipH="1">
                <a:off x="8188517" y="3352800"/>
                <a:ext cx="45719" cy="765918"/>
              </a:xfrm>
              <a:prstGeom prst="rect">
                <a:avLst/>
              </a:prstGeom>
              <a:solidFill>
                <a:srgbClr val="800080"/>
              </a:solidFill>
              <a:ln w="9525">
                <a:noFill/>
                <a:miter lim="800000"/>
                <a:headEnd/>
                <a:tailEnd/>
              </a:ln>
              <a:effectLst/>
            </p:spPr>
            <p:txBody>
              <a:bodyPr wrap="none" anchor="ctr"/>
              <a:lstStyle/>
              <a:p>
                <a:endParaRPr lang="en-US"/>
              </a:p>
            </p:txBody>
          </p:sp>
          <p:sp>
            <p:nvSpPr>
              <p:cNvPr id="295" name="Rectangle 911"/>
              <p:cNvSpPr>
                <a:spLocks noChangeArrowheads="1"/>
              </p:cNvSpPr>
              <p:nvPr/>
            </p:nvSpPr>
            <p:spPr bwMode="auto">
              <a:xfrm flipH="1">
                <a:off x="8055128" y="3985795"/>
                <a:ext cx="293457" cy="212676"/>
              </a:xfrm>
              <a:prstGeom prst="rect">
                <a:avLst/>
              </a:prstGeom>
              <a:solidFill>
                <a:srgbClr val="800080"/>
              </a:solidFill>
              <a:ln w="9525">
                <a:noFill/>
                <a:miter lim="800000"/>
                <a:headEnd/>
                <a:tailEnd/>
              </a:ln>
              <a:effectLst/>
            </p:spPr>
            <p:txBody>
              <a:bodyPr wrap="none" anchor="ctr"/>
              <a:lstStyle/>
              <a:p>
                <a:endParaRPr lang="en-US"/>
              </a:p>
            </p:txBody>
          </p:sp>
          <p:sp>
            <p:nvSpPr>
              <p:cNvPr id="296" name="AutoShape 912"/>
              <p:cNvSpPr>
                <a:spLocks noChangeArrowheads="1"/>
              </p:cNvSpPr>
              <p:nvPr/>
            </p:nvSpPr>
            <p:spPr bwMode="auto">
              <a:xfrm flipH="1">
                <a:off x="8055128" y="3932626"/>
                <a:ext cx="160067" cy="106338"/>
              </a:xfrm>
              <a:prstGeom prst="roundRect">
                <a:avLst>
                  <a:gd name="adj" fmla="val 16667"/>
                </a:avLst>
              </a:prstGeom>
              <a:solidFill>
                <a:srgbClr val="800080"/>
              </a:solidFill>
              <a:ln w="9525">
                <a:noFill/>
                <a:round/>
                <a:headEnd/>
                <a:tailEnd/>
              </a:ln>
              <a:effectLst/>
            </p:spPr>
            <p:txBody>
              <a:bodyPr wrap="none" anchor="ctr"/>
              <a:lstStyle/>
              <a:p>
                <a:endParaRPr lang="en-US"/>
              </a:p>
            </p:txBody>
          </p:sp>
          <p:sp>
            <p:nvSpPr>
              <p:cNvPr id="297" name="AutoShape 913"/>
              <p:cNvSpPr>
                <a:spLocks noChangeArrowheads="1"/>
              </p:cNvSpPr>
              <p:nvPr/>
            </p:nvSpPr>
            <p:spPr bwMode="auto">
              <a:xfrm flipH="1">
                <a:off x="8268551" y="3906042"/>
                <a:ext cx="80034" cy="106338"/>
              </a:xfrm>
              <a:prstGeom prst="roundRect">
                <a:avLst>
                  <a:gd name="adj" fmla="val 16667"/>
                </a:avLst>
              </a:prstGeom>
              <a:solidFill>
                <a:srgbClr val="800080"/>
              </a:solidFill>
              <a:ln w="9525">
                <a:noFill/>
                <a:round/>
                <a:headEnd/>
                <a:tailEnd/>
              </a:ln>
              <a:effectLst/>
            </p:spPr>
            <p:txBody>
              <a:bodyPr wrap="none" anchor="ctr"/>
              <a:lstStyle/>
              <a:p>
                <a:endParaRPr lang="en-US"/>
              </a:p>
            </p:txBody>
          </p:sp>
        </p:grpSp>
      </p:grpSp>
      <p:grpSp>
        <p:nvGrpSpPr>
          <p:cNvPr id="556" name="Group 555"/>
          <p:cNvGrpSpPr/>
          <p:nvPr/>
        </p:nvGrpSpPr>
        <p:grpSpPr>
          <a:xfrm>
            <a:off x="4953000" y="914400"/>
            <a:ext cx="3662363" cy="1908175"/>
            <a:chOff x="4953000" y="914400"/>
            <a:chExt cx="3662363" cy="1908175"/>
          </a:xfrm>
        </p:grpSpPr>
        <p:grpSp>
          <p:nvGrpSpPr>
            <p:cNvPr id="170" name="Group 915"/>
            <p:cNvGrpSpPr>
              <a:grpSpLocks/>
            </p:cNvGrpSpPr>
            <p:nvPr/>
          </p:nvGrpSpPr>
          <p:grpSpPr bwMode="auto">
            <a:xfrm>
              <a:off x="4953000" y="990600"/>
              <a:ext cx="752475" cy="1831975"/>
              <a:chOff x="3840" y="470"/>
              <a:chExt cx="1503" cy="3610"/>
            </a:xfrm>
          </p:grpSpPr>
          <p:sp>
            <p:nvSpPr>
              <p:cNvPr id="231" name="Freeform 916"/>
              <p:cNvSpPr>
                <a:spLocks/>
              </p:cNvSpPr>
              <p:nvPr/>
            </p:nvSpPr>
            <p:spPr bwMode="auto">
              <a:xfrm>
                <a:off x="3840" y="1695"/>
                <a:ext cx="457" cy="930"/>
              </a:xfrm>
              <a:custGeom>
                <a:avLst/>
                <a:gdLst/>
                <a:ahLst/>
                <a:cxnLst>
                  <a:cxn ang="0">
                    <a:pos x="446" y="70"/>
                  </a:cxn>
                  <a:cxn ang="0">
                    <a:pos x="438" y="114"/>
                  </a:cxn>
                  <a:cxn ang="0">
                    <a:pos x="430" y="178"/>
                  </a:cxn>
                  <a:cxn ang="0">
                    <a:pos x="370" y="322"/>
                  </a:cxn>
                  <a:cxn ang="0">
                    <a:pos x="302" y="474"/>
                  </a:cxn>
                  <a:cxn ang="0">
                    <a:pos x="295" y="489"/>
                  </a:cxn>
                  <a:cxn ang="0">
                    <a:pos x="286" y="510"/>
                  </a:cxn>
                  <a:cxn ang="0">
                    <a:pos x="252" y="616"/>
                  </a:cxn>
                  <a:cxn ang="0">
                    <a:pos x="238" y="733"/>
                  </a:cxn>
                  <a:cxn ang="0">
                    <a:pos x="196" y="837"/>
                  </a:cxn>
                  <a:cxn ang="0">
                    <a:pos x="160" y="903"/>
                  </a:cxn>
                  <a:cxn ang="0">
                    <a:pos x="149" y="899"/>
                  </a:cxn>
                  <a:cxn ang="0">
                    <a:pos x="158" y="852"/>
                  </a:cxn>
                  <a:cxn ang="0">
                    <a:pos x="160" y="826"/>
                  </a:cxn>
                  <a:cxn ang="0">
                    <a:pos x="124" y="924"/>
                  </a:cxn>
                  <a:cxn ang="0">
                    <a:pos x="113" y="927"/>
                  </a:cxn>
                  <a:cxn ang="0">
                    <a:pos x="106" y="920"/>
                  </a:cxn>
                  <a:cxn ang="0">
                    <a:pos x="109" y="888"/>
                  </a:cxn>
                  <a:cxn ang="0">
                    <a:pos x="124" y="831"/>
                  </a:cxn>
                  <a:cxn ang="0">
                    <a:pos x="133" y="794"/>
                  </a:cxn>
                  <a:cxn ang="0">
                    <a:pos x="80" y="929"/>
                  </a:cxn>
                  <a:cxn ang="0">
                    <a:pos x="61" y="925"/>
                  </a:cxn>
                  <a:cxn ang="0">
                    <a:pos x="58" y="923"/>
                  </a:cxn>
                  <a:cxn ang="0">
                    <a:pos x="86" y="815"/>
                  </a:cxn>
                  <a:cxn ang="0">
                    <a:pos x="59" y="866"/>
                  </a:cxn>
                  <a:cxn ang="0">
                    <a:pos x="37" y="898"/>
                  </a:cxn>
                  <a:cxn ang="0">
                    <a:pos x="26" y="896"/>
                  </a:cxn>
                  <a:cxn ang="0">
                    <a:pos x="22" y="881"/>
                  </a:cxn>
                  <a:cxn ang="0">
                    <a:pos x="47" y="786"/>
                  </a:cxn>
                  <a:cxn ang="0">
                    <a:pos x="77" y="721"/>
                  </a:cxn>
                  <a:cxn ang="0">
                    <a:pos x="78" y="714"/>
                  </a:cxn>
                  <a:cxn ang="0">
                    <a:pos x="77" y="707"/>
                  </a:cxn>
                  <a:cxn ang="0">
                    <a:pos x="67" y="716"/>
                  </a:cxn>
                  <a:cxn ang="0">
                    <a:pos x="48" y="746"/>
                  </a:cxn>
                  <a:cxn ang="0">
                    <a:pos x="14" y="781"/>
                  </a:cxn>
                  <a:cxn ang="0">
                    <a:pos x="1" y="777"/>
                  </a:cxn>
                  <a:cxn ang="0">
                    <a:pos x="4" y="749"/>
                  </a:cxn>
                  <a:cxn ang="0">
                    <a:pos x="19" y="707"/>
                  </a:cxn>
                  <a:cxn ang="0">
                    <a:pos x="64" y="641"/>
                  </a:cxn>
                  <a:cxn ang="0">
                    <a:pos x="77" y="629"/>
                  </a:cxn>
                  <a:cxn ang="0">
                    <a:pos x="100" y="603"/>
                  </a:cxn>
                  <a:cxn ang="0">
                    <a:pos x="142" y="576"/>
                  </a:cxn>
                  <a:cxn ang="0">
                    <a:pos x="153" y="557"/>
                  </a:cxn>
                  <a:cxn ang="0">
                    <a:pos x="171" y="476"/>
                  </a:cxn>
                  <a:cxn ang="0">
                    <a:pos x="186" y="400"/>
                  </a:cxn>
                  <a:cxn ang="0">
                    <a:pos x="193" y="334"/>
                  </a:cxn>
                  <a:cxn ang="0">
                    <a:pos x="199" y="282"/>
                  </a:cxn>
                  <a:cxn ang="0">
                    <a:pos x="241" y="125"/>
                  </a:cxn>
                  <a:cxn ang="0">
                    <a:pos x="269" y="45"/>
                  </a:cxn>
                </a:cxnLst>
                <a:rect l="0" t="0" r="r" b="b"/>
                <a:pathLst>
                  <a:path w="457" h="930">
                    <a:moveTo>
                      <a:pt x="457" y="26"/>
                    </a:moveTo>
                    <a:lnTo>
                      <a:pt x="455" y="32"/>
                    </a:lnTo>
                    <a:lnTo>
                      <a:pt x="452" y="43"/>
                    </a:lnTo>
                    <a:lnTo>
                      <a:pt x="446" y="70"/>
                    </a:lnTo>
                    <a:lnTo>
                      <a:pt x="440" y="93"/>
                    </a:lnTo>
                    <a:lnTo>
                      <a:pt x="440" y="97"/>
                    </a:lnTo>
                    <a:lnTo>
                      <a:pt x="439" y="103"/>
                    </a:lnTo>
                    <a:lnTo>
                      <a:pt x="438" y="114"/>
                    </a:lnTo>
                    <a:lnTo>
                      <a:pt x="436" y="137"/>
                    </a:lnTo>
                    <a:lnTo>
                      <a:pt x="435" y="159"/>
                    </a:lnTo>
                    <a:lnTo>
                      <a:pt x="434" y="164"/>
                    </a:lnTo>
                    <a:lnTo>
                      <a:pt x="430" y="178"/>
                    </a:lnTo>
                    <a:lnTo>
                      <a:pt x="423" y="205"/>
                    </a:lnTo>
                    <a:lnTo>
                      <a:pt x="403" y="259"/>
                    </a:lnTo>
                    <a:lnTo>
                      <a:pt x="378" y="310"/>
                    </a:lnTo>
                    <a:lnTo>
                      <a:pt x="370" y="322"/>
                    </a:lnTo>
                    <a:lnTo>
                      <a:pt x="368" y="326"/>
                    </a:lnTo>
                    <a:lnTo>
                      <a:pt x="359" y="347"/>
                    </a:lnTo>
                    <a:lnTo>
                      <a:pt x="326" y="419"/>
                    </a:lnTo>
                    <a:lnTo>
                      <a:pt x="302" y="474"/>
                    </a:lnTo>
                    <a:lnTo>
                      <a:pt x="301" y="476"/>
                    </a:lnTo>
                    <a:lnTo>
                      <a:pt x="298" y="482"/>
                    </a:lnTo>
                    <a:lnTo>
                      <a:pt x="296" y="488"/>
                    </a:lnTo>
                    <a:lnTo>
                      <a:pt x="295" y="489"/>
                    </a:lnTo>
                    <a:lnTo>
                      <a:pt x="292" y="492"/>
                    </a:lnTo>
                    <a:lnTo>
                      <a:pt x="291" y="498"/>
                    </a:lnTo>
                    <a:lnTo>
                      <a:pt x="290" y="503"/>
                    </a:lnTo>
                    <a:lnTo>
                      <a:pt x="286" y="510"/>
                    </a:lnTo>
                    <a:lnTo>
                      <a:pt x="280" y="528"/>
                    </a:lnTo>
                    <a:lnTo>
                      <a:pt x="263" y="571"/>
                    </a:lnTo>
                    <a:lnTo>
                      <a:pt x="252" y="610"/>
                    </a:lnTo>
                    <a:lnTo>
                      <a:pt x="252" y="616"/>
                    </a:lnTo>
                    <a:lnTo>
                      <a:pt x="252" y="630"/>
                    </a:lnTo>
                    <a:lnTo>
                      <a:pt x="254" y="652"/>
                    </a:lnTo>
                    <a:lnTo>
                      <a:pt x="253" y="692"/>
                    </a:lnTo>
                    <a:lnTo>
                      <a:pt x="238" y="733"/>
                    </a:lnTo>
                    <a:lnTo>
                      <a:pt x="232" y="744"/>
                    </a:lnTo>
                    <a:lnTo>
                      <a:pt x="225" y="757"/>
                    </a:lnTo>
                    <a:lnTo>
                      <a:pt x="215" y="782"/>
                    </a:lnTo>
                    <a:lnTo>
                      <a:pt x="196" y="837"/>
                    </a:lnTo>
                    <a:lnTo>
                      <a:pt x="172" y="890"/>
                    </a:lnTo>
                    <a:lnTo>
                      <a:pt x="166" y="899"/>
                    </a:lnTo>
                    <a:lnTo>
                      <a:pt x="164" y="901"/>
                    </a:lnTo>
                    <a:lnTo>
                      <a:pt x="160" y="903"/>
                    </a:lnTo>
                    <a:lnTo>
                      <a:pt x="157" y="904"/>
                    </a:lnTo>
                    <a:lnTo>
                      <a:pt x="154" y="903"/>
                    </a:lnTo>
                    <a:lnTo>
                      <a:pt x="153" y="902"/>
                    </a:lnTo>
                    <a:lnTo>
                      <a:pt x="149" y="899"/>
                    </a:lnTo>
                    <a:lnTo>
                      <a:pt x="148" y="893"/>
                    </a:lnTo>
                    <a:lnTo>
                      <a:pt x="149" y="885"/>
                    </a:lnTo>
                    <a:lnTo>
                      <a:pt x="152" y="875"/>
                    </a:lnTo>
                    <a:lnTo>
                      <a:pt x="158" y="852"/>
                    </a:lnTo>
                    <a:lnTo>
                      <a:pt x="172" y="804"/>
                    </a:lnTo>
                    <a:lnTo>
                      <a:pt x="175" y="786"/>
                    </a:lnTo>
                    <a:lnTo>
                      <a:pt x="170" y="798"/>
                    </a:lnTo>
                    <a:lnTo>
                      <a:pt x="160" y="826"/>
                    </a:lnTo>
                    <a:lnTo>
                      <a:pt x="142" y="886"/>
                    </a:lnTo>
                    <a:lnTo>
                      <a:pt x="133" y="910"/>
                    </a:lnTo>
                    <a:lnTo>
                      <a:pt x="128" y="919"/>
                    </a:lnTo>
                    <a:lnTo>
                      <a:pt x="124" y="924"/>
                    </a:lnTo>
                    <a:lnTo>
                      <a:pt x="121" y="926"/>
                    </a:lnTo>
                    <a:lnTo>
                      <a:pt x="119" y="926"/>
                    </a:lnTo>
                    <a:lnTo>
                      <a:pt x="119" y="926"/>
                    </a:lnTo>
                    <a:lnTo>
                      <a:pt x="113" y="927"/>
                    </a:lnTo>
                    <a:lnTo>
                      <a:pt x="110" y="926"/>
                    </a:lnTo>
                    <a:lnTo>
                      <a:pt x="109" y="925"/>
                    </a:lnTo>
                    <a:lnTo>
                      <a:pt x="108" y="923"/>
                    </a:lnTo>
                    <a:lnTo>
                      <a:pt x="106" y="920"/>
                    </a:lnTo>
                    <a:lnTo>
                      <a:pt x="105" y="918"/>
                    </a:lnTo>
                    <a:lnTo>
                      <a:pt x="105" y="912"/>
                    </a:lnTo>
                    <a:lnTo>
                      <a:pt x="105" y="904"/>
                    </a:lnTo>
                    <a:lnTo>
                      <a:pt x="109" y="888"/>
                    </a:lnTo>
                    <a:lnTo>
                      <a:pt x="117" y="855"/>
                    </a:lnTo>
                    <a:lnTo>
                      <a:pt x="119" y="852"/>
                    </a:lnTo>
                    <a:lnTo>
                      <a:pt x="120" y="844"/>
                    </a:lnTo>
                    <a:lnTo>
                      <a:pt x="124" y="831"/>
                    </a:lnTo>
                    <a:lnTo>
                      <a:pt x="128" y="808"/>
                    </a:lnTo>
                    <a:lnTo>
                      <a:pt x="136" y="787"/>
                    </a:lnTo>
                    <a:lnTo>
                      <a:pt x="139" y="781"/>
                    </a:lnTo>
                    <a:lnTo>
                      <a:pt x="133" y="794"/>
                    </a:lnTo>
                    <a:lnTo>
                      <a:pt x="122" y="829"/>
                    </a:lnTo>
                    <a:lnTo>
                      <a:pt x="102" y="899"/>
                    </a:lnTo>
                    <a:lnTo>
                      <a:pt x="88" y="923"/>
                    </a:lnTo>
                    <a:lnTo>
                      <a:pt x="80" y="929"/>
                    </a:lnTo>
                    <a:lnTo>
                      <a:pt x="76" y="930"/>
                    </a:lnTo>
                    <a:lnTo>
                      <a:pt x="71" y="930"/>
                    </a:lnTo>
                    <a:lnTo>
                      <a:pt x="66" y="929"/>
                    </a:lnTo>
                    <a:lnTo>
                      <a:pt x="61" y="925"/>
                    </a:lnTo>
                    <a:lnTo>
                      <a:pt x="61" y="925"/>
                    </a:lnTo>
                    <a:lnTo>
                      <a:pt x="59" y="926"/>
                    </a:lnTo>
                    <a:lnTo>
                      <a:pt x="58" y="925"/>
                    </a:lnTo>
                    <a:lnTo>
                      <a:pt x="58" y="923"/>
                    </a:lnTo>
                    <a:lnTo>
                      <a:pt x="59" y="919"/>
                    </a:lnTo>
                    <a:lnTo>
                      <a:pt x="60" y="910"/>
                    </a:lnTo>
                    <a:lnTo>
                      <a:pt x="66" y="884"/>
                    </a:lnTo>
                    <a:lnTo>
                      <a:pt x="86" y="815"/>
                    </a:lnTo>
                    <a:lnTo>
                      <a:pt x="97" y="776"/>
                    </a:lnTo>
                    <a:lnTo>
                      <a:pt x="92" y="787"/>
                    </a:lnTo>
                    <a:lnTo>
                      <a:pt x="82" y="813"/>
                    </a:lnTo>
                    <a:lnTo>
                      <a:pt x="59" y="866"/>
                    </a:lnTo>
                    <a:lnTo>
                      <a:pt x="48" y="886"/>
                    </a:lnTo>
                    <a:lnTo>
                      <a:pt x="43" y="892"/>
                    </a:lnTo>
                    <a:lnTo>
                      <a:pt x="38" y="897"/>
                    </a:lnTo>
                    <a:lnTo>
                      <a:pt x="37" y="898"/>
                    </a:lnTo>
                    <a:lnTo>
                      <a:pt x="36" y="897"/>
                    </a:lnTo>
                    <a:lnTo>
                      <a:pt x="30" y="898"/>
                    </a:lnTo>
                    <a:lnTo>
                      <a:pt x="27" y="897"/>
                    </a:lnTo>
                    <a:lnTo>
                      <a:pt x="26" y="896"/>
                    </a:lnTo>
                    <a:lnTo>
                      <a:pt x="25" y="893"/>
                    </a:lnTo>
                    <a:lnTo>
                      <a:pt x="23" y="891"/>
                    </a:lnTo>
                    <a:lnTo>
                      <a:pt x="22" y="888"/>
                    </a:lnTo>
                    <a:lnTo>
                      <a:pt x="22" y="881"/>
                    </a:lnTo>
                    <a:lnTo>
                      <a:pt x="23" y="871"/>
                    </a:lnTo>
                    <a:lnTo>
                      <a:pt x="27" y="849"/>
                    </a:lnTo>
                    <a:lnTo>
                      <a:pt x="44" y="794"/>
                    </a:lnTo>
                    <a:lnTo>
                      <a:pt x="47" y="786"/>
                    </a:lnTo>
                    <a:lnTo>
                      <a:pt x="49" y="777"/>
                    </a:lnTo>
                    <a:lnTo>
                      <a:pt x="54" y="763"/>
                    </a:lnTo>
                    <a:lnTo>
                      <a:pt x="65" y="741"/>
                    </a:lnTo>
                    <a:lnTo>
                      <a:pt x="77" y="721"/>
                    </a:lnTo>
                    <a:lnTo>
                      <a:pt x="81" y="715"/>
                    </a:lnTo>
                    <a:lnTo>
                      <a:pt x="78" y="718"/>
                    </a:lnTo>
                    <a:lnTo>
                      <a:pt x="78" y="715"/>
                    </a:lnTo>
                    <a:lnTo>
                      <a:pt x="78" y="714"/>
                    </a:lnTo>
                    <a:lnTo>
                      <a:pt x="78" y="711"/>
                    </a:lnTo>
                    <a:lnTo>
                      <a:pt x="78" y="709"/>
                    </a:lnTo>
                    <a:lnTo>
                      <a:pt x="78" y="708"/>
                    </a:lnTo>
                    <a:lnTo>
                      <a:pt x="77" y="707"/>
                    </a:lnTo>
                    <a:lnTo>
                      <a:pt x="76" y="707"/>
                    </a:lnTo>
                    <a:lnTo>
                      <a:pt x="73" y="709"/>
                    </a:lnTo>
                    <a:lnTo>
                      <a:pt x="72" y="710"/>
                    </a:lnTo>
                    <a:lnTo>
                      <a:pt x="67" y="716"/>
                    </a:lnTo>
                    <a:lnTo>
                      <a:pt x="60" y="726"/>
                    </a:lnTo>
                    <a:lnTo>
                      <a:pt x="56" y="732"/>
                    </a:lnTo>
                    <a:lnTo>
                      <a:pt x="53" y="737"/>
                    </a:lnTo>
                    <a:lnTo>
                      <a:pt x="48" y="746"/>
                    </a:lnTo>
                    <a:lnTo>
                      <a:pt x="36" y="762"/>
                    </a:lnTo>
                    <a:lnTo>
                      <a:pt x="22" y="775"/>
                    </a:lnTo>
                    <a:lnTo>
                      <a:pt x="20" y="779"/>
                    </a:lnTo>
                    <a:lnTo>
                      <a:pt x="14" y="781"/>
                    </a:lnTo>
                    <a:lnTo>
                      <a:pt x="10" y="782"/>
                    </a:lnTo>
                    <a:lnTo>
                      <a:pt x="6" y="782"/>
                    </a:lnTo>
                    <a:lnTo>
                      <a:pt x="4" y="780"/>
                    </a:lnTo>
                    <a:lnTo>
                      <a:pt x="1" y="777"/>
                    </a:lnTo>
                    <a:lnTo>
                      <a:pt x="1" y="774"/>
                    </a:lnTo>
                    <a:lnTo>
                      <a:pt x="0" y="769"/>
                    </a:lnTo>
                    <a:lnTo>
                      <a:pt x="1" y="764"/>
                    </a:lnTo>
                    <a:lnTo>
                      <a:pt x="4" y="749"/>
                    </a:lnTo>
                    <a:lnTo>
                      <a:pt x="9" y="730"/>
                    </a:lnTo>
                    <a:lnTo>
                      <a:pt x="10" y="730"/>
                    </a:lnTo>
                    <a:lnTo>
                      <a:pt x="12" y="722"/>
                    </a:lnTo>
                    <a:lnTo>
                      <a:pt x="19" y="707"/>
                    </a:lnTo>
                    <a:lnTo>
                      <a:pt x="37" y="679"/>
                    </a:lnTo>
                    <a:lnTo>
                      <a:pt x="55" y="652"/>
                    </a:lnTo>
                    <a:lnTo>
                      <a:pt x="60" y="646"/>
                    </a:lnTo>
                    <a:lnTo>
                      <a:pt x="64" y="641"/>
                    </a:lnTo>
                    <a:lnTo>
                      <a:pt x="67" y="636"/>
                    </a:lnTo>
                    <a:lnTo>
                      <a:pt x="72" y="631"/>
                    </a:lnTo>
                    <a:lnTo>
                      <a:pt x="75" y="630"/>
                    </a:lnTo>
                    <a:lnTo>
                      <a:pt x="77" y="629"/>
                    </a:lnTo>
                    <a:lnTo>
                      <a:pt x="82" y="624"/>
                    </a:lnTo>
                    <a:lnTo>
                      <a:pt x="91" y="614"/>
                    </a:lnTo>
                    <a:lnTo>
                      <a:pt x="98" y="605"/>
                    </a:lnTo>
                    <a:lnTo>
                      <a:pt x="100" y="603"/>
                    </a:lnTo>
                    <a:lnTo>
                      <a:pt x="103" y="600"/>
                    </a:lnTo>
                    <a:lnTo>
                      <a:pt x="110" y="594"/>
                    </a:lnTo>
                    <a:lnTo>
                      <a:pt x="125" y="583"/>
                    </a:lnTo>
                    <a:lnTo>
                      <a:pt x="142" y="576"/>
                    </a:lnTo>
                    <a:lnTo>
                      <a:pt x="147" y="574"/>
                    </a:lnTo>
                    <a:lnTo>
                      <a:pt x="147" y="571"/>
                    </a:lnTo>
                    <a:lnTo>
                      <a:pt x="150" y="563"/>
                    </a:lnTo>
                    <a:lnTo>
                      <a:pt x="153" y="557"/>
                    </a:lnTo>
                    <a:lnTo>
                      <a:pt x="154" y="555"/>
                    </a:lnTo>
                    <a:lnTo>
                      <a:pt x="158" y="538"/>
                    </a:lnTo>
                    <a:lnTo>
                      <a:pt x="163" y="511"/>
                    </a:lnTo>
                    <a:lnTo>
                      <a:pt x="171" y="476"/>
                    </a:lnTo>
                    <a:lnTo>
                      <a:pt x="181" y="430"/>
                    </a:lnTo>
                    <a:lnTo>
                      <a:pt x="185" y="411"/>
                    </a:lnTo>
                    <a:lnTo>
                      <a:pt x="185" y="410"/>
                    </a:lnTo>
                    <a:lnTo>
                      <a:pt x="186" y="400"/>
                    </a:lnTo>
                    <a:lnTo>
                      <a:pt x="190" y="365"/>
                    </a:lnTo>
                    <a:lnTo>
                      <a:pt x="192" y="338"/>
                    </a:lnTo>
                    <a:lnTo>
                      <a:pt x="193" y="336"/>
                    </a:lnTo>
                    <a:lnTo>
                      <a:pt x="193" y="334"/>
                    </a:lnTo>
                    <a:lnTo>
                      <a:pt x="193" y="332"/>
                    </a:lnTo>
                    <a:lnTo>
                      <a:pt x="194" y="322"/>
                    </a:lnTo>
                    <a:lnTo>
                      <a:pt x="197" y="297"/>
                    </a:lnTo>
                    <a:lnTo>
                      <a:pt x="199" y="282"/>
                    </a:lnTo>
                    <a:lnTo>
                      <a:pt x="201" y="267"/>
                    </a:lnTo>
                    <a:lnTo>
                      <a:pt x="205" y="238"/>
                    </a:lnTo>
                    <a:lnTo>
                      <a:pt x="223" y="182"/>
                    </a:lnTo>
                    <a:lnTo>
                      <a:pt x="241" y="125"/>
                    </a:lnTo>
                    <a:lnTo>
                      <a:pt x="247" y="110"/>
                    </a:lnTo>
                    <a:lnTo>
                      <a:pt x="248" y="104"/>
                    </a:lnTo>
                    <a:lnTo>
                      <a:pt x="254" y="87"/>
                    </a:lnTo>
                    <a:lnTo>
                      <a:pt x="269" y="45"/>
                    </a:lnTo>
                    <a:lnTo>
                      <a:pt x="282" y="8"/>
                    </a:lnTo>
                    <a:lnTo>
                      <a:pt x="285" y="0"/>
                    </a:lnTo>
                  </a:path>
                </a:pathLst>
              </a:custGeom>
              <a:solidFill>
                <a:srgbClr val="52D452"/>
              </a:solidFill>
              <a:ln w="19050" cmpd="sng">
                <a:noFill/>
                <a:prstDash val="solid"/>
                <a:round/>
                <a:headEnd/>
                <a:tailEnd/>
              </a:ln>
            </p:spPr>
            <p:txBody>
              <a:bodyPr/>
              <a:lstStyle/>
              <a:p>
                <a:endParaRPr lang="en-US"/>
              </a:p>
            </p:txBody>
          </p:sp>
          <p:sp>
            <p:nvSpPr>
              <p:cNvPr id="232" name="Freeform 917"/>
              <p:cNvSpPr>
                <a:spLocks/>
              </p:cNvSpPr>
              <p:nvPr/>
            </p:nvSpPr>
            <p:spPr bwMode="auto">
              <a:xfrm>
                <a:off x="4608" y="2669"/>
                <a:ext cx="315" cy="1411"/>
              </a:xfrm>
              <a:custGeom>
                <a:avLst/>
                <a:gdLst/>
                <a:ahLst/>
                <a:cxnLst>
                  <a:cxn ang="0">
                    <a:pos x="5" y="11"/>
                  </a:cxn>
                  <a:cxn ang="0">
                    <a:pos x="6" y="64"/>
                  </a:cxn>
                  <a:cxn ang="0">
                    <a:pos x="5" y="135"/>
                  </a:cxn>
                  <a:cxn ang="0">
                    <a:pos x="0" y="196"/>
                  </a:cxn>
                  <a:cxn ang="0">
                    <a:pos x="1" y="282"/>
                  </a:cxn>
                  <a:cxn ang="0">
                    <a:pos x="6" y="335"/>
                  </a:cxn>
                  <a:cxn ang="0">
                    <a:pos x="18" y="467"/>
                  </a:cxn>
                  <a:cxn ang="0">
                    <a:pos x="20" y="502"/>
                  </a:cxn>
                  <a:cxn ang="0">
                    <a:pos x="12" y="567"/>
                  </a:cxn>
                  <a:cxn ang="0">
                    <a:pos x="25" y="859"/>
                  </a:cxn>
                  <a:cxn ang="0">
                    <a:pos x="31" y="924"/>
                  </a:cxn>
                  <a:cxn ang="0">
                    <a:pos x="38" y="1033"/>
                  </a:cxn>
                  <a:cxn ang="0">
                    <a:pos x="23" y="1116"/>
                  </a:cxn>
                  <a:cxn ang="0">
                    <a:pos x="17" y="1163"/>
                  </a:cxn>
                  <a:cxn ang="0">
                    <a:pos x="16" y="1199"/>
                  </a:cxn>
                  <a:cxn ang="0">
                    <a:pos x="21" y="1210"/>
                  </a:cxn>
                  <a:cxn ang="0">
                    <a:pos x="20" y="1230"/>
                  </a:cxn>
                  <a:cxn ang="0">
                    <a:pos x="14" y="1262"/>
                  </a:cxn>
                  <a:cxn ang="0">
                    <a:pos x="17" y="1295"/>
                  </a:cxn>
                  <a:cxn ang="0">
                    <a:pos x="28" y="1321"/>
                  </a:cxn>
                  <a:cxn ang="0">
                    <a:pos x="27" y="1357"/>
                  </a:cxn>
                  <a:cxn ang="0">
                    <a:pos x="37" y="1382"/>
                  </a:cxn>
                  <a:cxn ang="0">
                    <a:pos x="69" y="1407"/>
                  </a:cxn>
                  <a:cxn ang="0">
                    <a:pos x="95" y="1407"/>
                  </a:cxn>
                  <a:cxn ang="0">
                    <a:pos x="111" y="1395"/>
                  </a:cxn>
                  <a:cxn ang="0">
                    <a:pos x="139" y="1406"/>
                  </a:cxn>
                  <a:cxn ang="0">
                    <a:pos x="159" y="1397"/>
                  </a:cxn>
                  <a:cxn ang="0">
                    <a:pos x="160" y="1399"/>
                  </a:cxn>
                  <a:cxn ang="0">
                    <a:pos x="165" y="1405"/>
                  </a:cxn>
                  <a:cxn ang="0">
                    <a:pos x="176" y="1407"/>
                  </a:cxn>
                  <a:cxn ang="0">
                    <a:pos x="187" y="1404"/>
                  </a:cxn>
                  <a:cxn ang="0">
                    <a:pos x="193" y="1395"/>
                  </a:cxn>
                  <a:cxn ang="0">
                    <a:pos x="193" y="1386"/>
                  </a:cxn>
                  <a:cxn ang="0">
                    <a:pos x="200" y="1390"/>
                  </a:cxn>
                  <a:cxn ang="0">
                    <a:pos x="210" y="1388"/>
                  </a:cxn>
                  <a:cxn ang="0">
                    <a:pos x="214" y="1383"/>
                  </a:cxn>
                  <a:cxn ang="0">
                    <a:pos x="218" y="1371"/>
                  </a:cxn>
                  <a:cxn ang="0">
                    <a:pos x="222" y="1363"/>
                  </a:cxn>
                  <a:cxn ang="0">
                    <a:pos x="225" y="1354"/>
                  </a:cxn>
                  <a:cxn ang="0">
                    <a:pos x="214" y="1335"/>
                  </a:cxn>
                  <a:cxn ang="0">
                    <a:pos x="145" y="1197"/>
                  </a:cxn>
                  <a:cxn ang="0">
                    <a:pos x="145" y="1180"/>
                  </a:cxn>
                  <a:cxn ang="0">
                    <a:pos x="153" y="1125"/>
                  </a:cxn>
                  <a:cxn ang="0">
                    <a:pos x="148" y="1058"/>
                  </a:cxn>
                  <a:cxn ang="0">
                    <a:pos x="178" y="978"/>
                  </a:cxn>
                  <a:cxn ang="0">
                    <a:pos x="203" y="902"/>
                  </a:cxn>
                  <a:cxn ang="0">
                    <a:pos x="246" y="769"/>
                  </a:cxn>
                  <a:cxn ang="0">
                    <a:pos x="268" y="528"/>
                  </a:cxn>
                  <a:cxn ang="0">
                    <a:pos x="252" y="330"/>
                  </a:cxn>
                  <a:cxn ang="0">
                    <a:pos x="284" y="119"/>
                  </a:cxn>
                  <a:cxn ang="0">
                    <a:pos x="293" y="82"/>
                  </a:cxn>
                  <a:cxn ang="0">
                    <a:pos x="315" y="0"/>
                  </a:cxn>
                </a:cxnLst>
                <a:rect l="0" t="0" r="r" b="b"/>
                <a:pathLst>
                  <a:path w="315" h="1411">
                    <a:moveTo>
                      <a:pt x="5" y="2"/>
                    </a:moveTo>
                    <a:lnTo>
                      <a:pt x="5" y="4"/>
                    </a:lnTo>
                    <a:lnTo>
                      <a:pt x="5" y="11"/>
                    </a:lnTo>
                    <a:lnTo>
                      <a:pt x="5" y="41"/>
                    </a:lnTo>
                    <a:lnTo>
                      <a:pt x="5" y="63"/>
                    </a:lnTo>
                    <a:lnTo>
                      <a:pt x="6" y="64"/>
                    </a:lnTo>
                    <a:lnTo>
                      <a:pt x="6" y="75"/>
                    </a:lnTo>
                    <a:lnTo>
                      <a:pt x="6" y="94"/>
                    </a:lnTo>
                    <a:lnTo>
                      <a:pt x="5" y="135"/>
                    </a:lnTo>
                    <a:lnTo>
                      <a:pt x="1" y="176"/>
                    </a:lnTo>
                    <a:lnTo>
                      <a:pt x="1" y="186"/>
                    </a:lnTo>
                    <a:lnTo>
                      <a:pt x="0" y="196"/>
                    </a:lnTo>
                    <a:lnTo>
                      <a:pt x="0" y="213"/>
                    </a:lnTo>
                    <a:lnTo>
                      <a:pt x="0" y="248"/>
                    </a:lnTo>
                    <a:lnTo>
                      <a:pt x="1" y="282"/>
                    </a:lnTo>
                    <a:lnTo>
                      <a:pt x="3" y="290"/>
                    </a:lnTo>
                    <a:lnTo>
                      <a:pt x="3" y="306"/>
                    </a:lnTo>
                    <a:lnTo>
                      <a:pt x="6" y="335"/>
                    </a:lnTo>
                    <a:lnTo>
                      <a:pt x="12" y="395"/>
                    </a:lnTo>
                    <a:lnTo>
                      <a:pt x="17" y="453"/>
                    </a:lnTo>
                    <a:lnTo>
                      <a:pt x="18" y="467"/>
                    </a:lnTo>
                    <a:lnTo>
                      <a:pt x="18" y="473"/>
                    </a:lnTo>
                    <a:lnTo>
                      <a:pt x="18" y="482"/>
                    </a:lnTo>
                    <a:lnTo>
                      <a:pt x="20" y="502"/>
                    </a:lnTo>
                    <a:lnTo>
                      <a:pt x="18" y="523"/>
                    </a:lnTo>
                    <a:lnTo>
                      <a:pt x="18" y="528"/>
                    </a:lnTo>
                    <a:lnTo>
                      <a:pt x="12" y="567"/>
                    </a:lnTo>
                    <a:lnTo>
                      <a:pt x="7" y="636"/>
                    </a:lnTo>
                    <a:lnTo>
                      <a:pt x="12" y="751"/>
                    </a:lnTo>
                    <a:lnTo>
                      <a:pt x="25" y="859"/>
                    </a:lnTo>
                    <a:lnTo>
                      <a:pt x="28" y="887"/>
                    </a:lnTo>
                    <a:lnTo>
                      <a:pt x="28" y="900"/>
                    </a:lnTo>
                    <a:lnTo>
                      <a:pt x="31" y="924"/>
                    </a:lnTo>
                    <a:lnTo>
                      <a:pt x="34" y="973"/>
                    </a:lnTo>
                    <a:lnTo>
                      <a:pt x="37" y="1022"/>
                    </a:lnTo>
                    <a:lnTo>
                      <a:pt x="38" y="1033"/>
                    </a:lnTo>
                    <a:lnTo>
                      <a:pt x="38" y="1049"/>
                    </a:lnTo>
                    <a:lnTo>
                      <a:pt x="34" y="1075"/>
                    </a:lnTo>
                    <a:lnTo>
                      <a:pt x="23" y="1116"/>
                    </a:lnTo>
                    <a:lnTo>
                      <a:pt x="16" y="1151"/>
                    </a:lnTo>
                    <a:lnTo>
                      <a:pt x="17" y="1160"/>
                    </a:lnTo>
                    <a:lnTo>
                      <a:pt x="17" y="1163"/>
                    </a:lnTo>
                    <a:lnTo>
                      <a:pt x="17" y="1169"/>
                    </a:lnTo>
                    <a:lnTo>
                      <a:pt x="16" y="1185"/>
                    </a:lnTo>
                    <a:lnTo>
                      <a:pt x="16" y="1199"/>
                    </a:lnTo>
                    <a:lnTo>
                      <a:pt x="17" y="1200"/>
                    </a:lnTo>
                    <a:lnTo>
                      <a:pt x="20" y="1205"/>
                    </a:lnTo>
                    <a:lnTo>
                      <a:pt x="21" y="1210"/>
                    </a:lnTo>
                    <a:lnTo>
                      <a:pt x="22" y="1214"/>
                    </a:lnTo>
                    <a:lnTo>
                      <a:pt x="21" y="1219"/>
                    </a:lnTo>
                    <a:lnTo>
                      <a:pt x="20" y="1230"/>
                    </a:lnTo>
                    <a:lnTo>
                      <a:pt x="16" y="1241"/>
                    </a:lnTo>
                    <a:lnTo>
                      <a:pt x="12" y="1262"/>
                    </a:lnTo>
                    <a:lnTo>
                      <a:pt x="14" y="1262"/>
                    </a:lnTo>
                    <a:lnTo>
                      <a:pt x="14" y="1267"/>
                    </a:lnTo>
                    <a:lnTo>
                      <a:pt x="15" y="1277"/>
                    </a:lnTo>
                    <a:lnTo>
                      <a:pt x="17" y="1295"/>
                    </a:lnTo>
                    <a:lnTo>
                      <a:pt x="25" y="1312"/>
                    </a:lnTo>
                    <a:lnTo>
                      <a:pt x="27" y="1316"/>
                    </a:lnTo>
                    <a:lnTo>
                      <a:pt x="28" y="1321"/>
                    </a:lnTo>
                    <a:lnTo>
                      <a:pt x="29" y="1329"/>
                    </a:lnTo>
                    <a:lnTo>
                      <a:pt x="28" y="1339"/>
                    </a:lnTo>
                    <a:lnTo>
                      <a:pt x="27" y="1357"/>
                    </a:lnTo>
                    <a:lnTo>
                      <a:pt x="31" y="1369"/>
                    </a:lnTo>
                    <a:lnTo>
                      <a:pt x="32" y="1374"/>
                    </a:lnTo>
                    <a:lnTo>
                      <a:pt x="37" y="1382"/>
                    </a:lnTo>
                    <a:lnTo>
                      <a:pt x="49" y="1396"/>
                    </a:lnTo>
                    <a:lnTo>
                      <a:pt x="64" y="1406"/>
                    </a:lnTo>
                    <a:lnTo>
                      <a:pt x="69" y="1407"/>
                    </a:lnTo>
                    <a:lnTo>
                      <a:pt x="80" y="1411"/>
                    </a:lnTo>
                    <a:lnTo>
                      <a:pt x="87" y="1410"/>
                    </a:lnTo>
                    <a:lnTo>
                      <a:pt x="95" y="1407"/>
                    </a:lnTo>
                    <a:lnTo>
                      <a:pt x="103" y="1404"/>
                    </a:lnTo>
                    <a:lnTo>
                      <a:pt x="109" y="1399"/>
                    </a:lnTo>
                    <a:lnTo>
                      <a:pt x="111" y="1395"/>
                    </a:lnTo>
                    <a:lnTo>
                      <a:pt x="115" y="1399"/>
                    </a:lnTo>
                    <a:lnTo>
                      <a:pt x="122" y="1402"/>
                    </a:lnTo>
                    <a:lnTo>
                      <a:pt x="139" y="1406"/>
                    </a:lnTo>
                    <a:lnTo>
                      <a:pt x="154" y="1402"/>
                    </a:lnTo>
                    <a:lnTo>
                      <a:pt x="159" y="1400"/>
                    </a:lnTo>
                    <a:lnTo>
                      <a:pt x="159" y="1397"/>
                    </a:lnTo>
                    <a:lnTo>
                      <a:pt x="159" y="1396"/>
                    </a:lnTo>
                    <a:lnTo>
                      <a:pt x="160" y="1395"/>
                    </a:lnTo>
                    <a:lnTo>
                      <a:pt x="160" y="1399"/>
                    </a:lnTo>
                    <a:lnTo>
                      <a:pt x="161" y="1401"/>
                    </a:lnTo>
                    <a:lnTo>
                      <a:pt x="164" y="1404"/>
                    </a:lnTo>
                    <a:lnTo>
                      <a:pt x="165" y="1405"/>
                    </a:lnTo>
                    <a:lnTo>
                      <a:pt x="167" y="1406"/>
                    </a:lnTo>
                    <a:lnTo>
                      <a:pt x="171" y="1407"/>
                    </a:lnTo>
                    <a:lnTo>
                      <a:pt x="176" y="1407"/>
                    </a:lnTo>
                    <a:lnTo>
                      <a:pt x="182" y="1406"/>
                    </a:lnTo>
                    <a:lnTo>
                      <a:pt x="186" y="1405"/>
                    </a:lnTo>
                    <a:lnTo>
                      <a:pt x="187" y="1404"/>
                    </a:lnTo>
                    <a:lnTo>
                      <a:pt x="191" y="1401"/>
                    </a:lnTo>
                    <a:lnTo>
                      <a:pt x="192" y="1399"/>
                    </a:lnTo>
                    <a:lnTo>
                      <a:pt x="193" y="1395"/>
                    </a:lnTo>
                    <a:lnTo>
                      <a:pt x="193" y="1393"/>
                    </a:lnTo>
                    <a:lnTo>
                      <a:pt x="193" y="1389"/>
                    </a:lnTo>
                    <a:lnTo>
                      <a:pt x="193" y="1386"/>
                    </a:lnTo>
                    <a:lnTo>
                      <a:pt x="194" y="1388"/>
                    </a:lnTo>
                    <a:lnTo>
                      <a:pt x="198" y="1390"/>
                    </a:lnTo>
                    <a:lnTo>
                      <a:pt x="200" y="1390"/>
                    </a:lnTo>
                    <a:lnTo>
                      <a:pt x="204" y="1390"/>
                    </a:lnTo>
                    <a:lnTo>
                      <a:pt x="208" y="1389"/>
                    </a:lnTo>
                    <a:lnTo>
                      <a:pt x="210" y="1388"/>
                    </a:lnTo>
                    <a:lnTo>
                      <a:pt x="213" y="1386"/>
                    </a:lnTo>
                    <a:lnTo>
                      <a:pt x="214" y="1385"/>
                    </a:lnTo>
                    <a:lnTo>
                      <a:pt x="214" y="1383"/>
                    </a:lnTo>
                    <a:lnTo>
                      <a:pt x="215" y="1380"/>
                    </a:lnTo>
                    <a:lnTo>
                      <a:pt x="215" y="1377"/>
                    </a:lnTo>
                    <a:lnTo>
                      <a:pt x="218" y="1371"/>
                    </a:lnTo>
                    <a:lnTo>
                      <a:pt x="220" y="1368"/>
                    </a:lnTo>
                    <a:lnTo>
                      <a:pt x="221" y="1367"/>
                    </a:lnTo>
                    <a:lnTo>
                      <a:pt x="222" y="1363"/>
                    </a:lnTo>
                    <a:lnTo>
                      <a:pt x="225" y="1360"/>
                    </a:lnTo>
                    <a:lnTo>
                      <a:pt x="225" y="1357"/>
                    </a:lnTo>
                    <a:lnTo>
                      <a:pt x="225" y="1354"/>
                    </a:lnTo>
                    <a:lnTo>
                      <a:pt x="222" y="1350"/>
                    </a:lnTo>
                    <a:lnTo>
                      <a:pt x="222" y="1347"/>
                    </a:lnTo>
                    <a:lnTo>
                      <a:pt x="214" y="1335"/>
                    </a:lnTo>
                    <a:lnTo>
                      <a:pt x="196" y="1310"/>
                    </a:lnTo>
                    <a:lnTo>
                      <a:pt x="163" y="1256"/>
                    </a:lnTo>
                    <a:lnTo>
                      <a:pt x="145" y="1197"/>
                    </a:lnTo>
                    <a:lnTo>
                      <a:pt x="145" y="1180"/>
                    </a:lnTo>
                    <a:lnTo>
                      <a:pt x="145" y="1182"/>
                    </a:lnTo>
                    <a:lnTo>
                      <a:pt x="145" y="1180"/>
                    </a:lnTo>
                    <a:lnTo>
                      <a:pt x="148" y="1171"/>
                    </a:lnTo>
                    <a:lnTo>
                      <a:pt x="153" y="1147"/>
                    </a:lnTo>
                    <a:lnTo>
                      <a:pt x="153" y="1125"/>
                    </a:lnTo>
                    <a:lnTo>
                      <a:pt x="149" y="1088"/>
                    </a:lnTo>
                    <a:lnTo>
                      <a:pt x="148" y="1068"/>
                    </a:lnTo>
                    <a:lnTo>
                      <a:pt x="148" y="1058"/>
                    </a:lnTo>
                    <a:lnTo>
                      <a:pt x="153" y="1036"/>
                    </a:lnTo>
                    <a:lnTo>
                      <a:pt x="160" y="1017"/>
                    </a:lnTo>
                    <a:lnTo>
                      <a:pt x="178" y="978"/>
                    </a:lnTo>
                    <a:lnTo>
                      <a:pt x="191" y="947"/>
                    </a:lnTo>
                    <a:lnTo>
                      <a:pt x="194" y="933"/>
                    </a:lnTo>
                    <a:lnTo>
                      <a:pt x="203" y="902"/>
                    </a:lnTo>
                    <a:lnTo>
                      <a:pt x="220" y="844"/>
                    </a:lnTo>
                    <a:lnTo>
                      <a:pt x="240" y="785"/>
                    </a:lnTo>
                    <a:lnTo>
                      <a:pt x="246" y="769"/>
                    </a:lnTo>
                    <a:lnTo>
                      <a:pt x="257" y="736"/>
                    </a:lnTo>
                    <a:lnTo>
                      <a:pt x="269" y="667"/>
                    </a:lnTo>
                    <a:lnTo>
                      <a:pt x="268" y="528"/>
                    </a:lnTo>
                    <a:lnTo>
                      <a:pt x="254" y="386"/>
                    </a:lnTo>
                    <a:lnTo>
                      <a:pt x="253" y="351"/>
                    </a:lnTo>
                    <a:lnTo>
                      <a:pt x="252" y="330"/>
                    </a:lnTo>
                    <a:lnTo>
                      <a:pt x="253" y="287"/>
                    </a:lnTo>
                    <a:lnTo>
                      <a:pt x="265" y="202"/>
                    </a:lnTo>
                    <a:lnTo>
                      <a:pt x="284" y="119"/>
                    </a:lnTo>
                    <a:lnTo>
                      <a:pt x="290" y="97"/>
                    </a:lnTo>
                    <a:lnTo>
                      <a:pt x="290" y="96"/>
                    </a:lnTo>
                    <a:lnTo>
                      <a:pt x="293" y="82"/>
                    </a:lnTo>
                    <a:lnTo>
                      <a:pt x="305" y="37"/>
                    </a:lnTo>
                    <a:lnTo>
                      <a:pt x="314" y="3"/>
                    </a:lnTo>
                    <a:lnTo>
                      <a:pt x="315" y="0"/>
                    </a:lnTo>
                  </a:path>
                </a:pathLst>
              </a:custGeom>
              <a:solidFill>
                <a:srgbClr val="52D452"/>
              </a:solidFill>
              <a:ln w="19050" cmpd="sng">
                <a:noFill/>
                <a:prstDash val="solid"/>
                <a:round/>
                <a:headEnd/>
                <a:tailEnd/>
              </a:ln>
            </p:spPr>
            <p:txBody>
              <a:bodyPr/>
              <a:lstStyle/>
              <a:p>
                <a:endParaRPr lang="en-US"/>
              </a:p>
            </p:txBody>
          </p:sp>
          <p:sp>
            <p:nvSpPr>
              <p:cNvPr id="233" name="Freeform 918"/>
              <p:cNvSpPr>
                <a:spLocks/>
              </p:cNvSpPr>
              <p:nvPr/>
            </p:nvSpPr>
            <p:spPr bwMode="auto">
              <a:xfrm>
                <a:off x="4125" y="864"/>
                <a:ext cx="940" cy="1862"/>
              </a:xfrm>
              <a:custGeom>
                <a:avLst/>
                <a:gdLst/>
                <a:ahLst/>
                <a:cxnLst>
                  <a:cxn ang="0">
                    <a:pos x="933" y="769"/>
                  </a:cxn>
                  <a:cxn ang="0">
                    <a:pos x="936" y="604"/>
                  </a:cxn>
                  <a:cxn ang="0">
                    <a:pos x="929" y="393"/>
                  </a:cxn>
                  <a:cxn ang="0">
                    <a:pos x="859" y="263"/>
                  </a:cxn>
                  <a:cxn ang="0">
                    <a:pos x="793" y="238"/>
                  </a:cxn>
                  <a:cxn ang="0">
                    <a:pos x="689" y="217"/>
                  </a:cxn>
                  <a:cxn ang="0">
                    <a:pos x="598" y="154"/>
                  </a:cxn>
                  <a:cxn ang="0">
                    <a:pos x="584" y="110"/>
                  </a:cxn>
                  <a:cxn ang="0">
                    <a:pos x="589" y="0"/>
                  </a:cxn>
                  <a:cxn ang="0">
                    <a:pos x="437" y="6"/>
                  </a:cxn>
                  <a:cxn ang="0">
                    <a:pos x="347" y="22"/>
                  </a:cxn>
                  <a:cxn ang="0">
                    <a:pos x="350" y="142"/>
                  </a:cxn>
                  <a:cxn ang="0">
                    <a:pos x="327" y="181"/>
                  </a:cxn>
                  <a:cxn ang="0">
                    <a:pos x="242" y="231"/>
                  </a:cxn>
                  <a:cxn ang="0">
                    <a:pos x="174" y="244"/>
                  </a:cxn>
                  <a:cxn ang="0">
                    <a:pos x="60" y="293"/>
                  </a:cxn>
                  <a:cxn ang="0">
                    <a:pos x="3" y="460"/>
                  </a:cxn>
                  <a:cxn ang="0">
                    <a:pos x="5" y="632"/>
                  </a:cxn>
                  <a:cxn ang="0">
                    <a:pos x="2" y="817"/>
                  </a:cxn>
                  <a:cxn ang="0">
                    <a:pos x="25" y="840"/>
                  </a:cxn>
                  <a:cxn ang="0">
                    <a:pos x="171" y="860"/>
                  </a:cxn>
                  <a:cxn ang="0">
                    <a:pos x="185" y="797"/>
                  </a:cxn>
                  <a:cxn ang="0">
                    <a:pos x="188" y="777"/>
                  </a:cxn>
                  <a:cxn ang="0">
                    <a:pos x="192" y="1042"/>
                  </a:cxn>
                  <a:cxn ang="0">
                    <a:pos x="161" y="1103"/>
                  </a:cxn>
                  <a:cxn ang="0">
                    <a:pos x="111" y="1211"/>
                  </a:cxn>
                  <a:cxn ang="0">
                    <a:pos x="99" y="1259"/>
                  </a:cxn>
                  <a:cxn ang="0">
                    <a:pos x="85" y="1394"/>
                  </a:cxn>
                  <a:cxn ang="0">
                    <a:pos x="131" y="1785"/>
                  </a:cxn>
                  <a:cxn ang="0">
                    <a:pos x="144" y="1829"/>
                  </a:cxn>
                  <a:cxn ang="0">
                    <a:pos x="161" y="1862"/>
                  </a:cxn>
                  <a:cxn ang="0">
                    <a:pos x="460" y="1862"/>
                  </a:cxn>
                  <a:cxn ang="0">
                    <a:pos x="466" y="1840"/>
                  </a:cxn>
                  <a:cxn ang="0">
                    <a:pos x="466" y="1789"/>
                  </a:cxn>
                  <a:cxn ang="0">
                    <a:pos x="465" y="1724"/>
                  </a:cxn>
                  <a:cxn ang="0">
                    <a:pos x="465" y="1707"/>
                  </a:cxn>
                  <a:cxn ang="0">
                    <a:pos x="466" y="1696"/>
                  </a:cxn>
                  <a:cxn ang="0">
                    <a:pos x="474" y="1623"/>
                  </a:cxn>
                  <a:cxn ang="0">
                    <a:pos x="474" y="1651"/>
                  </a:cxn>
                  <a:cxn ang="0">
                    <a:pos x="485" y="1776"/>
                  </a:cxn>
                  <a:cxn ang="0">
                    <a:pos x="485" y="1829"/>
                  </a:cxn>
                  <a:cxn ang="0">
                    <a:pos x="491" y="1860"/>
                  </a:cxn>
                  <a:cxn ang="0">
                    <a:pos x="790" y="1860"/>
                  </a:cxn>
                  <a:cxn ang="0">
                    <a:pos x="796" y="1857"/>
                  </a:cxn>
                  <a:cxn ang="0">
                    <a:pos x="800" y="1848"/>
                  </a:cxn>
                  <a:cxn ang="0">
                    <a:pos x="811" y="1802"/>
                  </a:cxn>
                  <a:cxn ang="0">
                    <a:pos x="839" y="1722"/>
                  </a:cxn>
                  <a:cxn ang="0">
                    <a:pos x="840" y="1367"/>
                  </a:cxn>
                  <a:cxn ang="0">
                    <a:pos x="812" y="1203"/>
                  </a:cxn>
                  <a:cxn ang="0">
                    <a:pos x="801" y="1158"/>
                  </a:cxn>
                  <a:cxn ang="0">
                    <a:pos x="750" y="1054"/>
                  </a:cxn>
                  <a:cxn ang="0">
                    <a:pos x="734" y="932"/>
                  </a:cxn>
                  <a:cxn ang="0">
                    <a:pos x="751" y="747"/>
                  </a:cxn>
                  <a:cxn ang="0">
                    <a:pos x="752" y="753"/>
                  </a:cxn>
                  <a:cxn ang="0">
                    <a:pos x="757" y="804"/>
                  </a:cxn>
                  <a:cxn ang="0">
                    <a:pos x="769" y="842"/>
                  </a:cxn>
                  <a:cxn ang="0">
                    <a:pos x="937" y="824"/>
                  </a:cxn>
                  <a:cxn ang="0">
                    <a:pos x="940" y="823"/>
                  </a:cxn>
                  <a:cxn ang="0">
                    <a:pos x="940" y="823"/>
                  </a:cxn>
                </a:cxnLst>
                <a:rect l="0" t="0" r="r" b="b"/>
                <a:pathLst>
                  <a:path w="940" h="1862">
                    <a:moveTo>
                      <a:pt x="940" y="823"/>
                    </a:moveTo>
                    <a:lnTo>
                      <a:pt x="937" y="806"/>
                    </a:lnTo>
                    <a:lnTo>
                      <a:pt x="933" y="769"/>
                    </a:lnTo>
                    <a:lnTo>
                      <a:pt x="932" y="696"/>
                    </a:lnTo>
                    <a:lnTo>
                      <a:pt x="934" y="623"/>
                    </a:lnTo>
                    <a:lnTo>
                      <a:pt x="936" y="604"/>
                    </a:lnTo>
                    <a:lnTo>
                      <a:pt x="936" y="575"/>
                    </a:lnTo>
                    <a:lnTo>
                      <a:pt x="937" y="514"/>
                    </a:lnTo>
                    <a:lnTo>
                      <a:pt x="929" y="393"/>
                    </a:lnTo>
                    <a:lnTo>
                      <a:pt x="912" y="337"/>
                    </a:lnTo>
                    <a:lnTo>
                      <a:pt x="881" y="286"/>
                    </a:lnTo>
                    <a:lnTo>
                      <a:pt x="859" y="263"/>
                    </a:lnTo>
                    <a:lnTo>
                      <a:pt x="846" y="255"/>
                    </a:lnTo>
                    <a:lnTo>
                      <a:pt x="821" y="244"/>
                    </a:lnTo>
                    <a:lnTo>
                      <a:pt x="793" y="238"/>
                    </a:lnTo>
                    <a:lnTo>
                      <a:pt x="738" y="232"/>
                    </a:lnTo>
                    <a:lnTo>
                      <a:pt x="699" y="221"/>
                    </a:lnTo>
                    <a:lnTo>
                      <a:pt x="689" y="217"/>
                    </a:lnTo>
                    <a:lnTo>
                      <a:pt x="668" y="209"/>
                    </a:lnTo>
                    <a:lnTo>
                      <a:pt x="629" y="186"/>
                    </a:lnTo>
                    <a:lnTo>
                      <a:pt x="598" y="154"/>
                    </a:lnTo>
                    <a:lnTo>
                      <a:pt x="593" y="143"/>
                    </a:lnTo>
                    <a:lnTo>
                      <a:pt x="589" y="132"/>
                    </a:lnTo>
                    <a:lnTo>
                      <a:pt x="584" y="110"/>
                    </a:lnTo>
                    <a:lnTo>
                      <a:pt x="582" y="86"/>
                    </a:lnTo>
                    <a:lnTo>
                      <a:pt x="585" y="38"/>
                    </a:lnTo>
                    <a:lnTo>
                      <a:pt x="589" y="0"/>
                    </a:lnTo>
                    <a:lnTo>
                      <a:pt x="584" y="2"/>
                    </a:lnTo>
                    <a:lnTo>
                      <a:pt x="551" y="3"/>
                    </a:lnTo>
                    <a:lnTo>
                      <a:pt x="437" y="6"/>
                    </a:lnTo>
                    <a:lnTo>
                      <a:pt x="350" y="10"/>
                    </a:lnTo>
                    <a:lnTo>
                      <a:pt x="347" y="10"/>
                    </a:lnTo>
                    <a:lnTo>
                      <a:pt x="347" y="22"/>
                    </a:lnTo>
                    <a:lnTo>
                      <a:pt x="349" y="47"/>
                    </a:lnTo>
                    <a:lnTo>
                      <a:pt x="355" y="95"/>
                    </a:lnTo>
                    <a:lnTo>
                      <a:pt x="350" y="142"/>
                    </a:lnTo>
                    <a:lnTo>
                      <a:pt x="347" y="153"/>
                    </a:lnTo>
                    <a:lnTo>
                      <a:pt x="341" y="164"/>
                    </a:lnTo>
                    <a:lnTo>
                      <a:pt x="327" y="181"/>
                    </a:lnTo>
                    <a:lnTo>
                      <a:pt x="310" y="196"/>
                    </a:lnTo>
                    <a:lnTo>
                      <a:pt x="271" y="217"/>
                    </a:lnTo>
                    <a:lnTo>
                      <a:pt x="242" y="231"/>
                    </a:lnTo>
                    <a:lnTo>
                      <a:pt x="228" y="236"/>
                    </a:lnTo>
                    <a:lnTo>
                      <a:pt x="203" y="242"/>
                    </a:lnTo>
                    <a:lnTo>
                      <a:pt x="174" y="244"/>
                    </a:lnTo>
                    <a:lnTo>
                      <a:pt x="120" y="252"/>
                    </a:lnTo>
                    <a:lnTo>
                      <a:pt x="83" y="270"/>
                    </a:lnTo>
                    <a:lnTo>
                      <a:pt x="60" y="293"/>
                    </a:lnTo>
                    <a:lnTo>
                      <a:pt x="27" y="344"/>
                    </a:lnTo>
                    <a:lnTo>
                      <a:pt x="10" y="400"/>
                    </a:lnTo>
                    <a:lnTo>
                      <a:pt x="3" y="460"/>
                    </a:lnTo>
                    <a:lnTo>
                      <a:pt x="5" y="584"/>
                    </a:lnTo>
                    <a:lnTo>
                      <a:pt x="6" y="613"/>
                    </a:lnTo>
                    <a:lnTo>
                      <a:pt x="5" y="632"/>
                    </a:lnTo>
                    <a:lnTo>
                      <a:pt x="6" y="669"/>
                    </a:lnTo>
                    <a:lnTo>
                      <a:pt x="7" y="743"/>
                    </a:lnTo>
                    <a:lnTo>
                      <a:pt x="2" y="817"/>
                    </a:lnTo>
                    <a:lnTo>
                      <a:pt x="0" y="835"/>
                    </a:lnTo>
                    <a:lnTo>
                      <a:pt x="2" y="836"/>
                    </a:lnTo>
                    <a:lnTo>
                      <a:pt x="25" y="840"/>
                    </a:lnTo>
                    <a:lnTo>
                      <a:pt x="106" y="852"/>
                    </a:lnTo>
                    <a:lnTo>
                      <a:pt x="167" y="860"/>
                    </a:lnTo>
                    <a:lnTo>
                      <a:pt x="171" y="860"/>
                    </a:lnTo>
                    <a:lnTo>
                      <a:pt x="172" y="852"/>
                    </a:lnTo>
                    <a:lnTo>
                      <a:pt x="177" y="834"/>
                    </a:lnTo>
                    <a:lnTo>
                      <a:pt x="185" y="797"/>
                    </a:lnTo>
                    <a:lnTo>
                      <a:pt x="188" y="763"/>
                    </a:lnTo>
                    <a:lnTo>
                      <a:pt x="188" y="754"/>
                    </a:lnTo>
                    <a:lnTo>
                      <a:pt x="188" y="777"/>
                    </a:lnTo>
                    <a:lnTo>
                      <a:pt x="193" y="830"/>
                    </a:lnTo>
                    <a:lnTo>
                      <a:pt x="201" y="941"/>
                    </a:lnTo>
                    <a:lnTo>
                      <a:pt x="192" y="1042"/>
                    </a:lnTo>
                    <a:lnTo>
                      <a:pt x="184" y="1062"/>
                    </a:lnTo>
                    <a:lnTo>
                      <a:pt x="176" y="1078"/>
                    </a:lnTo>
                    <a:lnTo>
                      <a:pt x="161" y="1103"/>
                    </a:lnTo>
                    <a:lnTo>
                      <a:pt x="134" y="1145"/>
                    </a:lnTo>
                    <a:lnTo>
                      <a:pt x="113" y="1195"/>
                    </a:lnTo>
                    <a:lnTo>
                      <a:pt x="111" y="1211"/>
                    </a:lnTo>
                    <a:lnTo>
                      <a:pt x="109" y="1219"/>
                    </a:lnTo>
                    <a:lnTo>
                      <a:pt x="102" y="1241"/>
                    </a:lnTo>
                    <a:lnTo>
                      <a:pt x="99" y="1259"/>
                    </a:lnTo>
                    <a:lnTo>
                      <a:pt x="99" y="1259"/>
                    </a:lnTo>
                    <a:lnTo>
                      <a:pt x="95" y="1307"/>
                    </a:lnTo>
                    <a:lnTo>
                      <a:pt x="85" y="1394"/>
                    </a:lnTo>
                    <a:lnTo>
                      <a:pt x="76" y="1557"/>
                    </a:lnTo>
                    <a:lnTo>
                      <a:pt x="110" y="1735"/>
                    </a:lnTo>
                    <a:lnTo>
                      <a:pt x="131" y="1785"/>
                    </a:lnTo>
                    <a:lnTo>
                      <a:pt x="132" y="1789"/>
                    </a:lnTo>
                    <a:lnTo>
                      <a:pt x="135" y="1800"/>
                    </a:lnTo>
                    <a:lnTo>
                      <a:pt x="144" y="1829"/>
                    </a:lnTo>
                    <a:lnTo>
                      <a:pt x="153" y="1857"/>
                    </a:lnTo>
                    <a:lnTo>
                      <a:pt x="155" y="1861"/>
                    </a:lnTo>
                    <a:lnTo>
                      <a:pt x="161" y="1862"/>
                    </a:lnTo>
                    <a:lnTo>
                      <a:pt x="204" y="1862"/>
                    </a:lnTo>
                    <a:lnTo>
                      <a:pt x="349" y="1862"/>
                    </a:lnTo>
                    <a:lnTo>
                      <a:pt x="460" y="1862"/>
                    </a:lnTo>
                    <a:lnTo>
                      <a:pt x="468" y="1862"/>
                    </a:lnTo>
                    <a:lnTo>
                      <a:pt x="466" y="1855"/>
                    </a:lnTo>
                    <a:lnTo>
                      <a:pt x="466" y="1840"/>
                    </a:lnTo>
                    <a:lnTo>
                      <a:pt x="466" y="1817"/>
                    </a:lnTo>
                    <a:lnTo>
                      <a:pt x="466" y="1796"/>
                    </a:lnTo>
                    <a:lnTo>
                      <a:pt x="466" y="1789"/>
                    </a:lnTo>
                    <a:lnTo>
                      <a:pt x="466" y="1779"/>
                    </a:lnTo>
                    <a:lnTo>
                      <a:pt x="465" y="1747"/>
                    </a:lnTo>
                    <a:lnTo>
                      <a:pt x="465" y="1724"/>
                    </a:lnTo>
                    <a:lnTo>
                      <a:pt x="466" y="1722"/>
                    </a:lnTo>
                    <a:lnTo>
                      <a:pt x="466" y="1718"/>
                    </a:lnTo>
                    <a:lnTo>
                      <a:pt x="465" y="1707"/>
                    </a:lnTo>
                    <a:lnTo>
                      <a:pt x="465" y="1699"/>
                    </a:lnTo>
                    <a:lnTo>
                      <a:pt x="466" y="1697"/>
                    </a:lnTo>
                    <a:lnTo>
                      <a:pt x="466" y="1696"/>
                    </a:lnTo>
                    <a:lnTo>
                      <a:pt x="468" y="1686"/>
                    </a:lnTo>
                    <a:lnTo>
                      <a:pt x="471" y="1650"/>
                    </a:lnTo>
                    <a:lnTo>
                      <a:pt x="474" y="1623"/>
                    </a:lnTo>
                    <a:lnTo>
                      <a:pt x="475" y="1621"/>
                    </a:lnTo>
                    <a:lnTo>
                      <a:pt x="474" y="1630"/>
                    </a:lnTo>
                    <a:lnTo>
                      <a:pt x="474" y="1651"/>
                    </a:lnTo>
                    <a:lnTo>
                      <a:pt x="480" y="1697"/>
                    </a:lnTo>
                    <a:lnTo>
                      <a:pt x="485" y="1758"/>
                    </a:lnTo>
                    <a:lnTo>
                      <a:pt x="485" y="1776"/>
                    </a:lnTo>
                    <a:lnTo>
                      <a:pt x="485" y="1778"/>
                    </a:lnTo>
                    <a:lnTo>
                      <a:pt x="485" y="1789"/>
                    </a:lnTo>
                    <a:lnTo>
                      <a:pt x="485" y="1829"/>
                    </a:lnTo>
                    <a:lnTo>
                      <a:pt x="485" y="1858"/>
                    </a:lnTo>
                    <a:lnTo>
                      <a:pt x="486" y="1860"/>
                    </a:lnTo>
                    <a:lnTo>
                      <a:pt x="491" y="1860"/>
                    </a:lnTo>
                    <a:lnTo>
                      <a:pt x="534" y="1860"/>
                    </a:lnTo>
                    <a:lnTo>
                      <a:pt x="679" y="1860"/>
                    </a:lnTo>
                    <a:lnTo>
                      <a:pt x="790" y="1860"/>
                    </a:lnTo>
                    <a:lnTo>
                      <a:pt x="796" y="1860"/>
                    </a:lnTo>
                    <a:lnTo>
                      <a:pt x="796" y="1858"/>
                    </a:lnTo>
                    <a:lnTo>
                      <a:pt x="796" y="1857"/>
                    </a:lnTo>
                    <a:lnTo>
                      <a:pt x="797" y="1855"/>
                    </a:lnTo>
                    <a:lnTo>
                      <a:pt x="799" y="1850"/>
                    </a:lnTo>
                    <a:lnTo>
                      <a:pt x="800" y="1848"/>
                    </a:lnTo>
                    <a:lnTo>
                      <a:pt x="801" y="1843"/>
                    </a:lnTo>
                    <a:lnTo>
                      <a:pt x="804" y="1830"/>
                    </a:lnTo>
                    <a:lnTo>
                      <a:pt x="811" y="1802"/>
                    </a:lnTo>
                    <a:lnTo>
                      <a:pt x="817" y="1780"/>
                    </a:lnTo>
                    <a:lnTo>
                      <a:pt x="819" y="1777"/>
                    </a:lnTo>
                    <a:lnTo>
                      <a:pt x="839" y="1722"/>
                    </a:lnTo>
                    <a:lnTo>
                      <a:pt x="860" y="1624"/>
                    </a:lnTo>
                    <a:lnTo>
                      <a:pt x="863" y="1535"/>
                    </a:lnTo>
                    <a:lnTo>
                      <a:pt x="840" y="1367"/>
                    </a:lnTo>
                    <a:lnTo>
                      <a:pt x="821" y="1224"/>
                    </a:lnTo>
                    <a:lnTo>
                      <a:pt x="815" y="1211"/>
                    </a:lnTo>
                    <a:lnTo>
                      <a:pt x="812" y="1203"/>
                    </a:lnTo>
                    <a:lnTo>
                      <a:pt x="812" y="1202"/>
                    </a:lnTo>
                    <a:lnTo>
                      <a:pt x="808" y="1186"/>
                    </a:lnTo>
                    <a:lnTo>
                      <a:pt x="801" y="1158"/>
                    </a:lnTo>
                    <a:lnTo>
                      <a:pt x="782" y="1117"/>
                    </a:lnTo>
                    <a:lnTo>
                      <a:pt x="757" y="1070"/>
                    </a:lnTo>
                    <a:lnTo>
                      <a:pt x="750" y="1054"/>
                    </a:lnTo>
                    <a:lnTo>
                      <a:pt x="741" y="1034"/>
                    </a:lnTo>
                    <a:lnTo>
                      <a:pt x="734" y="986"/>
                    </a:lnTo>
                    <a:lnTo>
                      <a:pt x="734" y="932"/>
                    </a:lnTo>
                    <a:lnTo>
                      <a:pt x="745" y="820"/>
                    </a:lnTo>
                    <a:lnTo>
                      <a:pt x="751" y="746"/>
                    </a:lnTo>
                    <a:lnTo>
                      <a:pt x="751" y="747"/>
                    </a:lnTo>
                    <a:lnTo>
                      <a:pt x="751" y="751"/>
                    </a:lnTo>
                    <a:lnTo>
                      <a:pt x="751" y="753"/>
                    </a:lnTo>
                    <a:lnTo>
                      <a:pt x="752" y="753"/>
                    </a:lnTo>
                    <a:lnTo>
                      <a:pt x="752" y="760"/>
                    </a:lnTo>
                    <a:lnTo>
                      <a:pt x="752" y="775"/>
                    </a:lnTo>
                    <a:lnTo>
                      <a:pt x="757" y="804"/>
                    </a:lnTo>
                    <a:lnTo>
                      <a:pt x="765" y="835"/>
                    </a:lnTo>
                    <a:lnTo>
                      <a:pt x="767" y="842"/>
                    </a:lnTo>
                    <a:lnTo>
                      <a:pt x="769" y="842"/>
                    </a:lnTo>
                    <a:lnTo>
                      <a:pt x="794" y="840"/>
                    </a:lnTo>
                    <a:lnTo>
                      <a:pt x="874" y="831"/>
                    </a:lnTo>
                    <a:lnTo>
                      <a:pt x="937" y="824"/>
                    </a:lnTo>
                    <a:lnTo>
                      <a:pt x="940" y="823"/>
                    </a:lnTo>
                    <a:lnTo>
                      <a:pt x="939" y="823"/>
                    </a:lnTo>
                    <a:lnTo>
                      <a:pt x="940" y="823"/>
                    </a:lnTo>
                    <a:lnTo>
                      <a:pt x="939" y="823"/>
                    </a:lnTo>
                    <a:lnTo>
                      <a:pt x="940" y="823"/>
                    </a:lnTo>
                    <a:lnTo>
                      <a:pt x="940" y="823"/>
                    </a:lnTo>
                    <a:close/>
                  </a:path>
                </a:pathLst>
              </a:custGeom>
              <a:solidFill>
                <a:srgbClr val="52D452"/>
              </a:solidFill>
              <a:ln w="19050" cmpd="sng">
                <a:noFill/>
                <a:round/>
                <a:headEnd/>
                <a:tailEnd/>
              </a:ln>
            </p:spPr>
            <p:txBody>
              <a:bodyPr/>
              <a:lstStyle/>
              <a:p>
                <a:endParaRPr lang="en-US"/>
              </a:p>
            </p:txBody>
          </p:sp>
          <p:sp>
            <p:nvSpPr>
              <p:cNvPr id="234" name="Freeform 919"/>
              <p:cNvSpPr>
                <a:spLocks/>
              </p:cNvSpPr>
              <p:nvPr/>
            </p:nvSpPr>
            <p:spPr bwMode="auto">
              <a:xfrm>
                <a:off x="4879" y="1675"/>
                <a:ext cx="464" cy="960"/>
              </a:xfrm>
              <a:custGeom>
                <a:avLst/>
                <a:gdLst/>
                <a:ahLst/>
                <a:cxnLst>
                  <a:cxn ang="0">
                    <a:pos x="7" y="63"/>
                  </a:cxn>
                  <a:cxn ang="0">
                    <a:pos x="13" y="105"/>
                  </a:cxn>
                  <a:cxn ang="0">
                    <a:pos x="20" y="163"/>
                  </a:cxn>
                  <a:cxn ang="0">
                    <a:pos x="76" y="298"/>
                  </a:cxn>
                  <a:cxn ang="0">
                    <a:pos x="138" y="439"/>
                  </a:cxn>
                  <a:cxn ang="0">
                    <a:pos x="145" y="453"/>
                  </a:cxn>
                  <a:cxn ang="0">
                    <a:pos x="152" y="472"/>
                  </a:cxn>
                  <a:cxn ang="0">
                    <a:pos x="186" y="571"/>
                  </a:cxn>
                  <a:cxn ang="0">
                    <a:pos x="196" y="678"/>
                  </a:cxn>
                  <a:cxn ang="0">
                    <a:pos x="237" y="776"/>
                  </a:cxn>
                  <a:cxn ang="0">
                    <a:pos x="267" y="837"/>
                  </a:cxn>
                  <a:cxn ang="0">
                    <a:pos x="280" y="826"/>
                  </a:cxn>
                  <a:cxn ang="0">
                    <a:pos x="257" y="744"/>
                  </a:cxn>
                  <a:cxn ang="0">
                    <a:pos x="286" y="821"/>
                  </a:cxn>
                  <a:cxn ang="0">
                    <a:pos x="305" y="858"/>
                  </a:cxn>
                  <a:cxn ang="0">
                    <a:pos x="315" y="858"/>
                  </a:cxn>
                  <a:cxn ang="0">
                    <a:pos x="318" y="850"/>
                  </a:cxn>
                  <a:cxn ang="0">
                    <a:pos x="307" y="793"/>
                  </a:cxn>
                  <a:cxn ang="0">
                    <a:pos x="298" y="748"/>
                  </a:cxn>
                  <a:cxn ang="0">
                    <a:pos x="304" y="768"/>
                  </a:cxn>
                  <a:cxn ang="0">
                    <a:pos x="347" y="862"/>
                  </a:cxn>
                  <a:cxn ang="0">
                    <a:pos x="361" y="857"/>
                  </a:cxn>
                  <a:cxn ang="0">
                    <a:pos x="361" y="841"/>
                  </a:cxn>
                  <a:cxn ang="0">
                    <a:pos x="331" y="729"/>
                  </a:cxn>
                  <a:cxn ang="0">
                    <a:pos x="382" y="831"/>
                  </a:cxn>
                  <a:cxn ang="0">
                    <a:pos x="393" y="830"/>
                  </a:cxn>
                  <a:cxn ang="0">
                    <a:pos x="397" y="816"/>
                  </a:cxn>
                  <a:cxn ang="0">
                    <a:pos x="375" y="728"/>
                  </a:cxn>
                  <a:cxn ang="0">
                    <a:pos x="346" y="667"/>
                  </a:cxn>
                  <a:cxn ang="0">
                    <a:pos x="344" y="661"/>
                  </a:cxn>
                  <a:cxn ang="0">
                    <a:pos x="346" y="655"/>
                  </a:cxn>
                  <a:cxn ang="0">
                    <a:pos x="361" y="673"/>
                  </a:cxn>
                  <a:cxn ang="0">
                    <a:pos x="384" y="704"/>
                  </a:cxn>
                  <a:cxn ang="0">
                    <a:pos x="408" y="725"/>
                  </a:cxn>
                  <a:cxn ang="0">
                    <a:pos x="416" y="717"/>
                  </a:cxn>
                  <a:cxn ang="0">
                    <a:pos x="409" y="676"/>
                  </a:cxn>
                  <a:cxn ang="0">
                    <a:pos x="365" y="604"/>
                  </a:cxn>
                  <a:cxn ang="0">
                    <a:pos x="349" y="584"/>
                  </a:cxn>
                  <a:cxn ang="0">
                    <a:pos x="332" y="570"/>
                  </a:cxn>
                  <a:cxn ang="0">
                    <a:pos x="314" y="550"/>
                  </a:cxn>
                  <a:cxn ang="0">
                    <a:pos x="280" y="529"/>
                  </a:cxn>
                  <a:cxn ang="0">
                    <a:pos x="271" y="497"/>
                  </a:cxn>
                  <a:cxn ang="0">
                    <a:pos x="248" y="381"/>
                  </a:cxn>
                  <a:cxn ang="0">
                    <a:pos x="239" y="311"/>
                  </a:cxn>
                  <a:cxn ang="0">
                    <a:pos x="236" y="260"/>
                  </a:cxn>
                  <a:cxn ang="0">
                    <a:pos x="194" y="115"/>
                  </a:cxn>
                  <a:cxn ang="0">
                    <a:pos x="174" y="42"/>
                  </a:cxn>
                  <a:cxn ang="0">
                    <a:pos x="137" y="3"/>
                  </a:cxn>
                  <a:cxn ang="0">
                    <a:pos x="0" y="20"/>
                  </a:cxn>
                  <a:cxn ang="0">
                    <a:pos x="2" y="20"/>
                  </a:cxn>
                </a:cxnLst>
                <a:rect l="0" t="0" r="r" b="b"/>
                <a:pathLst>
                  <a:path w="417" h="862">
                    <a:moveTo>
                      <a:pt x="2" y="20"/>
                    </a:moveTo>
                    <a:lnTo>
                      <a:pt x="2" y="26"/>
                    </a:lnTo>
                    <a:lnTo>
                      <a:pt x="4" y="37"/>
                    </a:lnTo>
                    <a:lnTo>
                      <a:pt x="7" y="63"/>
                    </a:lnTo>
                    <a:lnTo>
                      <a:pt x="9" y="86"/>
                    </a:lnTo>
                    <a:lnTo>
                      <a:pt x="11" y="89"/>
                    </a:lnTo>
                    <a:lnTo>
                      <a:pt x="11" y="95"/>
                    </a:lnTo>
                    <a:lnTo>
                      <a:pt x="13" y="105"/>
                    </a:lnTo>
                    <a:lnTo>
                      <a:pt x="14" y="125"/>
                    </a:lnTo>
                    <a:lnTo>
                      <a:pt x="16" y="144"/>
                    </a:lnTo>
                    <a:lnTo>
                      <a:pt x="17" y="149"/>
                    </a:lnTo>
                    <a:lnTo>
                      <a:pt x="20" y="163"/>
                    </a:lnTo>
                    <a:lnTo>
                      <a:pt x="28" y="190"/>
                    </a:lnTo>
                    <a:lnTo>
                      <a:pt x="45" y="239"/>
                    </a:lnTo>
                    <a:lnTo>
                      <a:pt x="68" y="287"/>
                    </a:lnTo>
                    <a:lnTo>
                      <a:pt x="76" y="298"/>
                    </a:lnTo>
                    <a:lnTo>
                      <a:pt x="77" y="302"/>
                    </a:lnTo>
                    <a:lnTo>
                      <a:pt x="85" y="321"/>
                    </a:lnTo>
                    <a:lnTo>
                      <a:pt x="116" y="388"/>
                    </a:lnTo>
                    <a:lnTo>
                      <a:pt x="138" y="439"/>
                    </a:lnTo>
                    <a:lnTo>
                      <a:pt x="141" y="441"/>
                    </a:lnTo>
                    <a:lnTo>
                      <a:pt x="142" y="446"/>
                    </a:lnTo>
                    <a:lnTo>
                      <a:pt x="144" y="452"/>
                    </a:lnTo>
                    <a:lnTo>
                      <a:pt x="145" y="453"/>
                    </a:lnTo>
                    <a:lnTo>
                      <a:pt x="148" y="455"/>
                    </a:lnTo>
                    <a:lnTo>
                      <a:pt x="149" y="461"/>
                    </a:lnTo>
                    <a:lnTo>
                      <a:pt x="151" y="466"/>
                    </a:lnTo>
                    <a:lnTo>
                      <a:pt x="152" y="472"/>
                    </a:lnTo>
                    <a:lnTo>
                      <a:pt x="159" y="489"/>
                    </a:lnTo>
                    <a:lnTo>
                      <a:pt x="175" y="529"/>
                    </a:lnTo>
                    <a:lnTo>
                      <a:pt x="185" y="565"/>
                    </a:lnTo>
                    <a:lnTo>
                      <a:pt x="186" y="571"/>
                    </a:lnTo>
                    <a:lnTo>
                      <a:pt x="185" y="583"/>
                    </a:lnTo>
                    <a:lnTo>
                      <a:pt x="183" y="604"/>
                    </a:lnTo>
                    <a:lnTo>
                      <a:pt x="184" y="640"/>
                    </a:lnTo>
                    <a:lnTo>
                      <a:pt x="196" y="678"/>
                    </a:lnTo>
                    <a:lnTo>
                      <a:pt x="203" y="688"/>
                    </a:lnTo>
                    <a:lnTo>
                      <a:pt x="209" y="700"/>
                    </a:lnTo>
                    <a:lnTo>
                      <a:pt x="219" y="724"/>
                    </a:lnTo>
                    <a:lnTo>
                      <a:pt x="237" y="776"/>
                    </a:lnTo>
                    <a:lnTo>
                      <a:pt x="257" y="824"/>
                    </a:lnTo>
                    <a:lnTo>
                      <a:pt x="264" y="833"/>
                    </a:lnTo>
                    <a:lnTo>
                      <a:pt x="265" y="834"/>
                    </a:lnTo>
                    <a:lnTo>
                      <a:pt x="267" y="837"/>
                    </a:lnTo>
                    <a:lnTo>
                      <a:pt x="274" y="837"/>
                    </a:lnTo>
                    <a:lnTo>
                      <a:pt x="277" y="835"/>
                    </a:lnTo>
                    <a:lnTo>
                      <a:pt x="279" y="832"/>
                    </a:lnTo>
                    <a:lnTo>
                      <a:pt x="280" y="826"/>
                    </a:lnTo>
                    <a:lnTo>
                      <a:pt x="279" y="819"/>
                    </a:lnTo>
                    <a:lnTo>
                      <a:pt x="277" y="809"/>
                    </a:lnTo>
                    <a:lnTo>
                      <a:pt x="271" y="788"/>
                    </a:lnTo>
                    <a:lnTo>
                      <a:pt x="257" y="744"/>
                    </a:lnTo>
                    <a:lnTo>
                      <a:pt x="256" y="726"/>
                    </a:lnTo>
                    <a:lnTo>
                      <a:pt x="260" y="738"/>
                    </a:lnTo>
                    <a:lnTo>
                      <a:pt x="269" y="764"/>
                    </a:lnTo>
                    <a:lnTo>
                      <a:pt x="286" y="821"/>
                    </a:lnTo>
                    <a:lnTo>
                      <a:pt x="294" y="843"/>
                    </a:lnTo>
                    <a:lnTo>
                      <a:pt x="298" y="851"/>
                    </a:lnTo>
                    <a:lnTo>
                      <a:pt x="303" y="856"/>
                    </a:lnTo>
                    <a:lnTo>
                      <a:pt x="305" y="858"/>
                    </a:lnTo>
                    <a:lnTo>
                      <a:pt x="307" y="858"/>
                    </a:lnTo>
                    <a:lnTo>
                      <a:pt x="308" y="858"/>
                    </a:lnTo>
                    <a:lnTo>
                      <a:pt x="313" y="859"/>
                    </a:lnTo>
                    <a:lnTo>
                      <a:pt x="315" y="858"/>
                    </a:lnTo>
                    <a:lnTo>
                      <a:pt x="316" y="857"/>
                    </a:lnTo>
                    <a:lnTo>
                      <a:pt x="317" y="855"/>
                    </a:lnTo>
                    <a:lnTo>
                      <a:pt x="318" y="852"/>
                    </a:lnTo>
                    <a:lnTo>
                      <a:pt x="318" y="850"/>
                    </a:lnTo>
                    <a:lnTo>
                      <a:pt x="318" y="845"/>
                    </a:lnTo>
                    <a:lnTo>
                      <a:pt x="318" y="838"/>
                    </a:lnTo>
                    <a:lnTo>
                      <a:pt x="315" y="823"/>
                    </a:lnTo>
                    <a:lnTo>
                      <a:pt x="307" y="793"/>
                    </a:lnTo>
                    <a:lnTo>
                      <a:pt x="307" y="789"/>
                    </a:lnTo>
                    <a:lnTo>
                      <a:pt x="305" y="782"/>
                    </a:lnTo>
                    <a:lnTo>
                      <a:pt x="303" y="770"/>
                    </a:lnTo>
                    <a:lnTo>
                      <a:pt x="298" y="748"/>
                    </a:lnTo>
                    <a:lnTo>
                      <a:pt x="291" y="729"/>
                    </a:lnTo>
                    <a:lnTo>
                      <a:pt x="289" y="724"/>
                    </a:lnTo>
                    <a:lnTo>
                      <a:pt x="294" y="736"/>
                    </a:lnTo>
                    <a:lnTo>
                      <a:pt x="304" y="768"/>
                    </a:lnTo>
                    <a:lnTo>
                      <a:pt x="323" y="833"/>
                    </a:lnTo>
                    <a:lnTo>
                      <a:pt x="335" y="855"/>
                    </a:lnTo>
                    <a:lnTo>
                      <a:pt x="343" y="860"/>
                    </a:lnTo>
                    <a:lnTo>
                      <a:pt x="347" y="862"/>
                    </a:lnTo>
                    <a:lnTo>
                      <a:pt x="351" y="862"/>
                    </a:lnTo>
                    <a:lnTo>
                      <a:pt x="356" y="860"/>
                    </a:lnTo>
                    <a:lnTo>
                      <a:pt x="360" y="857"/>
                    </a:lnTo>
                    <a:lnTo>
                      <a:pt x="361" y="857"/>
                    </a:lnTo>
                    <a:lnTo>
                      <a:pt x="363" y="855"/>
                    </a:lnTo>
                    <a:lnTo>
                      <a:pt x="363" y="852"/>
                    </a:lnTo>
                    <a:lnTo>
                      <a:pt x="363" y="849"/>
                    </a:lnTo>
                    <a:lnTo>
                      <a:pt x="361" y="841"/>
                    </a:lnTo>
                    <a:lnTo>
                      <a:pt x="356" y="819"/>
                    </a:lnTo>
                    <a:lnTo>
                      <a:pt x="339" y="761"/>
                    </a:lnTo>
                    <a:lnTo>
                      <a:pt x="329" y="719"/>
                    </a:lnTo>
                    <a:lnTo>
                      <a:pt x="331" y="729"/>
                    </a:lnTo>
                    <a:lnTo>
                      <a:pt x="340" y="753"/>
                    </a:lnTo>
                    <a:lnTo>
                      <a:pt x="363" y="802"/>
                    </a:lnTo>
                    <a:lnTo>
                      <a:pt x="373" y="821"/>
                    </a:lnTo>
                    <a:lnTo>
                      <a:pt x="382" y="831"/>
                    </a:lnTo>
                    <a:lnTo>
                      <a:pt x="385" y="831"/>
                    </a:lnTo>
                    <a:lnTo>
                      <a:pt x="390" y="832"/>
                    </a:lnTo>
                    <a:lnTo>
                      <a:pt x="392" y="831"/>
                    </a:lnTo>
                    <a:lnTo>
                      <a:pt x="393" y="830"/>
                    </a:lnTo>
                    <a:lnTo>
                      <a:pt x="394" y="828"/>
                    </a:lnTo>
                    <a:lnTo>
                      <a:pt x="395" y="825"/>
                    </a:lnTo>
                    <a:lnTo>
                      <a:pt x="397" y="823"/>
                    </a:lnTo>
                    <a:lnTo>
                      <a:pt x="397" y="816"/>
                    </a:lnTo>
                    <a:lnTo>
                      <a:pt x="395" y="807"/>
                    </a:lnTo>
                    <a:lnTo>
                      <a:pt x="392" y="787"/>
                    </a:lnTo>
                    <a:lnTo>
                      <a:pt x="376" y="736"/>
                    </a:lnTo>
                    <a:lnTo>
                      <a:pt x="375" y="728"/>
                    </a:lnTo>
                    <a:lnTo>
                      <a:pt x="372" y="720"/>
                    </a:lnTo>
                    <a:lnTo>
                      <a:pt x="366" y="707"/>
                    </a:lnTo>
                    <a:lnTo>
                      <a:pt x="357" y="685"/>
                    </a:lnTo>
                    <a:lnTo>
                      <a:pt x="346" y="667"/>
                    </a:lnTo>
                    <a:lnTo>
                      <a:pt x="343" y="661"/>
                    </a:lnTo>
                    <a:lnTo>
                      <a:pt x="344" y="664"/>
                    </a:lnTo>
                    <a:lnTo>
                      <a:pt x="344" y="662"/>
                    </a:lnTo>
                    <a:lnTo>
                      <a:pt x="344" y="661"/>
                    </a:lnTo>
                    <a:lnTo>
                      <a:pt x="344" y="659"/>
                    </a:lnTo>
                    <a:lnTo>
                      <a:pt x="343" y="657"/>
                    </a:lnTo>
                    <a:lnTo>
                      <a:pt x="344" y="655"/>
                    </a:lnTo>
                    <a:lnTo>
                      <a:pt x="346" y="655"/>
                    </a:lnTo>
                    <a:lnTo>
                      <a:pt x="348" y="656"/>
                    </a:lnTo>
                    <a:lnTo>
                      <a:pt x="350" y="658"/>
                    </a:lnTo>
                    <a:lnTo>
                      <a:pt x="355" y="664"/>
                    </a:lnTo>
                    <a:lnTo>
                      <a:pt x="361" y="673"/>
                    </a:lnTo>
                    <a:lnTo>
                      <a:pt x="366" y="678"/>
                    </a:lnTo>
                    <a:lnTo>
                      <a:pt x="368" y="683"/>
                    </a:lnTo>
                    <a:lnTo>
                      <a:pt x="373" y="691"/>
                    </a:lnTo>
                    <a:lnTo>
                      <a:pt x="384" y="704"/>
                    </a:lnTo>
                    <a:lnTo>
                      <a:pt x="397" y="718"/>
                    </a:lnTo>
                    <a:lnTo>
                      <a:pt x="400" y="721"/>
                    </a:lnTo>
                    <a:lnTo>
                      <a:pt x="404" y="724"/>
                    </a:lnTo>
                    <a:lnTo>
                      <a:pt x="408" y="725"/>
                    </a:lnTo>
                    <a:lnTo>
                      <a:pt x="411" y="725"/>
                    </a:lnTo>
                    <a:lnTo>
                      <a:pt x="413" y="722"/>
                    </a:lnTo>
                    <a:lnTo>
                      <a:pt x="416" y="720"/>
                    </a:lnTo>
                    <a:lnTo>
                      <a:pt x="416" y="717"/>
                    </a:lnTo>
                    <a:lnTo>
                      <a:pt x="417" y="712"/>
                    </a:lnTo>
                    <a:lnTo>
                      <a:pt x="415" y="701"/>
                    </a:lnTo>
                    <a:lnTo>
                      <a:pt x="411" y="685"/>
                    </a:lnTo>
                    <a:lnTo>
                      <a:pt x="409" y="676"/>
                    </a:lnTo>
                    <a:lnTo>
                      <a:pt x="406" y="669"/>
                    </a:lnTo>
                    <a:lnTo>
                      <a:pt x="399" y="655"/>
                    </a:lnTo>
                    <a:lnTo>
                      <a:pt x="383" y="629"/>
                    </a:lnTo>
                    <a:lnTo>
                      <a:pt x="365" y="604"/>
                    </a:lnTo>
                    <a:lnTo>
                      <a:pt x="361" y="598"/>
                    </a:lnTo>
                    <a:lnTo>
                      <a:pt x="357" y="593"/>
                    </a:lnTo>
                    <a:lnTo>
                      <a:pt x="354" y="589"/>
                    </a:lnTo>
                    <a:lnTo>
                      <a:pt x="349" y="584"/>
                    </a:lnTo>
                    <a:lnTo>
                      <a:pt x="349" y="583"/>
                    </a:lnTo>
                    <a:lnTo>
                      <a:pt x="346" y="582"/>
                    </a:lnTo>
                    <a:lnTo>
                      <a:pt x="341" y="578"/>
                    </a:lnTo>
                    <a:lnTo>
                      <a:pt x="332" y="570"/>
                    </a:lnTo>
                    <a:lnTo>
                      <a:pt x="324" y="561"/>
                    </a:lnTo>
                    <a:lnTo>
                      <a:pt x="323" y="558"/>
                    </a:lnTo>
                    <a:lnTo>
                      <a:pt x="320" y="556"/>
                    </a:lnTo>
                    <a:lnTo>
                      <a:pt x="314" y="550"/>
                    </a:lnTo>
                    <a:lnTo>
                      <a:pt x="300" y="540"/>
                    </a:lnTo>
                    <a:lnTo>
                      <a:pt x="284" y="534"/>
                    </a:lnTo>
                    <a:lnTo>
                      <a:pt x="281" y="531"/>
                    </a:lnTo>
                    <a:lnTo>
                      <a:pt x="280" y="529"/>
                    </a:lnTo>
                    <a:lnTo>
                      <a:pt x="277" y="521"/>
                    </a:lnTo>
                    <a:lnTo>
                      <a:pt x="275" y="514"/>
                    </a:lnTo>
                    <a:lnTo>
                      <a:pt x="275" y="513"/>
                    </a:lnTo>
                    <a:lnTo>
                      <a:pt x="271" y="497"/>
                    </a:lnTo>
                    <a:lnTo>
                      <a:pt x="266" y="472"/>
                    </a:lnTo>
                    <a:lnTo>
                      <a:pt x="258" y="441"/>
                    </a:lnTo>
                    <a:lnTo>
                      <a:pt x="251" y="398"/>
                    </a:lnTo>
                    <a:lnTo>
                      <a:pt x="248" y="381"/>
                    </a:lnTo>
                    <a:lnTo>
                      <a:pt x="246" y="371"/>
                    </a:lnTo>
                    <a:lnTo>
                      <a:pt x="243" y="338"/>
                    </a:lnTo>
                    <a:lnTo>
                      <a:pt x="239" y="313"/>
                    </a:lnTo>
                    <a:lnTo>
                      <a:pt x="239" y="311"/>
                    </a:lnTo>
                    <a:lnTo>
                      <a:pt x="238" y="303"/>
                    </a:lnTo>
                    <a:lnTo>
                      <a:pt x="237" y="280"/>
                    </a:lnTo>
                    <a:lnTo>
                      <a:pt x="236" y="262"/>
                    </a:lnTo>
                    <a:lnTo>
                      <a:pt x="236" y="260"/>
                    </a:lnTo>
                    <a:lnTo>
                      <a:pt x="234" y="246"/>
                    </a:lnTo>
                    <a:lnTo>
                      <a:pt x="228" y="220"/>
                    </a:lnTo>
                    <a:lnTo>
                      <a:pt x="212" y="167"/>
                    </a:lnTo>
                    <a:lnTo>
                      <a:pt x="194" y="115"/>
                    </a:lnTo>
                    <a:lnTo>
                      <a:pt x="189" y="102"/>
                    </a:lnTo>
                    <a:lnTo>
                      <a:pt x="187" y="96"/>
                    </a:lnTo>
                    <a:lnTo>
                      <a:pt x="183" y="80"/>
                    </a:lnTo>
                    <a:lnTo>
                      <a:pt x="174" y="42"/>
                    </a:lnTo>
                    <a:lnTo>
                      <a:pt x="165" y="7"/>
                    </a:lnTo>
                    <a:lnTo>
                      <a:pt x="163" y="0"/>
                    </a:lnTo>
                    <a:lnTo>
                      <a:pt x="160" y="1"/>
                    </a:lnTo>
                    <a:lnTo>
                      <a:pt x="137" y="3"/>
                    </a:lnTo>
                    <a:lnTo>
                      <a:pt x="62" y="13"/>
                    </a:lnTo>
                    <a:lnTo>
                      <a:pt x="4" y="20"/>
                    </a:lnTo>
                    <a:lnTo>
                      <a:pt x="2" y="20"/>
                    </a:lnTo>
                    <a:lnTo>
                      <a:pt x="0" y="20"/>
                    </a:lnTo>
                    <a:lnTo>
                      <a:pt x="2" y="20"/>
                    </a:lnTo>
                    <a:lnTo>
                      <a:pt x="0" y="20"/>
                    </a:lnTo>
                    <a:lnTo>
                      <a:pt x="2" y="20"/>
                    </a:lnTo>
                    <a:lnTo>
                      <a:pt x="2" y="20"/>
                    </a:lnTo>
                    <a:close/>
                  </a:path>
                </a:pathLst>
              </a:custGeom>
              <a:solidFill>
                <a:srgbClr val="52D452"/>
              </a:solidFill>
              <a:ln w="19050" cmpd="sng">
                <a:noFill/>
                <a:round/>
                <a:headEnd/>
                <a:tailEnd/>
              </a:ln>
            </p:spPr>
            <p:txBody>
              <a:bodyPr/>
              <a:lstStyle/>
              <a:p>
                <a:endParaRPr lang="en-US"/>
              </a:p>
            </p:txBody>
          </p:sp>
          <p:sp>
            <p:nvSpPr>
              <p:cNvPr id="235" name="Freeform 920"/>
              <p:cNvSpPr>
                <a:spLocks/>
              </p:cNvSpPr>
              <p:nvPr/>
            </p:nvSpPr>
            <p:spPr bwMode="auto">
              <a:xfrm>
                <a:off x="4320" y="1053"/>
                <a:ext cx="181" cy="91"/>
              </a:xfrm>
              <a:custGeom>
                <a:avLst/>
                <a:gdLst/>
                <a:ahLst/>
                <a:cxnLst>
                  <a:cxn ang="0">
                    <a:pos x="0" y="64"/>
                  </a:cxn>
                  <a:cxn ang="0">
                    <a:pos x="14" y="66"/>
                  </a:cxn>
                  <a:cxn ang="0">
                    <a:pos x="44" y="72"/>
                  </a:cxn>
                  <a:cxn ang="0">
                    <a:pos x="101" y="86"/>
                  </a:cxn>
                  <a:cxn ang="0">
                    <a:pos x="161" y="91"/>
                  </a:cxn>
                  <a:cxn ang="0">
                    <a:pos x="177" y="89"/>
                  </a:cxn>
                  <a:cxn ang="0">
                    <a:pos x="178" y="89"/>
                  </a:cxn>
                  <a:cxn ang="0">
                    <a:pos x="180" y="88"/>
                  </a:cxn>
                  <a:cxn ang="0">
                    <a:pos x="181" y="87"/>
                  </a:cxn>
                  <a:cxn ang="0">
                    <a:pos x="181" y="86"/>
                  </a:cxn>
                  <a:cxn ang="0">
                    <a:pos x="181" y="83"/>
                  </a:cxn>
                  <a:cxn ang="0">
                    <a:pos x="181" y="81"/>
                  </a:cxn>
                  <a:cxn ang="0">
                    <a:pos x="180" y="78"/>
                  </a:cxn>
                  <a:cxn ang="0">
                    <a:pos x="180" y="74"/>
                  </a:cxn>
                  <a:cxn ang="0">
                    <a:pos x="180" y="74"/>
                  </a:cxn>
                  <a:cxn ang="0">
                    <a:pos x="176" y="70"/>
                  </a:cxn>
                  <a:cxn ang="0">
                    <a:pos x="170" y="57"/>
                  </a:cxn>
                  <a:cxn ang="0">
                    <a:pos x="160" y="32"/>
                  </a:cxn>
                  <a:cxn ang="0">
                    <a:pos x="150" y="6"/>
                  </a:cxn>
                  <a:cxn ang="0">
                    <a:pos x="148" y="0"/>
                  </a:cxn>
                </a:cxnLst>
                <a:rect l="0" t="0" r="r" b="b"/>
                <a:pathLst>
                  <a:path w="181" h="91">
                    <a:moveTo>
                      <a:pt x="0" y="64"/>
                    </a:moveTo>
                    <a:lnTo>
                      <a:pt x="14" y="66"/>
                    </a:lnTo>
                    <a:lnTo>
                      <a:pt x="44" y="72"/>
                    </a:lnTo>
                    <a:lnTo>
                      <a:pt x="101" y="86"/>
                    </a:lnTo>
                    <a:lnTo>
                      <a:pt x="161" y="91"/>
                    </a:lnTo>
                    <a:lnTo>
                      <a:pt x="177" y="89"/>
                    </a:lnTo>
                    <a:lnTo>
                      <a:pt x="178" y="89"/>
                    </a:lnTo>
                    <a:lnTo>
                      <a:pt x="180" y="88"/>
                    </a:lnTo>
                    <a:lnTo>
                      <a:pt x="181" y="87"/>
                    </a:lnTo>
                    <a:lnTo>
                      <a:pt x="181" y="86"/>
                    </a:lnTo>
                    <a:lnTo>
                      <a:pt x="181" y="83"/>
                    </a:lnTo>
                    <a:lnTo>
                      <a:pt x="181" y="81"/>
                    </a:lnTo>
                    <a:lnTo>
                      <a:pt x="180" y="78"/>
                    </a:lnTo>
                    <a:lnTo>
                      <a:pt x="180" y="74"/>
                    </a:lnTo>
                    <a:lnTo>
                      <a:pt x="180" y="74"/>
                    </a:lnTo>
                    <a:lnTo>
                      <a:pt x="176" y="70"/>
                    </a:lnTo>
                    <a:lnTo>
                      <a:pt x="170" y="57"/>
                    </a:lnTo>
                    <a:lnTo>
                      <a:pt x="160" y="32"/>
                    </a:lnTo>
                    <a:lnTo>
                      <a:pt x="150" y="6"/>
                    </a:lnTo>
                    <a:lnTo>
                      <a:pt x="148" y="0"/>
                    </a:lnTo>
                  </a:path>
                </a:pathLst>
              </a:custGeom>
              <a:solidFill>
                <a:srgbClr val="52D452"/>
              </a:solidFill>
              <a:ln w="19050" cmpd="sng">
                <a:noFill/>
                <a:prstDash val="solid"/>
                <a:round/>
                <a:headEnd/>
                <a:tailEnd/>
              </a:ln>
            </p:spPr>
            <p:txBody>
              <a:bodyPr/>
              <a:lstStyle/>
              <a:p>
                <a:endParaRPr lang="en-US"/>
              </a:p>
            </p:txBody>
          </p:sp>
          <p:sp>
            <p:nvSpPr>
              <p:cNvPr id="236" name="Freeform 921"/>
              <p:cNvSpPr>
                <a:spLocks/>
              </p:cNvSpPr>
              <p:nvPr/>
            </p:nvSpPr>
            <p:spPr bwMode="auto">
              <a:xfrm>
                <a:off x="4671" y="1030"/>
                <a:ext cx="177" cy="117"/>
              </a:xfrm>
              <a:custGeom>
                <a:avLst/>
                <a:gdLst/>
                <a:ahLst/>
                <a:cxnLst>
                  <a:cxn ang="0">
                    <a:pos x="30" y="0"/>
                  </a:cxn>
                  <a:cxn ang="0">
                    <a:pos x="29" y="7"/>
                  </a:cxn>
                  <a:cxn ang="0">
                    <a:pos x="26" y="19"/>
                  </a:cxn>
                  <a:cxn ang="0">
                    <a:pos x="14" y="48"/>
                  </a:cxn>
                  <a:cxn ang="0">
                    <a:pos x="3" y="76"/>
                  </a:cxn>
                  <a:cxn ang="0">
                    <a:pos x="2" y="83"/>
                  </a:cxn>
                  <a:cxn ang="0">
                    <a:pos x="0" y="89"/>
                  </a:cxn>
                  <a:cxn ang="0">
                    <a:pos x="1" y="101"/>
                  </a:cxn>
                  <a:cxn ang="0">
                    <a:pos x="5" y="109"/>
                  </a:cxn>
                  <a:cxn ang="0">
                    <a:pos x="12" y="113"/>
                  </a:cxn>
                  <a:cxn ang="0">
                    <a:pos x="21" y="117"/>
                  </a:cxn>
                  <a:cxn ang="0">
                    <a:pos x="31" y="117"/>
                  </a:cxn>
                  <a:cxn ang="0">
                    <a:pos x="37" y="115"/>
                  </a:cxn>
                  <a:cxn ang="0">
                    <a:pos x="48" y="115"/>
                  </a:cxn>
                  <a:cxn ang="0">
                    <a:pos x="72" y="112"/>
                  </a:cxn>
                  <a:cxn ang="0">
                    <a:pos x="119" y="105"/>
                  </a:cxn>
                  <a:cxn ang="0">
                    <a:pos x="165" y="94"/>
                  </a:cxn>
                  <a:cxn ang="0">
                    <a:pos x="177" y="89"/>
                  </a:cxn>
                </a:cxnLst>
                <a:rect l="0" t="0" r="r" b="b"/>
                <a:pathLst>
                  <a:path w="177" h="117">
                    <a:moveTo>
                      <a:pt x="30" y="0"/>
                    </a:moveTo>
                    <a:lnTo>
                      <a:pt x="29" y="7"/>
                    </a:lnTo>
                    <a:lnTo>
                      <a:pt x="26" y="19"/>
                    </a:lnTo>
                    <a:lnTo>
                      <a:pt x="14" y="48"/>
                    </a:lnTo>
                    <a:lnTo>
                      <a:pt x="3" y="76"/>
                    </a:lnTo>
                    <a:lnTo>
                      <a:pt x="2" y="83"/>
                    </a:lnTo>
                    <a:lnTo>
                      <a:pt x="0" y="89"/>
                    </a:lnTo>
                    <a:lnTo>
                      <a:pt x="1" y="101"/>
                    </a:lnTo>
                    <a:lnTo>
                      <a:pt x="5" y="109"/>
                    </a:lnTo>
                    <a:lnTo>
                      <a:pt x="12" y="113"/>
                    </a:lnTo>
                    <a:lnTo>
                      <a:pt x="21" y="117"/>
                    </a:lnTo>
                    <a:lnTo>
                      <a:pt x="31" y="117"/>
                    </a:lnTo>
                    <a:lnTo>
                      <a:pt x="37" y="115"/>
                    </a:lnTo>
                    <a:lnTo>
                      <a:pt x="48" y="115"/>
                    </a:lnTo>
                    <a:lnTo>
                      <a:pt x="72" y="112"/>
                    </a:lnTo>
                    <a:lnTo>
                      <a:pt x="119" y="105"/>
                    </a:lnTo>
                    <a:lnTo>
                      <a:pt x="165" y="94"/>
                    </a:lnTo>
                    <a:lnTo>
                      <a:pt x="177" y="89"/>
                    </a:lnTo>
                  </a:path>
                </a:pathLst>
              </a:custGeom>
              <a:solidFill>
                <a:srgbClr val="52D452"/>
              </a:solidFill>
              <a:ln w="19050" cmpd="sng">
                <a:noFill/>
                <a:prstDash val="solid"/>
                <a:round/>
                <a:headEnd/>
                <a:tailEnd/>
              </a:ln>
            </p:spPr>
            <p:txBody>
              <a:bodyPr/>
              <a:lstStyle/>
              <a:p>
                <a:endParaRPr lang="en-US"/>
              </a:p>
            </p:txBody>
          </p:sp>
          <p:sp>
            <p:nvSpPr>
              <p:cNvPr id="237" name="Freeform 922"/>
              <p:cNvSpPr>
                <a:spLocks/>
              </p:cNvSpPr>
              <p:nvPr/>
            </p:nvSpPr>
            <p:spPr bwMode="auto">
              <a:xfrm>
                <a:off x="4512" y="1004"/>
                <a:ext cx="60" cy="143"/>
              </a:xfrm>
              <a:custGeom>
                <a:avLst/>
                <a:gdLst/>
                <a:ahLst/>
                <a:cxnLst>
                  <a:cxn ang="0">
                    <a:pos x="0" y="0"/>
                  </a:cxn>
                  <a:cxn ang="0">
                    <a:pos x="5" y="10"/>
                  </a:cxn>
                  <a:cxn ang="0">
                    <a:pos x="9" y="22"/>
                  </a:cxn>
                  <a:cxn ang="0">
                    <a:pos x="15" y="52"/>
                  </a:cxn>
                  <a:cxn ang="0">
                    <a:pos x="28" y="114"/>
                  </a:cxn>
                  <a:cxn ang="0">
                    <a:pos x="60" y="143"/>
                  </a:cxn>
                </a:cxnLst>
                <a:rect l="0" t="0" r="r" b="b"/>
                <a:pathLst>
                  <a:path w="60" h="143">
                    <a:moveTo>
                      <a:pt x="0" y="0"/>
                    </a:moveTo>
                    <a:lnTo>
                      <a:pt x="5" y="10"/>
                    </a:lnTo>
                    <a:lnTo>
                      <a:pt x="9" y="22"/>
                    </a:lnTo>
                    <a:lnTo>
                      <a:pt x="15" y="52"/>
                    </a:lnTo>
                    <a:lnTo>
                      <a:pt x="28" y="114"/>
                    </a:lnTo>
                    <a:lnTo>
                      <a:pt x="60" y="143"/>
                    </a:lnTo>
                  </a:path>
                </a:pathLst>
              </a:custGeom>
              <a:solidFill>
                <a:srgbClr val="52D452"/>
              </a:solidFill>
              <a:ln w="19050" cmpd="sng">
                <a:noFill/>
                <a:prstDash val="solid"/>
                <a:round/>
                <a:headEnd/>
                <a:tailEnd/>
              </a:ln>
            </p:spPr>
            <p:txBody>
              <a:bodyPr/>
              <a:lstStyle/>
              <a:p>
                <a:endParaRPr lang="en-US"/>
              </a:p>
            </p:txBody>
          </p:sp>
          <p:sp>
            <p:nvSpPr>
              <p:cNvPr id="238" name="Freeform 923"/>
              <p:cNvSpPr>
                <a:spLocks/>
              </p:cNvSpPr>
              <p:nvPr/>
            </p:nvSpPr>
            <p:spPr bwMode="auto">
              <a:xfrm>
                <a:off x="4624" y="1027"/>
                <a:ext cx="32" cy="120"/>
              </a:xfrm>
              <a:custGeom>
                <a:avLst/>
                <a:gdLst/>
                <a:ahLst/>
                <a:cxnLst>
                  <a:cxn ang="0">
                    <a:pos x="32" y="0"/>
                  </a:cxn>
                  <a:cxn ang="0">
                    <a:pos x="30" y="11"/>
                  </a:cxn>
                  <a:cxn ang="0">
                    <a:pos x="25" y="33"/>
                  </a:cxn>
                  <a:cxn ang="0">
                    <a:pos x="13" y="78"/>
                  </a:cxn>
                  <a:cxn ang="0">
                    <a:pos x="2" y="114"/>
                  </a:cxn>
                  <a:cxn ang="0">
                    <a:pos x="0" y="120"/>
                  </a:cxn>
                </a:cxnLst>
                <a:rect l="0" t="0" r="r" b="b"/>
                <a:pathLst>
                  <a:path w="32" h="120">
                    <a:moveTo>
                      <a:pt x="32" y="0"/>
                    </a:moveTo>
                    <a:lnTo>
                      <a:pt x="30" y="11"/>
                    </a:lnTo>
                    <a:lnTo>
                      <a:pt x="25" y="33"/>
                    </a:lnTo>
                    <a:lnTo>
                      <a:pt x="13" y="78"/>
                    </a:lnTo>
                    <a:lnTo>
                      <a:pt x="2" y="114"/>
                    </a:lnTo>
                    <a:lnTo>
                      <a:pt x="0" y="120"/>
                    </a:lnTo>
                  </a:path>
                </a:pathLst>
              </a:custGeom>
              <a:solidFill>
                <a:srgbClr val="52D452"/>
              </a:solidFill>
              <a:ln w="19050" cmpd="sng">
                <a:noFill/>
                <a:prstDash val="solid"/>
                <a:round/>
                <a:headEnd/>
                <a:tailEnd/>
              </a:ln>
            </p:spPr>
            <p:txBody>
              <a:bodyPr/>
              <a:lstStyle/>
              <a:p>
                <a:endParaRPr lang="en-US"/>
              </a:p>
            </p:txBody>
          </p:sp>
          <p:sp>
            <p:nvSpPr>
              <p:cNvPr id="239" name="Freeform 924"/>
              <p:cNvSpPr>
                <a:spLocks/>
              </p:cNvSpPr>
              <p:nvPr/>
            </p:nvSpPr>
            <p:spPr bwMode="auto">
              <a:xfrm>
                <a:off x="4272" y="2667"/>
                <a:ext cx="336" cy="1413"/>
              </a:xfrm>
              <a:custGeom>
                <a:avLst/>
                <a:gdLst/>
                <a:ahLst/>
                <a:cxnLst>
                  <a:cxn ang="0">
                    <a:pos x="5" y="22"/>
                  </a:cxn>
                  <a:cxn ang="0">
                    <a:pos x="21" y="76"/>
                  </a:cxn>
                  <a:cxn ang="0">
                    <a:pos x="66" y="242"/>
                  </a:cxn>
                  <a:cxn ang="0">
                    <a:pos x="78" y="397"/>
                  </a:cxn>
                  <a:cxn ang="0">
                    <a:pos x="88" y="746"/>
                  </a:cxn>
                  <a:cxn ang="0">
                    <a:pos x="119" y="823"/>
                  </a:cxn>
                  <a:cxn ang="0">
                    <a:pos x="165" y="954"/>
                  </a:cxn>
                  <a:cxn ang="0">
                    <a:pos x="187" y="1023"/>
                  </a:cxn>
                  <a:cxn ang="0">
                    <a:pos x="196" y="1080"/>
                  </a:cxn>
                  <a:cxn ang="0">
                    <a:pos x="198" y="1181"/>
                  </a:cxn>
                  <a:cxn ang="0">
                    <a:pos x="198" y="1233"/>
                  </a:cxn>
                  <a:cxn ang="0">
                    <a:pos x="138" y="1344"/>
                  </a:cxn>
                  <a:cxn ang="0">
                    <a:pos x="129" y="1362"/>
                  </a:cxn>
                  <a:cxn ang="0">
                    <a:pos x="130" y="1372"/>
                  </a:cxn>
                  <a:cxn ang="0">
                    <a:pos x="137" y="1382"/>
                  </a:cxn>
                  <a:cxn ang="0">
                    <a:pos x="142" y="1395"/>
                  </a:cxn>
                  <a:cxn ang="0">
                    <a:pos x="147" y="1399"/>
                  </a:cxn>
                  <a:cxn ang="0">
                    <a:pos x="163" y="1394"/>
                  </a:cxn>
                  <a:cxn ang="0">
                    <a:pos x="163" y="1406"/>
                  </a:cxn>
                  <a:cxn ang="0">
                    <a:pos x="170" y="1412"/>
                  </a:cxn>
                  <a:cxn ang="0">
                    <a:pos x="192" y="1410"/>
                  </a:cxn>
                  <a:cxn ang="0">
                    <a:pos x="197" y="1402"/>
                  </a:cxn>
                  <a:cxn ang="0">
                    <a:pos x="197" y="1408"/>
                  </a:cxn>
                  <a:cxn ang="0">
                    <a:pos x="216" y="1412"/>
                  </a:cxn>
                  <a:cxn ang="0">
                    <a:pos x="240" y="1403"/>
                  </a:cxn>
                  <a:cxn ang="0">
                    <a:pos x="249" y="1406"/>
                  </a:cxn>
                  <a:cxn ang="0">
                    <a:pos x="273" y="1413"/>
                  </a:cxn>
                  <a:cxn ang="0">
                    <a:pos x="289" y="1411"/>
                  </a:cxn>
                  <a:cxn ang="0">
                    <a:pos x="312" y="1391"/>
                  </a:cxn>
                  <a:cxn ang="0">
                    <a:pos x="324" y="1368"/>
                  </a:cxn>
                  <a:cxn ang="0">
                    <a:pos x="323" y="1330"/>
                  </a:cxn>
                  <a:cxn ang="0">
                    <a:pos x="330" y="1306"/>
                  </a:cxn>
                  <a:cxn ang="0">
                    <a:pos x="336" y="1264"/>
                  </a:cxn>
                  <a:cxn ang="0">
                    <a:pos x="330" y="1238"/>
                  </a:cxn>
                  <a:cxn ang="0">
                    <a:pos x="330" y="1196"/>
                  </a:cxn>
                  <a:cxn ang="0">
                    <a:pos x="329" y="1170"/>
                  </a:cxn>
                  <a:cxn ang="0">
                    <a:pos x="326" y="1135"/>
                  </a:cxn>
                  <a:cxn ang="0">
                    <a:pos x="306" y="1034"/>
                  </a:cxn>
                  <a:cxn ang="0">
                    <a:pos x="308" y="997"/>
                  </a:cxn>
                  <a:cxn ang="0">
                    <a:pos x="311" y="970"/>
                  </a:cxn>
                  <a:cxn ang="0">
                    <a:pos x="323" y="889"/>
                  </a:cxn>
                  <a:cxn ang="0">
                    <a:pos x="331" y="690"/>
                  </a:cxn>
                  <a:cxn ang="0">
                    <a:pos x="318" y="524"/>
                  </a:cxn>
                  <a:cxn ang="0">
                    <a:pos x="317" y="474"/>
                  </a:cxn>
                  <a:cxn ang="0">
                    <a:pos x="319" y="425"/>
                  </a:cxn>
                  <a:cxn ang="0">
                    <a:pos x="329" y="286"/>
                  </a:cxn>
                  <a:cxn ang="0">
                    <a:pos x="323" y="222"/>
                  </a:cxn>
                  <a:cxn ang="0">
                    <a:pos x="319" y="169"/>
                  </a:cxn>
                  <a:cxn ang="0">
                    <a:pos x="318" y="86"/>
                  </a:cxn>
                  <a:cxn ang="0">
                    <a:pos x="315" y="30"/>
                  </a:cxn>
                  <a:cxn ang="0">
                    <a:pos x="308" y="2"/>
                  </a:cxn>
                  <a:cxn ang="0">
                    <a:pos x="8" y="2"/>
                  </a:cxn>
                  <a:cxn ang="0">
                    <a:pos x="2" y="2"/>
                  </a:cxn>
                  <a:cxn ang="0">
                    <a:pos x="2" y="2"/>
                  </a:cxn>
                </a:cxnLst>
                <a:rect l="0" t="0" r="r" b="b"/>
                <a:pathLst>
                  <a:path w="336" h="1413">
                    <a:moveTo>
                      <a:pt x="2" y="2"/>
                    </a:moveTo>
                    <a:lnTo>
                      <a:pt x="3" y="9"/>
                    </a:lnTo>
                    <a:lnTo>
                      <a:pt x="5" y="22"/>
                    </a:lnTo>
                    <a:lnTo>
                      <a:pt x="11" y="47"/>
                    </a:lnTo>
                    <a:lnTo>
                      <a:pt x="19" y="71"/>
                    </a:lnTo>
                    <a:lnTo>
                      <a:pt x="21" y="76"/>
                    </a:lnTo>
                    <a:lnTo>
                      <a:pt x="27" y="100"/>
                    </a:lnTo>
                    <a:lnTo>
                      <a:pt x="41" y="147"/>
                    </a:lnTo>
                    <a:lnTo>
                      <a:pt x="66" y="242"/>
                    </a:lnTo>
                    <a:lnTo>
                      <a:pt x="78" y="337"/>
                    </a:lnTo>
                    <a:lnTo>
                      <a:pt x="80" y="360"/>
                    </a:lnTo>
                    <a:lnTo>
                      <a:pt x="78" y="397"/>
                    </a:lnTo>
                    <a:lnTo>
                      <a:pt x="74" y="468"/>
                    </a:lnTo>
                    <a:lnTo>
                      <a:pt x="69" y="608"/>
                    </a:lnTo>
                    <a:lnTo>
                      <a:pt x="88" y="746"/>
                    </a:lnTo>
                    <a:lnTo>
                      <a:pt x="102" y="779"/>
                    </a:lnTo>
                    <a:lnTo>
                      <a:pt x="107" y="793"/>
                    </a:lnTo>
                    <a:lnTo>
                      <a:pt x="119" y="823"/>
                    </a:lnTo>
                    <a:lnTo>
                      <a:pt x="140" y="881"/>
                    </a:lnTo>
                    <a:lnTo>
                      <a:pt x="159" y="940"/>
                    </a:lnTo>
                    <a:lnTo>
                      <a:pt x="165" y="954"/>
                    </a:lnTo>
                    <a:lnTo>
                      <a:pt x="168" y="965"/>
                    </a:lnTo>
                    <a:lnTo>
                      <a:pt x="175" y="985"/>
                    </a:lnTo>
                    <a:lnTo>
                      <a:pt x="187" y="1023"/>
                    </a:lnTo>
                    <a:lnTo>
                      <a:pt x="196" y="1064"/>
                    </a:lnTo>
                    <a:lnTo>
                      <a:pt x="197" y="1074"/>
                    </a:lnTo>
                    <a:lnTo>
                      <a:pt x="196" y="1080"/>
                    </a:lnTo>
                    <a:lnTo>
                      <a:pt x="196" y="1097"/>
                    </a:lnTo>
                    <a:lnTo>
                      <a:pt x="195" y="1142"/>
                    </a:lnTo>
                    <a:lnTo>
                      <a:pt x="198" y="1181"/>
                    </a:lnTo>
                    <a:lnTo>
                      <a:pt x="202" y="1186"/>
                    </a:lnTo>
                    <a:lnTo>
                      <a:pt x="202" y="1202"/>
                    </a:lnTo>
                    <a:lnTo>
                      <a:pt x="198" y="1233"/>
                    </a:lnTo>
                    <a:lnTo>
                      <a:pt x="188" y="1262"/>
                    </a:lnTo>
                    <a:lnTo>
                      <a:pt x="174" y="1289"/>
                    </a:lnTo>
                    <a:lnTo>
                      <a:pt x="138" y="1344"/>
                    </a:lnTo>
                    <a:lnTo>
                      <a:pt x="131" y="1356"/>
                    </a:lnTo>
                    <a:lnTo>
                      <a:pt x="130" y="1358"/>
                    </a:lnTo>
                    <a:lnTo>
                      <a:pt x="129" y="1362"/>
                    </a:lnTo>
                    <a:lnTo>
                      <a:pt x="129" y="1366"/>
                    </a:lnTo>
                    <a:lnTo>
                      <a:pt x="129" y="1369"/>
                    </a:lnTo>
                    <a:lnTo>
                      <a:pt x="130" y="1372"/>
                    </a:lnTo>
                    <a:lnTo>
                      <a:pt x="132" y="1375"/>
                    </a:lnTo>
                    <a:lnTo>
                      <a:pt x="133" y="1375"/>
                    </a:lnTo>
                    <a:lnTo>
                      <a:pt x="137" y="1382"/>
                    </a:lnTo>
                    <a:lnTo>
                      <a:pt x="138" y="1385"/>
                    </a:lnTo>
                    <a:lnTo>
                      <a:pt x="140" y="1389"/>
                    </a:lnTo>
                    <a:lnTo>
                      <a:pt x="142" y="1395"/>
                    </a:lnTo>
                    <a:lnTo>
                      <a:pt x="143" y="1396"/>
                    </a:lnTo>
                    <a:lnTo>
                      <a:pt x="144" y="1397"/>
                    </a:lnTo>
                    <a:lnTo>
                      <a:pt x="147" y="1399"/>
                    </a:lnTo>
                    <a:lnTo>
                      <a:pt x="153" y="1399"/>
                    </a:lnTo>
                    <a:lnTo>
                      <a:pt x="160" y="1396"/>
                    </a:lnTo>
                    <a:lnTo>
                      <a:pt x="163" y="1394"/>
                    </a:lnTo>
                    <a:lnTo>
                      <a:pt x="162" y="1396"/>
                    </a:lnTo>
                    <a:lnTo>
                      <a:pt x="162" y="1400"/>
                    </a:lnTo>
                    <a:lnTo>
                      <a:pt x="163" y="1406"/>
                    </a:lnTo>
                    <a:lnTo>
                      <a:pt x="166" y="1411"/>
                    </a:lnTo>
                    <a:lnTo>
                      <a:pt x="168" y="1411"/>
                    </a:lnTo>
                    <a:lnTo>
                      <a:pt x="170" y="1412"/>
                    </a:lnTo>
                    <a:lnTo>
                      <a:pt x="175" y="1413"/>
                    </a:lnTo>
                    <a:lnTo>
                      <a:pt x="187" y="1413"/>
                    </a:lnTo>
                    <a:lnTo>
                      <a:pt x="192" y="1410"/>
                    </a:lnTo>
                    <a:lnTo>
                      <a:pt x="196" y="1405"/>
                    </a:lnTo>
                    <a:lnTo>
                      <a:pt x="197" y="1401"/>
                    </a:lnTo>
                    <a:lnTo>
                      <a:pt x="197" y="1402"/>
                    </a:lnTo>
                    <a:lnTo>
                      <a:pt x="196" y="1406"/>
                    </a:lnTo>
                    <a:lnTo>
                      <a:pt x="196" y="1408"/>
                    </a:lnTo>
                    <a:lnTo>
                      <a:pt x="197" y="1408"/>
                    </a:lnTo>
                    <a:lnTo>
                      <a:pt x="201" y="1411"/>
                    </a:lnTo>
                    <a:lnTo>
                      <a:pt x="208" y="1412"/>
                    </a:lnTo>
                    <a:lnTo>
                      <a:pt x="216" y="1412"/>
                    </a:lnTo>
                    <a:lnTo>
                      <a:pt x="224" y="1411"/>
                    </a:lnTo>
                    <a:lnTo>
                      <a:pt x="232" y="1408"/>
                    </a:lnTo>
                    <a:lnTo>
                      <a:pt x="240" y="1403"/>
                    </a:lnTo>
                    <a:lnTo>
                      <a:pt x="245" y="1400"/>
                    </a:lnTo>
                    <a:lnTo>
                      <a:pt x="246" y="1403"/>
                    </a:lnTo>
                    <a:lnTo>
                      <a:pt x="249" y="1406"/>
                    </a:lnTo>
                    <a:lnTo>
                      <a:pt x="256" y="1411"/>
                    </a:lnTo>
                    <a:lnTo>
                      <a:pt x="264" y="1413"/>
                    </a:lnTo>
                    <a:lnTo>
                      <a:pt x="273" y="1413"/>
                    </a:lnTo>
                    <a:lnTo>
                      <a:pt x="280" y="1413"/>
                    </a:lnTo>
                    <a:lnTo>
                      <a:pt x="287" y="1412"/>
                    </a:lnTo>
                    <a:lnTo>
                      <a:pt x="289" y="1411"/>
                    </a:lnTo>
                    <a:lnTo>
                      <a:pt x="292" y="1410"/>
                    </a:lnTo>
                    <a:lnTo>
                      <a:pt x="300" y="1403"/>
                    </a:lnTo>
                    <a:lnTo>
                      <a:pt x="312" y="1391"/>
                    </a:lnTo>
                    <a:lnTo>
                      <a:pt x="320" y="1377"/>
                    </a:lnTo>
                    <a:lnTo>
                      <a:pt x="323" y="1372"/>
                    </a:lnTo>
                    <a:lnTo>
                      <a:pt x="324" y="1368"/>
                    </a:lnTo>
                    <a:lnTo>
                      <a:pt x="325" y="1358"/>
                    </a:lnTo>
                    <a:lnTo>
                      <a:pt x="324" y="1349"/>
                    </a:lnTo>
                    <a:lnTo>
                      <a:pt x="323" y="1330"/>
                    </a:lnTo>
                    <a:lnTo>
                      <a:pt x="326" y="1318"/>
                    </a:lnTo>
                    <a:lnTo>
                      <a:pt x="328" y="1314"/>
                    </a:lnTo>
                    <a:lnTo>
                      <a:pt x="330" y="1306"/>
                    </a:lnTo>
                    <a:lnTo>
                      <a:pt x="334" y="1288"/>
                    </a:lnTo>
                    <a:lnTo>
                      <a:pt x="335" y="1269"/>
                    </a:lnTo>
                    <a:lnTo>
                      <a:pt x="336" y="1264"/>
                    </a:lnTo>
                    <a:lnTo>
                      <a:pt x="336" y="1260"/>
                    </a:lnTo>
                    <a:lnTo>
                      <a:pt x="334" y="1249"/>
                    </a:lnTo>
                    <a:lnTo>
                      <a:pt x="330" y="1238"/>
                    </a:lnTo>
                    <a:lnTo>
                      <a:pt x="325" y="1216"/>
                    </a:lnTo>
                    <a:lnTo>
                      <a:pt x="330" y="1200"/>
                    </a:lnTo>
                    <a:lnTo>
                      <a:pt x="330" y="1196"/>
                    </a:lnTo>
                    <a:lnTo>
                      <a:pt x="330" y="1194"/>
                    </a:lnTo>
                    <a:lnTo>
                      <a:pt x="330" y="1186"/>
                    </a:lnTo>
                    <a:lnTo>
                      <a:pt x="329" y="1170"/>
                    </a:lnTo>
                    <a:lnTo>
                      <a:pt x="329" y="1161"/>
                    </a:lnTo>
                    <a:lnTo>
                      <a:pt x="329" y="1152"/>
                    </a:lnTo>
                    <a:lnTo>
                      <a:pt x="326" y="1135"/>
                    </a:lnTo>
                    <a:lnTo>
                      <a:pt x="322" y="1118"/>
                    </a:lnTo>
                    <a:lnTo>
                      <a:pt x="309" y="1078"/>
                    </a:lnTo>
                    <a:lnTo>
                      <a:pt x="306" y="1034"/>
                    </a:lnTo>
                    <a:lnTo>
                      <a:pt x="306" y="1029"/>
                    </a:lnTo>
                    <a:lnTo>
                      <a:pt x="307" y="1011"/>
                    </a:lnTo>
                    <a:lnTo>
                      <a:pt x="308" y="997"/>
                    </a:lnTo>
                    <a:lnTo>
                      <a:pt x="309" y="996"/>
                    </a:lnTo>
                    <a:lnTo>
                      <a:pt x="309" y="987"/>
                    </a:lnTo>
                    <a:lnTo>
                      <a:pt x="311" y="970"/>
                    </a:lnTo>
                    <a:lnTo>
                      <a:pt x="317" y="934"/>
                    </a:lnTo>
                    <a:lnTo>
                      <a:pt x="322" y="898"/>
                    </a:lnTo>
                    <a:lnTo>
                      <a:pt x="323" y="889"/>
                    </a:lnTo>
                    <a:lnTo>
                      <a:pt x="324" y="861"/>
                    </a:lnTo>
                    <a:lnTo>
                      <a:pt x="328" y="803"/>
                    </a:lnTo>
                    <a:lnTo>
                      <a:pt x="331" y="690"/>
                    </a:lnTo>
                    <a:lnTo>
                      <a:pt x="323" y="564"/>
                    </a:lnTo>
                    <a:lnTo>
                      <a:pt x="319" y="529"/>
                    </a:lnTo>
                    <a:lnTo>
                      <a:pt x="318" y="524"/>
                    </a:lnTo>
                    <a:lnTo>
                      <a:pt x="318" y="514"/>
                    </a:lnTo>
                    <a:lnTo>
                      <a:pt x="317" y="495"/>
                    </a:lnTo>
                    <a:lnTo>
                      <a:pt x="317" y="474"/>
                    </a:lnTo>
                    <a:lnTo>
                      <a:pt x="318" y="468"/>
                    </a:lnTo>
                    <a:lnTo>
                      <a:pt x="318" y="454"/>
                    </a:lnTo>
                    <a:lnTo>
                      <a:pt x="319" y="425"/>
                    </a:lnTo>
                    <a:lnTo>
                      <a:pt x="324" y="363"/>
                    </a:lnTo>
                    <a:lnTo>
                      <a:pt x="328" y="302"/>
                    </a:lnTo>
                    <a:lnTo>
                      <a:pt x="329" y="286"/>
                    </a:lnTo>
                    <a:lnTo>
                      <a:pt x="329" y="277"/>
                    </a:lnTo>
                    <a:lnTo>
                      <a:pt x="328" y="260"/>
                    </a:lnTo>
                    <a:lnTo>
                      <a:pt x="323" y="222"/>
                    </a:lnTo>
                    <a:lnTo>
                      <a:pt x="319" y="185"/>
                    </a:lnTo>
                    <a:lnTo>
                      <a:pt x="319" y="175"/>
                    </a:lnTo>
                    <a:lnTo>
                      <a:pt x="319" y="169"/>
                    </a:lnTo>
                    <a:lnTo>
                      <a:pt x="319" y="154"/>
                    </a:lnTo>
                    <a:lnTo>
                      <a:pt x="319" y="121"/>
                    </a:lnTo>
                    <a:lnTo>
                      <a:pt x="318" y="86"/>
                    </a:lnTo>
                    <a:lnTo>
                      <a:pt x="318" y="76"/>
                    </a:lnTo>
                    <a:lnTo>
                      <a:pt x="317" y="65"/>
                    </a:lnTo>
                    <a:lnTo>
                      <a:pt x="315" y="30"/>
                    </a:lnTo>
                    <a:lnTo>
                      <a:pt x="315" y="3"/>
                    </a:lnTo>
                    <a:lnTo>
                      <a:pt x="315" y="0"/>
                    </a:lnTo>
                    <a:lnTo>
                      <a:pt x="308" y="2"/>
                    </a:lnTo>
                    <a:lnTo>
                      <a:pt x="265" y="2"/>
                    </a:lnTo>
                    <a:lnTo>
                      <a:pt x="119" y="2"/>
                    </a:lnTo>
                    <a:lnTo>
                      <a:pt x="8" y="2"/>
                    </a:lnTo>
                    <a:lnTo>
                      <a:pt x="2" y="2"/>
                    </a:lnTo>
                    <a:lnTo>
                      <a:pt x="0" y="2"/>
                    </a:lnTo>
                    <a:lnTo>
                      <a:pt x="2" y="2"/>
                    </a:lnTo>
                    <a:lnTo>
                      <a:pt x="0" y="2"/>
                    </a:lnTo>
                    <a:lnTo>
                      <a:pt x="2" y="2"/>
                    </a:lnTo>
                    <a:lnTo>
                      <a:pt x="2" y="2"/>
                    </a:lnTo>
                    <a:close/>
                  </a:path>
                </a:pathLst>
              </a:custGeom>
              <a:solidFill>
                <a:srgbClr val="52D452"/>
              </a:solidFill>
              <a:ln w="19050" cmpd="sng">
                <a:noFill/>
                <a:round/>
                <a:headEnd/>
                <a:tailEnd/>
              </a:ln>
            </p:spPr>
            <p:txBody>
              <a:bodyPr/>
              <a:lstStyle/>
              <a:p>
                <a:endParaRPr lang="en-US"/>
              </a:p>
            </p:txBody>
          </p:sp>
          <p:sp>
            <p:nvSpPr>
              <p:cNvPr id="240" name="Freeform 925"/>
              <p:cNvSpPr>
                <a:spLocks/>
              </p:cNvSpPr>
              <p:nvPr/>
            </p:nvSpPr>
            <p:spPr bwMode="auto">
              <a:xfrm>
                <a:off x="4772" y="679"/>
                <a:ext cx="59" cy="168"/>
              </a:xfrm>
              <a:custGeom>
                <a:avLst/>
                <a:gdLst/>
                <a:ahLst/>
                <a:cxnLst>
                  <a:cxn ang="0">
                    <a:pos x="0" y="0"/>
                  </a:cxn>
                  <a:cxn ang="0">
                    <a:pos x="4" y="14"/>
                  </a:cxn>
                  <a:cxn ang="0">
                    <a:pos x="12" y="44"/>
                  </a:cxn>
                  <a:cxn ang="0">
                    <a:pos x="30" y="100"/>
                  </a:cxn>
                  <a:cxn ang="0">
                    <a:pos x="52" y="155"/>
                  </a:cxn>
                  <a:cxn ang="0">
                    <a:pos x="59" y="168"/>
                  </a:cxn>
                </a:cxnLst>
                <a:rect l="0" t="0" r="r" b="b"/>
                <a:pathLst>
                  <a:path w="59" h="168">
                    <a:moveTo>
                      <a:pt x="0" y="0"/>
                    </a:moveTo>
                    <a:lnTo>
                      <a:pt x="4" y="14"/>
                    </a:lnTo>
                    <a:lnTo>
                      <a:pt x="12" y="44"/>
                    </a:lnTo>
                    <a:lnTo>
                      <a:pt x="30" y="100"/>
                    </a:lnTo>
                    <a:lnTo>
                      <a:pt x="52" y="155"/>
                    </a:lnTo>
                    <a:lnTo>
                      <a:pt x="59" y="168"/>
                    </a:lnTo>
                  </a:path>
                </a:pathLst>
              </a:custGeom>
              <a:solidFill>
                <a:srgbClr val="52D452"/>
              </a:solidFill>
              <a:ln w="19050" cmpd="sng">
                <a:noFill/>
                <a:prstDash val="solid"/>
                <a:round/>
                <a:headEnd/>
                <a:tailEnd/>
              </a:ln>
            </p:spPr>
            <p:txBody>
              <a:bodyPr/>
              <a:lstStyle/>
              <a:p>
                <a:endParaRPr lang="en-US"/>
              </a:p>
            </p:txBody>
          </p:sp>
          <p:sp>
            <p:nvSpPr>
              <p:cNvPr id="241" name="Freeform 926"/>
              <p:cNvSpPr>
                <a:spLocks/>
              </p:cNvSpPr>
              <p:nvPr/>
            </p:nvSpPr>
            <p:spPr bwMode="auto">
              <a:xfrm>
                <a:off x="4421" y="523"/>
                <a:ext cx="326" cy="460"/>
              </a:xfrm>
              <a:custGeom>
                <a:avLst/>
                <a:gdLst/>
                <a:ahLst/>
                <a:cxnLst>
                  <a:cxn ang="0">
                    <a:pos x="39" y="53"/>
                  </a:cxn>
                  <a:cxn ang="0">
                    <a:pos x="30" y="75"/>
                  </a:cxn>
                  <a:cxn ang="0">
                    <a:pos x="14" y="118"/>
                  </a:cxn>
                  <a:cxn ang="0">
                    <a:pos x="0" y="206"/>
                  </a:cxn>
                  <a:cxn ang="0">
                    <a:pos x="8" y="294"/>
                  </a:cxn>
                  <a:cxn ang="0">
                    <a:pos x="14" y="316"/>
                  </a:cxn>
                  <a:cxn ang="0">
                    <a:pos x="15" y="322"/>
                  </a:cxn>
                  <a:cxn ang="0">
                    <a:pos x="21" y="336"/>
                  </a:cxn>
                  <a:cxn ang="0">
                    <a:pos x="41" y="367"/>
                  </a:cxn>
                  <a:cxn ang="0">
                    <a:pos x="69" y="401"/>
                  </a:cxn>
                  <a:cxn ang="0">
                    <a:pos x="77" y="410"/>
                  </a:cxn>
                  <a:cxn ang="0">
                    <a:pos x="88" y="423"/>
                  </a:cxn>
                  <a:cxn ang="0">
                    <a:pos x="110" y="442"/>
                  </a:cxn>
                  <a:cxn ang="0">
                    <a:pos x="130" y="453"/>
                  </a:cxn>
                  <a:cxn ang="0">
                    <a:pos x="147" y="460"/>
                  </a:cxn>
                  <a:cxn ang="0">
                    <a:pos x="165" y="458"/>
                  </a:cxn>
                  <a:cxn ang="0">
                    <a:pos x="186" y="452"/>
                  </a:cxn>
                  <a:cxn ang="0">
                    <a:pos x="197" y="446"/>
                  </a:cxn>
                  <a:cxn ang="0">
                    <a:pos x="204" y="444"/>
                  </a:cxn>
                  <a:cxn ang="0">
                    <a:pos x="218" y="436"/>
                  </a:cxn>
                  <a:cxn ang="0">
                    <a:pos x="234" y="422"/>
                  </a:cxn>
                  <a:cxn ang="0">
                    <a:pos x="245" y="407"/>
                  </a:cxn>
                  <a:cxn ang="0">
                    <a:pos x="248" y="402"/>
                  </a:cxn>
                  <a:cxn ang="0">
                    <a:pos x="256" y="395"/>
                  </a:cxn>
                  <a:cxn ang="0">
                    <a:pos x="268" y="379"/>
                  </a:cxn>
                  <a:cxn ang="0">
                    <a:pos x="289" y="347"/>
                  </a:cxn>
                  <a:cxn ang="0">
                    <a:pos x="304" y="316"/>
                  </a:cxn>
                  <a:cxn ang="0">
                    <a:pos x="308" y="307"/>
                  </a:cxn>
                  <a:cxn ang="0">
                    <a:pos x="314" y="291"/>
                  </a:cxn>
                  <a:cxn ang="0">
                    <a:pos x="323" y="262"/>
                  </a:cxn>
                  <a:cxn ang="0">
                    <a:pos x="326" y="208"/>
                  </a:cxn>
                  <a:cxn ang="0">
                    <a:pos x="315" y="151"/>
                  </a:cxn>
                  <a:cxn ang="0">
                    <a:pos x="312" y="134"/>
                  </a:cxn>
                  <a:cxn ang="0">
                    <a:pos x="303" y="114"/>
                  </a:cxn>
                  <a:cxn ang="0">
                    <a:pos x="279" y="79"/>
                  </a:cxn>
                  <a:cxn ang="0">
                    <a:pos x="246" y="50"/>
                  </a:cxn>
                  <a:cxn ang="0">
                    <a:pos x="208" y="26"/>
                  </a:cxn>
                  <a:cxn ang="0">
                    <a:pos x="165" y="9"/>
                  </a:cxn>
                  <a:cxn ang="0">
                    <a:pos x="121" y="1"/>
                  </a:cxn>
                  <a:cxn ang="0">
                    <a:pos x="100" y="0"/>
                  </a:cxn>
                  <a:cxn ang="0">
                    <a:pos x="99" y="1"/>
                  </a:cxn>
                  <a:cxn ang="0">
                    <a:pos x="91" y="8"/>
                  </a:cxn>
                  <a:cxn ang="0">
                    <a:pos x="61" y="34"/>
                  </a:cxn>
                  <a:cxn ang="0">
                    <a:pos x="39" y="53"/>
                  </a:cxn>
                  <a:cxn ang="0">
                    <a:pos x="39" y="53"/>
                  </a:cxn>
                  <a:cxn ang="0">
                    <a:pos x="38" y="53"/>
                  </a:cxn>
                  <a:cxn ang="0">
                    <a:pos x="39" y="53"/>
                  </a:cxn>
                  <a:cxn ang="0">
                    <a:pos x="38" y="53"/>
                  </a:cxn>
                  <a:cxn ang="0">
                    <a:pos x="39" y="53"/>
                  </a:cxn>
                  <a:cxn ang="0">
                    <a:pos x="39" y="53"/>
                  </a:cxn>
                </a:cxnLst>
                <a:rect l="0" t="0" r="r" b="b"/>
                <a:pathLst>
                  <a:path w="326" h="460">
                    <a:moveTo>
                      <a:pt x="39" y="53"/>
                    </a:moveTo>
                    <a:lnTo>
                      <a:pt x="30" y="75"/>
                    </a:lnTo>
                    <a:lnTo>
                      <a:pt x="14" y="118"/>
                    </a:lnTo>
                    <a:lnTo>
                      <a:pt x="0" y="206"/>
                    </a:lnTo>
                    <a:lnTo>
                      <a:pt x="8" y="294"/>
                    </a:lnTo>
                    <a:lnTo>
                      <a:pt x="14" y="316"/>
                    </a:lnTo>
                    <a:lnTo>
                      <a:pt x="15" y="322"/>
                    </a:lnTo>
                    <a:lnTo>
                      <a:pt x="21" y="336"/>
                    </a:lnTo>
                    <a:lnTo>
                      <a:pt x="41" y="367"/>
                    </a:lnTo>
                    <a:lnTo>
                      <a:pt x="69" y="401"/>
                    </a:lnTo>
                    <a:lnTo>
                      <a:pt x="77" y="410"/>
                    </a:lnTo>
                    <a:lnTo>
                      <a:pt x="88" y="423"/>
                    </a:lnTo>
                    <a:lnTo>
                      <a:pt x="110" y="442"/>
                    </a:lnTo>
                    <a:lnTo>
                      <a:pt x="130" y="453"/>
                    </a:lnTo>
                    <a:lnTo>
                      <a:pt x="147" y="460"/>
                    </a:lnTo>
                    <a:lnTo>
                      <a:pt x="165" y="458"/>
                    </a:lnTo>
                    <a:lnTo>
                      <a:pt x="186" y="452"/>
                    </a:lnTo>
                    <a:lnTo>
                      <a:pt x="197" y="446"/>
                    </a:lnTo>
                    <a:lnTo>
                      <a:pt x="204" y="444"/>
                    </a:lnTo>
                    <a:lnTo>
                      <a:pt x="218" y="436"/>
                    </a:lnTo>
                    <a:lnTo>
                      <a:pt x="234" y="422"/>
                    </a:lnTo>
                    <a:lnTo>
                      <a:pt x="245" y="407"/>
                    </a:lnTo>
                    <a:lnTo>
                      <a:pt x="248" y="402"/>
                    </a:lnTo>
                    <a:lnTo>
                      <a:pt x="256" y="395"/>
                    </a:lnTo>
                    <a:lnTo>
                      <a:pt x="268" y="379"/>
                    </a:lnTo>
                    <a:lnTo>
                      <a:pt x="289" y="347"/>
                    </a:lnTo>
                    <a:lnTo>
                      <a:pt x="304" y="316"/>
                    </a:lnTo>
                    <a:lnTo>
                      <a:pt x="308" y="307"/>
                    </a:lnTo>
                    <a:lnTo>
                      <a:pt x="314" y="291"/>
                    </a:lnTo>
                    <a:lnTo>
                      <a:pt x="323" y="262"/>
                    </a:lnTo>
                    <a:lnTo>
                      <a:pt x="326" y="208"/>
                    </a:lnTo>
                    <a:lnTo>
                      <a:pt x="315" y="151"/>
                    </a:lnTo>
                    <a:lnTo>
                      <a:pt x="312" y="134"/>
                    </a:lnTo>
                    <a:lnTo>
                      <a:pt x="303" y="114"/>
                    </a:lnTo>
                    <a:lnTo>
                      <a:pt x="279" y="79"/>
                    </a:lnTo>
                    <a:lnTo>
                      <a:pt x="246" y="50"/>
                    </a:lnTo>
                    <a:lnTo>
                      <a:pt x="208" y="26"/>
                    </a:lnTo>
                    <a:lnTo>
                      <a:pt x="165" y="9"/>
                    </a:lnTo>
                    <a:lnTo>
                      <a:pt x="121" y="1"/>
                    </a:lnTo>
                    <a:lnTo>
                      <a:pt x="100" y="0"/>
                    </a:lnTo>
                    <a:lnTo>
                      <a:pt x="99" y="1"/>
                    </a:lnTo>
                    <a:lnTo>
                      <a:pt x="91" y="8"/>
                    </a:lnTo>
                    <a:lnTo>
                      <a:pt x="61" y="34"/>
                    </a:lnTo>
                    <a:lnTo>
                      <a:pt x="39" y="53"/>
                    </a:lnTo>
                    <a:lnTo>
                      <a:pt x="39" y="53"/>
                    </a:lnTo>
                    <a:lnTo>
                      <a:pt x="38" y="53"/>
                    </a:lnTo>
                    <a:lnTo>
                      <a:pt x="39" y="53"/>
                    </a:lnTo>
                    <a:lnTo>
                      <a:pt x="38" y="53"/>
                    </a:lnTo>
                    <a:lnTo>
                      <a:pt x="39" y="53"/>
                    </a:lnTo>
                    <a:lnTo>
                      <a:pt x="39" y="53"/>
                    </a:lnTo>
                    <a:close/>
                  </a:path>
                </a:pathLst>
              </a:custGeom>
              <a:solidFill>
                <a:srgbClr val="52D452"/>
              </a:solidFill>
              <a:ln w="19050" cmpd="sng">
                <a:noFill/>
                <a:round/>
                <a:headEnd/>
                <a:tailEnd/>
              </a:ln>
            </p:spPr>
            <p:txBody>
              <a:bodyPr/>
              <a:lstStyle/>
              <a:p>
                <a:endParaRPr lang="en-US"/>
              </a:p>
            </p:txBody>
          </p:sp>
          <p:sp>
            <p:nvSpPr>
              <p:cNvPr id="242" name="Freeform 927"/>
              <p:cNvSpPr>
                <a:spLocks/>
              </p:cNvSpPr>
              <p:nvPr/>
            </p:nvSpPr>
            <p:spPr bwMode="auto">
              <a:xfrm>
                <a:off x="4421" y="523"/>
                <a:ext cx="326" cy="460"/>
              </a:xfrm>
              <a:custGeom>
                <a:avLst/>
                <a:gdLst/>
                <a:ahLst/>
                <a:cxnLst>
                  <a:cxn ang="0">
                    <a:pos x="39" y="53"/>
                  </a:cxn>
                  <a:cxn ang="0">
                    <a:pos x="30" y="75"/>
                  </a:cxn>
                  <a:cxn ang="0">
                    <a:pos x="14" y="118"/>
                  </a:cxn>
                  <a:cxn ang="0">
                    <a:pos x="0" y="206"/>
                  </a:cxn>
                  <a:cxn ang="0">
                    <a:pos x="8" y="294"/>
                  </a:cxn>
                  <a:cxn ang="0">
                    <a:pos x="14" y="316"/>
                  </a:cxn>
                  <a:cxn ang="0">
                    <a:pos x="15" y="322"/>
                  </a:cxn>
                  <a:cxn ang="0">
                    <a:pos x="21" y="336"/>
                  </a:cxn>
                  <a:cxn ang="0">
                    <a:pos x="41" y="367"/>
                  </a:cxn>
                  <a:cxn ang="0">
                    <a:pos x="69" y="401"/>
                  </a:cxn>
                  <a:cxn ang="0">
                    <a:pos x="77" y="410"/>
                  </a:cxn>
                  <a:cxn ang="0">
                    <a:pos x="88" y="423"/>
                  </a:cxn>
                  <a:cxn ang="0">
                    <a:pos x="110" y="442"/>
                  </a:cxn>
                  <a:cxn ang="0">
                    <a:pos x="130" y="453"/>
                  </a:cxn>
                  <a:cxn ang="0">
                    <a:pos x="147" y="460"/>
                  </a:cxn>
                  <a:cxn ang="0">
                    <a:pos x="165" y="458"/>
                  </a:cxn>
                  <a:cxn ang="0">
                    <a:pos x="186" y="452"/>
                  </a:cxn>
                  <a:cxn ang="0">
                    <a:pos x="197" y="446"/>
                  </a:cxn>
                  <a:cxn ang="0">
                    <a:pos x="204" y="444"/>
                  </a:cxn>
                  <a:cxn ang="0">
                    <a:pos x="218" y="436"/>
                  </a:cxn>
                  <a:cxn ang="0">
                    <a:pos x="234" y="422"/>
                  </a:cxn>
                  <a:cxn ang="0">
                    <a:pos x="245" y="407"/>
                  </a:cxn>
                  <a:cxn ang="0">
                    <a:pos x="248" y="402"/>
                  </a:cxn>
                  <a:cxn ang="0">
                    <a:pos x="256" y="395"/>
                  </a:cxn>
                  <a:cxn ang="0">
                    <a:pos x="268" y="379"/>
                  </a:cxn>
                  <a:cxn ang="0">
                    <a:pos x="289" y="347"/>
                  </a:cxn>
                  <a:cxn ang="0">
                    <a:pos x="304" y="316"/>
                  </a:cxn>
                  <a:cxn ang="0">
                    <a:pos x="308" y="307"/>
                  </a:cxn>
                  <a:cxn ang="0">
                    <a:pos x="314" y="291"/>
                  </a:cxn>
                  <a:cxn ang="0">
                    <a:pos x="323" y="262"/>
                  </a:cxn>
                  <a:cxn ang="0">
                    <a:pos x="326" y="208"/>
                  </a:cxn>
                  <a:cxn ang="0">
                    <a:pos x="315" y="151"/>
                  </a:cxn>
                  <a:cxn ang="0">
                    <a:pos x="312" y="134"/>
                  </a:cxn>
                  <a:cxn ang="0">
                    <a:pos x="303" y="114"/>
                  </a:cxn>
                  <a:cxn ang="0">
                    <a:pos x="279" y="79"/>
                  </a:cxn>
                  <a:cxn ang="0">
                    <a:pos x="246" y="50"/>
                  </a:cxn>
                  <a:cxn ang="0">
                    <a:pos x="208" y="26"/>
                  </a:cxn>
                  <a:cxn ang="0">
                    <a:pos x="165" y="9"/>
                  </a:cxn>
                  <a:cxn ang="0">
                    <a:pos x="121" y="1"/>
                  </a:cxn>
                  <a:cxn ang="0">
                    <a:pos x="100" y="0"/>
                  </a:cxn>
                  <a:cxn ang="0">
                    <a:pos x="99" y="1"/>
                  </a:cxn>
                  <a:cxn ang="0">
                    <a:pos x="91" y="8"/>
                  </a:cxn>
                  <a:cxn ang="0">
                    <a:pos x="61" y="34"/>
                  </a:cxn>
                  <a:cxn ang="0">
                    <a:pos x="39" y="53"/>
                  </a:cxn>
                  <a:cxn ang="0">
                    <a:pos x="39" y="53"/>
                  </a:cxn>
                  <a:cxn ang="0">
                    <a:pos x="38" y="53"/>
                  </a:cxn>
                  <a:cxn ang="0">
                    <a:pos x="39" y="53"/>
                  </a:cxn>
                  <a:cxn ang="0">
                    <a:pos x="38" y="53"/>
                  </a:cxn>
                  <a:cxn ang="0">
                    <a:pos x="39" y="53"/>
                  </a:cxn>
                </a:cxnLst>
                <a:rect l="0" t="0" r="r" b="b"/>
                <a:pathLst>
                  <a:path w="326" h="460">
                    <a:moveTo>
                      <a:pt x="39" y="53"/>
                    </a:moveTo>
                    <a:lnTo>
                      <a:pt x="30" y="75"/>
                    </a:lnTo>
                    <a:lnTo>
                      <a:pt x="14" y="118"/>
                    </a:lnTo>
                    <a:lnTo>
                      <a:pt x="0" y="206"/>
                    </a:lnTo>
                    <a:lnTo>
                      <a:pt x="8" y="294"/>
                    </a:lnTo>
                    <a:lnTo>
                      <a:pt x="14" y="316"/>
                    </a:lnTo>
                    <a:lnTo>
                      <a:pt x="15" y="322"/>
                    </a:lnTo>
                    <a:lnTo>
                      <a:pt x="21" y="336"/>
                    </a:lnTo>
                    <a:lnTo>
                      <a:pt x="41" y="367"/>
                    </a:lnTo>
                    <a:lnTo>
                      <a:pt x="69" y="401"/>
                    </a:lnTo>
                    <a:lnTo>
                      <a:pt x="77" y="410"/>
                    </a:lnTo>
                    <a:lnTo>
                      <a:pt x="88" y="423"/>
                    </a:lnTo>
                    <a:lnTo>
                      <a:pt x="110" y="442"/>
                    </a:lnTo>
                    <a:lnTo>
                      <a:pt x="130" y="453"/>
                    </a:lnTo>
                    <a:lnTo>
                      <a:pt x="147" y="460"/>
                    </a:lnTo>
                    <a:lnTo>
                      <a:pt x="165" y="458"/>
                    </a:lnTo>
                    <a:lnTo>
                      <a:pt x="186" y="452"/>
                    </a:lnTo>
                    <a:lnTo>
                      <a:pt x="197" y="446"/>
                    </a:lnTo>
                    <a:lnTo>
                      <a:pt x="204" y="444"/>
                    </a:lnTo>
                    <a:lnTo>
                      <a:pt x="218" y="436"/>
                    </a:lnTo>
                    <a:lnTo>
                      <a:pt x="234" y="422"/>
                    </a:lnTo>
                    <a:lnTo>
                      <a:pt x="245" y="407"/>
                    </a:lnTo>
                    <a:lnTo>
                      <a:pt x="248" y="402"/>
                    </a:lnTo>
                    <a:lnTo>
                      <a:pt x="256" y="395"/>
                    </a:lnTo>
                    <a:lnTo>
                      <a:pt x="268" y="379"/>
                    </a:lnTo>
                    <a:lnTo>
                      <a:pt x="289" y="347"/>
                    </a:lnTo>
                    <a:lnTo>
                      <a:pt x="304" y="316"/>
                    </a:lnTo>
                    <a:lnTo>
                      <a:pt x="308" y="307"/>
                    </a:lnTo>
                    <a:lnTo>
                      <a:pt x="314" y="291"/>
                    </a:lnTo>
                    <a:lnTo>
                      <a:pt x="323" y="262"/>
                    </a:lnTo>
                    <a:lnTo>
                      <a:pt x="326" y="208"/>
                    </a:lnTo>
                    <a:lnTo>
                      <a:pt x="315" y="151"/>
                    </a:lnTo>
                    <a:lnTo>
                      <a:pt x="312" y="134"/>
                    </a:lnTo>
                    <a:lnTo>
                      <a:pt x="303" y="114"/>
                    </a:lnTo>
                    <a:lnTo>
                      <a:pt x="279" y="79"/>
                    </a:lnTo>
                    <a:lnTo>
                      <a:pt x="246" y="50"/>
                    </a:lnTo>
                    <a:lnTo>
                      <a:pt x="208" y="26"/>
                    </a:lnTo>
                    <a:lnTo>
                      <a:pt x="165" y="9"/>
                    </a:lnTo>
                    <a:lnTo>
                      <a:pt x="121" y="1"/>
                    </a:lnTo>
                    <a:lnTo>
                      <a:pt x="100" y="0"/>
                    </a:lnTo>
                    <a:lnTo>
                      <a:pt x="99" y="1"/>
                    </a:lnTo>
                    <a:lnTo>
                      <a:pt x="91" y="8"/>
                    </a:lnTo>
                    <a:lnTo>
                      <a:pt x="61" y="34"/>
                    </a:lnTo>
                    <a:lnTo>
                      <a:pt x="39" y="53"/>
                    </a:lnTo>
                    <a:lnTo>
                      <a:pt x="39" y="53"/>
                    </a:lnTo>
                    <a:lnTo>
                      <a:pt x="38" y="53"/>
                    </a:lnTo>
                    <a:lnTo>
                      <a:pt x="39" y="53"/>
                    </a:lnTo>
                    <a:lnTo>
                      <a:pt x="38" y="53"/>
                    </a:lnTo>
                    <a:lnTo>
                      <a:pt x="39" y="53"/>
                    </a:lnTo>
                  </a:path>
                </a:pathLst>
              </a:custGeom>
              <a:solidFill>
                <a:srgbClr val="52D452"/>
              </a:solidFill>
              <a:ln w="19050" cmpd="sng">
                <a:noFill/>
                <a:prstDash val="solid"/>
                <a:round/>
                <a:headEnd/>
                <a:tailEnd/>
              </a:ln>
            </p:spPr>
            <p:txBody>
              <a:bodyPr/>
              <a:lstStyle/>
              <a:p>
                <a:endParaRPr lang="en-US"/>
              </a:p>
            </p:txBody>
          </p:sp>
          <p:sp>
            <p:nvSpPr>
              <p:cNvPr id="243" name="Freeform 928"/>
              <p:cNvSpPr>
                <a:spLocks/>
              </p:cNvSpPr>
              <p:nvPr/>
            </p:nvSpPr>
            <p:spPr bwMode="auto">
              <a:xfrm>
                <a:off x="4501" y="470"/>
                <a:ext cx="354" cy="502"/>
              </a:xfrm>
              <a:custGeom>
                <a:avLst/>
                <a:gdLst/>
                <a:ahLst/>
                <a:cxnLst>
                  <a:cxn ang="0">
                    <a:pos x="188" y="487"/>
                  </a:cxn>
                  <a:cxn ang="0">
                    <a:pos x="189" y="456"/>
                  </a:cxn>
                  <a:cxn ang="0">
                    <a:pos x="195" y="428"/>
                  </a:cxn>
                  <a:cxn ang="0">
                    <a:pos x="200" y="411"/>
                  </a:cxn>
                  <a:cxn ang="0">
                    <a:pos x="221" y="375"/>
                  </a:cxn>
                  <a:cxn ang="0">
                    <a:pos x="228" y="355"/>
                  </a:cxn>
                  <a:cxn ang="0">
                    <a:pos x="233" y="341"/>
                  </a:cxn>
                  <a:cxn ang="0">
                    <a:pos x="235" y="327"/>
                  </a:cxn>
                  <a:cxn ang="0">
                    <a:pos x="235" y="314"/>
                  </a:cxn>
                  <a:cxn ang="0">
                    <a:pos x="232" y="283"/>
                  </a:cxn>
                  <a:cxn ang="0">
                    <a:pos x="232" y="277"/>
                  </a:cxn>
                  <a:cxn ang="0">
                    <a:pos x="234" y="255"/>
                  </a:cxn>
                  <a:cxn ang="0">
                    <a:pos x="235" y="238"/>
                  </a:cxn>
                  <a:cxn ang="0">
                    <a:pos x="232" y="220"/>
                  </a:cxn>
                  <a:cxn ang="0">
                    <a:pos x="215" y="170"/>
                  </a:cxn>
                  <a:cxn ang="0">
                    <a:pos x="210" y="160"/>
                  </a:cxn>
                  <a:cxn ang="0">
                    <a:pos x="201" y="156"/>
                  </a:cxn>
                  <a:cxn ang="0">
                    <a:pos x="157" y="148"/>
                  </a:cxn>
                  <a:cxn ang="0">
                    <a:pos x="135" y="143"/>
                  </a:cxn>
                  <a:cxn ang="0">
                    <a:pos x="143" y="153"/>
                  </a:cxn>
                  <a:cxn ang="0">
                    <a:pos x="152" y="157"/>
                  </a:cxn>
                  <a:cxn ang="0">
                    <a:pos x="162" y="160"/>
                  </a:cxn>
                  <a:cxn ang="0">
                    <a:pos x="119" y="150"/>
                  </a:cxn>
                  <a:cxn ang="0">
                    <a:pos x="51" y="100"/>
                  </a:cxn>
                  <a:cxn ang="0">
                    <a:pos x="19" y="65"/>
                  </a:cxn>
                  <a:cxn ang="0">
                    <a:pos x="0" y="40"/>
                  </a:cxn>
                  <a:cxn ang="0">
                    <a:pos x="6" y="33"/>
                  </a:cxn>
                  <a:cxn ang="0">
                    <a:pos x="24" y="12"/>
                  </a:cxn>
                  <a:cxn ang="0">
                    <a:pos x="41" y="0"/>
                  </a:cxn>
                  <a:cxn ang="0">
                    <a:pos x="52" y="3"/>
                  </a:cxn>
                  <a:cxn ang="0">
                    <a:pos x="106" y="4"/>
                  </a:cxn>
                  <a:cxn ang="0">
                    <a:pos x="139" y="11"/>
                  </a:cxn>
                  <a:cxn ang="0">
                    <a:pos x="213" y="45"/>
                  </a:cxn>
                  <a:cxn ang="0">
                    <a:pos x="260" y="99"/>
                  </a:cxn>
                  <a:cxn ang="0">
                    <a:pos x="271" y="114"/>
                  </a:cxn>
                  <a:cxn ang="0">
                    <a:pos x="286" y="140"/>
                  </a:cxn>
                  <a:cxn ang="0">
                    <a:pos x="290" y="151"/>
                  </a:cxn>
                  <a:cxn ang="0">
                    <a:pos x="300" y="172"/>
                  </a:cxn>
                  <a:cxn ang="0">
                    <a:pos x="308" y="188"/>
                  </a:cxn>
                  <a:cxn ang="0">
                    <a:pos x="316" y="214"/>
                  </a:cxn>
                  <a:cxn ang="0">
                    <a:pos x="339" y="277"/>
                  </a:cxn>
                  <a:cxn ang="0">
                    <a:pos x="345" y="298"/>
                  </a:cxn>
                  <a:cxn ang="0">
                    <a:pos x="353" y="320"/>
                  </a:cxn>
                  <a:cxn ang="0">
                    <a:pos x="354" y="342"/>
                  </a:cxn>
                  <a:cxn ang="0">
                    <a:pos x="349" y="362"/>
                  </a:cxn>
                  <a:cxn ang="0">
                    <a:pos x="330" y="406"/>
                  </a:cxn>
                  <a:cxn ang="0">
                    <a:pos x="316" y="417"/>
                  </a:cxn>
                  <a:cxn ang="0">
                    <a:pos x="314" y="421"/>
                  </a:cxn>
                  <a:cxn ang="0">
                    <a:pos x="311" y="426"/>
                  </a:cxn>
                  <a:cxn ang="0">
                    <a:pos x="301" y="432"/>
                  </a:cxn>
                  <a:cxn ang="0">
                    <a:pos x="265" y="466"/>
                  </a:cxn>
                  <a:cxn ang="0">
                    <a:pos x="199" y="502"/>
                  </a:cxn>
                  <a:cxn ang="0">
                    <a:pos x="191" y="497"/>
                  </a:cxn>
                  <a:cxn ang="0">
                    <a:pos x="188" y="492"/>
                  </a:cxn>
                  <a:cxn ang="0">
                    <a:pos x="188" y="492"/>
                  </a:cxn>
                  <a:cxn ang="0">
                    <a:pos x="188" y="492"/>
                  </a:cxn>
                </a:cxnLst>
                <a:rect l="0" t="0" r="r" b="b"/>
                <a:pathLst>
                  <a:path w="354" h="502">
                    <a:moveTo>
                      <a:pt x="188" y="492"/>
                    </a:moveTo>
                    <a:lnTo>
                      <a:pt x="188" y="487"/>
                    </a:lnTo>
                    <a:lnTo>
                      <a:pt x="188" y="477"/>
                    </a:lnTo>
                    <a:lnTo>
                      <a:pt x="189" y="456"/>
                    </a:lnTo>
                    <a:lnTo>
                      <a:pt x="193" y="434"/>
                    </a:lnTo>
                    <a:lnTo>
                      <a:pt x="195" y="428"/>
                    </a:lnTo>
                    <a:lnTo>
                      <a:pt x="196" y="423"/>
                    </a:lnTo>
                    <a:lnTo>
                      <a:pt x="200" y="411"/>
                    </a:lnTo>
                    <a:lnTo>
                      <a:pt x="207" y="398"/>
                    </a:lnTo>
                    <a:lnTo>
                      <a:pt x="221" y="375"/>
                    </a:lnTo>
                    <a:lnTo>
                      <a:pt x="228" y="358"/>
                    </a:lnTo>
                    <a:lnTo>
                      <a:pt x="228" y="355"/>
                    </a:lnTo>
                    <a:lnTo>
                      <a:pt x="231" y="350"/>
                    </a:lnTo>
                    <a:lnTo>
                      <a:pt x="233" y="341"/>
                    </a:lnTo>
                    <a:lnTo>
                      <a:pt x="234" y="331"/>
                    </a:lnTo>
                    <a:lnTo>
                      <a:pt x="235" y="327"/>
                    </a:lnTo>
                    <a:lnTo>
                      <a:pt x="235" y="322"/>
                    </a:lnTo>
                    <a:lnTo>
                      <a:pt x="235" y="314"/>
                    </a:lnTo>
                    <a:lnTo>
                      <a:pt x="234" y="299"/>
                    </a:lnTo>
                    <a:lnTo>
                      <a:pt x="232" y="283"/>
                    </a:lnTo>
                    <a:lnTo>
                      <a:pt x="232" y="278"/>
                    </a:lnTo>
                    <a:lnTo>
                      <a:pt x="232" y="277"/>
                    </a:lnTo>
                    <a:lnTo>
                      <a:pt x="232" y="271"/>
                    </a:lnTo>
                    <a:lnTo>
                      <a:pt x="234" y="255"/>
                    </a:lnTo>
                    <a:lnTo>
                      <a:pt x="235" y="242"/>
                    </a:lnTo>
                    <a:lnTo>
                      <a:pt x="235" y="238"/>
                    </a:lnTo>
                    <a:lnTo>
                      <a:pt x="234" y="232"/>
                    </a:lnTo>
                    <a:lnTo>
                      <a:pt x="232" y="220"/>
                    </a:lnTo>
                    <a:lnTo>
                      <a:pt x="224" y="195"/>
                    </a:lnTo>
                    <a:lnTo>
                      <a:pt x="215" y="170"/>
                    </a:lnTo>
                    <a:lnTo>
                      <a:pt x="212" y="162"/>
                    </a:lnTo>
                    <a:lnTo>
                      <a:pt x="210" y="160"/>
                    </a:lnTo>
                    <a:lnTo>
                      <a:pt x="206" y="159"/>
                    </a:lnTo>
                    <a:lnTo>
                      <a:pt x="201" y="156"/>
                    </a:lnTo>
                    <a:lnTo>
                      <a:pt x="189" y="154"/>
                    </a:lnTo>
                    <a:lnTo>
                      <a:pt x="157" y="148"/>
                    </a:lnTo>
                    <a:lnTo>
                      <a:pt x="135" y="139"/>
                    </a:lnTo>
                    <a:lnTo>
                      <a:pt x="135" y="143"/>
                    </a:lnTo>
                    <a:lnTo>
                      <a:pt x="138" y="148"/>
                    </a:lnTo>
                    <a:lnTo>
                      <a:pt x="143" y="153"/>
                    </a:lnTo>
                    <a:lnTo>
                      <a:pt x="148" y="155"/>
                    </a:lnTo>
                    <a:lnTo>
                      <a:pt x="152" y="157"/>
                    </a:lnTo>
                    <a:lnTo>
                      <a:pt x="159" y="160"/>
                    </a:lnTo>
                    <a:lnTo>
                      <a:pt x="162" y="160"/>
                    </a:lnTo>
                    <a:lnTo>
                      <a:pt x="146" y="159"/>
                    </a:lnTo>
                    <a:lnTo>
                      <a:pt x="119" y="150"/>
                    </a:lnTo>
                    <a:lnTo>
                      <a:pt x="94" y="137"/>
                    </a:lnTo>
                    <a:lnTo>
                      <a:pt x="51" y="100"/>
                    </a:lnTo>
                    <a:lnTo>
                      <a:pt x="23" y="68"/>
                    </a:lnTo>
                    <a:lnTo>
                      <a:pt x="19" y="65"/>
                    </a:lnTo>
                    <a:lnTo>
                      <a:pt x="8" y="51"/>
                    </a:lnTo>
                    <a:lnTo>
                      <a:pt x="0" y="40"/>
                    </a:lnTo>
                    <a:lnTo>
                      <a:pt x="0" y="39"/>
                    </a:lnTo>
                    <a:lnTo>
                      <a:pt x="6" y="33"/>
                    </a:lnTo>
                    <a:lnTo>
                      <a:pt x="14" y="23"/>
                    </a:lnTo>
                    <a:lnTo>
                      <a:pt x="24" y="12"/>
                    </a:lnTo>
                    <a:lnTo>
                      <a:pt x="35" y="4"/>
                    </a:lnTo>
                    <a:lnTo>
                      <a:pt x="41" y="0"/>
                    </a:lnTo>
                    <a:lnTo>
                      <a:pt x="46" y="1"/>
                    </a:lnTo>
                    <a:lnTo>
                      <a:pt x="52" y="3"/>
                    </a:lnTo>
                    <a:lnTo>
                      <a:pt x="69" y="3"/>
                    </a:lnTo>
                    <a:lnTo>
                      <a:pt x="106" y="4"/>
                    </a:lnTo>
                    <a:lnTo>
                      <a:pt x="118" y="4"/>
                    </a:lnTo>
                    <a:lnTo>
                      <a:pt x="139" y="11"/>
                    </a:lnTo>
                    <a:lnTo>
                      <a:pt x="171" y="22"/>
                    </a:lnTo>
                    <a:lnTo>
                      <a:pt x="213" y="45"/>
                    </a:lnTo>
                    <a:lnTo>
                      <a:pt x="248" y="84"/>
                    </a:lnTo>
                    <a:lnTo>
                      <a:pt x="260" y="99"/>
                    </a:lnTo>
                    <a:lnTo>
                      <a:pt x="264" y="105"/>
                    </a:lnTo>
                    <a:lnTo>
                      <a:pt x="271" y="114"/>
                    </a:lnTo>
                    <a:lnTo>
                      <a:pt x="278" y="122"/>
                    </a:lnTo>
                    <a:lnTo>
                      <a:pt x="286" y="140"/>
                    </a:lnTo>
                    <a:lnTo>
                      <a:pt x="289" y="148"/>
                    </a:lnTo>
                    <a:lnTo>
                      <a:pt x="290" y="151"/>
                    </a:lnTo>
                    <a:lnTo>
                      <a:pt x="293" y="157"/>
                    </a:lnTo>
                    <a:lnTo>
                      <a:pt x="300" y="172"/>
                    </a:lnTo>
                    <a:lnTo>
                      <a:pt x="306" y="186"/>
                    </a:lnTo>
                    <a:lnTo>
                      <a:pt x="308" y="188"/>
                    </a:lnTo>
                    <a:lnTo>
                      <a:pt x="310" y="199"/>
                    </a:lnTo>
                    <a:lnTo>
                      <a:pt x="316" y="214"/>
                    </a:lnTo>
                    <a:lnTo>
                      <a:pt x="327" y="237"/>
                    </a:lnTo>
                    <a:lnTo>
                      <a:pt x="339" y="277"/>
                    </a:lnTo>
                    <a:lnTo>
                      <a:pt x="344" y="292"/>
                    </a:lnTo>
                    <a:lnTo>
                      <a:pt x="345" y="298"/>
                    </a:lnTo>
                    <a:lnTo>
                      <a:pt x="348" y="306"/>
                    </a:lnTo>
                    <a:lnTo>
                      <a:pt x="353" y="320"/>
                    </a:lnTo>
                    <a:lnTo>
                      <a:pt x="354" y="337"/>
                    </a:lnTo>
                    <a:lnTo>
                      <a:pt x="354" y="342"/>
                    </a:lnTo>
                    <a:lnTo>
                      <a:pt x="353" y="348"/>
                    </a:lnTo>
                    <a:lnTo>
                      <a:pt x="349" y="362"/>
                    </a:lnTo>
                    <a:lnTo>
                      <a:pt x="338" y="393"/>
                    </a:lnTo>
                    <a:lnTo>
                      <a:pt x="330" y="406"/>
                    </a:lnTo>
                    <a:lnTo>
                      <a:pt x="320" y="415"/>
                    </a:lnTo>
                    <a:lnTo>
                      <a:pt x="316" y="417"/>
                    </a:lnTo>
                    <a:lnTo>
                      <a:pt x="314" y="419"/>
                    </a:lnTo>
                    <a:lnTo>
                      <a:pt x="314" y="421"/>
                    </a:lnTo>
                    <a:lnTo>
                      <a:pt x="312" y="425"/>
                    </a:lnTo>
                    <a:lnTo>
                      <a:pt x="311" y="426"/>
                    </a:lnTo>
                    <a:lnTo>
                      <a:pt x="311" y="426"/>
                    </a:lnTo>
                    <a:lnTo>
                      <a:pt x="301" y="432"/>
                    </a:lnTo>
                    <a:lnTo>
                      <a:pt x="283" y="448"/>
                    </a:lnTo>
                    <a:lnTo>
                      <a:pt x="265" y="466"/>
                    </a:lnTo>
                    <a:lnTo>
                      <a:pt x="229" y="498"/>
                    </a:lnTo>
                    <a:lnTo>
                      <a:pt x="199" y="502"/>
                    </a:lnTo>
                    <a:lnTo>
                      <a:pt x="196" y="500"/>
                    </a:lnTo>
                    <a:lnTo>
                      <a:pt x="191" y="497"/>
                    </a:lnTo>
                    <a:lnTo>
                      <a:pt x="188" y="493"/>
                    </a:lnTo>
                    <a:lnTo>
                      <a:pt x="188" y="492"/>
                    </a:lnTo>
                    <a:lnTo>
                      <a:pt x="187" y="492"/>
                    </a:lnTo>
                    <a:lnTo>
                      <a:pt x="188" y="492"/>
                    </a:lnTo>
                    <a:lnTo>
                      <a:pt x="187" y="492"/>
                    </a:lnTo>
                    <a:lnTo>
                      <a:pt x="188" y="492"/>
                    </a:lnTo>
                    <a:lnTo>
                      <a:pt x="188" y="492"/>
                    </a:lnTo>
                    <a:close/>
                  </a:path>
                </a:pathLst>
              </a:custGeom>
              <a:solidFill>
                <a:srgbClr val="52D452"/>
              </a:solidFill>
              <a:ln w="19050" cmpd="sng">
                <a:noFill/>
                <a:round/>
                <a:headEnd/>
                <a:tailEnd/>
              </a:ln>
            </p:spPr>
            <p:txBody>
              <a:bodyPr/>
              <a:lstStyle/>
              <a:p>
                <a:endParaRPr lang="en-US"/>
              </a:p>
            </p:txBody>
          </p:sp>
          <p:sp>
            <p:nvSpPr>
              <p:cNvPr id="244" name="Freeform 929"/>
              <p:cNvSpPr>
                <a:spLocks/>
              </p:cNvSpPr>
              <p:nvPr/>
            </p:nvSpPr>
            <p:spPr bwMode="auto">
              <a:xfrm>
                <a:off x="4501" y="470"/>
                <a:ext cx="354" cy="502"/>
              </a:xfrm>
              <a:custGeom>
                <a:avLst/>
                <a:gdLst/>
                <a:ahLst/>
                <a:cxnLst>
                  <a:cxn ang="0">
                    <a:pos x="188" y="487"/>
                  </a:cxn>
                  <a:cxn ang="0">
                    <a:pos x="189" y="456"/>
                  </a:cxn>
                  <a:cxn ang="0">
                    <a:pos x="195" y="428"/>
                  </a:cxn>
                  <a:cxn ang="0">
                    <a:pos x="200" y="411"/>
                  </a:cxn>
                  <a:cxn ang="0">
                    <a:pos x="221" y="375"/>
                  </a:cxn>
                  <a:cxn ang="0">
                    <a:pos x="228" y="355"/>
                  </a:cxn>
                  <a:cxn ang="0">
                    <a:pos x="233" y="341"/>
                  </a:cxn>
                  <a:cxn ang="0">
                    <a:pos x="235" y="327"/>
                  </a:cxn>
                  <a:cxn ang="0">
                    <a:pos x="235" y="314"/>
                  </a:cxn>
                  <a:cxn ang="0">
                    <a:pos x="232" y="283"/>
                  </a:cxn>
                  <a:cxn ang="0">
                    <a:pos x="232" y="277"/>
                  </a:cxn>
                  <a:cxn ang="0">
                    <a:pos x="234" y="255"/>
                  </a:cxn>
                  <a:cxn ang="0">
                    <a:pos x="235" y="238"/>
                  </a:cxn>
                  <a:cxn ang="0">
                    <a:pos x="232" y="220"/>
                  </a:cxn>
                  <a:cxn ang="0">
                    <a:pos x="215" y="170"/>
                  </a:cxn>
                  <a:cxn ang="0">
                    <a:pos x="210" y="160"/>
                  </a:cxn>
                  <a:cxn ang="0">
                    <a:pos x="201" y="156"/>
                  </a:cxn>
                  <a:cxn ang="0">
                    <a:pos x="157" y="148"/>
                  </a:cxn>
                  <a:cxn ang="0">
                    <a:pos x="135" y="143"/>
                  </a:cxn>
                  <a:cxn ang="0">
                    <a:pos x="143" y="153"/>
                  </a:cxn>
                  <a:cxn ang="0">
                    <a:pos x="152" y="157"/>
                  </a:cxn>
                  <a:cxn ang="0">
                    <a:pos x="162" y="160"/>
                  </a:cxn>
                  <a:cxn ang="0">
                    <a:pos x="119" y="150"/>
                  </a:cxn>
                  <a:cxn ang="0">
                    <a:pos x="51" y="100"/>
                  </a:cxn>
                  <a:cxn ang="0">
                    <a:pos x="19" y="65"/>
                  </a:cxn>
                  <a:cxn ang="0">
                    <a:pos x="0" y="40"/>
                  </a:cxn>
                  <a:cxn ang="0">
                    <a:pos x="6" y="33"/>
                  </a:cxn>
                  <a:cxn ang="0">
                    <a:pos x="24" y="12"/>
                  </a:cxn>
                  <a:cxn ang="0">
                    <a:pos x="41" y="0"/>
                  </a:cxn>
                  <a:cxn ang="0">
                    <a:pos x="52" y="3"/>
                  </a:cxn>
                  <a:cxn ang="0">
                    <a:pos x="106" y="4"/>
                  </a:cxn>
                  <a:cxn ang="0">
                    <a:pos x="139" y="11"/>
                  </a:cxn>
                  <a:cxn ang="0">
                    <a:pos x="213" y="45"/>
                  </a:cxn>
                  <a:cxn ang="0">
                    <a:pos x="260" y="99"/>
                  </a:cxn>
                  <a:cxn ang="0">
                    <a:pos x="271" y="114"/>
                  </a:cxn>
                  <a:cxn ang="0">
                    <a:pos x="286" y="140"/>
                  </a:cxn>
                  <a:cxn ang="0">
                    <a:pos x="290" y="151"/>
                  </a:cxn>
                  <a:cxn ang="0">
                    <a:pos x="300" y="172"/>
                  </a:cxn>
                  <a:cxn ang="0">
                    <a:pos x="308" y="188"/>
                  </a:cxn>
                  <a:cxn ang="0">
                    <a:pos x="316" y="214"/>
                  </a:cxn>
                  <a:cxn ang="0">
                    <a:pos x="339" y="277"/>
                  </a:cxn>
                  <a:cxn ang="0">
                    <a:pos x="345" y="298"/>
                  </a:cxn>
                  <a:cxn ang="0">
                    <a:pos x="353" y="320"/>
                  </a:cxn>
                  <a:cxn ang="0">
                    <a:pos x="354" y="342"/>
                  </a:cxn>
                  <a:cxn ang="0">
                    <a:pos x="349" y="362"/>
                  </a:cxn>
                  <a:cxn ang="0">
                    <a:pos x="330" y="406"/>
                  </a:cxn>
                  <a:cxn ang="0">
                    <a:pos x="316" y="417"/>
                  </a:cxn>
                  <a:cxn ang="0">
                    <a:pos x="314" y="421"/>
                  </a:cxn>
                  <a:cxn ang="0">
                    <a:pos x="311" y="426"/>
                  </a:cxn>
                  <a:cxn ang="0">
                    <a:pos x="301" y="432"/>
                  </a:cxn>
                  <a:cxn ang="0">
                    <a:pos x="265" y="466"/>
                  </a:cxn>
                  <a:cxn ang="0">
                    <a:pos x="199" y="502"/>
                  </a:cxn>
                  <a:cxn ang="0">
                    <a:pos x="191" y="497"/>
                  </a:cxn>
                  <a:cxn ang="0">
                    <a:pos x="188" y="492"/>
                  </a:cxn>
                  <a:cxn ang="0">
                    <a:pos x="188" y="492"/>
                  </a:cxn>
                  <a:cxn ang="0">
                    <a:pos x="188" y="492"/>
                  </a:cxn>
                </a:cxnLst>
                <a:rect l="0" t="0" r="r" b="b"/>
                <a:pathLst>
                  <a:path w="354" h="502">
                    <a:moveTo>
                      <a:pt x="188" y="492"/>
                    </a:moveTo>
                    <a:lnTo>
                      <a:pt x="188" y="487"/>
                    </a:lnTo>
                    <a:lnTo>
                      <a:pt x="188" y="477"/>
                    </a:lnTo>
                    <a:lnTo>
                      <a:pt x="189" y="456"/>
                    </a:lnTo>
                    <a:lnTo>
                      <a:pt x="193" y="434"/>
                    </a:lnTo>
                    <a:lnTo>
                      <a:pt x="195" y="428"/>
                    </a:lnTo>
                    <a:lnTo>
                      <a:pt x="196" y="423"/>
                    </a:lnTo>
                    <a:lnTo>
                      <a:pt x="200" y="411"/>
                    </a:lnTo>
                    <a:lnTo>
                      <a:pt x="207" y="398"/>
                    </a:lnTo>
                    <a:lnTo>
                      <a:pt x="221" y="375"/>
                    </a:lnTo>
                    <a:lnTo>
                      <a:pt x="228" y="358"/>
                    </a:lnTo>
                    <a:lnTo>
                      <a:pt x="228" y="355"/>
                    </a:lnTo>
                    <a:lnTo>
                      <a:pt x="231" y="350"/>
                    </a:lnTo>
                    <a:lnTo>
                      <a:pt x="233" y="341"/>
                    </a:lnTo>
                    <a:lnTo>
                      <a:pt x="234" y="331"/>
                    </a:lnTo>
                    <a:lnTo>
                      <a:pt x="235" y="327"/>
                    </a:lnTo>
                    <a:lnTo>
                      <a:pt x="235" y="322"/>
                    </a:lnTo>
                    <a:lnTo>
                      <a:pt x="235" y="314"/>
                    </a:lnTo>
                    <a:lnTo>
                      <a:pt x="234" y="299"/>
                    </a:lnTo>
                    <a:lnTo>
                      <a:pt x="232" y="283"/>
                    </a:lnTo>
                    <a:lnTo>
                      <a:pt x="232" y="278"/>
                    </a:lnTo>
                    <a:lnTo>
                      <a:pt x="232" y="277"/>
                    </a:lnTo>
                    <a:lnTo>
                      <a:pt x="232" y="271"/>
                    </a:lnTo>
                    <a:lnTo>
                      <a:pt x="234" y="255"/>
                    </a:lnTo>
                    <a:lnTo>
                      <a:pt x="235" y="242"/>
                    </a:lnTo>
                    <a:lnTo>
                      <a:pt x="235" y="238"/>
                    </a:lnTo>
                    <a:lnTo>
                      <a:pt x="234" y="232"/>
                    </a:lnTo>
                    <a:lnTo>
                      <a:pt x="232" y="220"/>
                    </a:lnTo>
                    <a:lnTo>
                      <a:pt x="224" y="195"/>
                    </a:lnTo>
                    <a:lnTo>
                      <a:pt x="215" y="170"/>
                    </a:lnTo>
                    <a:lnTo>
                      <a:pt x="212" y="162"/>
                    </a:lnTo>
                    <a:lnTo>
                      <a:pt x="210" y="160"/>
                    </a:lnTo>
                    <a:lnTo>
                      <a:pt x="206" y="159"/>
                    </a:lnTo>
                    <a:lnTo>
                      <a:pt x="201" y="156"/>
                    </a:lnTo>
                    <a:lnTo>
                      <a:pt x="189" y="154"/>
                    </a:lnTo>
                    <a:lnTo>
                      <a:pt x="157" y="148"/>
                    </a:lnTo>
                    <a:lnTo>
                      <a:pt x="135" y="139"/>
                    </a:lnTo>
                    <a:lnTo>
                      <a:pt x="135" y="143"/>
                    </a:lnTo>
                    <a:lnTo>
                      <a:pt x="138" y="148"/>
                    </a:lnTo>
                    <a:lnTo>
                      <a:pt x="143" y="153"/>
                    </a:lnTo>
                    <a:lnTo>
                      <a:pt x="148" y="155"/>
                    </a:lnTo>
                    <a:lnTo>
                      <a:pt x="152" y="157"/>
                    </a:lnTo>
                    <a:lnTo>
                      <a:pt x="159" y="160"/>
                    </a:lnTo>
                    <a:lnTo>
                      <a:pt x="162" y="160"/>
                    </a:lnTo>
                    <a:lnTo>
                      <a:pt x="146" y="159"/>
                    </a:lnTo>
                    <a:lnTo>
                      <a:pt x="119" y="150"/>
                    </a:lnTo>
                    <a:lnTo>
                      <a:pt x="94" y="137"/>
                    </a:lnTo>
                    <a:lnTo>
                      <a:pt x="51" y="100"/>
                    </a:lnTo>
                    <a:lnTo>
                      <a:pt x="23" y="68"/>
                    </a:lnTo>
                    <a:lnTo>
                      <a:pt x="19" y="65"/>
                    </a:lnTo>
                    <a:lnTo>
                      <a:pt x="8" y="51"/>
                    </a:lnTo>
                    <a:lnTo>
                      <a:pt x="0" y="40"/>
                    </a:lnTo>
                    <a:lnTo>
                      <a:pt x="0" y="39"/>
                    </a:lnTo>
                    <a:lnTo>
                      <a:pt x="6" y="33"/>
                    </a:lnTo>
                    <a:lnTo>
                      <a:pt x="14" y="23"/>
                    </a:lnTo>
                    <a:lnTo>
                      <a:pt x="24" y="12"/>
                    </a:lnTo>
                    <a:lnTo>
                      <a:pt x="35" y="4"/>
                    </a:lnTo>
                    <a:lnTo>
                      <a:pt x="41" y="0"/>
                    </a:lnTo>
                    <a:lnTo>
                      <a:pt x="46" y="1"/>
                    </a:lnTo>
                    <a:lnTo>
                      <a:pt x="52" y="3"/>
                    </a:lnTo>
                    <a:lnTo>
                      <a:pt x="69" y="3"/>
                    </a:lnTo>
                    <a:lnTo>
                      <a:pt x="106" y="4"/>
                    </a:lnTo>
                    <a:lnTo>
                      <a:pt x="118" y="4"/>
                    </a:lnTo>
                    <a:lnTo>
                      <a:pt x="139" y="11"/>
                    </a:lnTo>
                    <a:lnTo>
                      <a:pt x="171" y="22"/>
                    </a:lnTo>
                    <a:lnTo>
                      <a:pt x="213" y="45"/>
                    </a:lnTo>
                    <a:lnTo>
                      <a:pt x="248" y="84"/>
                    </a:lnTo>
                    <a:lnTo>
                      <a:pt x="260" y="99"/>
                    </a:lnTo>
                    <a:lnTo>
                      <a:pt x="264" y="105"/>
                    </a:lnTo>
                    <a:lnTo>
                      <a:pt x="271" y="114"/>
                    </a:lnTo>
                    <a:lnTo>
                      <a:pt x="278" y="122"/>
                    </a:lnTo>
                    <a:lnTo>
                      <a:pt x="286" y="140"/>
                    </a:lnTo>
                    <a:lnTo>
                      <a:pt x="289" y="148"/>
                    </a:lnTo>
                    <a:lnTo>
                      <a:pt x="290" y="151"/>
                    </a:lnTo>
                    <a:lnTo>
                      <a:pt x="293" y="157"/>
                    </a:lnTo>
                    <a:lnTo>
                      <a:pt x="300" y="172"/>
                    </a:lnTo>
                    <a:lnTo>
                      <a:pt x="306" y="186"/>
                    </a:lnTo>
                    <a:lnTo>
                      <a:pt x="308" y="188"/>
                    </a:lnTo>
                    <a:lnTo>
                      <a:pt x="310" y="199"/>
                    </a:lnTo>
                    <a:lnTo>
                      <a:pt x="316" y="214"/>
                    </a:lnTo>
                    <a:lnTo>
                      <a:pt x="327" y="237"/>
                    </a:lnTo>
                    <a:lnTo>
                      <a:pt x="339" y="277"/>
                    </a:lnTo>
                    <a:lnTo>
                      <a:pt x="344" y="292"/>
                    </a:lnTo>
                    <a:lnTo>
                      <a:pt x="345" y="298"/>
                    </a:lnTo>
                    <a:lnTo>
                      <a:pt x="348" y="306"/>
                    </a:lnTo>
                    <a:lnTo>
                      <a:pt x="353" y="320"/>
                    </a:lnTo>
                    <a:lnTo>
                      <a:pt x="354" y="337"/>
                    </a:lnTo>
                    <a:lnTo>
                      <a:pt x="354" y="342"/>
                    </a:lnTo>
                    <a:lnTo>
                      <a:pt x="353" y="348"/>
                    </a:lnTo>
                    <a:lnTo>
                      <a:pt x="349" y="362"/>
                    </a:lnTo>
                    <a:lnTo>
                      <a:pt x="338" y="393"/>
                    </a:lnTo>
                    <a:lnTo>
                      <a:pt x="330" y="406"/>
                    </a:lnTo>
                    <a:lnTo>
                      <a:pt x="320" y="415"/>
                    </a:lnTo>
                    <a:lnTo>
                      <a:pt x="316" y="417"/>
                    </a:lnTo>
                    <a:lnTo>
                      <a:pt x="314" y="419"/>
                    </a:lnTo>
                    <a:lnTo>
                      <a:pt x="314" y="421"/>
                    </a:lnTo>
                    <a:lnTo>
                      <a:pt x="312" y="425"/>
                    </a:lnTo>
                    <a:lnTo>
                      <a:pt x="311" y="426"/>
                    </a:lnTo>
                    <a:lnTo>
                      <a:pt x="311" y="426"/>
                    </a:lnTo>
                    <a:lnTo>
                      <a:pt x="301" y="432"/>
                    </a:lnTo>
                    <a:lnTo>
                      <a:pt x="283" y="448"/>
                    </a:lnTo>
                    <a:lnTo>
                      <a:pt x="265" y="466"/>
                    </a:lnTo>
                    <a:lnTo>
                      <a:pt x="229" y="498"/>
                    </a:lnTo>
                    <a:lnTo>
                      <a:pt x="199" y="502"/>
                    </a:lnTo>
                    <a:lnTo>
                      <a:pt x="196" y="500"/>
                    </a:lnTo>
                    <a:lnTo>
                      <a:pt x="191" y="497"/>
                    </a:lnTo>
                    <a:lnTo>
                      <a:pt x="188" y="493"/>
                    </a:lnTo>
                    <a:lnTo>
                      <a:pt x="188" y="492"/>
                    </a:lnTo>
                    <a:lnTo>
                      <a:pt x="187" y="492"/>
                    </a:lnTo>
                    <a:lnTo>
                      <a:pt x="188" y="492"/>
                    </a:lnTo>
                    <a:lnTo>
                      <a:pt x="187" y="492"/>
                    </a:lnTo>
                    <a:lnTo>
                      <a:pt x="188" y="492"/>
                    </a:lnTo>
                  </a:path>
                </a:pathLst>
              </a:custGeom>
              <a:solidFill>
                <a:srgbClr val="52D452"/>
              </a:solidFill>
              <a:ln w="19050" cmpd="sng">
                <a:noFill/>
                <a:prstDash val="solid"/>
                <a:round/>
                <a:headEnd/>
                <a:tailEnd/>
              </a:ln>
            </p:spPr>
            <p:txBody>
              <a:bodyPr/>
              <a:lstStyle/>
              <a:p>
                <a:endParaRPr lang="en-US"/>
              </a:p>
            </p:txBody>
          </p:sp>
          <p:sp>
            <p:nvSpPr>
              <p:cNvPr id="245" name="Freeform 930"/>
              <p:cNvSpPr>
                <a:spLocks/>
              </p:cNvSpPr>
              <p:nvPr/>
            </p:nvSpPr>
            <p:spPr bwMode="auto">
              <a:xfrm>
                <a:off x="4292" y="505"/>
                <a:ext cx="240" cy="462"/>
              </a:xfrm>
              <a:custGeom>
                <a:avLst/>
                <a:gdLst/>
                <a:ahLst/>
                <a:cxnLst>
                  <a:cxn ang="0">
                    <a:pos x="170" y="445"/>
                  </a:cxn>
                  <a:cxn ang="0">
                    <a:pos x="168" y="410"/>
                  </a:cxn>
                  <a:cxn ang="0">
                    <a:pos x="166" y="381"/>
                  </a:cxn>
                  <a:cxn ang="0">
                    <a:pos x="157" y="362"/>
                  </a:cxn>
                  <a:cxn ang="0">
                    <a:pos x="135" y="314"/>
                  </a:cxn>
                  <a:cxn ang="0">
                    <a:pos x="140" y="303"/>
                  </a:cxn>
                  <a:cxn ang="0">
                    <a:pos x="149" y="268"/>
                  </a:cxn>
                  <a:cxn ang="0">
                    <a:pos x="171" y="147"/>
                  </a:cxn>
                  <a:cxn ang="0">
                    <a:pos x="181" y="131"/>
                  </a:cxn>
                  <a:cxn ang="0">
                    <a:pos x="226" y="86"/>
                  </a:cxn>
                  <a:cxn ang="0">
                    <a:pos x="237" y="43"/>
                  </a:cxn>
                  <a:cxn ang="0">
                    <a:pos x="225" y="26"/>
                  </a:cxn>
                  <a:cxn ang="0">
                    <a:pos x="222" y="21"/>
                  </a:cxn>
                  <a:cxn ang="0">
                    <a:pos x="218" y="8"/>
                  </a:cxn>
                  <a:cxn ang="0">
                    <a:pos x="216" y="4"/>
                  </a:cxn>
                  <a:cxn ang="0">
                    <a:pos x="211" y="2"/>
                  </a:cxn>
                  <a:cxn ang="0">
                    <a:pos x="203" y="0"/>
                  </a:cxn>
                  <a:cxn ang="0">
                    <a:pos x="155" y="10"/>
                  </a:cxn>
                  <a:cxn ang="0">
                    <a:pos x="115" y="40"/>
                  </a:cxn>
                  <a:cxn ang="0">
                    <a:pos x="54" y="135"/>
                  </a:cxn>
                  <a:cxn ang="0">
                    <a:pos x="22" y="235"/>
                  </a:cxn>
                  <a:cxn ang="0">
                    <a:pos x="8" y="277"/>
                  </a:cxn>
                  <a:cxn ang="0">
                    <a:pos x="0" y="307"/>
                  </a:cxn>
                  <a:cxn ang="0">
                    <a:pos x="6" y="348"/>
                  </a:cxn>
                  <a:cxn ang="0">
                    <a:pos x="13" y="373"/>
                  </a:cxn>
                  <a:cxn ang="0">
                    <a:pos x="32" y="395"/>
                  </a:cxn>
                  <a:cxn ang="0">
                    <a:pos x="55" y="406"/>
                  </a:cxn>
                  <a:cxn ang="0">
                    <a:pos x="71" y="410"/>
                  </a:cxn>
                  <a:cxn ang="0">
                    <a:pos x="99" y="430"/>
                  </a:cxn>
                  <a:cxn ang="0">
                    <a:pos x="166" y="462"/>
                  </a:cxn>
                  <a:cxn ang="0">
                    <a:pos x="171" y="451"/>
                  </a:cxn>
                  <a:cxn ang="0">
                    <a:pos x="171" y="449"/>
                  </a:cxn>
                  <a:cxn ang="0">
                    <a:pos x="171" y="449"/>
                  </a:cxn>
                  <a:cxn ang="0">
                    <a:pos x="172" y="449"/>
                  </a:cxn>
                </a:cxnLst>
                <a:rect l="0" t="0" r="r" b="b"/>
                <a:pathLst>
                  <a:path w="240" h="462">
                    <a:moveTo>
                      <a:pt x="172" y="449"/>
                    </a:moveTo>
                    <a:lnTo>
                      <a:pt x="170" y="445"/>
                    </a:lnTo>
                    <a:lnTo>
                      <a:pt x="168" y="432"/>
                    </a:lnTo>
                    <a:lnTo>
                      <a:pt x="168" y="410"/>
                    </a:lnTo>
                    <a:lnTo>
                      <a:pt x="167" y="388"/>
                    </a:lnTo>
                    <a:lnTo>
                      <a:pt x="166" y="381"/>
                    </a:lnTo>
                    <a:lnTo>
                      <a:pt x="164" y="375"/>
                    </a:lnTo>
                    <a:lnTo>
                      <a:pt x="157" y="362"/>
                    </a:lnTo>
                    <a:lnTo>
                      <a:pt x="144" y="334"/>
                    </a:lnTo>
                    <a:lnTo>
                      <a:pt x="135" y="314"/>
                    </a:lnTo>
                    <a:lnTo>
                      <a:pt x="137" y="312"/>
                    </a:lnTo>
                    <a:lnTo>
                      <a:pt x="140" y="303"/>
                    </a:lnTo>
                    <a:lnTo>
                      <a:pt x="144" y="293"/>
                    </a:lnTo>
                    <a:lnTo>
                      <a:pt x="149" y="268"/>
                    </a:lnTo>
                    <a:lnTo>
                      <a:pt x="156" y="208"/>
                    </a:lnTo>
                    <a:lnTo>
                      <a:pt x="171" y="147"/>
                    </a:lnTo>
                    <a:lnTo>
                      <a:pt x="175" y="140"/>
                    </a:lnTo>
                    <a:lnTo>
                      <a:pt x="181" y="131"/>
                    </a:lnTo>
                    <a:lnTo>
                      <a:pt x="195" y="116"/>
                    </a:lnTo>
                    <a:lnTo>
                      <a:pt x="226" y="86"/>
                    </a:lnTo>
                    <a:lnTo>
                      <a:pt x="240" y="46"/>
                    </a:lnTo>
                    <a:lnTo>
                      <a:pt x="237" y="43"/>
                    </a:lnTo>
                    <a:lnTo>
                      <a:pt x="229" y="33"/>
                    </a:lnTo>
                    <a:lnTo>
                      <a:pt x="225" y="26"/>
                    </a:lnTo>
                    <a:lnTo>
                      <a:pt x="225" y="25"/>
                    </a:lnTo>
                    <a:lnTo>
                      <a:pt x="222" y="21"/>
                    </a:lnTo>
                    <a:lnTo>
                      <a:pt x="220" y="13"/>
                    </a:lnTo>
                    <a:lnTo>
                      <a:pt x="218" y="8"/>
                    </a:lnTo>
                    <a:lnTo>
                      <a:pt x="217" y="5"/>
                    </a:lnTo>
                    <a:lnTo>
                      <a:pt x="216" y="4"/>
                    </a:lnTo>
                    <a:lnTo>
                      <a:pt x="214" y="3"/>
                    </a:lnTo>
                    <a:lnTo>
                      <a:pt x="211" y="2"/>
                    </a:lnTo>
                    <a:lnTo>
                      <a:pt x="203" y="0"/>
                    </a:lnTo>
                    <a:lnTo>
                      <a:pt x="203" y="0"/>
                    </a:lnTo>
                    <a:lnTo>
                      <a:pt x="177" y="3"/>
                    </a:lnTo>
                    <a:lnTo>
                      <a:pt x="155" y="10"/>
                    </a:lnTo>
                    <a:lnTo>
                      <a:pt x="133" y="24"/>
                    </a:lnTo>
                    <a:lnTo>
                      <a:pt x="115" y="40"/>
                    </a:lnTo>
                    <a:lnTo>
                      <a:pt x="80" y="83"/>
                    </a:lnTo>
                    <a:lnTo>
                      <a:pt x="54" y="135"/>
                    </a:lnTo>
                    <a:lnTo>
                      <a:pt x="22" y="235"/>
                    </a:lnTo>
                    <a:lnTo>
                      <a:pt x="22" y="235"/>
                    </a:lnTo>
                    <a:lnTo>
                      <a:pt x="17" y="254"/>
                    </a:lnTo>
                    <a:lnTo>
                      <a:pt x="8" y="277"/>
                    </a:lnTo>
                    <a:lnTo>
                      <a:pt x="0" y="296"/>
                    </a:lnTo>
                    <a:lnTo>
                      <a:pt x="0" y="307"/>
                    </a:lnTo>
                    <a:lnTo>
                      <a:pt x="2" y="330"/>
                    </a:lnTo>
                    <a:lnTo>
                      <a:pt x="6" y="348"/>
                    </a:lnTo>
                    <a:lnTo>
                      <a:pt x="7" y="357"/>
                    </a:lnTo>
                    <a:lnTo>
                      <a:pt x="13" y="373"/>
                    </a:lnTo>
                    <a:lnTo>
                      <a:pt x="22" y="385"/>
                    </a:lnTo>
                    <a:lnTo>
                      <a:pt x="32" y="395"/>
                    </a:lnTo>
                    <a:lnTo>
                      <a:pt x="43" y="402"/>
                    </a:lnTo>
                    <a:lnTo>
                      <a:pt x="55" y="406"/>
                    </a:lnTo>
                    <a:lnTo>
                      <a:pt x="62" y="407"/>
                    </a:lnTo>
                    <a:lnTo>
                      <a:pt x="71" y="410"/>
                    </a:lnTo>
                    <a:lnTo>
                      <a:pt x="80" y="415"/>
                    </a:lnTo>
                    <a:lnTo>
                      <a:pt x="99" y="430"/>
                    </a:lnTo>
                    <a:lnTo>
                      <a:pt x="133" y="459"/>
                    </a:lnTo>
                    <a:lnTo>
                      <a:pt x="166" y="462"/>
                    </a:lnTo>
                    <a:lnTo>
                      <a:pt x="170" y="454"/>
                    </a:lnTo>
                    <a:lnTo>
                      <a:pt x="171" y="451"/>
                    </a:lnTo>
                    <a:lnTo>
                      <a:pt x="172" y="449"/>
                    </a:lnTo>
                    <a:lnTo>
                      <a:pt x="171" y="449"/>
                    </a:lnTo>
                    <a:lnTo>
                      <a:pt x="172" y="449"/>
                    </a:lnTo>
                    <a:lnTo>
                      <a:pt x="171" y="449"/>
                    </a:lnTo>
                    <a:lnTo>
                      <a:pt x="172" y="449"/>
                    </a:lnTo>
                    <a:lnTo>
                      <a:pt x="172" y="449"/>
                    </a:lnTo>
                    <a:close/>
                  </a:path>
                </a:pathLst>
              </a:custGeom>
              <a:solidFill>
                <a:srgbClr val="52D452"/>
              </a:solidFill>
              <a:ln w="19050" cmpd="sng">
                <a:noFill/>
                <a:round/>
                <a:headEnd/>
                <a:tailEnd/>
              </a:ln>
            </p:spPr>
            <p:txBody>
              <a:bodyPr/>
              <a:lstStyle/>
              <a:p>
                <a:endParaRPr lang="en-US"/>
              </a:p>
            </p:txBody>
          </p:sp>
          <p:sp>
            <p:nvSpPr>
              <p:cNvPr id="246" name="Freeform 931"/>
              <p:cNvSpPr>
                <a:spLocks/>
              </p:cNvSpPr>
              <p:nvPr/>
            </p:nvSpPr>
            <p:spPr bwMode="auto">
              <a:xfrm>
                <a:off x="4292" y="505"/>
                <a:ext cx="309" cy="462"/>
              </a:xfrm>
              <a:custGeom>
                <a:avLst/>
                <a:gdLst/>
                <a:ahLst/>
                <a:cxnLst>
                  <a:cxn ang="0">
                    <a:pos x="170" y="445"/>
                  </a:cxn>
                  <a:cxn ang="0">
                    <a:pos x="168" y="410"/>
                  </a:cxn>
                  <a:cxn ang="0">
                    <a:pos x="166" y="381"/>
                  </a:cxn>
                  <a:cxn ang="0">
                    <a:pos x="157" y="362"/>
                  </a:cxn>
                  <a:cxn ang="0">
                    <a:pos x="135" y="314"/>
                  </a:cxn>
                  <a:cxn ang="0">
                    <a:pos x="140" y="303"/>
                  </a:cxn>
                  <a:cxn ang="0">
                    <a:pos x="149" y="268"/>
                  </a:cxn>
                  <a:cxn ang="0">
                    <a:pos x="171" y="147"/>
                  </a:cxn>
                  <a:cxn ang="0">
                    <a:pos x="181" y="131"/>
                  </a:cxn>
                  <a:cxn ang="0">
                    <a:pos x="226" y="86"/>
                  </a:cxn>
                  <a:cxn ang="0">
                    <a:pos x="237" y="43"/>
                  </a:cxn>
                  <a:cxn ang="0">
                    <a:pos x="225" y="26"/>
                  </a:cxn>
                  <a:cxn ang="0">
                    <a:pos x="222" y="21"/>
                  </a:cxn>
                  <a:cxn ang="0">
                    <a:pos x="218" y="8"/>
                  </a:cxn>
                  <a:cxn ang="0">
                    <a:pos x="216" y="4"/>
                  </a:cxn>
                  <a:cxn ang="0">
                    <a:pos x="211" y="2"/>
                  </a:cxn>
                  <a:cxn ang="0">
                    <a:pos x="203" y="0"/>
                  </a:cxn>
                  <a:cxn ang="0">
                    <a:pos x="155" y="10"/>
                  </a:cxn>
                  <a:cxn ang="0">
                    <a:pos x="115" y="40"/>
                  </a:cxn>
                  <a:cxn ang="0">
                    <a:pos x="54" y="135"/>
                  </a:cxn>
                  <a:cxn ang="0">
                    <a:pos x="22" y="235"/>
                  </a:cxn>
                  <a:cxn ang="0">
                    <a:pos x="8" y="277"/>
                  </a:cxn>
                  <a:cxn ang="0">
                    <a:pos x="0" y="307"/>
                  </a:cxn>
                  <a:cxn ang="0">
                    <a:pos x="6" y="348"/>
                  </a:cxn>
                  <a:cxn ang="0">
                    <a:pos x="13" y="373"/>
                  </a:cxn>
                  <a:cxn ang="0">
                    <a:pos x="32" y="395"/>
                  </a:cxn>
                  <a:cxn ang="0">
                    <a:pos x="55" y="406"/>
                  </a:cxn>
                  <a:cxn ang="0">
                    <a:pos x="71" y="410"/>
                  </a:cxn>
                  <a:cxn ang="0">
                    <a:pos x="99" y="430"/>
                  </a:cxn>
                  <a:cxn ang="0">
                    <a:pos x="166" y="462"/>
                  </a:cxn>
                  <a:cxn ang="0">
                    <a:pos x="171" y="451"/>
                  </a:cxn>
                  <a:cxn ang="0">
                    <a:pos x="171" y="449"/>
                  </a:cxn>
                  <a:cxn ang="0">
                    <a:pos x="171" y="449"/>
                  </a:cxn>
                </a:cxnLst>
                <a:rect l="0" t="0" r="r" b="b"/>
                <a:pathLst>
                  <a:path w="240" h="462">
                    <a:moveTo>
                      <a:pt x="172" y="449"/>
                    </a:moveTo>
                    <a:lnTo>
                      <a:pt x="170" y="445"/>
                    </a:lnTo>
                    <a:lnTo>
                      <a:pt x="168" y="432"/>
                    </a:lnTo>
                    <a:lnTo>
                      <a:pt x="168" y="410"/>
                    </a:lnTo>
                    <a:lnTo>
                      <a:pt x="167" y="388"/>
                    </a:lnTo>
                    <a:lnTo>
                      <a:pt x="166" y="381"/>
                    </a:lnTo>
                    <a:lnTo>
                      <a:pt x="164" y="375"/>
                    </a:lnTo>
                    <a:lnTo>
                      <a:pt x="157" y="362"/>
                    </a:lnTo>
                    <a:lnTo>
                      <a:pt x="144" y="334"/>
                    </a:lnTo>
                    <a:lnTo>
                      <a:pt x="135" y="314"/>
                    </a:lnTo>
                    <a:lnTo>
                      <a:pt x="137" y="312"/>
                    </a:lnTo>
                    <a:lnTo>
                      <a:pt x="140" y="303"/>
                    </a:lnTo>
                    <a:lnTo>
                      <a:pt x="144" y="293"/>
                    </a:lnTo>
                    <a:lnTo>
                      <a:pt x="149" y="268"/>
                    </a:lnTo>
                    <a:lnTo>
                      <a:pt x="156" y="208"/>
                    </a:lnTo>
                    <a:lnTo>
                      <a:pt x="171" y="147"/>
                    </a:lnTo>
                    <a:lnTo>
                      <a:pt x="175" y="140"/>
                    </a:lnTo>
                    <a:lnTo>
                      <a:pt x="181" y="131"/>
                    </a:lnTo>
                    <a:lnTo>
                      <a:pt x="195" y="116"/>
                    </a:lnTo>
                    <a:lnTo>
                      <a:pt x="226" y="86"/>
                    </a:lnTo>
                    <a:lnTo>
                      <a:pt x="240" y="46"/>
                    </a:lnTo>
                    <a:lnTo>
                      <a:pt x="237" y="43"/>
                    </a:lnTo>
                    <a:lnTo>
                      <a:pt x="229" y="33"/>
                    </a:lnTo>
                    <a:lnTo>
                      <a:pt x="225" y="26"/>
                    </a:lnTo>
                    <a:lnTo>
                      <a:pt x="225" y="25"/>
                    </a:lnTo>
                    <a:lnTo>
                      <a:pt x="222" y="21"/>
                    </a:lnTo>
                    <a:lnTo>
                      <a:pt x="220" y="13"/>
                    </a:lnTo>
                    <a:lnTo>
                      <a:pt x="218" y="8"/>
                    </a:lnTo>
                    <a:lnTo>
                      <a:pt x="217" y="5"/>
                    </a:lnTo>
                    <a:lnTo>
                      <a:pt x="216" y="4"/>
                    </a:lnTo>
                    <a:lnTo>
                      <a:pt x="214" y="3"/>
                    </a:lnTo>
                    <a:lnTo>
                      <a:pt x="211" y="2"/>
                    </a:lnTo>
                    <a:lnTo>
                      <a:pt x="203" y="0"/>
                    </a:lnTo>
                    <a:lnTo>
                      <a:pt x="203" y="0"/>
                    </a:lnTo>
                    <a:lnTo>
                      <a:pt x="177" y="3"/>
                    </a:lnTo>
                    <a:lnTo>
                      <a:pt x="155" y="10"/>
                    </a:lnTo>
                    <a:lnTo>
                      <a:pt x="133" y="24"/>
                    </a:lnTo>
                    <a:lnTo>
                      <a:pt x="115" y="40"/>
                    </a:lnTo>
                    <a:lnTo>
                      <a:pt x="80" y="83"/>
                    </a:lnTo>
                    <a:lnTo>
                      <a:pt x="54" y="135"/>
                    </a:lnTo>
                    <a:lnTo>
                      <a:pt x="22" y="235"/>
                    </a:lnTo>
                    <a:lnTo>
                      <a:pt x="22" y="235"/>
                    </a:lnTo>
                    <a:lnTo>
                      <a:pt x="17" y="254"/>
                    </a:lnTo>
                    <a:lnTo>
                      <a:pt x="8" y="277"/>
                    </a:lnTo>
                    <a:lnTo>
                      <a:pt x="0" y="296"/>
                    </a:lnTo>
                    <a:lnTo>
                      <a:pt x="0" y="307"/>
                    </a:lnTo>
                    <a:lnTo>
                      <a:pt x="2" y="330"/>
                    </a:lnTo>
                    <a:lnTo>
                      <a:pt x="6" y="348"/>
                    </a:lnTo>
                    <a:lnTo>
                      <a:pt x="7" y="357"/>
                    </a:lnTo>
                    <a:lnTo>
                      <a:pt x="13" y="373"/>
                    </a:lnTo>
                    <a:lnTo>
                      <a:pt x="22" y="385"/>
                    </a:lnTo>
                    <a:lnTo>
                      <a:pt x="32" y="395"/>
                    </a:lnTo>
                    <a:lnTo>
                      <a:pt x="43" y="402"/>
                    </a:lnTo>
                    <a:lnTo>
                      <a:pt x="55" y="406"/>
                    </a:lnTo>
                    <a:lnTo>
                      <a:pt x="62" y="407"/>
                    </a:lnTo>
                    <a:lnTo>
                      <a:pt x="71" y="410"/>
                    </a:lnTo>
                    <a:lnTo>
                      <a:pt x="80" y="415"/>
                    </a:lnTo>
                    <a:lnTo>
                      <a:pt x="99" y="430"/>
                    </a:lnTo>
                    <a:lnTo>
                      <a:pt x="133" y="459"/>
                    </a:lnTo>
                    <a:lnTo>
                      <a:pt x="166" y="462"/>
                    </a:lnTo>
                    <a:lnTo>
                      <a:pt x="170" y="454"/>
                    </a:lnTo>
                    <a:lnTo>
                      <a:pt x="171" y="451"/>
                    </a:lnTo>
                    <a:lnTo>
                      <a:pt x="172" y="449"/>
                    </a:lnTo>
                    <a:lnTo>
                      <a:pt x="171" y="449"/>
                    </a:lnTo>
                    <a:lnTo>
                      <a:pt x="172" y="449"/>
                    </a:lnTo>
                    <a:lnTo>
                      <a:pt x="171" y="449"/>
                    </a:lnTo>
                    <a:lnTo>
                      <a:pt x="172" y="449"/>
                    </a:lnTo>
                  </a:path>
                </a:pathLst>
              </a:custGeom>
              <a:solidFill>
                <a:srgbClr val="52D452"/>
              </a:solidFill>
              <a:ln w="19050" cmpd="sng">
                <a:noFill/>
                <a:prstDash val="solid"/>
                <a:round/>
                <a:headEnd/>
                <a:tailEnd/>
              </a:ln>
            </p:spPr>
            <p:txBody>
              <a:bodyPr/>
              <a:lstStyle/>
              <a:p>
                <a:endParaRPr lang="en-US"/>
              </a:p>
            </p:txBody>
          </p:sp>
          <p:sp>
            <p:nvSpPr>
              <p:cNvPr id="247" name="Freeform 932"/>
              <p:cNvSpPr>
                <a:spLocks/>
              </p:cNvSpPr>
              <p:nvPr/>
            </p:nvSpPr>
            <p:spPr bwMode="auto">
              <a:xfrm>
                <a:off x="4305" y="512"/>
                <a:ext cx="196" cy="361"/>
              </a:xfrm>
              <a:custGeom>
                <a:avLst/>
                <a:gdLst/>
                <a:ahLst/>
                <a:cxnLst>
                  <a:cxn ang="0">
                    <a:pos x="196" y="1"/>
                  </a:cxn>
                  <a:cxn ang="0">
                    <a:pos x="177" y="0"/>
                  </a:cxn>
                  <a:cxn ang="0">
                    <a:pos x="160" y="1"/>
                  </a:cxn>
                  <a:cxn ang="0">
                    <a:pos x="146" y="6"/>
                  </a:cxn>
                  <a:cxn ang="0">
                    <a:pos x="131" y="13"/>
                  </a:cxn>
                  <a:cxn ang="0">
                    <a:pos x="105" y="34"/>
                  </a:cxn>
                  <a:cxn ang="0">
                    <a:pos x="86" y="61"/>
                  </a:cxn>
                  <a:cxn ang="0">
                    <a:pos x="71" y="90"/>
                  </a:cxn>
                  <a:cxn ang="0">
                    <a:pos x="61" y="120"/>
                  </a:cxn>
                  <a:cxn ang="0">
                    <a:pos x="61" y="120"/>
                  </a:cxn>
                  <a:cxn ang="0">
                    <a:pos x="54" y="146"/>
                  </a:cxn>
                  <a:cxn ang="0">
                    <a:pos x="37" y="191"/>
                  </a:cxn>
                  <a:cxn ang="0">
                    <a:pos x="6" y="267"/>
                  </a:cxn>
                  <a:cxn ang="0">
                    <a:pos x="0" y="302"/>
                  </a:cxn>
                  <a:cxn ang="0">
                    <a:pos x="4" y="340"/>
                  </a:cxn>
                  <a:cxn ang="0">
                    <a:pos x="11" y="361"/>
                  </a:cxn>
                </a:cxnLst>
                <a:rect l="0" t="0" r="r" b="b"/>
                <a:pathLst>
                  <a:path w="196" h="361">
                    <a:moveTo>
                      <a:pt x="196" y="1"/>
                    </a:moveTo>
                    <a:lnTo>
                      <a:pt x="177" y="0"/>
                    </a:lnTo>
                    <a:lnTo>
                      <a:pt x="160" y="1"/>
                    </a:lnTo>
                    <a:lnTo>
                      <a:pt x="146" y="6"/>
                    </a:lnTo>
                    <a:lnTo>
                      <a:pt x="131" y="13"/>
                    </a:lnTo>
                    <a:lnTo>
                      <a:pt x="105" y="34"/>
                    </a:lnTo>
                    <a:lnTo>
                      <a:pt x="86" y="61"/>
                    </a:lnTo>
                    <a:lnTo>
                      <a:pt x="71" y="90"/>
                    </a:lnTo>
                    <a:lnTo>
                      <a:pt x="61" y="120"/>
                    </a:lnTo>
                    <a:lnTo>
                      <a:pt x="61" y="120"/>
                    </a:lnTo>
                    <a:lnTo>
                      <a:pt x="54" y="146"/>
                    </a:lnTo>
                    <a:lnTo>
                      <a:pt x="37" y="191"/>
                    </a:lnTo>
                    <a:lnTo>
                      <a:pt x="6" y="267"/>
                    </a:lnTo>
                    <a:lnTo>
                      <a:pt x="0" y="302"/>
                    </a:lnTo>
                    <a:lnTo>
                      <a:pt x="4" y="340"/>
                    </a:lnTo>
                    <a:lnTo>
                      <a:pt x="11" y="361"/>
                    </a:lnTo>
                  </a:path>
                </a:pathLst>
              </a:custGeom>
              <a:solidFill>
                <a:srgbClr val="52D452"/>
              </a:solidFill>
              <a:ln w="19050" cmpd="sng">
                <a:noFill/>
                <a:prstDash val="solid"/>
                <a:round/>
                <a:headEnd/>
                <a:tailEnd/>
              </a:ln>
            </p:spPr>
            <p:txBody>
              <a:bodyPr/>
              <a:lstStyle/>
              <a:p>
                <a:endParaRPr lang="en-US"/>
              </a:p>
            </p:txBody>
          </p:sp>
          <p:sp>
            <p:nvSpPr>
              <p:cNvPr id="248" name="Freeform 933"/>
              <p:cNvSpPr>
                <a:spLocks/>
              </p:cNvSpPr>
              <p:nvPr/>
            </p:nvSpPr>
            <p:spPr bwMode="auto">
              <a:xfrm>
                <a:off x="4360" y="518"/>
                <a:ext cx="100" cy="163"/>
              </a:xfrm>
              <a:custGeom>
                <a:avLst/>
                <a:gdLst/>
                <a:ahLst/>
                <a:cxnLst>
                  <a:cxn ang="0">
                    <a:pos x="100" y="0"/>
                  </a:cxn>
                  <a:cxn ang="0">
                    <a:pos x="88" y="9"/>
                  </a:cxn>
                  <a:cxn ang="0">
                    <a:pos x="67" y="30"/>
                  </a:cxn>
                  <a:cxn ang="0">
                    <a:pos x="30" y="85"/>
                  </a:cxn>
                  <a:cxn ang="0">
                    <a:pos x="4" y="147"/>
                  </a:cxn>
                  <a:cxn ang="0">
                    <a:pos x="0" y="163"/>
                  </a:cxn>
                </a:cxnLst>
                <a:rect l="0" t="0" r="r" b="b"/>
                <a:pathLst>
                  <a:path w="100" h="163">
                    <a:moveTo>
                      <a:pt x="100" y="0"/>
                    </a:moveTo>
                    <a:lnTo>
                      <a:pt x="88" y="9"/>
                    </a:lnTo>
                    <a:lnTo>
                      <a:pt x="67" y="30"/>
                    </a:lnTo>
                    <a:lnTo>
                      <a:pt x="30" y="85"/>
                    </a:lnTo>
                    <a:lnTo>
                      <a:pt x="4" y="147"/>
                    </a:lnTo>
                    <a:lnTo>
                      <a:pt x="0" y="163"/>
                    </a:lnTo>
                  </a:path>
                </a:pathLst>
              </a:custGeom>
              <a:solidFill>
                <a:srgbClr val="52D452"/>
              </a:solidFill>
              <a:ln w="19050" cmpd="sng">
                <a:noFill/>
                <a:prstDash val="solid"/>
                <a:round/>
                <a:headEnd/>
                <a:tailEnd/>
              </a:ln>
            </p:spPr>
            <p:txBody>
              <a:bodyPr/>
              <a:lstStyle/>
              <a:p>
                <a:endParaRPr lang="en-US"/>
              </a:p>
            </p:txBody>
          </p:sp>
          <p:sp>
            <p:nvSpPr>
              <p:cNvPr id="249" name="Freeform 934"/>
              <p:cNvSpPr>
                <a:spLocks/>
              </p:cNvSpPr>
              <p:nvPr/>
            </p:nvSpPr>
            <p:spPr bwMode="auto">
              <a:xfrm>
                <a:off x="4554" y="546"/>
                <a:ext cx="85" cy="66"/>
              </a:xfrm>
              <a:custGeom>
                <a:avLst/>
                <a:gdLst/>
                <a:ahLst/>
                <a:cxnLst>
                  <a:cxn ang="0">
                    <a:pos x="0" y="0"/>
                  </a:cxn>
                  <a:cxn ang="0">
                    <a:pos x="7" y="8"/>
                  </a:cxn>
                  <a:cxn ang="0">
                    <a:pos x="20" y="22"/>
                  </a:cxn>
                  <a:cxn ang="0">
                    <a:pos x="47" y="44"/>
                  </a:cxn>
                  <a:cxn ang="0">
                    <a:pos x="76" y="62"/>
                  </a:cxn>
                  <a:cxn ang="0">
                    <a:pos x="85" y="66"/>
                  </a:cxn>
                </a:cxnLst>
                <a:rect l="0" t="0" r="r" b="b"/>
                <a:pathLst>
                  <a:path w="85" h="66">
                    <a:moveTo>
                      <a:pt x="0" y="0"/>
                    </a:moveTo>
                    <a:lnTo>
                      <a:pt x="7" y="8"/>
                    </a:lnTo>
                    <a:lnTo>
                      <a:pt x="20" y="22"/>
                    </a:lnTo>
                    <a:lnTo>
                      <a:pt x="47" y="44"/>
                    </a:lnTo>
                    <a:lnTo>
                      <a:pt x="76" y="62"/>
                    </a:lnTo>
                    <a:lnTo>
                      <a:pt x="85" y="66"/>
                    </a:lnTo>
                  </a:path>
                </a:pathLst>
              </a:custGeom>
              <a:solidFill>
                <a:srgbClr val="52D452"/>
              </a:solidFill>
              <a:ln w="19050" cmpd="sng">
                <a:noFill/>
                <a:prstDash val="solid"/>
                <a:round/>
                <a:headEnd/>
                <a:tailEnd/>
              </a:ln>
            </p:spPr>
            <p:txBody>
              <a:bodyPr/>
              <a:lstStyle/>
              <a:p>
                <a:endParaRPr lang="en-US"/>
              </a:p>
            </p:txBody>
          </p:sp>
          <p:sp>
            <p:nvSpPr>
              <p:cNvPr id="250" name="Freeform 935"/>
              <p:cNvSpPr>
                <a:spLocks/>
              </p:cNvSpPr>
              <p:nvPr/>
            </p:nvSpPr>
            <p:spPr bwMode="auto">
              <a:xfrm>
                <a:off x="4691" y="590"/>
                <a:ext cx="59" cy="312"/>
              </a:xfrm>
              <a:custGeom>
                <a:avLst/>
                <a:gdLst/>
                <a:ahLst/>
                <a:cxnLst>
                  <a:cxn ang="0">
                    <a:pos x="0" y="0"/>
                  </a:cxn>
                  <a:cxn ang="0">
                    <a:pos x="15" y="13"/>
                  </a:cxn>
                  <a:cxn ang="0">
                    <a:pos x="27" y="29"/>
                  </a:cxn>
                  <a:cxn ang="0">
                    <a:pos x="37" y="46"/>
                  </a:cxn>
                  <a:cxn ang="0">
                    <a:pos x="52" y="88"/>
                  </a:cxn>
                  <a:cxn ang="0">
                    <a:pos x="59" y="131"/>
                  </a:cxn>
                  <a:cxn ang="0">
                    <a:pos x="59" y="218"/>
                  </a:cxn>
                  <a:cxn ang="0">
                    <a:pos x="58" y="235"/>
                  </a:cxn>
                  <a:cxn ang="0">
                    <a:pos x="55" y="246"/>
                  </a:cxn>
                  <a:cxn ang="0">
                    <a:pos x="53" y="260"/>
                  </a:cxn>
                  <a:cxn ang="0">
                    <a:pos x="48" y="269"/>
                  </a:cxn>
                  <a:cxn ang="0">
                    <a:pos x="44" y="275"/>
                  </a:cxn>
                  <a:cxn ang="0">
                    <a:pos x="37" y="301"/>
                  </a:cxn>
                  <a:cxn ang="0">
                    <a:pos x="36" y="312"/>
                  </a:cxn>
                </a:cxnLst>
                <a:rect l="0" t="0" r="r" b="b"/>
                <a:pathLst>
                  <a:path w="59" h="312">
                    <a:moveTo>
                      <a:pt x="0" y="0"/>
                    </a:moveTo>
                    <a:lnTo>
                      <a:pt x="15" y="13"/>
                    </a:lnTo>
                    <a:lnTo>
                      <a:pt x="27" y="29"/>
                    </a:lnTo>
                    <a:lnTo>
                      <a:pt x="37" y="46"/>
                    </a:lnTo>
                    <a:lnTo>
                      <a:pt x="52" y="88"/>
                    </a:lnTo>
                    <a:lnTo>
                      <a:pt x="59" y="131"/>
                    </a:lnTo>
                    <a:lnTo>
                      <a:pt x="59" y="218"/>
                    </a:lnTo>
                    <a:lnTo>
                      <a:pt x="58" y="235"/>
                    </a:lnTo>
                    <a:lnTo>
                      <a:pt x="55" y="246"/>
                    </a:lnTo>
                    <a:lnTo>
                      <a:pt x="53" y="260"/>
                    </a:lnTo>
                    <a:lnTo>
                      <a:pt x="48" y="269"/>
                    </a:lnTo>
                    <a:lnTo>
                      <a:pt x="44" y="275"/>
                    </a:lnTo>
                    <a:lnTo>
                      <a:pt x="37" y="301"/>
                    </a:lnTo>
                    <a:lnTo>
                      <a:pt x="36" y="312"/>
                    </a:lnTo>
                  </a:path>
                </a:pathLst>
              </a:custGeom>
              <a:solidFill>
                <a:srgbClr val="52D452"/>
              </a:solidFill>
              <a:ln w="19050" cmpd="sng">
                <a:noFill/>
                <a:prstDash val="solid"/>
                <a:round/>
                <a:headEnd/>
                <a:tailEnd/>
              </a:ln>
            </p:spPr>
            <p:txBody>
              <a:bodyPr/>
              <a:lstStyle/>
              <a:p>
                <a:endParaRPr lang="en-US"/>
              </a:p>
            </p:txBody>
          </p:sp>
          <p:sp>
            <p:nvSpPr>
              <p:cNvPr id="251" name="Freeform 936"/>
              <p:cNvSpPr>
                <a:spLocks/>
              </p:cNvSpPr>
              <p:nvPr/>
            </p:nvSpPr>
            <p:spPr bwMode="auto">
              <a:xfrm>
                <a:off x="4785" y="814"/>
                <a:ext cx="11" cy="88"/>
              </a:xfrm>
              <a:custGeom>
                <a:avLst/>
                <a:gdLst/>
                <a:ahLst/>
                <a:cxnLst>
                  <a:cxn ang="0">
                    <a:pos x="11" y="0"/>
                  </a:cxn>
                  <a:cxn ang="0">
                    <a:pos x="8" y="20"/>
                  </a:cxn>
                  <a:cxn ang="0">
                    <a:pos x="3" y="42"/>
                  </a:cxn>
                  <a:cxn ang="0">
                    <a:pos x="2" y="45"/>
                  </a:cxn>
                  <a:cxn ang="0">
                    <a:pos x="0" y="47"/>
                  </a:cxn>
                  <a:cxn ang="0">
                    <a:pos x="0" y="45"/>
                  </a:cxn>
                  <a:cxn ang="0">
                    <a:pos x="2" y="47"/>
                  </a:cxn>
                  <a:cxn ang="0">
                    <a:pos x="3" y="50"/>
                  </a:cxn>
                  <a:cxn ang="0">
                    <a:pos x="4" y="58"/>
                  </a:cxn>
                  <a:cxn ang="0">
                    <a:pos x="6" y="88"/>
                  </a:cxn>
                  <a:cxn ang="0">
                    <a:pos x="8" y="88"/>
                  </a:cxn>
                </a:cxnLst>
                <a:rect l="0" t="0" r="r" b="b"/>
                <a:pathLst>
                  <a:path w="11" h="88">
                    <a:moveTo>
                      <a:pt x="11" y="0"/>
                    </a:moveTo>
                    <a:lnTo>
                      <a:pt x="8" y="20"/>
                    </a:lnTo>
                    <a:lnTo>
                      <a:pt x="3" y="42"/>
                    </a:lnTo>
                    <a:lnTo>
                      <a:pt x="2" y="45"/>
                    </a:lnTo>
                    <a:lnTo>
                      <a:pt x="0" y="47"/>
                    </a:lnTo>
                    <a:lnTo>
                      <a:pt x="0" y="45"/>
                    </a:lnTo>
                    <a:lnTo>
                      <a:pt x="2" y="47"/>
                    </a:lnTo>
                    <a:lnTo>
                      <a:pt x="3" y="50"/>
                    </a:lnTo>
                    <a:lnTo>
                      <a:pt x="4" y="58"/>
                    </a:lnTo>
                    <a:lnTo>
                      <a:pt x="6" y="88"/>
                    </a:lnTo>
                    <a:lnTo>
                      <a:pt x="8" y="88"/>
                    </a:lnTo>
                  </a:path>
                </a:pathLst>
              </a:custGeom>
              <a:solidFill>
                <a:srgbClr val="52D452"/>
              </a:solidFill>
              <a:ln w="19050" cmpd="sng">
                <a:noFill/>
                <a:prstDash val="solid"/>
                <a:round/>
                <a:headEnd/>
                <a:tailEnd/>
              </a:ln>
            </p:spPr>
            <p:txBody>
              <a:bodyPr/>
              <a:lstStyle/>
              <a:p>
                <a:endParaRPr lang="en-US"/>
              </a:p>
            </p:txBody>
          </p:sp>
          <p:sp>
            <p:nvSpPr>
              <p:cNvPr id="252" name="Freeform 937"/>
              <p:cNvSpPr>
                <a:spLocks/>
              </p:cNvSpPr>
              <p:nvPr/>
            </p:nvSpPr>
            <p:spPr bwMode="auto">
              <a:xfrm>
                <a:off x="4509" y="476"/>
                <a:ext cx="32" cy="28"/>
              </a:xfrm>
              <a:custGeom>
                <a:avLst/>
                <a:gdLst/>
                <a:ahLst/>
                <a:cxnLst>
                  <a:cxn ang="0">
                    <a:pos x="0" y="28"/>
                  </a:cxn>
                  <a:cxn ang="0">
                    <a:pos x="0" y="25"/>
                  </a:cxn>
                  <a:cxn ang="0">
                    <a:pos x="3" y="17"/>
                  </a:cxn>
                  <a:cxn ang="0">
                    <a:pos x="6" y="11"/>
                  </a:cxn>
                  <a:cxn ang="0">
                    <a:pos x="12" y="6"/>
                  </a:cxn>
                  <a:cxn ang="0">
                    <a:pos x="19" y="3"/>
                  </a:cxn>
                  <a:cxn ang="0">
                    <a:pos x="27" y="0"/>
                  </a:cxn>
                  <a:cxn ang="0">
                    <a:pos x="32" y="0"/>
                  </a:cxn>
                </a:cxnLst>
                <a:rect l="0" t="0" r="r" b="b"/>
                <a:pathLst>
                  <a:path w="32" h="28">
                    <a:moveTo>
                      <a:pt x="0" y="28"/>
                    </a:moveTo>
                    <a:lnTo>
                      <a:pt x="0" y="25"/>
                    </a:lnTo>
                    <a:lnTo>
                      <a:pt x="3" y="17"/>
                    </a:lnTo>
                    <a:lnTo>
                      <a:pt x="6" y="11"/>
                    </a:lnTo>
                    <a:lnTo>
                      <a:pt x="12" y="6"/>
                    </a:lnTo>
                    <a:lnTo>
                      <a:pt x="19" y="3"/>
                    </a:lnTo>
                    <a:lnTo>
                      <a:pt x="27" y="0"/>
                    </a:lnTo>
                    <a:lnTo>
                      <a:pt x="32" y="0"/>
                    </a:lnTo>
                  </a:path>
                </a:pathLst>
              </a:custGeom>
              <a:solidFill>
                <a:srgbClr val="52D452"/>
              </a:solidFill>
              <a:ln w="19050" cmpd="sng">
                <a:noFill/>
                <a:prstDash val="solid"/>
                <a:round/>
                <a:headEnd/>
                <a:tailEnd/>
              </a:ln>
            </p:spPr>
            <p:txBody>
              <a:bodyPr/>
              <a:lstStyle/>
              <a:p>
                <a:endParaRPr lang="en-US"/>
              </a:p>
            </p:txBody>
          </p:sp>
          <p:sp>
            <p:nvSpPr>
              <p:cNvPr id="253" name="Freeform 938"/>
              <p:cNvSpPr>
                <a:spLocks/>
              </p:cNvSpPr>
              <p:nvPr/>
            </p:nvSpPr>
            <p:spPr bwMode="auto">
              <a:xfrm>
                <a:off x="4487" y="743"/>
                <a:ext cx="64" cy="10"/>
              </a:xfrm>
              <a:custGeom>
                <a:avLst/>
                <a:gdLst/>
                <a:ahLst/>
                <a:cxnLst>
                  <a:cxn ang="0">
                    <a:pos x="64" y="3"/>
                  </a:cxn>
                  <a:cxn ang="0">
                    <a:pos x="59" y="5"/>
                  </a:cxn>
                  <a:cxn ang="0">
                    <a:pos x="48" y="9"/>
                  </a:cxn>
                  <a:cxn ang="0">
                    <a:pos x="37" y="10"/>
                  </a:cxn>
                  <a:cxn ang="0">
                    <a:pos x="26" y="9"/>
                  </a:cxn>
                  <a:cxn ang="0">
                    <a:pos x="5" y="3"/>
                  </a:cxn>
                  <a:cxn ang="0">
                    <a:pos x="0" y="0"/>
                  </a:cxn>
                </a:cxnLst>
                <a:rect l="0" t="0" r="r" b="b"/>
                <a:pathLst>
                  <a:path w="64" h="10">
                    <a:moveTo>
                      <a:pt x="64" y="3"/>
                    </a:moveTo>
                    <a:lnTo>
                      <a:pt x="59" y="5"/>
                    </a:lnTo>
                    <a:lnTo>
                      <a:pt x="48" y="9"/>
                    </a:lnTo>
                    <a:lnTo>
                      <a:pt x="37" y="10"/>
                    </a:lnTo>
                    <a:lnTo>
                      <a:pt x="26" y="9"/>
                    </a:lnTo>
                    <a:lnTo>
                      <a:pt x="5" y="3"/>
                    </a:lnTo>
                    <a:lnTo>
                      <a:pt x="0" y="0"/>
                    </a:lnTo>
                  </a:path>
                </a:pathLst>
              </a:custGeom>
              <a:solidFill>
                <a:srgbClr val="52D452"/>
              </a:solidFill>
              <a:ln w="19050" cmpd="sng">
                <a:noFill/>
                <a:prstDash val="solid"/>
                <a:round/>
                <a:headEnd/>
                <a:tailEnd/>
              </a:ln>
            </p:spPr>
            <p:txBody>
              <a:bodyPr/>
              <a:lstStyle/>
              <a:p>
                <a:endParaRPr lang="en-US"/>
              </a:p>
            </p:txBody>
          </p:sp>
          <p:sp>
            <p:nvSpPr>
              <p:cNvPr id="254" name="Freeform 939"/>
              <p:cNvSpPr>
                <a:spLocks/>
              </p:cNvSpPr>
              <p:nvPr/>
            </p:nvSpPr>
            <p:spPr bwMode="auto">
              <a:xfrm>
                <a:off x="4463" y="686"/>
                <a:ext cx="95" cy="28"/>
              </a:xfrm>
              <a:custGeom>
                <a:avLst/>
                <a:gdLst/>
                <a:ahLst/>
                <a:cxnLst>
                  <a:cxn ang="0">
                    <a:pos x="1" y="21"/>
                  </a:cxn>
                  <a:cxn ang="0">
                    <a:pos x="2" y="18"/>
                  </a:cxn>
                  <a:cxn ang="0">
                    <a:pos x="7" y="15"/>
                  </a:cxn>
                  <a:cxn ang="0">
                    <a:pos x="12" y="12"/>
                  </a:cxn>
                  <a:cxn ang="0">
                    <a:pos x="22" y="7"/>
                  </a:cxn>
                  <a:cxn ang="0">
                    <a:pos x="32" y="2"/>
                  </a:cxn>
                  <a:cxn ang="0">
                    <a:pos x="35" y="1"/>
                  </a:cxn>
                  <a:cxn ang="0">
                    <a:pos x="38" y="0"/>
                  </a:cxn>
                  <a:cxn ang="0">
                    <a:pos x="41" y="0"/>
                  </a:cxn>
                  <a:cxn ang="0">
                    <a:pos x="49" y="0"/>
                  </a:cxn>
                  <a:cxn ang="0">
                    <a:pos x="51" y="0"/>
                  </a:cxn>
                  <a:cxn ang="0">
                    <a:pos x="55" y="1"/>
                  </a:cxn>
                  <a:cxn ang="0">
                    <a:pos x="61" y="2"/>
                  </a:cxn>
                  <a:cxn ang="0">
                    <a:pos x="67" y="4"/>
                  </a:cxn>
                  <a:cxn ang="0">
                    <a:pos x="77" y="4"/>
                  </a:cxn>
                  <a:cxn ang="0">
                    <a:pos x="82" y="4"/>
                  </a:cxn>
                  <a:cxn ang="0">
                    <a:pos x="84" y="5"/>
                  </a:cxn>
                  <a:cxn ang="0">
                    <a:pos x="87" y="5"/>
                  </a:cxn>
                  <a:cxn ang="0">
                    <a:pos x="91" y="7"/>
                  </a:cxn>
                  <a:cxn ang="0">
                    <a:pos x="94" y="10"/>
                  </a:cxn>
                  <a:cxn ang="0">
                    <a:pos x="95" y="15"/>
                  </a:cxn>
                  <a:cxn ang="0">
                    <a:pos x="93" y="17"/>
                  </a:cxn>
                  <a:cxn ang="0">
                    <a:pos x="90" y="18"/>
                  </a:cxn>
                  <a:cxn ang="0">
                    <a:pos x="87" y="18"/>
                  </a:cxn>
                  <a:cxn ang="0">
                    <a:pos x="85" y="17"/>
                  </a:cxn>
                  <a:cxn ang="0">
                    <a:pos x="80" y="17"/>
                  </a:cxn>
                  <a:cxn ang="0">
                    <a:pos x="76" y="16"/>
                  </a:cxn>
                  <a:cxn ang="0">
                    <a:pos x="72" y="15"/>
                  </a:cxn>
                  <a:cxn ang="0">
                    <a:pos x="69" y="13"/>
                  </a:cxn>
                  <a:cxn ang="0">
                    <a:pos x="61" y="10"/>
                  </a:cxn>
                  <a:cxn ang="0">
                    <a:pos x="57" y="9"/>
                  </a:cxn>
                  <a:cxn ang="0">
                    <a:pos x="51" y="9"/>
                  </a:cxn>
                  <a:cxn ang="0">
                    <a:pos x="40" y="9"/>
                  </a:cxn>
                  <a:cxn ang="0">
                    <a:pos x="29" y="11"/>
                  </a:cxn>
                  <a:cxn ang="0">
                    <a:pos x="21" y="15"/>
                  </a:cxn>
                  <a:cxn ang="0">
                    <a:pos x="4" y="26"/>
                  </a:cxn>
                  <a:cxn ang="0">
                    <a:pos x="0" y="28"/>
                  </a:cxn>
                  <a:cxn ang="0">
                    <a:pos x="0" y="24"/>
                  </a:cxn>
                  <a:cxn ang="0">
                    <a:pos x="0" y="22"/>
                  </a:cxn>
                  <a:cxn ang="0">
                    <a:pos x="1" y="21"/>
                  </a:cxn>
                  <a:cxn ang="0">
                    <a:pos x="0" y="21"/>
                  </a:cxn>
                  <a:cxn ang="0">
                    <a:pos x="1" y="21"/>
                  </a:cxn>
                  <a:cxn ang="0">
                    <a:pos x="0" y="21"/>
                  </a:cxn>
                  <a:cxn ang="0">
                    <a:pos x="1" y="21"/>
                  </a:cxn>
                  <a:cxn ang="0">
                    <a:pos x="1" y="21"/>
                  </a:cxn>
                </a:cxnLst>
                <a:rect l="0" t="0" r="r" b="b"/>
                <a:pathLst>
                  <a:path w="95" h="28">
                    <a:moveTo>
                      <a:pt x="1" y="21"/>
                    </a:moveTo>
                    <a:lnTo>
                      <a:pt x="2" y="18"/>
                    </a:lnTo>
                    <a:lnTo>
                      <a:pt x="7" y="15"/>
                    </a:lnTo>
                    <a:lnTo>
                      <a:pt x="12" y="12"/>
                    </a:lnTo>
                    <a:lnTo>
                      <a:pt x="22" y="7"/>
                    </a:lnTo>
                    <a:lnTo>
                      <a:pt x="32" y="2"/>
                    </a:lnTo>
                    <a:lnTo>
                      <a:pt x="35" y="1"/>
                    </a:lnTo>
                    <a:lnTo>
                      <a:pt x="38" y="0"/>
                    </a:lnTo>
                    <a:lnTo>
                      <a:pt x="41" y="0"/>
                    </a:lnTo>
                    <a:lnTo>
                      <a:pt x="49" y="0"/>
                    </a:lnTo>
                    <a:lnTo>
                      <a:pt x="51" y="0"/>
                    </a:lnTo>
                    <a:lnTo>
                      <a:pt x="55" y="1"/>
                    </a:lnTo>
                    <a:lnTo>
                      <a:pt x="61" y="2"/>
                    </a:lnTo>
                    <a:lnTo>
                      <a:pt x="67" y="4"/>
                    </a:lnTo>
                    <a:lnTo>
                      <a:pt x="77" y="4"/>
                    </a:lnTo>
                    <a:lnTo>
                      <a:pt x="82" y="4"/>
                    </a:lnTo>
                    <a:lnTo>
                      <a:pt x="84" y="5"/>
                    </a:lnTo>
                    <a:lnTo>
                      <a:pt x="87" y="5"/>
                    </a:lnTo>
                    <a:lnTo>
                      <a:pt x="91" y="7"/>
                    </a:lnTo>
                    <a:lnTo>
                      <a:pt x="94" y="10"/>
                    </a:lnTo>
                    <a:lnTo>
                      <a:pt x="95" y="15"/>
                    </a:lnTo>
                    <a:lnTo>
                      <a:pt x="93" y="17"/>
                    </a:lnTo>
                    <a:lnTo>
                      <a:pt x="90" y="18"/>
                    </a:lnTo>
                    <a:lnTo>
                      <a:pt x="87" y="18"/>
                    </a:lnTo>
                    <a:lnTo>
                      <a:pt x="85" y="17"/>
                    </a:lnTo>
                    <a:lnTo>
                      <a:pt x="80" y="17"/>
                    </a:lnTo>
                    <a:lnTo>
                      <a:pt x="76" y="16"/>
                    </a:lnTo>
                    <a:lnTo>
                      <a:pt x="72" y="15"/>
                    </a:lnTo>
                    <a:lnTo>
                      <a:pt x="69" y="13"/>
                    </a:lnTo>
                    <a:lnTo>
                      <a:pt x="61" y="10"/>
                    </a:lnTo>
                    <a:lnTo>
                      <a:pt x="57" y="9"/>
                    </a:lnTo>
                    <a:lnTo>
                      <a:pt x="51" y="9"/>
                    </a:lnTo>
                    <a:lnTo>
                      <a:pt x="40" y="9"/>
                    </a:lnTo>
                    <a:lnTo>
                      <a:pt x="29" y="11"/>
                    </a:lnTo>
                    <a:lnTo>
                      <a:pt x="21" y="15"/>
                    </a:lnTo>
                    <a:lnTo>
                      <a:pt x="4" y="26"/>
                    </a:lnTo>
                    <a:lnTo>
                      <a:pt x="0" y="28"/>
                    </a:lnTo>
                    <a:lnTo>
                      <a:pt x="0" y="24"/>
                    </a:lnTo>
                    <a:lnTo>
                      <a:pt x="0" y="22"/>
                    </a:lnTo>
                    <a:lnTo>
                      <a:pt x="1" y="21"/>
                    </a:lnTo>
                    <a:lnTo>
                      <a:pt x="0" y="21"/>
                    </a:lnTo>
                    <a:lnTo>
                      <a:pt x="1" y="21"/>
                    </a:lnTo>
                    <a:lnTo>
                      <a:pt x="0" y="21"/>
                    </a:lnTo>
                    <a:lnTo>
                      <a:pt x="1" y="21"/>
                    </a:lnTo>
                    <a:lnTo>
                      <a:pt x="1" y="21"/>
                    </a:lnTo>
                    <a:close/>
                  </a:path>
                </a:pathLst>
              </a:custGeom>
              <a:solidFill>
                <a:srgbClr val="52D452"/>
              </a:solidFill>
              <a:ln w="19050" cmpd="sng">
                <a:noFill/>
                <a:round/>
                <a:headEnd/>
                <a:tailEnd/>
              </a:ln>
            </p:spPr>
            <p:txBody>
              <a:bodyPr/>
              <a:lstStyle/>
              <a:p>
                <a:endParaRPr lang="en-US"/>
              </a:p>
            </p:txBody>
          </p:sp>
          <p:sp>
            <p:nvSpPr>
              <p:cNvPr id="255" name="Freeform 940"/>
              <p:cNvSpPr>
                <a:spLocks/>
              </p:cNvSpPr>
              <p:nvPr/>
            </p:nvSpPr>
            <p:spPr bwMode="auto">
              <a:xfrm>
                <a:off x="4463" y="686"/>
                <a:ext cx="95" cy="28"/>
              </a:xfrm>
              <a:custGeom>
                <a:avLst/>
                <a:gdLst/>
                <a:ahLst/>
                <a:cxnLst>
                  <a:cxn ang="0">
                    <a:pos x="1" y="21"/>
                  </a:cxn>
                  <a:cxn ang="0">
                    <a:pos x="2" y="18"/>
                  </a:cxn>
                  <a:cxn ang="0">
                    <a:pos x="7" y="15"/>
                  </a:cxn>
                  <a:cxn ang="0">
                    <a:pos x="12" y="12"/>
                  </a:cxn>
                  <a:cxn ang="0">
                    <a:pos x="22" y="7"/>
                  </a:cxn>
                  <a:cxn ang="0">
                    <a:pos x="32" y="2"/>
                  </a:cxn>
                  <a:cxn ang="0">
                    <a:pos x="35" y="1"/>
                  </a:cxn>
                  <a:cxn ang="0">
                    <a:pos x="38" y="0"/>
                  </a:cxn>
                  <a:cxn ang="0">
                    <a:pos x="41" y="0"/>
                  </a:cxn>
                  <a:cxn ang="0">
                    <a:pos x="49" y="0"/>
                  </a:cxn>
                  <a:cxn ang="0">
                    <a:pos x="51" y="0"/>
                  </a:cxn>
                  <a:cxn ang="0">
                    <a:pos x="55" y="1"/>
                  </a:cxn>
                  <a:cxn ang="0">
                    <a:pos x="61" y="2"/>
                  </a:cxn>
                  <a:cxn ang="0">
                    <a:pos x="67" y="4"/>
                  </a:cxn>
                  <a:cxn ang="0">
                    <a:pos x="77" y="4"/>
                  </a:cxn>
                  <a:cxn ang="0">
                    <a:pos x="82" y="4"/>
                  </a:cxn>
                  <a:cxn ang="0">
                    <a:pos x="84" y="5"/>
                  </a:cxn>
                  <a:cxn ang="0">
                    <a:pos x="87" y="5"/>
                  </a:cxn>
                  <a:cxn ang="0">
                    <a:pos x="91" y="7"/>
                  </a:cxn>
                  <a:cxn ang="0">
                    <a:pos x="94" y="10"/>
                  </a:cxn>
                  <a:cxn ang="0">
                    <a:pos x="95" y="15"/>
                  </a:cxn>
                  <a:cxn ang="0">
                    <a:pos x="93" y="17"/>
                  </a:cxn>
                  <a:cxn ang="0">
                    <a:pos x="90" y="18"/>
                  </a:cxn>
                  <a:cxn ang="0">
                    <a:pos x="87" y="18"/>
                  </a:cxn>
                  <a:cxn ang="0">
                    <a:pos x="85" y="17"/>
                  </a:cxn>
                  <a:cxn ang="0">
                    <a:pos x="80" y="17"/>
                  </a:cxn>
                  <a:cxn ang="0">
                    <a:pos x="76" y="16"/>
                  </a:cxn>
                  <a:cxn ang="0">
                    <a:pos x="72" y="15"/>
                  </a:cxn>
                  <a:cxn ang="0">
                    <a:pos x="69" y="13"/>
                  </a:cxn>
                  <a:cxn ang="0">
                    <a:pos x="61" y="10"/>
                  </a:cxn>
                  <a:cxn ang="0">
                    <a:pos x="57" y="9"/>
                  </a:cxn>
                  <a:cxn ang="0">
                    <a:pos x="51" y="9"/>
                  </a:cxn>
                  <a:cxn ang="0">
                    <a:pos x="40" y="9"/>
                  </a:cxn>
                  <a:cxn ang="0">
                    <a:pos x="29" y="11"/>
                  </a:cxn>
                  <a:cxn ang="0">
                    <a:pos x="21" y="15"/>
                  </a:cxn>
                  <a:cxn ang="0">
                    <a:pos x="4" y="26"/>
                  </a:cxn>
                  <a:cxn ang="0">
                    <a:pos x="0" y="28"/>
                  </a:cxn>
                  <a:cxn ang="0">
                    <a:pos x="0" y="24"/>
                  </a:cxn>
                  <a:cxn ang="0">
                    <a:pos x="0" y="22"/>
                  </a:cxn>
                  <a:cxn ang="0">
                    <a:pos x="1" y="21"/>
                  </a:cxn>
                  <a:cxn ang="0">
                    <a:pos x="0" y="21"/>
                  </a:cxn>
                  <a:cxn ang="0">
                    <a:pos x="1" y="21"/>
                  </a:cxn>
                  <a:cxn ang="0">
                    <a:pos x="0" y="21"/>
                  </a:cxn>
                  <a:cxn ang="0">
                    <a:pos x="1" y="21"/>
                  </a:cxn>
                </a:cxnLst>
                <a:rect l="0" t="0" r="r" b="b"/>
                <a:pathLst>
                  <a:path w="95" h="28">
                    <a:moveTo>
                      <a:pt x="1" y="21"/>
                    </a:moveTo>
                    <a:lnTo>
                      <a:pt x="2" y="18"/>
                    </a:lnTo>
                    <a:lnTo>
                      <a:pt x="7" y="15"/>
                    </a:lnTo>
                    <a:lnTo>
                      <a:pt x="12" y="12"/>
                    </a:lnTo>
                    <a:lnTo>
                      <a:pt x="22" y="7"/>
                    </a:lnTo>
                    <a:lnTo>
                      <a:pt x="32" y="2"/>
                    </a:lnTo>
                    <a:lnTo>
                      <a:pt x="35" y="1"/>
                    </a:lnTo>
                    <a:lnTo>
                      <a:pt x="38" y="0"/>
                    </a:lnTo>
                    <a:lnTo>
                      <a:pt x="41" y="0"/>
                    </a:lnTo>
                    <a:lnTo>
                      <a:pt x="49" y="0"/>
                    </a:lnTo>
                    <a:lnTo>
                      <a:pt x="51" y="0"/>
                    </a:lnTo>
                    <a:lnTo>
                      <a:pt x="55" y="1"/>
                    </a:lnTo>
                    <a:lnTo>
                      <a:pt x="61" y="2"/>
                    </a:lnTo>
                    <a:lnTo>
                      <a:pt x="67" y="4"/>
                    </a:lnTo>
                    <a:lnTo>
                      <a:pt x="77" y="4"/>
                    </a:lnTo>
                    <a:lnTo>
                      <a:pt x="82" y="4"/>
                    </a:lnTo>
                    <a:lnTo>
                      <a:pt x="84" y="5"/>
                    </a:lnTo>
                    <a:lnTo>
                      <a:pt x="87" y="5"/>
                    </a:lnTo>
                    <a:lnTo>
                      <a:pt x="91" y="7"/>
                    </a:lnTo>
                    <a:lnTo>
                      <a:pt x="94" y="10"/>
                    </a:lnTo>
                    <a:lnTo>
                      <a:pt x="95" y="15"/>
                    </a:lnTo>
                    <a:lnTo>
                      <a:pt x="93" y="17"/>
                    </a:lnTo>
                    <a:lnTo>
                      <a:pt x="90" y="18"/>
                    </a:lnTo>
                    <a:lnTo>
                      <a:pt x="87" y="18"/>
                    </a:lnTo>
                    <a:lnTo>
                      <a:pt x="85" y="17"/>
                    </a:lnTo>
                    <a:lnTo>
                      <a:pt x="80" y="17"/>
                    </a:lnTo>
                    <a:lnTo>
                      <a:pt x="76" y="16"/>
                    </a:lnTo>
                    <a:lnTo>
                      <a:pt x="72" y="15"/>
                    </a:lnTo>
                    <a:lnTo>
                      <a:pt x="69" y="13"/>
                    </a:lnTo>
                    <a:lnTo>
                      <a:pt x="61" y="10"/>
                    </a:lnTo>
                    <a:lnTo>
                      <a:pt x="57" y="9"/>
                    </a:lnTo>
                    <a:lnTo>
                      <a:pt x="51" y="9"/>
                    </a:lnTo>
                    <a:lnTo>
                      <a:pt x="40" y="9"/>
                    </a:lnTo>
                    <a:lnTo>
                      <a:pt x="29" y="11"/>
                    </a:lnTo>
                    <a:lnTo>
                      <a:pt x="21" y="15"/>
                    </a:lnTo>
                    <a:lnTo>
                      <a:pt x="4" y="26"/>
                    </a:lnTo>
                    <a:lnTo>
                      <a:pt x="0" y="28"/>
                    </a:lnTo>
                    <a:lnTo>
                      <a:pt x="0" y="24"/>
                    </a:lnTo>
                    <a:lnTo>
                      <a:pt x="0" y="22"/>
                    </a:lnTo>
                    <a:lnTo>
                      <a:pt x="1" y="21"/>
                    </a:lnTo>
                    <a:lnTo>
                      <a:pt x="0" y="21"/>
                    </a:lnTo>
                    <a:lnTo>
                      <a:pt x="1" y="21"/>
                    </a:lnTo>
                    <a:lnTo>
                      <a:pt x="0" y="21"/>
                    </a:lnTo>
                    <a:lnTo>
                      <a:pt x="1" y="21"/>
                    </a:lnTo>
                  </a:path>
                </a:pathLst>
              </a:custGeom>
              <a:solidFill>
                <a:srgbClr val="52D452"/>
              </a:solidFill>
              <a:ln w="19050" cmpd="sng">
                <a:noFill/>
                <a:prstDash val="solid"/>
                <a:round/>
                <a:headEnd/>
                <a:tailEnd/>
              </a:ln>
            </p:spPr>
            <p:txBody>
              <a:bodyPr/>
              <a:lstStyle/>
              <a:p>
                <a:endParaRPr lang="en-US"/>
              </a:p>
            </p:txBody>
          </p:sp>
          <p:sp>
            <p:nvSpPr>
              <p:cNvPr id="256" name="Freeform 941"/>
              <p:cNvSpPr>
                <a:spLocks/>
              </p:cNvSpPr>
              <p:nvPr/>
            </p:nvSpPr>
            <p:spPr bwMode="auto">
              <a:xfrm>
                <a:off x="4619" y="690"/>
                <a:ext cx="98" cy="27"/>
              </a:xfrm>
              <a:custGeom>
                <a:avLst/>
                <a:gdLst/>
                <a:ahLst/>
                <a:cxnLst>
                  <a:cxn ang="0">
                    <a:pos x="94" y="19"/>
                  </a:cxn>
                  <a:cxn ang="0">
                    <a:pos x="92" y="18"/>
                  </a:cxn>
                  <a:cxn ang="0">
                    <a:pos x="87" y="13"/>
                  </a:cxn>
                  <a:cxn ang="0">
                    <a:pos x="80" y="8"/>
                  </a:cxn>
                  <a:cxn ang="0">
                    <a:pos x="71" y="3"/>
                  </a:cxn>
                  <a:cxn ang="0">
                    <a:pos x="69" y="1"/>
                  </a:cxn>
                  <a:cxn ang="0">
                    <a:pos x="66" y="1"/>
                  </a:cxn>
                  <a:cxn ang="0">
                    <a:pos x="64" y="0"/>
                  </a:cxn>
                  <a:cxn ang="0">
                    <a:pos x="56" y="0"/>
                  </a:cxn>
                  <a:cxn ang="0">
                    <a:pos x="49" y="0"/>
                  </a:cxn>
                  <a:cxn ang="0">
                    <a:pos x="48" y="0"/>
                  </a:cxn>
                  <a:cxn ang="0">
                    <a:pos x="43" y="1"/>
                  </a:cxn>
                  <a:cxn ang="0">
                    <a:pos x="37" y="2"/>
                  </a:cxn>
                  <a:cxn ang="0">
                    <a:pos x="30" y="3"/>
                  </a:cxn>
                  <a:cxn ang="0">
                    <a:pos x="19" y="3"/>
                  </a:cxn>
                  <a:cxn ang="0">
                    <a:pos x="15" y="3"/>
                  </a:cxn>
                  <a:cxn ang="0">
                    <a:pos x="10" y="5"/>
                  </a:cxn>
                  <a:cxn ang="0">
                    <a:pos x="8" y="6"/>
                  </a:cxn>
                  <a:cxn ang="0">
                    <a:pos x="3" y="8"/>
                  </a:cxn>
                  <a:cxn ang="0">
                    <a:pos x="1" y="11"/>
                  </a:cxn>
                  <a:cxn ang="0">
                    <a:pos x="0" y="13"/>
                  </a:cxn>
                  <a:cxn ang="0">
                    <a:pos x="0" y="16"/>
                  </a:cxn>
                  <a:cxn ang="0">
                    <a:pos x="1" y="17"/>
                  </a:cxn>
                  <a:cxn ang="0">
                    <a:pos x="4" y="17"/>
                  </a:cxn>
                  <a:cxn ang="0">
                    <a:pos x="8" y="18"/>
                  </a:cxn>
                  <a:cxn ang="0">
                    <a:pos x="10" y="17"/>
                  </a:cxn>
                  <a:cxn ang="0">
                    <a:pos x="14" y="17"/>
                  </a:cxn>
                  <a:cxn ang="0">
                    <a:pos x="20" y="16"/>
                  </a:cxn>
                  <a:cxn ang="0">
                    <a:pos x="28" y="13"/>
                  </a:cxn>
                  <a:cxn ang="0">
                    <a:pos x="38" y="11"/>
                  </a:cxn>
                  <a:cxn ang="0">
                    <a:pos x="43" y="9"/>
                  </a:cxn>
                  <a:cxn ang="0">
                    <a:pos x="48" y="8"/>
                  </a:cxn>
                  <a:cxn ang="0">
                    <a:pos x="59" y="8"/>
                  </a:cxn>
                  <a:cxn ang="0">
                    <a:pos x="69" y="9"/>
                  </a:cxn>
                  <a:cxn ang="0">
                    <a:pos x="77" y="13"/>
                  </a:cxn>
                  <a:cxn ang="0">
                    <a:pos x="86" y="18"/>
                  </a:cxn>
                  <a:cxn ang="0">
                    <a:pos x="93" y="24"/>
                  </a:cxn>
                  <a:cxn ang="0">
                    <a:pos x="98" y="27"/>
                  </a:cxn>
                  <a:cxn ang="0">
                    <a:pos x="95" y="23"/>
                  </a:cxn>
                  <a:cxn ang="0">
                    <a:pos x="94" y="20"/>
                  </a:cxn>
                  <a:cxn ang="0">
                    <a:pos x="94" y="19"/>
                  </a:cxn>
                  <a:cxn ang="0">
                    <a:pos x="93" y="19"/>
                  </a:cxn>
                  <a:cxn ang="0">
                    <a:pos x="94" y="19"/>
                  </a:cxn>
                  <a:cxn ang="0">
                    <a:pos x="93" y="19"/>
                  </a:cxn>
                  <a:cxn ang="0">
                    <a:pos x="94" y="19"/>
                  </a:cxn>
                  <a:cxn ang="0">
                    <a:pos x="94" y="19"/>
                  </a:cxn>
                </a:cxnLst>
                <a:rect l="0" t="0" r="r" b="b"/>
                <a:pathLst>
                  <a:path w="98" h="27">
                    <a:moveTo>
                      <a:pt x="94" y="19"/>
                    </a:moveTo>
                    <a:lnTo>
                      <a:pt x="92" y="18"/>
                    </a:lnTo>
                    <a:lnTo>
                      <a:pt x="87" y="13"/>
                    </a:lnTo>
                    <a:lnTo>
                      <a:pt x="80" y="8"/>
                    </a:lnTo>
                    <a:lnTo>
                      <a:pt x="71" y="3"/>
                    </a:lnTo>
                    <a:lnTo>
                      <a:pt x="69" y="1"/>
                    </a:lnTo>
                    <a:lnTo>
                      <a:pt x="66" y="1"/>
                    </a:lnTo>
                    <a:lnTo>
                      <a:pt x="64" y="0"/>
                    </a:lnTo>
                    <a:lnTo>
                      <a:pt x="56" y="0"/>
                    </a:lnTo>
                    <a:lnTo>
                      <a:pt x="49" y="0"/>
                    </a:lnTo>
                    <a:lnTo>
                      <a:pt x="48" y="0"/>
                    </a:lnTo>
                    <a:lnTo>
                      <a:pt x="43" y="1"/>
                    </a:lnTo>
                    <a:lnTo>
                      <a:pt x="37" y="2"/>
                    </a:lnTo>
                    <a:lnTo>
                      <a:pt x="30" y="3"/>
                    </a:lnTo>
                    <a:lnTo>
                      <a:pt x="19" y="3"/>
                    </a:lnTo>
                    <a:lnTo>
                      <a:pt x="15" y="3"/>
                    </a:lnTo>
                    <a:lnTo>
                      <a:pt x="10" y="5"/>
                    </a:lnTo>
                    <a:lnTo>
                      <a:pt x="8" y="6"/>
                    </a:lnTo>
                    <a:lnTo>
                      <a:pt x="3" y="8"/>
                    </a:lnTo>
                    <a:lnTo>
                      <a:pt x="1" y="11"/>
                    </a:lnTo>
                    <a:lnTo>
                      <a:pt x="0" y="13"/>
                    </a:lnTo>
                    <a:lnTo>
                      <a:pt x="0" y="16"/>
                    </a:lnTo>
                    <a:lnTo>
                      <a:pt x="1" y="17"/>
                    </a:lnTo>
                    <a:lnTo>
                      <a:pt x="4" y="17"/>
                    </a:lnTo>
                    <a:lnTo>
                      <a:pt x="8" y="18"/>
                    </a:lnTo>
                    <a:lnTo>
                      <a:pt x="10" y="17"/>
                    </a:lnTo>
                    <a:lnTo>
                      <a:pt x="14" y="17"/>
                    </a:lnTo>
                    <a:lnTo>
                      <a:pt x="20" y="16"/>
                    </a:lnTo>
                    <a:lnTo>
                      <a:pt x="28" y="13"/>
                    </a:lnTo>
                    <a:lnTo>
                      <a:pt x="38" y="11"/>
                    </a:lnTo>
                    <a:lnTo>
                      <a:pt x="43" y="9"/>
                    </a:lnTo>
                    <a:lnTo>
                      <a:pt x="48" y="8"/>
                    </a:lnTo>
                    <a:lnTo>
                      <a:pt x="59" y="8"/>
                    </a:lnTo>
                    <a:lnTo>
                      <a:pt x="69" y="9"/>
                    </a:lnTo>
                    <a:lnTo>
                      <a:pt x="77" y="13"/>
                    </a:lnTo>
                    <a:lnTo>
                      <a:pt x="86" y="18"/>
                    </a:lnTo>
                    <a:lnTo>
                      <a:pt x="93" y="24"/>
                    </a:lnTo>
                    <a:lnTo>
                      <a:pt x="98" y="27"/>
                    </a:lnTo>
                    <a:lnTo>
                      <a:pt x="95" y="23"/>
                    </a:lnTo>
                    <a:lnTo>
                      <a:pt x="94" y="20"/>
                    </a:lnTo>
                    <a:lnTo>
                      <a:pt x="94" y="19"/>
                    </a:lnTo>
                    <a:lnTo>
                      <a:pt x="93" y="19"/>
                    </a:lnTo>
                    <a:lnTo>
                      <a:pt x="94" y="19"/>
                    </a:lnTo>
                    <a:lnTo>
                      <a:pt x="93" y="19"/>
                    </a:lnTo>
                    <a:lnTo>
                      <a:pt x="94" y="19"/>
                    </a:lnTo>
                    <a:lnTo>
                      <a:pt x="94" y="19"/>
                    </a:lnTo>
                    <a:close/>
                  </a:path>
                </a:pathLst>
              </a:custGeom>
              <a:solidFill>
                <a:srgbClr val="52D452"/>
              </a:solidFill>
              <a:ln w="19050" cmpd="sng">
                <a:noFill/>
                <a:round/>
                <a:headEnd/>
                <a:tailEnd/>
              </a:ln>
            </p:spPr>
            <p:txBody>
              <a:bodyPr/>
              <a:lstStyle/>
              <a:p>
                <a:endParaRPr lang="en-US"/>
              </a:p>
            </p:txBody>
          </p:sp>
          <p:sp>
            <p:nvSpPr>
              <p:cNvPr id="257" name="Freeform 942"/>
              <p:cNvSpPr>
                <a:spLocks/>
              </p:cNvSpPr>
              <p:nvPr/>
            </p:nvSpPr>
            <p:spPr bwMode="auto">
              <a:xfrm>
                <a:off x="4619" y="690"/>
                <a:ext cx="98" cy="27"/>
              </a:xfrm>
              <a:custGeom>
                <a:avLst/>
                <a:gdLst/>
                <a:ahLst/>
                <a:cxnLst>
                  <a:cxn ang="0">
                    <a:pos x="94" y="19"/>
                  </a:cxn>
                  <a:cxn ang="0">
                    <a:pos x="92" y="18"/>
                  </a:cxn>
                  <a:cxn ang="0">
                    <a:pos x="87" y="13"/>
                  </a:cxn>
                  <a:cxn ang="0">
                    <a:pos x="80" y="8"/>
                  </a:cxn>
                  <a:cxn ang="0">
                    <a:pos x="71" y="3"/>
                  </a:cxn>
                  <a:cxn ang="0">
                    <a:pos x="69" y="1"/>
                  </a:cxn>
                  <a:cxn ang="0">
                    <a:pos x="66" y="1"/>
                  </a:cxn>
                  <a:cxn ang="0">
                    <a:pos x="64" y="0"/>
                  </a:cxn>
                  <a:cxn ang="0">
                    <a:pos x="56" y="0"/>
                  </a:cxn>
                  <a:cxn ang="0">
                    <a:pos x="49" y="0"/>
                  </a:cxn>
                  <a:cxn ang="0">
                    <a:pos x="48" y="0"/>
                  </a:cxn>
                  <a:cxn ang="0">
                    <a:pos x="43" y="1"/>
                  </a:cxn>
                  <a:cxn ang="0">
                    <a:pos x="37" y="2"/>
                  </a:cxn>
                  <a:cxn ang="0">
                    <a:pos x="30" y="3"/>
                  </a:cxn>
                  <a:cxn ang="0">
                    <a:pos x="19" y="3"/>
                  </a:cxn>
                  <a:cxn ang="0">
                    <a:pos x="15" y="3"/>
                  </a:cxn>
                  <a:cxn ang="0">
                    <a:pos x="10" y="5"/>
                  </a:cxn>
                  <a:cxn ang="0">
                    <a:pos x="8" y="6"/>
                  </a:cxn>
                  <a:cxn ang="0">
                    <a:pos x="3" y="8"/>
                  </a:cxn>
                  <a:cxn ang="0">
                    <a:pos x="1" y="11"/>
                  </a:cxn>
                  <a:cxn ang="0">
                    <a:pos x="0" y="13"/>
                  </a:cxn>
                  <a:cxn ang="0">
                    <a:pos x="0" y="16"/>
                  </a:cxn>
                  <a:cxn ang="0">
                    <a:pos x="1" y="17"/>
                  </a:cxn>
                  <a:cxn ang="0">
                    <a:pos x="4" y="17"/>
                  </a:cxn>
                  <a:cxn ang="0">
                    <a:pos x="8" y="18"/>
                  </a:cxn>
                  <a:cxn ang="0">
                    <a:pos x="10" y="17"/>
                  </a:cxn>
                  <a:cxn ang="0">
                    <a:pos x="14" y="17"/>
                  </a:cxn>
                  <a:cxn ang="0">
                    <a:pos x="20" y="16"/>
                  </a:cxn>
                  <a:cxn ang="0">
                    <a:pos x="28" y="13"/>
                  </a:cxn>
                  <a:cxn ang="0">
                    <a:pos x="38" y="11"/>
                  </a:cxn>
                  <a:cxn ang="0">
                    <a:pos x="43" y="9"/>
                  </a:cxn>
                  <a:cxn ang="0">
                    <a:pos x="48" y="8"/>
                  </a:cxn>
                  <a:cxn ang="0">
                    <a:pos x="59" y="8"/>
                  </a:cxn>
                  <a:cxn ang="0">
                    <a:pos x="69" y="9"/>
                  </a:cxn>
                  <a:cxn ang="0">
                    <a:pos x="77" y="13"/>
                  </a:cxn>
                  <a:cxn ang="0">
                    <a:pos x="86" y="18"/>
                  </a:cxn>
                  <a:cxn ang="0">
                    <a:pos x="93" y="24"/>
                  </a:cxn>
                  <a:cxn ang="0">
                    <a:pos x="98" y="27"/>
                  </a:cxn>
                  <a:cxn ang="0">
                    <a:pos x="95" y="23"/>
                  </a:cxn>
                  <a:cxn ang="0">
                    <a:pos x="94" y="20"/>
                  </a:cxn>
                  <a:cxn ang="0">
                    <a:pos x="94" y="19"/>
                  </a:cxn>
                  <a:cxn ang="0">
                    <a:pos x="93" y="19"/>
                  </a:cxn>
                  <a:cxn ang="0">
                    <a:pos x="94" y="19"/>
                  </a:cxn>
                  <a:cxn ang="0">
                    <a:pos x="93" y="19"/>
                  </a:cxn>
                  <a:cxn ang="0">
                    <a:pos x="94" y="19"/>
                  </a:cxn>
                </a:cxnLst>
                <a:rect l="0" t="0" r="r" b="b"/>
                <a:pathLst>
                  <a:path w="98" h="27">
                    <a:moveTo>
                      <a:pt x="94" y="19"/>
                    </a:moveTo>
                    <a:lnTo>
                      <a:pt x="92" y="18"/>
                    </a:lnTo>
                    <a:lnTo>
                      <a:pt x="87" y="13"/>
                    </a:lnTo>
                    <a:lnTo>
                      <a:pt x="80" y="8"/>
                    </a:lnTo>
                    <a:lnTo>
                      <a:pt x="71" y="3"/>
                    </a:lnTo>
                    <a:lnTo>
                      <a:pt x="69" y="1"/>
                    </a:lnTo>
                    <a:lnTo>
                      <a:pt x="66" y="1"/>
                    </a:lnTo>
                    <a:lnTo>
                      <a:pt x="64" y="0"/>
                    </a:lnTo>
                    <a:lnTo>
                      <a:pt x="56" y="0"/>
                    </a:lnTo>
                    <a:lnTo>
                      <a:pt x="49" y="0"/>
                    </a:lnTo>
                    <a:lnTo>
                      <a:pt x="48" y="0"/>
                    </a:lnTo>
                    <a:lnTo>
                      <a:pt x="43" y="1"/>
                    </a:lnTo>
                    <a:lnTo>
                      <a:pt x="37" y="2"/>
                    </a:lnTo>
                    <a:lnTo>
                      <a:pt x="30" y="3"/>
                    </a:lnTo>
                    <a:lnTo>
                      <a:pt x="19" y="3"/>
                    </a:lnTo>
                    <a:lnTo>
                      <a:pt x="15" y="3"/>
                    </a:lnTo>
                    <a:lnTo>
                      <a:pt x="10" y="5"/>
                    </a:lnTo>
                    <a:lnTo>
                      <a:pt x="8" y="6"/>
                    </a:lnTo>
                    <a:lnTo>
                      <a:pt x="3" y="8"/>
                    </a:lnTo>
                    <a:lnTo>
                      <a:pt x="1" y="11"/>
                    </a:lnTo>
                    <a:lnTo>
                      <a:pt x="0" y="13"/>
                    </a:lnTo>
                    <a:lnTo>
                      <a:pt x="0" y="16"/>
                    </a:lnTo>
                    <a:lnTo>
                      <a:pt x="1" y="17"/>
                    </a:lnTo>
                    <a:lnTo>
                      <a:pt x="4" y="17"/>
                    </a:lnTo>
                    <a:lnTo>
                      <a:pt x="8" y="18"/>
                    </a:lnTo>
                    <a:lnTo>
                      <a:pt x="10" y="17"/>
                    </a:lnTo>
                    <a:lnTo>
                      <a:pt x="14" y="17"/>
                    </a:lnTo>
                    <a:lnTo>
                      <a:pt x="20" y="16"/>
                    </a:lnTo>
                    <a:lnTo>
                      <a:pt x="28" y="13"/>
                    </a:lnTo>
                    <a:lnTo>
                      <a:pt x="38" y="11"/>
                    </a:lnTo>
                    <a:lnTo>
                      <a:pt x="43" y="9"/>
                    </a:lnTo>
                    <a:lnTo>
                      <a:pt x="48" y="8"/>
                    </a:lnTo>
                    <a:lnTo>
                      <a:pt x="59" y="8"/>
                    </a:lnTo>
                    <a:lnTo>
                      <a:pt x="69" y="9"/>
                    </a:lnTo>
                    <a:lnTo>
                      <a:pt x="77" y="13"/>
                    </a:lnTo>
                    <a:lnTo>
                      <a:pt x="86" y="18"/>
                    </a:lnTo>
                    <a:lnTo>
                      <a:pt x="93" y="24"/>
                    </a:lnTo>
                    <a:lnTo>
                      <a:pt x="98" y="27"/>
                    </a:lnTo>
                    <a:lnTo>
                      <a:pt x="95" y="23"/>
                    </a:lnTo>
                    <a:lnTo>
                      <a:pt x="94" y="20"/>
                    </a:lnTo>
                    <a:lnTo>
                      <a:pt x="94" y="19"/>
                    </a:lnTo>
                    <a:lnTo>
                      <a:pt x="93" y="19"/>
                    </a:lnTo>
                    <a:lnTo>
                      <a:pt x="94" y="19"/>
                    </a:lnTo>
                    <a:lnTo>
                      <a:pt x="93" y="19"/>
                    </a:lnTo>
                    <a:lnTo>
                      <a:pt x="94" y="19"/>
                    </a:lnTo>
                  </a:path>
                </a:pathLst>
              </a:custGeom>
              <a:solidFill>
                <a:srgbClr val="52D452"/>
              </a:solidFill>
              <a:ln w="19050" cmpd="sng">
                <a:noFill/>
                <a:prstDash val="solid"/>
                <a:round/>
                <a:headEnd/>
                <a:tailEnd/>
              </a:ln>
            </p:spPr>
            <p:txBody>
              <a:bodyPr/>
              <a:lstStyle/>
              <a:p>
                <a:endParaRPr lang="en-US"/>
              </a:p>
            </p:txBody>
          </p:sp>
          <p:sp>
            <p:nvSpPr>
              <p:cNvPr id="258" name="Freeform 943"/>
              <p:cNvSpPr>
                <a:spLocks/>
              </p:cNvSpPr>
              <p:nvPr/>
            </p:nvSpPr>
            <p:spPr bwMode="auto">
              <a:xfrm>
                <a:off x="4603" y="734"/>
                <a:ext cx="6" cy="63"/>
              </a:xfrm>
              <a:custGeom>
                <a:avLst/>
                <a:gdLst/>
                <a:ahLst/>
                <a:cxnLst>
                  <a:cxn ang="0">
                    <a:pos x="6" y="0"/>
                  </a:cxn>
                  <a:cxn ang="0">
                    <a:pos x="5" y="7"/>
                  </a:cxn>
                  <a:cxn ang="0">
                    <a:pos x="3" y="17"/>
                  </a:cxn>
                  <a:cxn ang="0">
                    <a:pos x="0" y="31"/>
                  </a:cxn>
                  <a:cxn ang="0">
                    <a:pos x="3" y="55"/>
                  </a:cxn>
                  <a:cxn ang="0">
                    <a:pos x="5" y="63"/>
                  </a:cxn>
                </a:cxnLst>
                <a:rect l="0" t="0" r="r" b="b"/>
                <a:pathLst>
                  <a:path w="6" h="63">
                    <a:moveTo>
                      <a:pt x="6" y="0"/>
                    </a:moveTo>
                    <a:lnTo>
                      <a:pt x="5" y="7"/>
                    </a:lnTo>
                    <a:lnTo>
                      <a:pt x="3" y="17"/>
                    </a:lnTo>
                    <a:lnTo>
                      <a:pt x="0" y="31"/>
                    </a:lnTo>
                    <a:lnTo>
                      <a:pt x="3" y="55"/>
                    </a:lnTo>
                    <a:lnTo>
                      <a:pt x="5" y="63"/>
                    </a:lnTo>
                  </a:path>
                </a:pathLst>
              </a:custGeom>
              <a:solidFill>
                <a:srgbClr val="52D452"/>
              </a:solidFill>
              <a:ln w="19050" cmpd="sng">
                <a:noFill/>
                <a:prstDash val="solid"/>
                <a:round/>
                <a:headEnd/>
                <a:tailEnd/>
              </a:ln>
            </p:spPr>
            <p:txBody>
              <a:bodyPr/>
              <a:lstStyle/>
              <a:p>
                <a:endParaRPr lang="en-US"/>
              </a:p>
            </p:txBody>
          </p:sp>
          <p:sp>
            <p:nvSpPr>
              <p:cNvPr id="259" name="Freeform 944"/>
              <p:cNvSpPr>
                <a:spLocks/>
              </p:cNvSpPr>
              <p:nvPr/>
            </p:nvSpPr>
            <p:spPr bwMode="auto">
              <a:xfrm>
                <a:off x="4559" y="809"/>
                <a:ext cx="66" cy="36"/>
              </a:xfrm>
              <a:custGeom>
                <a:avLst/>
                <a:gdLst/>
                <a:ahLst/>
                <a:cxnLst>
                  <a:cxn ang="0">
                    <a:pos x="6" y="4"/>
                  </a:cxn>
                  <a:cxn ang="0">
                    <a:pos x="4" y="6"/>
                  </a:cxn>
                  <a:cxn ang="0">
                    <a:pos x="2" y="11"/>
                  </a:cxn>
                  <a:cxn ang="0">
                    <a:pos x="0" y="20"/>
                  </a:cxn>
                  <a:cxn ang="0">
                    <a:pos x="2" y="28"/>
                  </a:cxn>
                  <a:cxn ang="0">
                    <a:pos x="3" y="30"/>
                  </a:cxn>
                  <a:cxn ang="0">
                    <a:pos x="4" y="30"/>
                  </a:cxn>
                  <a:cxn ang="0">
                    <a:pos x="5" y="30"/>
                  </a:cxn>
                  <a:cxn ang="0">
                    <a:pos x="6" y="31"/>
                  </a:cxn>
                  <a:cxn ang="0">
                    <a:pos x="8" y="33"/>
                  </a:cxn>
                  <a:cxn ang="0">
                    <a:pos x="9" y="33"/>
                  </a:cxn>
                  <a:cxn ang="0">
                    <a:pos x="10" y="32"/>
                  </a:cxn>
                  <a:cxn ang="0">
                    <a:pos x="11" y="32"/>
                  </a:cxn>
                  <a:cxn ang="0">
                    <a:pos x="13" y="32"/>
                  </a:cxn>
                  <a:cxn ang="0">
                    <a:pos x="14" y="32"/>
                  </a:cxn>
                  <a:cxn ang="0">
                    <a:pos x="15" y="32"/>
                  </a:cxn>
                  <a:cxn ang="0">
                    <a:pos x="16" y="32"/>
                  </a:cxn>
                  <a:cxn ang="0">
                    <a:pos x="19" y="31"/>
                  </a:cxn>
                  <a:cxn ang="0">
                    <a:pos x="20" y="30"/>
                  </a:cxn>
                  <a:cxn ang="0">
                    <a:pos x="21" y="30"/>
                  </a:cxn>
                  <a:cxn ang="0">
                    <a:pos x="22" y="30"/>
                  </a:cxn>
                  <a:cxn ang="0">
                    <a:pos x="24" y="31"/>
                  </a:cxn>
                  <a:cxn ang="0">
                    <a:pos x="25" y="32"/>
                  </a:cxn>
                  <a:cxn ang="0">
                    <a:pos x="26" y="33"/>
                  </a:cxn>
                  <a:cxn ang="0">
                    <a:pos x="27" y="34"/>
                  </a:cxn>
                  <a:cxn ang="0">
                    <a:pos x="30" y="36"/>
                  </a:cxn>
                  <a:cxn ang="0">
                    <a:pos x="32" y="34"/>
                  </a:cxn>
                  <a:cxn ang="0">
                    <a:pos x="33" y="34"/>
                  </a:cxn>
                  <a:cxn ang="0">
                    <a:pos x="38" y="32"/>
                  </a:cxn>
                  <a:cxn ang="0">
                    <a:pos x="43" y="30"/>
                  </a:cxn>
                  <a:cxn ang="0">
                    <a:pos x="44" y="30"/>
                  </a:cxn>
                  <a:cxn ang="0">
                    <a:pos x="47" y="31"/>
                  </a:cxn>
                  <a:cxn ang="0">
                    <a:pos x="52" y="33"/>
                  </a:cxn>
                  <a:cxn ang="0">
                    <a:pos x="57" y="33"/>
                  </a:cxn>
                  <a:cxn ang="0">
                    <a:pos x="60" y="32"/>
                  </a:cxn>
                  <a:cxn ang="0">
                    <a:pos x="64" y="28"/>
                  </a:cxn>
                  <a:cxn ang="0">
                    <a:pos x="65" y="23"/>
                  </a:cxn>
                  <a:cxn ang="0">
                    <a:pos x="66" y="20"/>
                  </a:cxn>
                  <a:cxn ang="0">
                    <a:pos x="65" y="16"/>
                  </a:cxn>
                  <a:cxn ang="0">
                    <a:pos x="65" y="14"/>
                  </a:cxn>
                  <a:cxn ang="0">
                    <a:pos x="64" y="11"/>
                  </a:cxn>
                  <a:cxn ang="0">
                    <a:pos x="60" y="4"/>
                  </a:cxn>
                  <a:cxn ang="0">
                    <a:pos x="59" y="0"/>
                  </a:cxn>
                </a:cxnLst>
                <a:rect l="0" t="0" r="r" b="b"/>
                <a:pathLst>
                  <a:path w="66" h="36">
                    <a:moveTo>
                      <a:pt x="6" y="4"/>
                    </a:moveTo>
                    <a:lnTo>
                      <a:pt x="4" y="6"/>
                    </a:lnTo>
                    <a:lnTo>
                      <a:pt x="2" y="11"/>
                    </a:lnTo>
                    <a:lnTo>
                      <a:pt x="0" y="20"/>
                    </a:lnTo>
                    <a:lnTo>
                      <a:pt x="2" y="28"/>
                    </a:lnTo>
                    <a:lnTo>
                      <a:pt x="3" y="30"/>
                    </a:lnTo>
                    <a:lnTo>
                      <a:pt x="4" y="30"/>
                    </a:lnTo>
                    <a:lnTo>
                      <a:pt x="5" y="30"/>
                    </a:lnTo>
                    <a:lnTo>
                      <a:pt x="6" y="31"/>
                    </a:lnTo>
                    <a:lnTo>
                      <a:pt x="8" y="33"/>
                    </a:lnTo>
                    <a:lnTo>
                      <a:pt x="9" y="33"/>
                    </a:lnTo>
                    <a:lnTo>
                      <a:pt x="10" y="32"/>
                    </a:lnTo>
                    <a:lnTo>
                      <a:pt x="11" y="32"/>
                    </a:lnTo>
                    <a:lnTo>
                      <a:pt x="13" y="32"/>
                    </a:lnTo>
                    <a:lnTo>
                      <a:pt x="14" y="32"/>
                    </a:lnTo>
                    <a:lnTo>
                      <a:pt x="15" y="32"/>
                    </a:lnTo>
                    <a:lnTo>
                      <a:pt x="16" y="32"/>
                    </a:lnTo>
                    <a:lnTo>
                      <a:pt x="19" y="31"/>
                    </a:lnTo>
                    <a:lnTo>
                      <a:pt x="20" y="30"/>
                    </a:lnTo>
                    <a:lnTo>
                      <a:pt x="21" y="30"/>
                    </a:lnTo>
                    <a:lnTo>
                      <a:pt x="22" y="30"/>
                    </a:lnTo>
                    <a:lnTo>
                      <a:pt x="24" y="31"/>
                    </a:lnTo>
                    <a:lnTo>
                      <a:pt x="25" y="32"/>
                    </a:lnTo>
                    <a:lnTo>
                      <a:pt x="26" y="33"/>
                    </a:lnTo>
                    <a:lnTo>
                      <a:pt x="27" y="34"/>
                    </a:lnTo>
                    <a:lnTo>
                      <a:pt x="30" y="36"/>
                    </a:lnTo>
                    <a:lnTo>
                      <a:pt x="32" y="34"/>
                    </a:lnTo>
                    <a:lnTo>
                      <a:pt x="33" y="34"/>
                    </a:lnTo>
                    <a:lnTo>
                      <a:pt x="38" y="32"/>
                    </a:lnTo>
                    <a:lnTo>
                      <a:pt x="43" y="30"/>
                    </a:lnTo>
                    <a:lnTo>
                      <a:pt x="44" y="30"/>
                    </a:lnTo>
                    <a:lnTo>
                      <a:pt x="47" y="31"/>
                    </a:lnTo>
                    <a:lnTo>
                      <a:pt x="52" y="33"/>
                    </a:lnTo>
                    <a:lnTo>
                      <a:pt x="57" y="33"/>
                    </a:lnTo>
                    <a:lnTo>
                      <a:pt x="60" y="32"/>
                    </a:lnTo>
                    <a:lnTo>
                      <a:pt x="64" y="28"/>
                    </a:lnTo>
                    <a:lnTo>
                      <a:pt x="65" y="23"/>
                    </a:lnTo>
                    <a:lnTo>
                      <a:pt x="66" y="20"/>
                    </a:lnTo>
                    <a:lnTo>
                      <a:pt x="65" y="16"/>
                    </a:lnTo>
                    <a:lnTo>
                      <a:pt x="65" y="14"/>
                    </a:lnTo>
                    <a:lnTo>
                      <a:pt x="64" y="11"/>
                    </a:lnTo>
                    <a:lnTo>
                      <a:pt x="60" y="4"/>
                    </a:lnTo>
                    <a:lnTo>
                      <a:pt x="59" y="0"/>
                    </a:lnTo>
                  </a:path>
                </a:pathLst>
              </a:custGeom>
              <a:solidFill>
                <a:srgbClr val="52D452"/>
              </a:solidFill>
              <a:ln w="19050" cmpd="sng">
                <a:noFill/>
                <a:prstDash val="solid"/>
                <a:round/>
                <a:headEnd/>
                <a:tailEnd/>
              </a:ln>
            </p:spPr>
            <p:txBody>
              <a:bodyPr/>
              <a:lstStyle/>
              <a:p>
                <a:endParaRPr lang="en-US"/>
              </a:p>
            </p:txBody>
          </p:sp>
          <p:sp>
            <p:nvSpPr>
              <p:cNvPr id="260" name="Freeform 945"/>
              <p:cNvSpPr>
                <a:spLocks/>
              </p:cNvSpPr>
              <p:nvPr/>
            </p:nvSpPr>
            <p:spPr bwMode="auto">
              <a:xfrm>
                <a:off x="4636" y="726"/>
                <a:ext cx="64" cy="30"/>
              </a:xfrm>
              <a:custGeom>
                <a:avLst/>
                <a:gdLst/>
                <a:ahLst/>
                <a:cxnLst>
                  <a:cxn ang="0">
                    <a:pos x="64" y="16"/>
                  </a:cxn>
                  <a:cxn ang="0">
                    <a:pos x="60" y="10"/>
                  </a:cxn>
                  <a:cxn ang="0">
                    <a:pos x="54" y="6"/>
                  </a:cxn>
                  <a:cxn ang="0">
                    <a:pos x="48" y="3"/>
                  </a:cxn>
                  <a:cxn ang="0">
                    <a:pos x="41" y="0"/>
                  </a:cxn>
                  <a:cxn ang="0">
                    <a:pos x="32" y="0"/>
                  </a:cxn>
                  <a:cxn ang="0">
                    <a:pos x="16" y="3"/>
                  </a:cxn>
                  <a:cxn ang="0">
                    <a:pos x="5" y="8"/>
                  </a:cxn>
                  <a:cxn ang="0">
                    <a:pos x="2" y="13"/>
                  </a:cxn>
                  <a:cxn ang="0">
                    <a:pos x="0" y="17"/>
                  </a:cxn>
                  <a:cxn ang="0">
                    <a:pos x="2" y="22"/>
                  </a:cxn>
                  <a:cxn ang="0">
                    <a:pos x="3" y="22"/>
                  </a:cxn>
                  <a:cxn ang="0">
                    <a:pos x="5" y="26"/>
                  </a:cxn>
                  <a:cxn ang="0">
                    <a:pos x="9" y="28"/>
                  </a:cxn>
                  <a:cxn ang="0">
                    <a:pos x="15" y="30"/>
                  </a:cxn>
                  <a:cxn ang="0">
                    <a:pos x="21" y="30"/>
                  </a:cxn>
                  <a:cxn ang="0">
                    <a:pos x="36" y="28"/>
                  </a:cxn>
                  <a:cxn ang="0">
                    <a:pos x="60" y="21"/>
                  </a:cxn>
                  <a:cxn ang="0">
                    <a:pos x="64" y="16"/>
                  </a:cxn>
                  <a:cxn ang="0">
                    <a:pos x="63" y="16"/>
                  </a:cxn>
                  <a:cxn ang="0">
                    <a:pos x="64" y="16"/>
                  </a:cxn>
                  <a:cxn ang="0">
                    <a:pos x="63" y="16"/>
                  </a:cxn>
                  <a:cxn ang="0">
                    <a:pos x="64" y="16"/>
                  </a:cxn>
                  <a:cxn ang="0">
                    <a:pos x="64" y="16"/>
                  </a:cxn>
                </a:cxnLst>
                <a:rect l="0" t="0" r="r" b="b"/>
                <a:pathLst>
                  <a:path w="64" h="30">
                    <a:moveTo>
                      <a:pt x="64" y="16"/>
                    </a:moveTo>
                    <a:lnTo>
                      <a:pt x="60" y="10"/>
                    </a:lnTo>
                    <a:lnTo>
                      <a:pt x="54" y="6"/>
                    </a:lnTo>
                    <a:lnTo>
                      <a:pt x="48" y="3"/>
                    </a:lnTo>
                    <a:lnTo>
                      <a:pt x="41" y="0"/>
                    </a:lnTo>
                    <a:lnTo>
                      <a:pt x="32" y="0"/>
                    </a:lnTo>
                    <a:lnTo>
                      <a:pt x="16" y="3"/>
                    </a:lnTo>
                    <a:lnTo>
                      <a:pt x="5" y="8"/>
                    </a:lnTo>
                    <a:lnTo>
                      <a:pt x="2" y="13"/>
                    </a:lnTo>
                    <a:lnTo>
                      <a:pt x="0" y="17"/>
                    </a:lnTo>
                    <a:lnTo>
                      <a:pt x="2" y="22"/>
                    </a:lnTo>
                    <a:lnTo>
                      <a:pt x="3" y="22"/>
                    </a:lnTo>
                    <a:lnTo>
                      <a:pt x="5" y="26"/>
                    </a:lnTo>
                    <a:lnTo>
                      <a:pt x="9" y="28"/>
                    </a:lnTo>
                    <a:lnTo>
                      <a:pt x="15" y="30"/>
                    </a:lnTo>
                    <a:lnTo>
                      <a:pt x="21" y="30"/>
                    </a:lnTo>
                    <a:lnTo>
                      <a:pt x="36" y="28"/>
                    </a:lnTo>
                    <a:lnTo>
                      <a:pt x="60" y="21"/>
                    </a:lnTo>
                    <a:lnTo>
                      <a:pt x="64" y="16"/>
                    </a:lnTo>
                    <a:lnTo>
                      <a:pt x="63" y="16"/>
                    </a:lnTo>
                    <a:lnTo>
                      <a:pt x="64" y="16"/>
                    </a:lnTo>
                    <a:lnTo>
                      <a:pt x="63" y="16"/>
                    </a:lnTo>
                    <a:lnTo>
                      <a:pt x="64" y="16"/>
                    </a:lnTo>
                    <a:lnTo>
                      <a:pt x="64" y="16"/>
                    </a:lnTo>
                    <a:close/>
                  </a:path>
                </a:pathLst>
              </a:custGeom>
              <a:solidFill>
                <a:srgbClr val="52D452"/>
              </a:solidFill>
              <a:ln w="19050" cmpd="sng">
                <a:noFill/>
                <a:round/>
                <a:headEnd/>
                <a:tailEnd/>
              </a:ln>
            </p:spPr>
            <p:txBody>
              <a:bodyPr/>
              <a:lstStyle/>
              <a:p>
                <a:endParaRPr lang="en-US"/>
              </a:p>
            </p:txBody>
          </p:sp>
          <p:sp>
            <p:nvSpPr>
              <p:cNvPr id="261" name="Freeform 946"/>
              <p:cNvSpPr>
                <a:spLocks/>
              </p:cNvSpPr>
              <p:nvPr/>
            </p:nvSpPr>
            <p:spPr bwMode="auto">
              <a:xfrm>
                <a:off x="4636" y="726"/>
                <a:ext cx="64" cy="30"/>
              </a:xfrm>
              <a:custGeom>
                <a:avLst/>
                <a:gdLst/>
                <a:ahLst/>
                <a:cxnLst>
                  <a:cxn ang="0">
                    <a:pos x="64" y="16"/>
                  </a:cxn>
                  <a:cxn ang="0">
                    <a:pos x="60" y="10"/>
                  </a:cxn>
                  <a:cxn ang="0">
                    <a:pos x="54" y="6"/>
                  </a:cxn>
                  <a:cxn ang="0">
                    <a:pos x="48" y="3"/>
                  </a:cxn>
                  <a:cxn ang="0">
                    <a:pos x="41" y="0"/>
                  </a:cxn>
                  <a:cxn ang="0">
                    <a:pos x="32" y="0"/>
                  </a:cxn>
                  <a:cxn ang="0">
                    <a:pos x="16" y="3"/>
                  </a:cxn>
                  <a:cxn ang="0">
                    <a:pos x="5" y="8"/>
                  </a:cxn>
                  <a:cxn ang="0">
                    <a:pos x="2" y="13"/>
                  </a:cxn>
                  <a:cxn ang="0">
                    <a:pos x="0" y="17"/>
                  </a:cxn>
                  <a:cxn ang="0">
                    <a:pos x="2" y="22"/>
                  </a:cxn>
                  <a:cxn ang="0">
                    <a:pos x="3" y="22"/>
                  </a:cxn>
                  <a:cxn ang="0">
                    <a:pos x="5" y="26"/>
                  </a:cxn>
                  <a:cxn ang="0">
                    <a:pos x="9" y="28"/>
                  </a:cxn>
                  <a:cxn ang="0">
                    <a:pos x="15" y="30"/>
                  </a:cxn>
                  <a:cxn ang="0">
                    <a:pos x="21" y="30"/>
                  </a:cxn>
                  <a:cxn ang="0">
                    <a:pos x="36" y="28"/>
                  </a:cxn>
                  <a:cxn ang="0">
                    <a:pos x="60" y="21"/>
                  </a:cxn>
                  <a:cxn ang="0">
                    <a:pos x="64" y="16"/>
                  </a:cxn>
                  <a:cxn ang="0">
                    <a:pos x="63" y="16"/>
                  </a:cxn>
                  <a:cxn ang="0">
                    <a:pos x="64" y="16"/>
                  </a:cxn>
                  <a:cxn ang="0">
                    <a:pos x="63" y="16"/>
                  </a:cxn>
                  <a:cxn ang="0">
                    <a:pos x="64" y="16"/>
                  </a:cxn>
                </a:cxnLst>
                <a:rect l="0" t="0" r="r" b="b"/>
                <a:pathLst>
                  <a:path w="64" h="30">
                    <a:moveTo>
                      <a:pt x="64" y="16"/>
                    </a:moveTo>
                    <a:lnTo>
                      <a:pt x="60" y="10"/>
                    </a:lnTo>
                    <a:lnTo>
                      <a:pt x="54" y="6"/>
                    </a:lnTo>
                    <a:lnTo>
                      <a:pt x="48" y="3"/>
                    </a:lnTo>
                    <a:lnTo>
                      <a:pt x="41" y="0"/>
                    </a:lnTo>
                    <a:lnTo>
                      <a:pt x="32" y="0"/>
                    </a:lnTo>
                    <a:lnTo>
                      <a:pt x="16" y="3"/>
                    </a:lnTo>
                    <a:lnTo>
                      <a:pt x="5" y="8"/>
                    </a:lnTo>
                    <a:lnTo>
                      <a:pt x="2" y="13"/>
                    </a:lnTo>
                    <a:lnTo>
                      <a:pt x="0" y="17"/>
                    </a:lnTo>
                    <a:lnTo>
                      <a:pt x="2" y="22"/>
                    </a:lnTo>
                    <a:lnTo>
                      <a:pt x="3" y="22"/>
                    </a:lnTo>
                    <a:lnTo>
                      <a:pt x="5" y="26"/>
                    </a:lnTo>
                    <a:lnTo>
                      <a:pt x="9" y="28"/>
                    </a:lnTo>
                    <a:lnTo>
                      <a:pt x="15" y="30"/>
                    </a:lnTo>
                    <a:lnTo>
                      <a:pt x="21" y="30"/>
                    </a:lnTo>
                    <a:lnTo>
                      <a:pt x="36" y="28"/>
                    </a:lnTo>
                    <a:lnTo>
                      <a:pt x="60" y="21"/>
                    </a:lnTo>
                    <a:lnTo>
                      <a:pt x="64" y="16"/>
                    </a:lnTo>
                    <a:lnTo>
                      <a:pt x="63" y="16"/>
                    </a:lnTo>
                    <a:lnTo>
                      <a:pt x="64" y="16"/>
                    </a:lnTo>
                    <a:lnTo>
                      <a:pt x="63" y="16"/>
                    </a:lnTo>
                    <a:lnTo>
                      <a:pt x="64" y="16"/>
                    </a:lnTo>
                  </a:path>
                </a:pathLst>
              </a:custGeom>
              <a:solidFill>
                <a:srgbClr val="52D452"/>
              </a:solidFill>
              <a:ln w="19050" cmpd="sng">
                <a:noFill/>
                <a:prstDash val="solid"/>
                <a:round/>
                <a:headEnd/>
                <a:tailEnd/>
              </a:ln>
            </p:spPr>
            <p:txBody>
              <a:bodyPr/>
              <a:lstStyle/>
              <a:p>
                <a:endParaRPr lang="en-US"/>
              </a:p>
            </p:txBody>
          </p:sp>
          <p:sp>
            <p:nvSpPr>
              <p:cNvPr id="262" name="Freeform 947"/>
              <p:cNvSpPr>
                <a:spLocks/>
              </p:cNvSpPr>
              <p:nvPr/>
            </p:nvSpPr>
            <p:spPr bwMode="auto">
              <a:xfrm>
                <a:off x="4647" y="725"/>
                <a:ext cx="36" cy="29"/>
              </a:xfrm>
              <a:custGeom>
                <a:avLst/>
                <a:gdLst/>
                <a:ahLst/>
                <a:cxnLst>
                  <a:cxn ang="0">
                    <a:pos x="28" y="3"/>
                  </a:cxn>
                  <a:cxn ang="0">
                    <a:pos x="32" y="5"/>
                  </a:cxn>
                  <a:cxn ang="0">
                    <a:pos x="33" y="6"/>
                  </a:cxn>
                  <a:cxn ang="0">
                    <a:pos x="34" y="7"/>
                  </a:cxn>
                  <a:cxn ang="0">
                    <a:pos x="36" y="10"/>
                  </a:cxn>
                  <a:cxn ang="0">
                    <a:pos x="36" y="11"/>
                  </a:cxn>
                  <a:cxn ang="0">
                    <a:pos x="36" y="14"/>
                  </a:cxn>
                  <a:cxn ang="0">
                    <a:pos x="34" y="18"/>
                  </a:cxn>
                  <a:cxn ang="0">
                    <a:pos x="33" y="22"/>
                  </a:cxn>
                  <a:cxn ang="0">
                    <a:pos x="32" y="23"/>
                  </a:cxn>
                  <a:cxn ang="0">
                    <a:pos x="30" y="26"/>
                  </a:cxn>
                  <a:cxn ang="0">
                    <a:pos x="28" y="27"/>
                  </a:cxn>
                  <a:cxn ang="0">
                    <a:pos x="24" y="28"/>
                  </a:cxn>
                  <a:cxn ang="0">
                    <a:pos x="17" y="29"/>
                  </a:cxn>
                  <a:cxn ang="0">
                    <a:pos x="13" y="29"/>
                  </a:cxn>
                  <a:cxn ang="0">
                    <a:pos x="8" y="28"/>
                  </a:cxn>
                  <a:cxn ang="0">
                    <a:pos x="4" y="26"/>
                  </a:cxn>
                  <a:cxn ang="0">
                    <a:pos x="4" y="26"/>
                  </a:cxn>
                  <a:cxn ang="0">
                    <a:pos x="3" y="25"/>
                  </a:cxn>
                  <a:cxn ang="0">
                    <a:pos x="2" y="23"/>
                  </a:cxn>
                  <a:cxn ang="0">
                    <a:pos x="2" y="22"/>
                  </a:cxn>
                  <a:cxn ang="0">
                    <a:pos x="0" y="18"/>
                  </a:cxn>
                  <a:cxn ang="0">
                    <a:pos x="2" y="15"/>
                  </a:cxn>
                  <a:cxn ang="0">
                    <a:pos x="3" y="11"/>
                  </a:cxn>
                  <a:cxn ang="0">
                    <a:pos x="4" y="7"/>
                  </a:cxn>
                  <a:cxn ang="0">
                    <a:pos x="5" y="5"/>
                  </a:cxn>
                  <a:cxn ang="0">
                    <a:pos x="8" y="3"/>
                  </a:cxn>
                  <a:cxn ang="0">
                    <a:pos x="9" y="1"/>
                  </a:cxn>
                  <a:cxn ang="0">
                    <a:pos x="10" y="1"/>
                  </a:cxn>
                  <a:cxn ang="0">
                    <a:pos x="13" y="0"/>
                  </a:cxn>
                  <a:cxn ang="0">
                    <a:pos x="17" y="1"/>
                  </a:cxn>
                  <a:cxn ang="0">
                    <a:pos x="22" y="1"/>
                  </a:cxn>
                  <a:cxn ang="0">
                    <a:pos x="27" y="1"/>
                  </a:cxn>
                  <a:cxn ang="0">
                    <a:pos x="30" y="1"/>
                  </a:cxn>
                  <a:cxn ang="0">
                    <a:pos x="28" y="3"/>
                  </a:cxn>
                  <a:cxn ang="0">
                    <a:pos x="28" y="3"/>
                  </a:cxn>
                  <a:cxn ang="0">
                    <a:pos x="27" y="3"/>
                  </a:cxn>
                  <a:cxn ang="0">
                    <a:pos x="28" y="3"/>
                  </a:cxn>
                  <a:cxn ang="0">
                    <a:pos x="27" y="3"/>
                  </a:cxn>
                  <a:cxn ang="0">
                    <a:pos x="28" y="3"/>
                  </a:cxn>
                  <a:cxn ang="0">
                    <a:pos x="28" y="3"/>
                  </a:cxn>
                </a:cxnLst>
                <a:rect l="0" t="0" r="r" b="b"/>
                <a:pathLst>
                  <a:path w="36" h="29">
                    <a:moveTo>
                      <a:pt x="28" y="3"/>
                    </a:moveTo>
                    <a:lnTo>
                      <a:pt x="32" y="5"/>
                    </a:lnTo>
                    <a:lnTo>
                      <a:pt x="33" y="6"/>
                    </a:lnTo>
                    <a:lnTo>
                      <a:pt x="34" y="7"/>
                    </a:lnTo>
                    <a:lnTo>
                      <a:pt x="36" y="10"/>
                    </a:lnTo>
                    <a:lnTo>
                      <a:pt x="36" y="11"/>
                    </a:lnTo>
                    <a:lnTo>
                      <a:pt x="36" y="14"/>
                    </a:lnTo>
                    <a:lnTo>
                      <a:pt x="34" y="18"/>
                    </a:lnTo>
                    <a:lnTo>
                      <a:pt x="33" y="22"/>
                    </a:lnTo>
                    <a:lnTo>
                      <a:pt x="32" y="23"/>
                    </a:lnTo>
                    <a:lnTo>
                      <a:pt x="30" y="26"/>
                    </a:lnTo>
                    <a:lnTo>
                      <a:pt x="28" y="27"/>
                    </a:lnTo>
                    <a:lnTo>
                      <a:pt x="24" y="28"/>
                    </a:lnTo>
                    <a:lnTo>
                      <a:pt x="17" y="29"/>
                    </a:lnTo>
                    <a:lnTo>
                      <a:pt x="13" y="29"/>
                    </a:lnTo>
                    <a:lnTo>
                      <a:pt x="8" y="28"/>
                    </a:lnTo>
                    <a:lnTo>
                      <a:pt x="4" y="26"/>
                    </a:lnTo>
                    <a:lnTo>
                      <a:pt x="4" y="26"/>
                    </a:lnTo>
                    <a:lnTo>
                      <a:pt x="3" y="25"/>
                    </a:lnTo>
                    <a:lnTo>
                      <a:pt x="2" y="23"/>
                    </a:lnTo>
                    <a:lnTo>
                      <a:pt x="2" y="22"/>
                    </a:lnTo>
                    <a:lnTo>
                      <a:pt x="0" y="18"/>
                    </a:lnTo>
                    <a:lnTo>
                      <a:pt x="2" y="15"/>
                    </a:lnTo>
                    <a:lnTo>
                      <a:pt x="3" y="11"/>
                    </a:lnTo>
                    <a:lnTo>
                      <a:pt x="4" y="7"/>
                    </a:lnTo>
                    <a:lnTo>
                      <a:pt x="5" y="5"/>
                    </a:lnTo>
                    <a:lnTo>
                      <a:pt x="8" y="3"/>
                    </a:lnTo>
                    <a:lnTo>
                      <a:pt x="9" y="1"/>
                    </a:lnTo>
                    <a:lnTo>
                      <a:pt x="10" y="1"/>
                    </a:lnTo>
                    <a:lnTo>
                      <a:pt x="13" y="0"/>
                    </a:lnTo>
                    <a:lnTo>
                      <a:pt x="17" y="1"/>
                    </a:lnTo>
                    <a:lnTo>
                      <a:pt x="22" y="1"/>
                    </a:lnTo>
                    <a:lnTo>
                      <a:pt x="27" y="1"/>
                    </a:lnTo>
                    <a:lnTo>
                      <a:pt x="30" y="1"/>
                    </a:lnTo>
                    <a:lnTo>
                      <a:pt x="28" y="3"/>
                    </a:lnTo>
                    <a:lnTo>
                      <a:pt x="28" y="3"/>
                    </a:lnTo>
                    <a:lnTo>
                      <a:pt x="27" y="3"/>
                    </a:lnTo>
                    <a:lnTo>
                      <a:pt x="28" y="3"/>
                    </a:lnTo>
                    <a:lnTo>
                      <a:pt x="27" y="3"/>
                    </a:lnTo>
                    <a:lnTo>
                      <a:pt x="28" y="3"/>
                    </a:lnTo>
                    <a:lnTo>
                      <a:pt x="28" y="3"/>
                    </a:lnTo>
                    <a:close/>
                  </a:path>
                </a:pathLst>
              </a:custGeom>
              <a:solidFill>
                <a:srgbClr val="52D452"/>
              </a:solidFill>
              <a:ln w="19050" cmpd="sng">
                <a:noFill/>
                <a:round/>
                <a:headEnd/>
                <a:tailEnd/>
              </a:ln>
            </p:spPr>
            <p:txBody>
              <a:bodyPr/>
              <a:lstStyle/>
              <a:p>
                <a:endParaRPr lang="en-US"/>
              </a:p>
            </p:txBody>
          </p:sp>
          <p:sp>
            <p:nvSpPr>
              <p:cNvPr id="263" name="Freeform 948"/>
              <p:cNvSpPr>
                <a:spLocks/>
              </p:cNvSpPr>
              <p:nvPr/>
            </p:nvSpPr>
            <p:spPr bwMode="auto">
              <a:xfrm>
                <a:off x="4647" y="725"/>
                <a:ext cx="36" cy="29"/>
              </a:xfrm>
              <a:custGeom>
                <a:avLst/>
                <a:gdLst/>
                <a:ahLst/>
                <a:cxnLst>
                  <a:cxn ang="0">
                    <a:pos x="28" y="3"/>
                  </a:cxn>
                  <a:cxn ang="0">
                    <a:pos x="32" y="5"/>
                  </a:cxn>
                  <a:cxn ang="0">
                    <a:pos x="33" y="6"/>
                  </a:cxn>
                  <a:cxn ang="0">
                    <a:pos x="34" y="7"/>
                  </a:cxn>
                  <a:cxn ang="0">
                    <a:pos x="36" y="10"/>
                  </a:cxn>
                  <a:cxn ang="0">
                    <a:pos x="36" y="11"/>
                  </a:cxn>
                  <a:cxn ang="0">
                    <a:pos x="36" y="14"/>
                  </a:cxn>
                  <a:cxn ang="0">
                    <a:pos x="34" y="18"/>
                  </a:cxn>
                  <a:cxn ang="0">
                    <a:pos x="33" y="22"/>
                  </a:cxn>
                  <a:cxn ang="0">
                    <a:pos x="32" y="23"/>
                  </a:cxn>
                  <a:cxn ang="0">
                    <a:pos x="30" y="26"/>
                  </a:cxn>
                  <a:cxn ang="0">
                    <a:pos x="28" y="27"/>
                  </a:cxn>
                  <a:cxn ang="0">
                    <a:pos x="24" y="28"/>
                  </a:cxn>
                  <a:cxn ang="0">
                    <a:pos x="17" y="29"/>
                  </a:cxn>
                  <a:cxn ang="0">
                    <a:pos x="13" y="29"/>
                  </a:cxn>
                  <a:cxn ang="0">
                    <a:pos x="8" y="28"/>
                  </a:cxn>
                  <a:cxn ang="0">
                    <a:pos x="4" y="26"/>
                  </a:cxn>
                  <a:cxn ang="0">
                    <a:pos x="4" y="26"/>
                  </a:cxn>
                  <a:cxn ang="0">
                    <a:pos x="3" y="25"/>
                  </a:cxn>
                  <a:cxn ang="0">
                    <a:pos x="2" y="23"/>
                  </a:cxn>
                  <a:cxn ang="0">
                    <a:pos x="2" y="22"/>
                  </a:cxn>
                  <a:cxn ang="0">
                    <a:pos x="0" y="18"/>
                  </a:cxn>
                  <a:cxn ang="0">
                    <a:pos x="2" y="15"/>
                  </a:cxn>
                  <a:cxn ang="0">
                    <a:pos x="3" y="11"/>
                  </a:cxn>
                  <a:cxn ang="0">
                    <a:pos x="4" y="7"/>
                  </a:cxn>
                  <a:cxn ang="0">
                    <a:pos x="5" y="5"/>
                  </a:cxn>
                  <a:cxn ang="0">
                    <a:pos x="8" y="3"/>
                  </a:cxn>
                  <a:cxn ang="0">
                    <a:pos x="9" y="1"/>
                  </a:cxn>
                  <a:cxn ang="0">
                    <a:pos x="10" y="1"/>
                  </a:cxn>
                  <a:cxn ang="0">
                    <a:pos x="13" y="0"/>
                  </a:cxn>
                  <a:cxn ang="0">
                    <a:pos x="17" y="1"/>
                  </a:cxn>
                  <a:cxn ang="0">
                    <a:pos x="22" y="1"/>
                  </a:cxn>
                  <a:cxn ang="0">
                    <a:pos x="27" y="1"/>
                  </a:cxn>
                  <a:cxn ang="0">
                    <a:pos x="30" y="1"/>
                  </a:cxn>
                  <a:cxn ang="0">
                    <a:pos x="28" y="3"/>
                  </a:cxn>
                  <a:cxn ang="0">
                    <a:pos x="28" y="3"/>
                  </a:cxn>
                  <a:cxn ang="0">
                    <a:pos x="27" y="3"/>
                  </a:cxn>
                  <a:cxn ang="0">
                    <a:pos x="28" y="3"/>
                  </a:cxn>
                  <a:cxn ang="0">
                    <a:pos x="27" y="3"/>
                  </a:cxn>
                  <a:cxn ang="0">
                    <a:pos x="28" y="3"/>
                  </a:cxn>
                </a:cxnLst>
                <a:rect l="0" t="0" r="r" b="b"/>
                <a:pathLst>
                  <a:path w="36" h="29">
                    <a:moveTo>
                      <a:pt x="28" y="3"/>
                    </a:moveTo>
                    <a:lnTo>
                      <a:pt x="32" y="5"/>
                    </a:lnTo>
                    <a:lnTo>
                      <a:pt x="33" y="6"/>
                    </a:lnTo>
                    <a:lnTo>
                      <a:pt x="34" y="7"/>
                    </a:lnTo>
                    <a:lnTo>
                      <a:pt x="36" y="10"/>
                    </a:lnTo>
                    <a:lnTo>
                      <a:pt x="36" y="11"/>
                    </a:lnTo>
                    <a:lnTo>
                      <a:pt x="36" y="14"/>
                    </a:lnTo>
                    <a:lnTo>
                      <a:pt x="34" y="18"/>
                    </a:lnTo>
                    <a:lnTo>
                      <a:pt x="33" y="22"/>
                    </a:lnTo>
                    <a:lnTo>
                      <a:pt x="32" y="23"/>
                    </a:lnTo>
                    <a:lnTo>
                      <a:pt x="30" y="26"/>
                    </a:lnTo>
                    <a:lnTo>
                      <a:pt x="28" y="27"/>
                    </a:lnTo>
                    <a:lnTo>
                      <a:pt x="24" y="28"/>
                    </a:lnTo>
                    <a:lnTo>
                      <a:pt x="17" y="29"/>
                    </a:lnTo>
                    <a:lnTo>
                      <a:pt x="13" y="29"/>
                    </a:lnTo>
                    <a:lnTo>
                      <a:pt x="8" y="28"/>
                    </a:lnTo>
                    <a:lnTo>
                      <a:pt x="4" y="26"/>
                    </a:lnTo>
                    <a:lnTo>
                      <a:pt x="4" y="26"/>
                    </a:lnTo>
                    <a:lnTo>
                      <a:pt x="3" y="25"/>
                    </a:lnTo>
                    <a:lnTo>
                      <a:pt x="2" y="23"/>
                    </a:lnTo>
                    <a:lnTo>
                      <a:pt x="2" y="22"/>
                    </a:lnTo>
                    <a:lnTo>
                      <a:pt x="0" y="18"/>
                    </a:lnTo>
                    <a:lnTo>
                      <a:pt x="2" y="15"/>
                    </a:lnTo>
                    <a:lnTo>
                      <a:pt x="3" y="11"/>
                    </a:lnTo>
                    <a:lnTo>
                      <a:pt x="4" y="7"/>
                    </a:lnTo>
                    <a:lnTo>
                      <a:pt x="5" y="5"/>
                    </a:lnTo>
                    <a:lnTo>
                      <a:pt x="8" y="3"/>
                    </a:lnTo>
                    <a:lnTo>
                      <a:pt x="9" y="1"/>
                    </a:lnTo>
                    <a:lnTo>
                      <a:pt x="10" y="1"/>
                    </a:lnTo>
                    <a:lnTo>
                      <a:pt x="13" y="0"/>
                    </a:lnTo>
                    <a:lnTo>
                      <a:pt x="17" y="1"/>
                    </a:lnTo>
                    <a:lnTo>
                      <a:pt x="22" y="1"/>
                    </a:lnTo>
                    <a:lnTo>
                      <a:pt x="27" y="1"/>
                    </a:lnTo>
                    <a:lnTo>
                      <a:pt x="30" y="1"/>
                    </a:lnTo>
                    <a:lnTo>
                      <a:pt x="28" y="3"/>
                    </a:lnTo>
                    <a:lnTo>
                      <a:pt x="28" y="3"/>
                    </a:lnTo>
                    <a:lnTo>
                      <a:pt x="27" y="3"/>
                    </a:lnTo>
                    <a:lnTo>
                      <a:pt x="28" y="3"/>
                    </a:lnTo>
                    <a:lnTo>
                      <a:pt x="27" y="3"/>
                    </a:lnTo>
                    <a:lnTo>
                      <a:pt x="28" y="3"/>
                    </a:lnTo>
                  </a:path>
                </a:pathLst>
              </a:custGeom>
              <a:solidFill>
                <a:srgbClr val="52D452"/>
              </a:solidFill>
              <a:ln w="19050" cmpd="sng">
                <a:noFill/>
                <a:prstDash val="solid"/>
                <a:round/>
                <a:headEnd/>
                <a:tailEnd/>
              </a:ln>
            </p:spPr>
            <p:txBody>
              <a:bodyPr/>
              <a:lstStyle/>
              <a:p>
                <a:endParaRPr lang="en-US"/>
              </a:p>
            </p:txBody>
          </p:sp>
          <p:sp>
            <p:nvSpPr>
              <p:cNvPr id="264" name="Freeform 949"/>
              <p:cNvSpPr>
                <a:spLocks/>
              </p:cNvSpPr>
              <p:nvPr/>
            </p:nvSpPr>
            <p:spPr bwMode="auto">
              <a:xfrm>
                <a:off x="4630" y="728"/>
                <a:ext cx="70" cy="20"/>
              </a:xfrm>
              <a:custGeom>
                <a:avLst/>
                <a:gdLst/>
                <a:ahLst/>
                <a:cxnLst>
                  <a:cxn ang="0">
                    <a:pos x="70" y="17"/>
                  </a:cxn>
                  <a:cxn ang="0">
                    <a:pos x="67" y="13"/>
                  </a:cxn>
                  <a:cxn ang="0">
                    <a:pos x="64" y="9"/>
                  </a:cxn>
                  <a:cxn ang="0">
                    <a:pos x="60" y="6"/>
                  </a:cxn>
                  <a:cxn ang="0">
                    <a:pos x="56" y="3"/>
                  </a:cxn>
                  <a:cxn ang="0">
                    <a:pos x="47" y="1"/>
                  </a:cxn>
                  <a:cxn ang="0">
                    <a:pos x="37" y="0"/>
                  </a:cxn>
                  <a:cxn ang="0">
                    <a:pos x="27" y="0"/>
                  </a:cxn>
                  <a:cxn ang="0">
                    <a:pos x="19" y="1"/>
                  </a:cxn>
                  <a:cxn ang="0">
                    <a:pos x="19" y="1"/>
                  </a:cxn>
                  <a:cxn ang="0">
                    <a:pos x="16" y="2"/>
                  </a:cxn>
                  <a:cxn ang="0">
                    <a:pos x="11" y="4"/>
                  </a:cxn>
                  <a:cxn ang="0">
                    <a:pos x="8" y="7"/>
                  </a:cxn>
                  <a:cxn ang="0">
                    <a:pos x="5" y="11"/>
                  </a:cxn>
                  <a:cxn ang="0">
                    <a:pos x="0" y="19"/>
                  </a:cxn>
                  <a:cxn ang="0">
                    <a:pos x="0" y="20"/>
                  </a:cxn>
                </a:cxnLst>
                <a:rect l="0" t="0" r="r" b="b"/>
                <a:pathLst>
                  <a:path w="70" h="20">
                    <a:moveTo>
                      <a:pt x="70" y="17"/>
                    </a:moveTo>
                    <a:lnTo>
                      <a:pt x="67" y="13"/>
                    </a:lnTo>
                    <a:lnTo>
                      <a:pt x="64" y="9"/>
                    </a:lnTo>
                    <a:lnTo>
                      <a:pt x="60" y="6"/>
                    </a:lnTo>
                    <a:lnTo>
                      <a:pt x="56" y="3"/>
                    </a:lnTo>
                    <a:lnTo>
                      <a:pt x="47" y="1"/>
                    </a:lnTo>
                    <a:lnTo>
                      <a:pt x="37" y="0"/>
                    </a:lnTo>
                    <a:lnTo>
                      <a:pt x="27" y="0"/>
                    </a:lnTo>
                    <a:lnTo>
                      <a:pt x="19" y="1"/>
                    </a:lnTo>
                    <a:lnTo>
                      <a:pt x="19" y="1"/>
                    </a:lnTo>
                    <a:lnTo>
                      <a:pt x="16" y="2"/>
                    </a:lnTo>
                    <a:lnTo>
                      <a:pt x="11" y="4"/>
                    </a:lnTo>
                    <a:lnTo>
                      <a:pt x="8" y="7"/>
                    </a:lnTo>
                    <a:lnTo>
                      <a:pt x="5" y="11"/>
                    </a:lnTo>
                    <a:lnTo>
                      <a:pt x="0" y="19"/>
                    </a:lnTo>
                    <a:lnTo>
                      <a:pt x="0" y="20"/>
                    </a:lnTo>
                  </a:path>
                </a:pathLst>
              </a:custGeom>
              <a:solidFill>
                <a:srgbClr val="52D452"/>
              </a:solidFill>
              <a:ln w="19050" cmpd="sng">
                <a:noFill/>
                <a:prstDash val="solid"/>
                <a:round/>
                <a:headEnd/>
                <a:tailEnd/>
              </a:ln>
            </p:spPr>
            <p:txBody>
              <a:bodyPr/>
              <a:lstStyle/>
              <a:p>
                <a:endParaRPr lang="en-US"/>
              </a:p>
            </p:txBody>
          </p:sp>
          <p:sp>
            <p:nvSpPr>
              <p:cNvPr id="265" name="Freeform 950"/>
              <p:cNvSpPr>
                <a:spLocks/>
              </p:cNvSpPr>
              <p:nvPr/>
            </p:nvSpPr>
            <p:spPr bwMode="auto">
              <a:xfrm>
                <a:off x="4630" y="720"/>
                <a:ext cx="69" cy="17"/>
              </a:xfrm>
              <a:custGeom>
                <a:avLst/>
                <a:gdLst/>
                <a:ahLst/>
                <a:cxnLst>
                  <a:cxn ang="0">
                    <a:pos x="69" y="16"/>
                  </a:cxn>
                  <a:cxn ang="0">
                    <a:pos x="64" y="12"/>
                  </a:cxn>
                  <a:cxn ang="0">
                    <a:pos x="56" y="8"/>
                  </a:cxn>
                  <a:cxn ang="0">
                    <a:pos x="48" y="3"/>
                  </a:cxn>
                  <a:cxn ang="0">
                    <a:pos x="39" y="0"/>
                  </a:cxn>
                  <a:cxn ang="0">
                    <a:pos x="30" y="0"/>
                  </a:cxn>
                  <a:cxn ang="0">
                    <a:pos x="20" y="1"/>
                  </a:cxn>
                  <a:cxn ang="0">
                    <a:pos x="15" y="1"/>
                  </a:cxn>
                  <a:cxn ang="0">
                    <a:pos x="12" y="3"/>
                  </a:cxn>
                  <a:cxn ang="0">
                    <a:pos x="10" y="5"/>
                  </a:cxn>
                  <a:cxn ang="0">
                    <a:pos x="5" y="10"/>
                  </a:cxn>
                  <a:cxn ang="0">
                    <a:pos x="0" y="16"/>
                  </a:cxn>
                  <a:cxn ang="0">
                    <a:pos x="0" y="17"/>
                  </a:cxn>
                </a:cxnLst>
                <a:rect l="0" t="0" r="r" b="b"/>
                <a:pathLst>
                  <a:path w="69" h="17">
                    <a:moveTo>
                      <a:pt x="69" y="16"/>
                    </a:moveTo>
                    <a:lnTo>
                      <a:pt x="64" y="12"/>
                    </a:lnTo>
                    <a:lnTo>
                      <a:pt x="56" y="8"/>
                    </a:lnTo>
                    <a:lnTo>
                      <a:pt x="48" y="3"/>
                    </a:lnTo>
                    <a:lnTo>
                      <a:pt x="39" y="0"/>
                    </a:lnTo>
                    <a:lnTo>
                      <a:pt x="30" y="0"/>
                    </a:lnTo>
                    <a:lnTo>
                      <a:pt x="20" y="1"/>
                    </a:lnTo>
                    <a:lnTo>
                      <a:pt x="15" y="1"/>
                    </a:lnTo>
                    <a:lnTo>
                      <a:pt x="12" y="3"/>
                    </a:lnTo>
                    <a:lnTo>
                      <a:pt x="10" y="5"/>
                    </a:lnTo>
                    <a:lnTo>
                      <a:pt x="5" y="10"/>
                    </a:lnTo>
                    <a:lnTo>
                      <a:pt x="0" y="16"/>
                    </a:lnTo>
                    <a:lnTo>
                      <a:pt x="0" y="17"/>
                    </a:lnTo>
                  </a:path>
                </a:pathLst>
              </a:custGeom>
              <a:solidFill>
                <a:srgbClr val="52D452"/>
              </a:solidFill>
              <a:ln w="19050" cmpd="sng">
                <a:noFill/>
                <a:prstDash val="solid"/>
                <a:round/>
                <a:headEnd/>
                <a:tailEnd/>
              </a:ln>
            </p:spPr>
            <p:txBody>
              <a:bodyPr/>
              <a:lstStyle/>
              <a:p>
                <a:endParaRPr lang="en-US"/>
              </a:p>
            </p:txBody>
          </p:sp>
          <p:sp>
            <p:nvSpPr>
              <p:cNvPr id="266" name="Freeform 951"/>
              <p:cNvSpPr>
                <a:spLocks/>
              </p:cNvSpPr>
              <p:nvPr/>
            </p:nvSpPr>
            <p:spPr bwMode="auto">
              <a:xfrm>
                <a:off x="4661" y="734"/>
                <a:ext cx="11" cy="11"/>
              </a:xfrm>
              <a:custGeom>
                <a:avLst/>
                <a:gdLst/>
                <a:ahLst/>
                <a:cxnLst>
                  <a:cxn ang="0">
                    <a:pos x="5" y="11"/>
                  </a:cxn>
                  <a:cxn ang="0">
                    <a:pos x="3" y="11"/>
                  </a:cxn>
                  <a:cxn ang="0">
                    <a:pos x="2" y="11"/>
                  </a:cxn>
                  <a:cxn ang="0">
                    <a:pos x="0" y="9"/>
                  </a:cxn>
                  <a:cxn ang="0">
                    <a:pos x="0" y="6"/>
                  </a:cxn>
                  <a:cxn ang="0">
                    <a:pos x="0" y="5"/>
                  </a:cxn>
                  <a:cxn ang="0">
                    <a:pos x="1" y="2"/>
                  </a:cxn>
                  <a:cxn ang="0">
                    <a:pos x="2" y="1"/>
                  </a:cxn>
                  <a:cxn ang="0">
                    <a:pos x="5" y="0"/>
                  </a:cxn>
                  <a:cxn ang="0">
                    <a:pos x="7" y="1"/>
                  </a:cxn>
                  <a:cxn ang="0">
                    <a:pos x="8" y="3"/>
                  </a:cxn>
                  <a:cxn ang="0">
                    <a:pos x="10" y="5"/>
                  </a:cxn>
                  <a:cxn ang="0">
                    <a:pos x="10" y="6"/>
                  </a:cxn>
                  <a:cxn ang="0">
                    <a:pos x="11" y="6"/>
                  </a:cxn>
                  <a:cxn ang="0">
                    <a:pos x="10" y="8"/>
                  </a:cxn>
                  <a:cxn ang="0">
                    <a:pos x="8" y="9"/>
                  </a:cxn>
                  <a:cxn ang="0">
                    <a:pos x="7" y="11"/>
                  </a:cxn>
                  <a:cxn ang="0">
                    <a:pos x="6" y="11"/>
                  </a:cxn>
                  <a:cxn ang="0">
                    <a:pos x="5" y="11"/>
                  </a:cxn>
                  <a:cxn ang="0">
                    <a:pos x="5" y="11"/>
                  </a:cxn>
                  <a:cxn ang="0">
                    <a:pos x="3" y="11"/>
                  </a:cxn>
                  <a:cxn ang="0">
                    <a:pos x="5" y="11"/>
                  </a:cxn>
                  <a:cxn ang="0">
                    <a:pos x="3" y="11"/>
                  </a:cxn>
                  <a:cxn ang="0">
                    <a:pos x="5" y="11"/>
                  </a:cxn>
                  <a:cxn ang="0">
                    <a:pos x="5" y="11"/>
                  </a:cxn>
                </a:cxnLst>
                <a:rect l="0" t="0" r="r" b="b"/>
                <a:pathLst>
                  <a:path w="11" h="11">
                    <a:moveTo>
                      <a:pt x="5" y="11"/>
                    </a:moveTo>
                    <a:lnTo>
                      <a:pt x="3" y="11"/>
                    </a:lnTo>
                    <a:lnTo>
                      <a:pt x="2" y="11"/>
                    </a:lnTo>
                    <a:lnTo>
                      <a:pt x="0" y="9"/>
                    </a:lnTo>
                    <a:lnTo>
                      <a:pt x="0" y="6"/>
                    </a:lnTo>
                    <a:lnTo>
                      <a:pt x="0" y="5"/>
                    </a:lnTo>
                    <a:lnTo>
                      <a:pt x="1" y="2"/>
                    </a:lnTo>
                    <a:lnTo>
                      <a:pt x="2" y="1"/>
                    </a:lnTo>
                    <a:lnTo>
                      <a:pt x="5" y="0"/>
                    </a:lnTo>
                    <a:lnTo>
                      <a:pt x="7" y="1"/>
                    </a:lnTo>
                    <a:lnTo>
                      <a:pt x="8" y="3"/>
                    </a:lnTo>
                    <a:lnTo>
                      <a:pt x="10" y="5"/>
                    </a:lnTo>
                    <a:lnTo>
                      <a:pt x="10" y="6"/>
                    </a:lnTo>
                    <a:lnTo>
                      <a:pt x="11" y="6"/>
                    </a:lnTo>
                    <a:lnTo>
                      <a:pt x="10" y="8"/>
                    </a:lnTo>
                    <a:lnTo>
                      <a:pt x="8" y="9"/>
                    </a:lnTo>
                    <a:lnTo>
                      <a:pt x="7" y="11"/>
                    </a:lnTo>
                    <a:lnTo>
                      <a:pt x="6" y="11"/>
                    </a:lnTo>
                    <a:lnTo>
                      <a:pt x="5" y="11"/>
                    </a:lnTo>
                    <a:lnTo>
                      <a:pt x="5" y="11"/>
                    </a:lnTo>
                    <a:lnTo>
                      <a:pt x="3" y="11"/>
                    </a:lnTo>
                    <a:lnTo>
                      <a:pt x="5" y="11"/>
                    </a:lnTo>
                    <a:lnTo>
                      <a:pt x="3" y="11"/>
                    </a:lnTo>
                    <a:lnTo>
                      <a:pt x="5" y="11"/>
                    </a:lnTo>
                    <a:lnTo>
                      <a:pt x="5" y="11"/>
                    </a:lnTo>
                    <a:close/>
                  </a:path>
                </a:pathLst>
              </a:custGeom>
              <a:solidFill>
                <a:srgbClr val="52D452"/>
              </a:solidFill>
              <a:ln w="19050" cmpd="sng">
                <a:noFill/>
                <a:round/>
                <a:headEnd/>
                <a:tailEnd/>
              </a:ln>
            </p:spPr>
            <p:txBody>
              <a:bodyPr/>
              <a:lstStyle/>
              <a:p>
                <a:endParaRPr lang="en-US"/>
              </a:p>
            </p:txBody>
          </p:sp>
          <p:sp>
            <p:nvSpPr>
              <p:cNvPr id="267" name="Freeform 952"/>
              <p:cNvSpPr>
                <a:spLocks/>
              </p:cNvSpPr>
              <p:nvPr/>
            </p:nvSpPr>
            <p:spPr bwMode="auto">
              <a:xfrm>
                <a:off x="4661" y="734"/>
                <a:ext cx="11" cy="11"/>
              </a:xfrm>
              <a:custGeom>
                <a:avLst/>
                <a:gdLst/>
                <a:ahLst/>
                <a:cxnLst>
                  <a:cxn ang="0">
                    <a:pos x="5" y="11"/>
                  </a:cxn>
                  <a:cxn ang="0">
                    <a:pos x="3" y="11"/>
                  </a:cxn>
                  <a:cxn ang="0">
                    <a:pos x="2" y="11"/>
                  </a:cxn>
                  <a:cxn ang="0">
                    <a:pos x="0" y="9"/>
                  </a:cxn>
                  <a:cxn ang="0">
                    <a:pos x="0" y="6"/>
                  </a:cxn>
                  <a:cxn ang="0">
                    <a:pos x="0" y="5"/>
                  </a:cxn>
                  <a:cxn ang="0">
                    <a:pos x="1" y="2"/>
                  </a:cxn>
                  <a:cxn ang="0">
                    <a:pos x="2" y="1"/>
                  </a:cxn>
                  <a:cxn ang="0">
                    <a:pos x="5" y="0"/>
                  </a:cxn>
                  <a:cxn ang="0">
                    <a:pos x="7" y="1"/>
                  </a:cxn>
                  <a:cxn ang="0">
                    <a:pos x="8" y="3"/>
                  </a:cxn>
                  <a:cxn ang="0">
                    <a:pos x="10" y="5"/>
                  </a:cxn>
                  <a:cxn ang="0">
                    <a:pos x="10" y="6"/>
                  </a:cxn>
                  <a:cxn ang="0">
                    <a:pos x="11" y="6"/>
                  </a:cxn>
                  <a:cxn ang="0">
                    <a:pos x="10" y="8"/>
                  </a:cxn>
                  <a:cxn ang="0">
                    <a:pos x="8" y="9"/>
                  </a:cxn>
                  <a:cxn ang="0">
                    <a:pos x="7" y="11"/>
                  </a:cxn>
                  <a:cxn ang="0">
                    <a:pos x="6" y="11"/>
                  </a:cxn>
                  <a:cxn ang="0">
                    <a:pos x="5" y="11"/>
                  </a:cxn>
                  <a:cxn ang="0">
                    <a:pos x="5" y="11"/>
                  </a:cxn>
                  <a:cxn ang="0">
                    <a:pos x="3" y="11"/>
                  </a:cxn>
                  <a:cxn ang="0">
                    <a:pos x="5" y="11"/>
                  </a:cxn>
                  <a:cxn ang="0">
                    <a:pos x="3" y="11"/>
                  </a:cxn>
                  <a:cxn ang="0">
                    <a:pos x="5" y="11"/>
                  </a:cxn>
                </a:cxnLst>
                <a:rect l="0" t="0" r="r" b="b"/>
                <a:pathLst>
                  <a:path w="11" h="11">
                    <a:moveTo>
                      <a:pt x="5" y="11"/>
                    </a:moveTo>
                    <a:lnTo>
                      <a:pt x="3" y="11"/>
                    </a:lnTo>
                    <a:lnTo>
                      <a:pt x="2" y="11"/>
                    </a:lnTo>
                    <a:lnTo>
                      <a:pt x="0" y="9"/>
                    </a:lnTo>
                    <a:lnTo>
                      <a:pt x="0" y="6"/>
                    </a:lnTo>
                    <a:lnTo>
                      <a:pt x="0" y="5"/>
                    </a:lnTo>
                    <a:lnTo>
                      <a:pt x="1" y="2"/>
                    </a:lnTo>
                    <a:lnTo>
                      <a:pt x="2" y="1"/>
                    </a:lnTo>
                    <a:lnTo>
                      <a:pt x="5" y="0"/>
                    </a:lnTo>
                    <a:lnTo>
                      <a:pt x="7" y="1"/>
                    </a:lnTo>
                    <a:lnTo>
                      <a:pt x="8" y="3"/>
                    </a:lnTo>
                    <a:lnTo>
                      <a:pt x="10" y="5"/>
                    </a:lnTo>
                    <a:lnTo>
                      <a:pt x="10" y="6"/>
                    </a:lnTo>
                    <a:lnTo>
                      <a:pt x="11" y="6"/>
                    </a:lnTo>
                    <a:lnTo>
                      <a:pt x="10" y="8"/>
                    </a:lnTo>
                    <a:lnTo>
                      <a:pt x="8" y="9"/>
                    </a:lnTo>
                    <a:lnTo>
                      <a:pt x="7" y="11"/>
                    </a:lnTo>
                    <a:lnTo>
                      <a:pt x="6" y="11"/>
                    </a:lnTo>
                    <a:lnTo>
                      <a:pt x="5" y="11"/>
                    </a:lnTo>
                    <a:lnTo>
                      <a:pt x="5" y="11"/>
                    </a:lnTo>
                    <a:lnTo>
                      <a:pt x="3" y="11"/>
                    </a:lnTo>
                    <a:lnTo>
                      <a:pt x="5" y="11"/>
                    </a:lnTo>
                    <a:lnTo>
                      <a:pt x="3" y="11"/>
                    </a:lnTo>
                    <a:lnTo>
                      <a:pt x="5" y="11"/>
                    </a:lnTo>
                  </a:path>
                </a:pathLst>
              </a:custGeom>
              <a:solidFill>
                <a:srgbClr val="52D452"/>
              </a:solidFill>
              <a:ln w="19050" cmpd="sng">
                <a:noFill/>
                <a:prstDash val="solid"/>
                <a:round/>
                <a:headEnd/>
                <a:tailEnd/>
              </a:ln>
            </p:spPr>
            <p:txBody>
              <a:bodyPr/>
              <a:lstStyle/>
              <a:p>
                <a:endParaRPr lang="en-US"/>
              </a:p>
            </p:txBody>
          </p:sp>
          <p:sp>
            <p:nvSpPr>
              <p:cNvPr id="268" name="Freeform 953"/>
              <p:cNvSpPr>
                <a:spLocks/>
              </p:cNvSpPr>
              <p:nvPr/>
            </p:nvSpPr>
            <p:spPr bwMode="auto">
              <a:xfrm>
                <a:off x="4667" y="731"/>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lnTo>
                      <a:pt x="2" y="0"/>
                    </a:lnTo>
                    <a:close/>
                  </a:path>
                </a:pathLst>
              </a:custGeom>
              <a:solidFill>
                <a:srgbClr val="52D452"/>
              </a:solidFill>
              <a:ln w="19050" cmpd="sng">
                <a:noFill/>
                <a:round/>
                <a:headEnd/>
                <a:tailEnd/>
              </a:ln>
            </p:spPr>
            <p:txBody>
              <a:bodyPr/>
              <a:lstStyle/>
              <a:p>
                <a:endParaRPr lang="en-US"/>
              </a:p>
            </p:txBody>
          </p:sp>
          <p:sp>
            <p:nvSpPr>
              <p:cNvPr id="269" name="Freeform 954"/>
              <p:cNvSpPr>
                <a:spLocks/>
              </p:cNvSpPr>
              <p:nvPr/>
            </p:nvSpPr>
            <p:spPr bwMode="auto">
              <a:xfrm>
                <a:off x="4667" y="731"/>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path>
                </a:pathLst>
              </a:custGeom>
              <a:solidFill>
                <a:srgbClr val="52D452"/>
              </a:solidFill>
              <a:ln w="19050" cmpd="sng">
                <a:noFill/>
                <a:prstDash val="solid"/>
                <a:round/>
                <a:headEnd/>
                <a:tailEnd/>
              </a:ln>
            </p:spPr>
            <p:txBody>
              <a:bodyPr/>
              <a:lstStyle/>
              <a:p>
                <a:endParaRPr lang="en-US"/>
              </a:p>
            </p:txBody>
          </p:sp>
          <p:sp>
            <p:nvSpPr>
              <p:cNvPr id="270" name="Freeform 955"/>
              <p:cNvSpPr>
                <a:spLocks/>
              </p:cNvSpPr>
              <p:nvPr/>
            </p:nvSpPr>
            <p:spPr bwMode="auto">
              <a:xfrm>
                <a:off x="4634" y="745"/>
                <a:ext cx="63" cy="11"/>
              </a:xfrm>
              <a:custGeom>
                <a:avLst/>
                <a:gdLst/>
                <a:ahLst/>
                <a:cxnLst>
                  <a:cxn ang="0">
                    <a:pos x="63" y="0"/>
                  </a:cxn>
                  <a:cxn ang="0">
                    <a:pos x="57" y="2"/>
                  </a:cxn>
                  <a:cxn ang="0">
                    <a:pos x="47" y="7"/>
                  </a:cxn>
                  <a:cxn ang="0">
                    <a:pos x="26" y="11"/>
                  </a:cxn>
                  <a:cxn ang="0">
                    <a:pos x="5" y="7"/>
                  </a:cxn>
                  <a:cxn ang="0">
                    <a:pos x="0" y="5"/>
                  </a:cxn>
                </a:cxnLst>
                <a:rect l="0" t="0" r="r" b="b"/>
                <a:pathLst>
                  <a:path w="63" h="11">
                    <a:moveTo>
                      <a:pt x="63" y="0"/>
                    </a:moveTo>
                    <a:lnTo>
                      <a:pt x="57" y="2"/>
                    </a:lnTo>
                    <a:lnTo>
                      <a:pt x="47" y="7"/>
                    </a:lnTo>
                    <a:lnTo>
                      <a:pt x="26" y="11"/>
                    </a:lnTo>
                    <a:lnTo>
                      <a:pt x="5" y="7"/>
                    </a:lnTo>
                    <a:lnTo>
                      <a:pt x="0" y="5"/>
                    </a:lnTo>
                  </a:path>
                </a:pathLst>
              </a:custGeom>
              <a:solidFill>
                <a:srgbClr val="52D452"/>
              </a:solidFill>
              <a:ln w="19050" cmpd="sng">
                <a:noFill/>
                <a:prstDash val="solid"/>
                <a:round/>
                <a:headEnd/>
                <a:tailEnd/>
              </a:ln>
            </p:spPr>
            <p:txBody>
              <a:bodyPr/>
              <a:lstStyle/>
              <a:p>
                <a:endParaRPr lang="en-US"/>
              </a:p>
            </p:txBody>
          </p:sp>
          <p:sp>
            <p:nvSpPr>
              <p:cNvPr id="271" name="Freeform 956"/>
              <p:cNvSpPr>
                <a:spLocks/>
              </p:cNvSpPr>
              <p:nvPr/>
            </p:nvSpPr>
            <p:spPr bwMode="auto">
              <a:xfrm>
                <a:off x="4485" y="723"/>
                <a:ext cx="63" cy="30"/>
              </a:xfrm>
              <a:custGeom>
                <a:avLst/>
                <a:gdLst/>
                <a:ahLst/>
                <a:cxnLst>
                  <a:cxn ang="0">
                    <a:pos x="1" y="17"/>
                  </a:cxn>
                  <a:cxn ang="0">
                    <a:pos x="3" y="11"/>
                  </a:cxn>
                  <a:cxn ang="0">
                    <a:pos x="10" y="6"/>
                  </a:cxn>
                  <a:cxn ang="0">
                    <a:pos x="16" y="3"/>
                  </a:cxn>
                  <a:cxn ang="0">
                    <a:pos x="23" y="1"/>
                  </a:cxn>
                  <a:cxn ang="0">
                    <a:pos x="32" y="0"/>
                  </a:cxn>
                  <a:cxn ang="0">
                    <a:pos x="47" y="2"/>
                  </a:cxn>
                  <a:cxn ang="0">
                    <a:pos x="58" y="8"/>
                  </a:cxn>
                  <a:cxn ang="0">
                    <a:pos x="62" y="12"/>
                  </a:cxn>
                  <a:cxn ang="0">
                    <a:pos x="63" y="14"/>
                  </a:cxn>
                  <a:cxn ang="0">
                    <a:pos x="63" y="17"/>
                  </a:cxn>
                  <a:cxn ang="0">
                    <a:pos x="63" y="19"/>
                  </a:cxn>
                  <a:cxn ang="0">
                    <a:pos x="62" y="22"/>
                  </a:cxn>
                  <a:cxn ang="0">
                    <a:pos x="62" y="22"/>
                  </a:cxn>
                  <a:cxn ang="0">
                    <a:pos x="58" y="25"/>
                  </a:cxn>
                  <a:cxn ang="0">
                    <a:pos x="54" y="28"/>
                  </a:cxn>
                  <a:cxn ang="0">
                    <a:pos x="47" y="29"/>
                  </a:cxn>
                  <a:cxn ang="0">
                    <a:pos x="41" y="30"/>
                  </a:cxn>
                  <a:cxn ang="0">
                    <a:pos x="27" y="29"/>
                  </a:cxn>
                  <a:cxn ang="0">
                    <a:pos x="13" y="25"/>
                  </a:cxn>
                  <a:cxn ang="0">
                    <a:pos x="3" y="22"/>
                  </a:cxn>
                  <a:cxn ang="0">
                    <a:pos x="1" y="19"/>
                  </a:cxn>
                  <a:cxn ang="0">
                    <a:pos x="0" y="17"/>
                  </a:cxn>
                  <a:cxn ang="0">
                    <a:pos x="1" y="17"/>
                  </a:cxn>
                  <a:cxn ang="0">
                    <a:pos x="0" y="17"/>
                  </a:cxn>
                  <a:cxn ang="0">
                    <a:pos x="1" y="17"/>
                  </a:cxn>
                  <a:cxn ang="0">
                    <a:pos x="0" y="17"/>
                  </a:cxn>
                  <a:cxn ang="0">
                    <a:pos x="1" y="17"/>
                  </a:cxn>
                  <a:cxn ang="0">
                    <a:pos x="1" y="17"/>
                  </a:cxn>
                </a:cxnLst>
                <a:rect l="0" t="0" r="r" b="b"/>
                <a:pathLst>
                  <a:path w="63" h="30">
                    <a:moveTo>
                      <a:pt x="1" y="17"/>
                    </a:moveTo>
                    <a:lnTo>
                      <a:pt x="3" y="11"/>
                    </a:lnTo>
                    <a:lnTo>
                      <a:pt x="10" y="6"/>
                    </a:lnTo>
                    <a:lnTo>
                      <a:pt x="16" y="3"/>
                    </a:lnTo>
                    <a:lnTo>
                      <a:pt x="23" y="1"/>
                    </a:lnTo>
                    <a:lnTo>
                      <a:pt x="32" y="0"/>
                    </a:lnTo>
                    <a:lnTo>
                      <a:pt x="47" y="2"/>
                    </a:lnTo>
                    <a:lnTo>
                      <a:pt x="58" y="8"/>
                    </a:lnTo>
                    <a:lnTo>
                      <a:pt x="62" y="12"/>
                    </a:lnTo>
                    <a:lnTo>
                      <a:pt x="63" y="14"/>
                    </a:lnTo>
                    <a:lnTo>
                      <a:pt x="63" y="17"/>
                    </a:lnTo>
                    <a:lnTo>
                      <a:pt x="63" y="19"/>
                    </a:lnTo>
                    <a:lnTo>
                      <a:pt x="62" y="22"/>
                    </a:lnTo>
                    <a:lnTo>
                      <a:pt x="62" y="22"/>
                    </a:lnTo>
                    <a:lnTo>
                      <a:pt x="58" y="25"/>
                    </a:lnTo>
                    <a:lnTo>
                      <a:pt x="54" y="28"/>
                    </a:lnTo>
                    <a:lnTo>
                      <a:pt x="47" y="29"/>
                    </a:lnTo>
                    <a:lnTo>
                      <a:pt x="41" y="30"/>
                    </a:lnTo>
                    <a:lnTo>
                      <a:pt x="27" y="29"/>
                    </a:lnTo>
                    <a:lnTo>
                      <a:pt x="13" y="25"/>
                    </a:lnTo>
                    <a:lnTo>
                      <a:pt x="3" y="22"/>
                    </a:lnTo>
                    <a:lnTo>
                      <a:pt x="1" y="19"/>
                    </a:lnTo>
                    <a:lnTo>
                      <a:pt x="0" y="17"/>
                    </a:lnTo>
                    <a:lnTo>
                      <a:pt x="1" y="17"/>
                    </a:lnTo>
                    <a:lnTo>
                      <a:pt x="0" y="17"/>
                    </a:lnTo>
                    <a:lnTo>
                      <a:pt x="1" y="17"/>
                    </a:lnTo>
                    <a:lnTo>
                      <a:pt x="0" y="17"/>
                    </a:lnTo>
                    <a:lnTo>
                      <a:pt x="1" y="17"/>
                    </a:lnTo>
                    <a:lnTo>
                      <a:pt x="1" y="17"/>
                    </a:lnTo>
                    <a:close/>
                  </a:path>
                </a:pathLst>
              </a:custGeom>
              <a:solidFill>
                <a:srgbClr val="52D452"/>
              </a:solidFill>
              <a:ln w="19050" cmpd="sng">
                <a:noFill/>
                <a:round/>
                <a:headEnd/>
                <a:tailEnd/>
              </a:ln>
            </p:spPr>
            <p:txBody>
              <a:bodyPr/>
              <a:lstStyle/>
              <a:p>
                <a:endParaRPr lang="en-US"/>
              </a:p>
            </p:txBody>
          </p:sp>
          <p:sp>
            <p:nvSpPr>
              <p:cNvPr id="272" name="Freeform 957"/>
              <p:cNvSpPr>
                <a:spLocks/>
              </p:cNvSpPr>
              <p:nvPr/>
            </p:nvSpPr>
            <p:spPr bwMode="auto">
              <a:xfrm>
                <a:off x="4485" y="723"/>
                <a:ext cx="63" cy="30"/>
              </a:xfrm>
              <a:custGeom>
                <a:avLst/>
                <a:gdLst/>
                <a:ahLst/>
                <a:cxnLst>
                  <a:cxn ang="0">
                    <a:pos x="1" y="17"/>
                  </a:cxn>
                  <a:cxn ang="0">
                    <a:pos x="3" y="11"/>
                  </a:cxn>
                  <a:cxn ang="0">
                    <a:pos x="10" y="6"/>
                  </a:cxn>
                  <a:cxn ang="0">
                    <a:pos x="16" y="3"/>
                  </a:cxn>
                  <a:cxn ang="0">
                    <a:pos x="23" y="1"/>
                  </a:cxn>
                  <a:cxn ang="0">
                    <a:pos x="32" y="0"/>
                  </a:cxn>
                  <a:cxn ang="0">
                    <a:pos x="47" y="2"/>
                  </a:cxn>
                  <a:cxn ang="0">
                    <a:pos x="58" y="8"/>
                  </a:cxn>
                  <a:cxn ang="0">
                    <a:pos x="62" y="12"/>
                  </a:cxn>
                  <a:cxn ang="0">
                    <a:pos x="63" y="14"/>
                  </a:cxn>
                  <a:cxn ang="0">
                    <a:pos x="63" y="17"/>
                  </a:cxn>
                  <a:cxn ang="0">
                    <a:pos x="63" y="19"/>
                  </a:cxn>
                  <a:cxn ang="0">
                    <a:pos x="62" y="22"/>
                  </a:cxn>
                  <a:cxn ang="0">
                    <a:pos x="62" y="22"/>
                  </a:cxn>
                  <a:cxn ang="0">
                    <a:pos x="58" y="25"/>
                  </a:cxn>
                  <a:cxn ang="0">
                    <a:pos x="54" y="28"/>
                  </a:cxn>
                  <a:cxn ang="0">
                    <a:pos x="47" y="29"/>
                  </a:cxn>
                  <a:cxn ang="0">
                    <a:pos x="41" y="30"/>
                  </a:cxn>
                  <a:cxn ang="0">
                    <a:pos x="27" y="29"/>
                  </a:cxn>
                  <a:cxn ang="0">
                    <a:pos x="13" y="25"/>
                  </a:cxn>
                  <a:cxn ang="0">
                    <a:pos x="3" y="22"/>
                  </a:cxn>
                  <a:cxn ang="0">
                    <a:pos x="1" y="19"/>
                  </a:cxn>
                  <a:cxn ang="0">
                    <a:pos x="0" y="17"/>
                  </a:cxn>
                  <a:cxn ang="0">
                    <a:pos x="1" y="17"/>
                  </a:cxn>
                  <a:cxn ang="0">
                    <a:pos x="0" y="17"/>
                  </a:cxn>
                  <a:cxn ang="0">
                    <a:pos x="1" y="17"/>
                  </a:cxn>
                  <a:cxn ang="0">
                    <a:pos x="0" y="17"/>
                  </a:cxn>
                  <a:cxn ang="0">
                    <a:pos x="1" y="17"/>
                  </a:cxn>
                </a:cxnLst>
                <a:rect l="0" t="0" r="r" b="b"/>
                <a:pathLst>
                  <a:path w="63" h="30">
                    <a:moveTo>
                      <a:pt x="1" y="17"/>
                    </a:moveTo>
                    <a:lnTo>
                      <a:pt x="3" y="11"/>
                    </a:lnTo>
                    <a:lnTo>
                      <a:pt x="10" y="6"/>
                    </a:lnTo>
                    <a:lnTo>
                      <a:pt x="16" y="3"/>
                    </a:lnTo>
                    <a:lnTo>
                      <a:pt x="23" y="1"/>
                    </a:lnTo>
                    <a:lnTo>
                      <a:pt x="32" y="0"/>
                    </a:lnTo>
                    <a:lnTo>
                      <a:pt x="47" y="2"/>
                    </a:lnTo>
                    <a:lnTo>
                      <a:pt x="58" y="8"/>
                    </a:lnTo>
                    <a:lnTo>
                      <a:pt x="62" y="12"/>
                    </a:lnTo>
                    <a:lnTo>
                      <a:pt x="63" y="14"/>
                    </a:lnTo>
                    <a:lnTo>
                      <a:pt x="63" y="17"/>
                    </a:lnTo>
                    <a:lnTo>
                      <a:pt x="63" y="19"/>
                    </a:lnTo>
                    <a:lnTo>
                      <a:pt x="62" y="22"/>
                    </a:lnTo>
                    <a:lnTo>
                      <a:pt x="62" y="22"/>
                    </a:lnTo>
                    <a:lnTo>
                      <a:pt x="58" y="25"/>
                    </a:lnTo>
                    <a:lnTo>
                      <a:pt x="54" y="28"/>
                    </a:lnTo>
                    <a:lnTo>
                      <a:pt x="47" y="29"/>
                    </a:lnTo>
                    <a:lnTo>
                      <a:pt x="41" y="30"/>
                    </a:lnTo>
                    <a:lnTo>
                      <a:pt x="27" y="29"/>
                    </a:lnTo>
                    <a:lnTo>
                      <a:pt x="13" y="25"/>
                    </a:lnTo>
                    <a:lnTo>
                      <a:pt x="3" y="22"/>
                    </a:lnTo>
                    <a:lnTo>
                      <a:pt x="1" y="19"/>
                    </a:lnTo>
                    <a:lnTo>
                      <a:pt x="0" y="17"/>
                    </a:lnTo>
                    <a:lnTo>
                      <a:pt x="1" y="17"/>
                    </a:lnTo>
                    <a:lnTo>
                      <a:pt x="0" y="17"/>
                    </a:lnTo>
                    <a:lnTo>
                      <a:pt x="1" y="17"/>
                    </a:lnTo>
                    <a:lnTo>
                      <a:pt x="0" y="17"/>
                    </a:lnTo>
                    <a:lnTo>
                      <a:pt x="1" y="17"/>
                    </a:lnTo>
                  </a:path>
                </a:pathLst>
              </a:custGeom>
              <a:solidFill>
                <a:srgbClr val="52D452"/>
              </a:solidFill>
              <a:ln w="19050" cmpd="sng">
                <a:noFill/>
                <a:prstDash val="solid"/>
                <a:round/>
                <a:headEnd/>
                <a:tailEnd/>
              </a:ln>
            </p:spPr>
            <p:txBody>
              <a:bodyPr/>
              <a:lstStyle/>
              <a:p>
                <a:endParaRPr lang="en-US"/>
              </a:p>
            </p:txBody>
          </p:sp>
          <p:sp>
            <p:nvSpPr>
              <p:cNvPr id="273" name="Freeform 958"/>
              <p:cNvSpPr>
                <a:spLocks/>
              </p:cNvSpPr>
              <p:nvPr/>
            </p:nvSpPr>
            <p:spPr bwMode="auto">
              <a:xfrm>
                <a:off x="4502" y="723"/>
                <a:ext cx="34" cy="30"/>
              </a:xfrm>
              <a:custGeom>
                <a:avLst/>
                <a:gdLst/>
                <a:ahLst/>
                <a:cxnLst>
                  <a:cxn ang="0">
                    <a:pos x="8" y="2"/>
                  </a:cxn>
                  <a:cxn ang="0">
                    <a:pos x="5" y="3"/>
                  </a:cxn>
                  <a:cxn ang="0">
                    <a:pos x="4" y="5"/>
                  </a:cxn>
                  <a:cxn ang="0">
                    <a:pos x="2" y="6"/>
                  </a:cxn>
                  <a:cxn ang="0">
                    <a:pos x="1" y="8"/>
                  </a:cxn>
                  <a:cxn ang="0">
                    <a:pos x="0" y="12"/>
                  </a:cxn>
                  <a:cxn ang="0">
                    <a:pos x="0" y="13"/>
                  </a:cxn>
                  <a:cxn ang="0">
                    <a:pos x="0" y="18"/>
                  </a:cxn>
                  <a:cxn ang="0">
                    <a:pos x="2" y="20"/>
                  </a:cxn>
                  <a:cxn ang="0">
                    <a:pos x="4" y="22"/>
                  </a:cxn>
                  <a:cxn ang="0">
                    <a:pos x="5" y="24"/>
                  </a:cxn>
                  <a:cxn ang="0">
                    <a:pos x="8" y="28"/>
                  </a:cxn>
                  <a:cxn ang="0">
                    <a:pos x="11" y="29"/>
                  </a:cxn>
                  <a:cxn ang="0">
                    <a:pos x="17" y="30"/>
                  </a:cxn>
                  <a:cxn ang="0">
                    <a:pos x="23" y="30"/>
                  </a:cxn>
                  <a:cxn ang="0">
                    <a:pos x="28" y="29"/>
                  </a:cxn>
                  <a:cxn ang="0">
                    <a:pos x="30" y="27"/>
                  </a:cxn>
                  <a:cxn ang="0">
                    <a:pos x="32" y="27"/>
                  </a:cxn>
                  <a:cxn ang="0">
                    <a:pos x="34" y="22"/>
                  </a:cxn>
                  <a:cxn ang="0">
                    <a:pos x="34" y="18"/>
                  </a:cxn>
                  <a:cxn ang="0">
                    <a:pos x="34" y="14"/>
                  </a:cxn>
                  <a:cxn ang="0">
                    <a:pos x="33" y="11"/>
                  </a:cxn>
                  <a:cxn ang="0">
                    <a:pos x="32" y="7"/>
                  </a:cxn>
                  <a:cxn ang="0">
                    <a:pos x="32" y="5"/>
                  </a:cxn>
                  <a:cxn ang="0">
                    <a:pos x="28" y="2"/>
                  </a:cxn>
                  <a:cxn ang="0">
                    <a:pos x="27" y="1"/>
                  </a:cxn>
                  <a:cxn ang="0">
                    <a:pos x="24" y="1"/>
                  </a:cxn>
                  <a:cxn ang="0">
                    <a:pos x="22" y="0"/>
                  </a:cxn>
                  <a:cxn ang="0">
                    <a:pos x="18" y="1"/>
                  </a:cxn>
                  <a:cxn ang="0">
                    <a:pos x="13" y="1"/>
                  </a:cxn>
                  <a:cxn ang="0">
                    <a:pos x="8" y="2"/>
                  </a:cxn>
                  <a:cxn ang="0">
                    <a:pos x="6" y="2"/>
                  </a:cxn>
                  <a:cxn ang="0">
                    <a:pos x="7" y="2"/>
                  </a:cxn>
                  <a:cxn ang="0">
                    <a:pos x="8" y="2"/>
                  </a:cxn>
                  <a:cxn ang="0">
                    <a:pos x="7" y="2"/>
                  </a:cxn>
                  <a:cxn ang="0">
                    <a:pos x="8" y="2"/>
                  </a:cxn>
                  <a:cxn ang="0">
                    <a:pos x="7" y="2"/>
                  </a:cxn>
                  <a:cxn ang="0">
                    <a:pos x="8" y="2"/>
                  </a:cxn>
                  <a:cxn ang="0">
                    <a:pos x="8" y="2"/>
                  </a:cxn>
                </a:cxnLst>
                <a:rect l="0" t="0" r="r" b="b"/>
                <a:pathLst>
                  <a:path w="34" h="30">
                    <a:moveTo>
                      <a:pt x="8" y="2"/>
                    </a:moveTo>
                    <a:lnTo>
                      <a:pt x="5" y="3"/>
                    </a:lnTo>
                    <a:lnTo>
                      <a:pt x="4" y="5"/>
                    </a:lnTo>
                    <a:lnTo>
                      <a:pt x="2" y="6"/>
                    </a:lnTo>
                    <a:lnTo>
                      <a:pt x="1" y="8"/>
                    </a:lnTo>
                    <a:lnTo>
                      <a:pt x="0" y="12"/>
                    </a:lnTo>
                    <a:lnTo>
                      <a:pt x="0" y="13"/>
                    </a:lnTo>
                    <a:lnTo>
                      <a:pt x="0" y="18"/>
                    </a:lnTo>
                    <a:lnTo>
                      <a:pt x="2" y="20"/>
                    </a:lnTo>
                    <a:lnTo>
                      <a:pt x="4" y="22"/>
                    </a:lnTo>
                    <a:lnTo>
                      <a:pt x="5" y="24"/>
                    </a:lnTo>
                    <a:lnTo>
                      <a:pt x="8" y="28"/>
                    </a:lnTo>
                    <a:lnTo>
                      <a:pt x="11" y="29"/>
                    </a:lnTo>
                    <a:lnTo>
                      <a:pt x="17" y="30"/>
                    </a:lnTo>
                    <a:lnTo>
                      <a:pt x="23" y="30"/>
                    </a:lnTo>
                    <a:lnTo>
                      <a:pt x="28" y="29"/>
                    </a:lnTo>
                    <a:lnTo>
                      <a:pt x="30" y="27"/>
                    </a:lnTo>
                    <a:lnTo>
                      <a:pt x="32" y="27"/>
                    </a:lnTo>
                    <a:lnTo>
                      <a:pt x="34" y="22"/>
                    </a:lnTo>
                    <a:lnTo>
                      <a:pt x="34" y="18"/>
                    </a:lnTo>
                    <a:lnTo>
                      <a:pt x="34" y="14"/>
                    </a:lnTo>
                    <a:lnTo>
                      <a:pt x="33" y="11"/>
                    </a:lnTo>
                    <a:lnTo>
                      <a:pt x="32" y="7"/>
                    </a:lnTo>
                    <a:lnTo>
                      <a:pt x="32" y="5"/>
                    </a:lnTo>
                    <a:lnTo>
                      <a:pt x="28" y="2"/>
                    </a:lnTo>
                    <a:lnTo>
                      <a:pt x="27" y="1"/>
                    </a:lnTo>
                    <a:lnTo>
                      <a:pt x="24" y="1"/>
                    </a:lnTo>
                    <a:lnTo>
                      <a:pt x="22" y="0"/>
                    </a:lnTo>
                    <a:lnTo>
                      <a:pt x="18" y="1"/>
                    </a:lnTo>
                    <a:lnTo>
                      <a:pt x="13" y="1"/>
                    </a:lnTo>
                    <a:lnTo>
                      <a:pt x="8" y="2"/>
                    </a:lnTo>
                    <a:lnTo>
                      <a:pt x="6" y="2"/>
                    </a:lnTo>
                    <a:lnTo>
                      <a:pt x="7" y="2"/>
                    </a:lnTo>
                    <a:lnTo>
                      <a:pt x="8" y="2"/>
                    </a:lnTo>
                    <a:lnTo>
                      <a:pt x="7" y="2"/>
                    </a:lnTo>
                    <a:lnTo>
                      <a:pt x="8" y="2"/>
                    </a:lnTo>
                    <a:lnTo>
                      <a:pt x="7" y="2"/>
                    </a:lnTo>
                    <a:lnTo>
                      <a:pt x="8" y="2"/>
                    </a:lnTo>
                    <a:lnTo>
                      <a:pt x="8" y="2"/>
                    </a:lnTo>
                    <a:close/>
                  </a:path>
                </a:pathLst>
              </a:custGeom>
              <a:solidFill>
                <a:srgbClr val="52D452"/>
              </a:solidFill>
              <a:ln w="19050" cmpd="sng">
                <a:noFill/>
                <a:round/>
                <a:headEnd/>
                <a:tailEnd/>
              </a:ln>
            </p:spPr>
            <p:txBody>
              <a:bodyPr/>
              <a:lstStyle/>
              <a:p>
                <a:endParaRPr lang="en-US"/>
              </a:p>
            </p:txBody>
          </p:sp>
          <p:sp>
            <p:nvSpPr>
              <p:cNvPr id="274" name="Freeform 959"/>
              <p:cNvSpPr>
                <a:spLocks/>
              </p:cNvSpPr>
              <p:nvPr/>
            </p:nvSpPr>
            <p:spPr bwMode="auto">
              <a:xfrm>
                <a:off x="4502" y="723"/>
                <a:ext cx="34" cy="30"/>
              </a:xfrm>
              <a:custGeom>
                <a:avLst/>
                <a:gdLst/>
                <a:ahLst/>
                <a:cxnLst>
                  <a:cxn ang="0">
                    <a:pos x="8" y="2"/>
                  </a:cxn>
                  <a:cxn ang="0">
                    <a:pos x="5" y="3"/>
                  </a:cxn>
                  <a:cxn ang="0">
                    <a:pos x="4" y="5"/>
                  </a:cxn>
                  <a:cxn ang="0">
                    <a:pos x="2" y="6"/>
                  </a:cxn>
                  <a:cxn ang="0">
                    <a:pos x="1" y="8"/>
                  </a:cxn>
                  <a:cxn ang="0">
                    <a:pos x="0" y="12"/>
                  </a:cxn>
                  <a:cxn ang="0">
                    <a:pos x="0" y="13"/>
                  </a:cxn>
                  <a:cxn ang="0">
                    <a:pos x="0" y="18"/>
                  </a:cxn>
                  <a:cxn ang="0">
                    <a:pos x="2" y="20"/>
                  </a:cxn>
                  <a:cxn ang="0">
                    <a:pos x="4" y="22"/>
                  </a:cxn>
                  <a:cxn ang="0">
                    <a:pos x="5" y="24"/>
                  </a:cxn>
                  <a:cxn ang="0">
                    <a:pos x="8" y="28"/>
                  </a:cxn>
                  <a:cxn ang="0">
                    <a:pos x="11" y="29"/>
                  </a:cxn>
                  <a:cxn ang="0">
                    <a:pos x="17" y="30"/>
                  </a:cxn>
                  <a:cxn ang="0">
                    <a:pos x="23" y="30"/>
                  </a:cxn>
                  <a:cxn ang="0">
                    <a:pos x="28" y="29"/>
                  </a:cxn>
                  <a:cxn ang="0">
                    <a:pos x="30" y="27"/>
                  </a:cxn>
                  <a:cxn ang="0">
                    <a:pos x="32" y="27"/>
                  </a:cxn>
                  <a:cxn ang="0">
                    <a:pos x="34" y="22"/>
                  </a:cxn>
                  <a:cxn ang="0">
                    <a:pos x="34" y="18"/>
                  </a:cxn>
                  <a:cxn ang="0">
                    <a:pos x="34" y="14"/>
                  </a:cxn>
                  <a:cxn ang="0">
                    <a:pos x="33" y="11"/>
                  </a:cxn>
                  <a:cxn ang="0">
                    <a:pos x="32" y="7"/>
                  </a:cxn>
                  <a:cxn ang="0">
                    <a:pos x="32" y="5"/>
                  </a:cxn>
                  <a:cxn ang="0">
                    <a:pos x="28" y="2"/>
                  </a:cxn>
                  <a:cxn ang="0">
                    <a:pos x="27" y="1"/>
                  </a:cxn>
                  <a:cxn ang="0">
                    <a:pos x="24" y="1"/>
                  </a:cxn>
                  <a:cxn ang="0">
                    <a:pos x="22" y="0"/>
                  </a:cxn>
                  <a:cxn ang="0">
                    <a:pos x="18" y="1"/>
                  </a:cxn>
                  <a:cxn ang="0">
                    <a:pos x="13" y="1"/>
                  </a:cxn>
                  <a:cxn ang="0">
                    <a:pos x="8" y="2"/>
                  </a:cxn>
                  <a:cxn ang="0">
                    <a:pos x="6" y="2"/>
                  </a:cxn>
                  <a:cxn ang="0">
                    <a:pos x="7" y="2"/>
                  </a:cxn>
                  <a:cxn ang="0">
                    <a:pos x="8" y="2"/>
                  </a:cxn>
                  <a:cxn ang="0">
                    <a:pos x="7" y="2"/>
                  </a:cxn>
                  <a:cxn ang="0">
                    <a:pos x="8" y="2"/>
                  </a:cxn>
                  <a:cxn ang="0">
                    <a:pos x="7" y="2"/>
                  </a:cxn>
                  <a:cxn ang="0">
                    <a:pos x="8" y="2"/>
                  </a:cxn>
                </a:cxnLst>
                <a:rect l="0" t="0" r="r" b="b"/>
                <a:pathLst>
                  <a:path w="34" h="30">
                    <a:moveTo>
                      <a:pt x="8" y="2"/>
                    </a:moveTo>
                    <a:lnTo>
                      <a:pt x="5" y="3"/>
                    </a:lnTo>
                    <a:lnTo>
                      <a:pt x="4" y="5"/>
                    </a:lnTo>
                    <a:lnTo>
                      <a:pt x="2" y="6"/>
                    </a:lnTo>
                    <a:lnTo>
                      <a:pt x="1" y="8"/>
                    </a:lnTo>
                    <a:lnTo>
                      <a:pt x="0" y="12"/>
                    </a:lnTo>
                    <a:lnTo>
                      <a:pt x="0" y="13"/>
                    </a:lnTo>
                    <a:lnTo>
                      <a:pt x="0" y="18"/>
                    </a:lnTo>
                    <a:lnTo>
                      <a:pt x="2" y="20"/>
                    </a:lnTo>
                    <a:lnTo>
                      <a:pt x="4" y="22"/>
                    </a:lnTo>
                    <a:lnTo>
                      <a:pt x="5" y="24"/>
                    </a:lnTo>
                    <a:lnTo>
                      <a:pt x="8" y="28"/>
                    </a:lnTo>
                    <a:lnTo>
                      <a:pt x="11" y="29"/>
                    </a:lnTo>
                    <a:lnTo>
                      <a:pt x="17" y="30"/>
                    </a:lnTo>
                    <a:lnTo>
                      <a:pt x="23" y="30"/>
                    </a:lnTo>
                    <a:lnTo>
                      <a:pt x="28" y="29"/>
                    </a:lnTo>
                    <a:lnTo>
                      <a:pt x="30" y="27"/>
                    </a:lnTo>
                    <a:lnTo>
                      <a:pt x="32" y="27"/>
                    </a:lnTo>
                    <a:lnTo>
                      <a:pt x="34" y="22"/>
                    </a:lnTo>
                    <a:lnTo>
                      <a:pt x="34" y="18"/>
                    </a:lnTo>
                    <a:lnTo>
                      <a:pt x="34" y="14"/>
                    </a:lnTo>
                    <a:lnTo>
                      <a:pt x="33" y="11"/>
                    </a:lnTo>
                    <a:lnTo>
                      <a:pt x="32" y="7"/>
                    </a:lnTo>
                    <a:lnTo>
                      <a:pt x="32" y="5"/>
                    </a:lnTo>
                    <a:lnTo>
                      <a:pt x="28" y="2"/>
                    </a:lnTo>
                    <a:lnTo>
                      <a:pt x="27" y="1"/>
                    </a:lnTo>
                    <a:lnTo>
                      <a:pt x="24" y="1"/>
                    </a:lnTo>
                    <a:lnTo>
                      <a:pt x="22" y="0"/>
                    </a:lnTo>
                    <a:lnTo>
                      <a:pt x="18" y="1"/>
                    </a:lnTo>
                    <a:lnTo>
                      <a:pt x="13" y="1"/>
                    </a:lnTo>
                    <a:lnTo>
                      <a:pt x="8" y="2"/>
                    </a:lnTo>
                    <a:lnTo>
                      <a:pt x="6" y="2"/>
                    </a:lnTo>
                    <a:lnTo>
                      <a:pt x="7" y="2"/>
                    </a:lnTo>
                    <a:lnTo>
                      <a:pt x="8" y="2"/>
                    </a:lnTo>
                    <a:lnTo>
                      <a:pt x="7" y="2"/>
                    </a:lnTo>
                    <a:lnTo>
                      <a:pt x="8" y="2"/>
                    </a:lnTo>
                    <a:lnTo>
                      <a:pt x="7" y="2"/>
                    </a:lnTo>
                    <a:lnTo>
                      <a:pt x="8" y="2"/>
                    </a:lnTo>
                  </a:path>
                </a:pathLst>
              </a:custGeom>
              <a:solidFill>
                <a:srgbClr val="52D452"/>
              </a:solidFill>
              <a:ln w="19050" cmpd="sng">
                <a:noFill/>
                <a:prstDash val="solid"/>
                <a:round/>
                <a:headEnd/>
                <a:tailEnd/>
              </a:ln>
            </p:spPr>
            <p:txBody>
              <a:bodyPr/>
              <a:lstStyle/>
              <a:p>
                <a:endParaRPr lang="en-US"/>
              </a:p>
            </p:txBody>
          </p:sp>
          <p:sp>
            <p:nvSpPr>
              <p:cNvPr id="275" name="Freeform 960"/>
              <p:cNvSpPr>
                <a:spLocks/>
              </p:cNvSpPr>
              <p:nvPr/>
            </p:nvSpPr>
            <p:spPr bwMode="auto">
              <a:xfrm>
                <a:off x="4485" y="725"/>
                <a:ext cx="69" cy="21"/>
              </a:xfrm>
              <a:custGeom>
                <a:avLst/>
                <a:gdLst/>
                <a:ahLst/>
                <a:cxnLst>
                  <a:cxn ang="0">
                    <a:pos x="69" y="21"/>
                  </a:cxn>
                  <a:cxn ang="0">
                    <a:pos x="68" y="20"/>
                  </a:cxn>
                  <a:cxn ang="0">
                    <a:pos x="66" y="16"/>
                  </a:cxn>
                  <a:cxn ang="0">
                    <a:pos x="61" y="9"/>
                  </a:cxn>
                  <a:cxn ang="0">
                    <a:pos x="54" y="3"/>
                  </a:cxn>
                  <a:cxn ang="0">
                    <a:pos x="52" y="1"/>
                  </a:cxn>
                  <a:cxn ang="0">
                    <a:pos x="47" y="1"/>
                  </a:cxn>
                  <a:cxn ang="0">
                    <a:pos x="36" y="0"/>
                  </a:cxn>
                  <a:cxn ang="0">
                    <a:pos x="17" y="3"/>
                  </a:cxn>
                  <a:cxn ang="0">
                    <a:pos x="8" y="7"/>
                  </a:cxn>
                  <a:cxn ang="0">
                    <a:pos x="2" y="15"/>
                  </a:cxn>
                  <a:cxn ang="0">
                    <a:pos x="0" y="18"/>
                  </a:cxn>
                </a:cxnLst>
                <a:rect l="0" t="0" r="r" b="b"/>
                <a:pathLst>
                  <a:path w="69" h="21">
                    <a:moveTo>
                      <a:pt x="69" y="21"/>
                    </a:moveTo>
                    <a:lnTo>
                      <a:pt x="68" y="20"/>
                    </a:lnTo>
                    <a:lnTo>
                      <a:pt x="66" y="16"/>
                    </a:lnTo>
                    <a:lnTo>
                      <a:pt x="61" y="9"/>
                    </a:lnTo>
                    <a:lnTo>
                      <a:pt x="54" y="3"/>
                    </a:lnTo>
                    <a:lnTo>
                      <a:pt x="52" y="1"/>
                    </a:lnTo>
                    <a:lnTo>
                      <a:pt x="47" y="1"/>
                    </a:lnTo>
                    <a:lnTo>
                      <a:pt x="36" y="0"/>
                    </a:lnTo>
                    <a:lnTo>
                      <a:pt x="17" y="3"/>
                    </a:lnTo>
                    <a:lnTo>
                      <a:pt x="8" y="7"/>
                    </a:lnTo>
                    <a:lnTo>
                      <a:pt x="2" y="15"/>
                    </a:lnTo>
                    <a:lnTo>
                      <a:pt x="0" y="18"/>
                    </a:lnTo>
                  </a:path>
                </a:pathLst>
              </a:custGeom>
              <a:solidFill>
                <a:srgbClr val="52D452"/>
              </a:solidFill>
              <a:ln w="19050" cmpd="sng">
                <a:noFill/>
                <a:prstDash val="solid"/>
                <a:round/>
                <a:headEnd/>
                <a:tailEnd/>
              </a:ln>
            </p:spPr>
            <p:txBody>
              <a:bodyPr/>
              <a:lstStyle/>
              <a:p>
                <a:endParaRPr lang="en-US"/>
              </a:p>
            </p:txBody>
          </p:sp>
          <p:sp>
            <p:nvSpPr>
              <p:cNvPr id="276" name="Freeform 961"/>
              <p:cNvSpPr>
                <a:spLocks/>
              </p:cNvSpPr>
              <p:nvPr/>
            </p:nvSpPr>
            <p:spPr bwMode="auto">
              <a:xfrm>
                <a:off x="4486" y="718"/>
                <a:ext cx="68" cy="16"/>
              </a:xfrm>
              <a:custGeom>
                <a:avLst/>
                <a:gdLst/>
                <a:ahLst/>
                <a:cxnLst>
                  <a:cxn ang="0">
                    <a:pos x="0" y="16"/>
                  </a:cxn>
                  <a:cxn ang="0">
                    <a:pos x="4" y="12"/>
                  </a:cxn>
                  <a:cxn ang="0">
                    <a:pos x="11" y="7"/>
                  </a:cxn>
                  <a:cxn ang="0">
                    <a:pos x="20" y="3"/>
                  </a:cxn>
                  <a:cxn ang="0">
                    <a:pos x="29" y="1"/>
                  </a:cxn>
                  <a:cxn ang="0">
                    <a:pos x="38" y="0"/>
                  </a:cxn>
                  <a:cxn ang="0">
                    <a:pos x="48" y="1"/>
                  </a:cxn>
                  <a:cxn ang="0">
                    <a:pos x="53" y="1"/>
                  </a:cxn>
                  <a:cxn ang="0">
                    <a:pos x="57" y="3"/>
                  </a:cxn>
                  <a:cxn ang="0">
                    <a:pos x="59" y="5"/>
                  </a:cxn>
                  <a:cxn ang="0">
                    <a:pos x="61" y="8"/>
                  </a:cxn>
                  <a:cxn ang="0">
                    <a:pos x="66" y="14"/>
                  </a:cxn>
                  <a:cxn ang="0">
                    <a:pos x="68" y="16"/>
                  </a:cxn>
                </a:cxnLst>
                <a:rect l="0" t="0" r="r" b="b"/>
                <a:pathLst>
                  <a:path w="68" h="16">
                    <a:moveTo>
                      <a:pt x="0" y="16"/>
                    </a:moveTo>
                    <a:lnTo>
                      <a:pt x="4" y="12"/>
                    </a:lnTo>
                    <a:lnTo>
                      <a:pt x="11" y="7"/>
                    </a:lnTo>
                    <a:lnTo>
                      <a:pt x="20" y="3"/>
                    </a:lnTo>
                    <a:lnTo>
                      <a:pt x="29" y="1"/>
                    </a:lnTo>
                    <a:lnTo>
                      <a:pt x="38" y="0"/>
                    </a:lnTo>
                    <a:lnTo>
                      <a:pt x="48" y="1"/>
                    </a:lnTo>
                    <a:lnTo>
                      <a:pt x="53" y="1"/>
                    </a:lnTo>
                    <a:lnTo>
                      <a:pt x="57" y="3"/>
                    </a:lnTo>
                    <a:lnTo>
                      <a:pt x="59" y="5"/>
                    </a:lnTo>
                    <a:lnTo>
                      <a:pt x="61" y="8"/>
                    </a:lnTo>
                    <a:lnTo>
                      <a:pt x="66" y="14"/>
                    </a:lnTo>
                    <a:lnTo>
                      <a:pt x="68" y="16"/>
                    </a:lnTo>
                  </a:path>
                </a:pathLst>
              </a:custGeom>
              <a:solidFill>
                <a:srgbClr val="52D452"/>
              </a:solidFill>
              <a:ln w="19050" cmpd="sng">
                <a:noFill/>
                <a:prstDash val="solid"/>
                <a:round/>
                <a:headEnd/>
                <a:tailEnd/>
              </a:ln>
            </p:spPr>
            <p:txBody>
              <a:bodyPr/>
              <a:lstStyle/>
              <a:p>
                <a:endParaRPr lang="en-US"/>
              </a:p>
            </p:txBody>
          </p:sp>
          <p:sp>
            <p:nvSpPr>
              <p:cNvPr id="277" name="Freeform 962"/>
              <p:cNvSpPr>
                <a:spLocks/>
              </p:cNvSpPr>
              <p:nvPr/>
            </p:nvSpPr>
            <p:spPr bwMode="auto">
              <a:xfrm>
                <a:off x="4513" y="731"/>
                <a:ext cx="11" cy="12"/>
              </a:xfrm>
              <a:custGeom>
                <a:avLst/>
                <a:gdLst/>
                <a:ahLst/>
                <a:cxnLst>
                  <a:cxn ang="0">
                    <a:pos x="6" y="12"/>
                  </a:cxn>
                  <a:cxn ang="0">
                    <a:pos x="7" y="12"/>
                  </a:cxn>
                  <a:cxn ang="0">
                    <a:pos x="10" y="11"/>
                  </a:cxn>
                  <a:cxn ang="0">
                    <a:pos x="10" y="10"/>
                  </a:cxn>
                  <a:cxn ang="0">
                    <a:pos x="10" y="8"/>
                  </a:cxn>
                  <a:cxn ang="0">
                    <a:pos x="11" y="6"/>
                  </a:cxn>
                  <a:cxn ang="0">
                    <a:pos x="10" y="4"/>
                  </a:cxn>
                  <a:cxn ang="0">
                    <a:pos x="10" y="3"/>
                  </a:cxn>
                  <a:cxn ang="0">
                    <a:pos x="8" y="1"/>
                  </a:cxn>
                  <a:cxn ang="0">
                    <a:pos x="6" y="0"/>
                  </a:cxn>
                  <a:cxn ang="0">
                    <a:pos x="4" y="1"/>
                  </a:cxn>
                  <a:cxn ang="0">
                    <a:pos x="1" y="3"/>
                  </a:cxn>
                  <a:cxn ang="0">
                    <a:pos x="0" y="4"/>
                  </a:cxn>
                  <a:cxn ang="0">
                    <a:pos x="0" y="6"/>
                  </a:cxn>
                  <a:cxn ang="0">
                    <a:pos x="0" y="6"/>
                  </a:cxn>
                  <a:cxn ang="0">
                    <a:pos x="0" y="8"/>
                  </a:cxn>
                  <a:cxn ang="0">
                    <a:pos x="0" y="10"/>
                  </a:cxn>
                  <a:cxn ang="0">
                    <a:pos x="1" y="11"/>
                  </a:cxn>
                  <a:cxn ang="0">
                    <a:pos x="2" y="12"/>
                  </a:cxn>
                  <a:cxn ang="0">
                    <a:pos x="6" y="12"/>
                  </a:cxn>
                  <a:cxn ang="0">
                    <a:pos x="5" y="12"/>
                  </a:cxn>
                  <a:cxn ang="0">
                    <a:pos x="6" y="12"/>
                  </a:cxn>
                  <a:cxn ang="0">
                    <a:pos x="5" y="12"/>
                  </a:cxn>
                  <a:cxn ang="0">
                    <a:pos x="6" y="12"/>
                  </a:cxn>
                  <a:cxn ang="0">
                    <a:pos x="6" y="12"/>
                  </a:cxn>
                </a:cxnLst>
                <a:rect l="0" t="0" r="r" b="b"/>
                <a:pathLst>
                  <a:path w="11" h="12">
                    <a:moveTo>
                      <a:pt x="6" y="12"/>
                    </a:moveTo>
                    <a:lnTo>
                      <a:pt x="7" y="12"/>
                    </a:lnTo>
                    <a:lnTo>
                      <a:pt x="10" y="11"/>
                    </a:lnTo>
                    <a:lnTo>
                      <a:pt x="10" y="10"/>
                    </a:lnTo>
                    <a:lnTo>
                      <a:pt x="10" y="8"/>
                    </a:lnTo>
                    <a:lnTo>
                      <a:pt x="11" y="6"/>
                    </a:lnTo>
                    <a:lnTo>
                      <a:pt x="10" y="4"/>
                    </a:lnTo>
                    <a:lnTo>
                      <a:pt x="10" y="3"/>
                    </a:lnTo>
                    <a:lnTo>
                      <a:pt x="8" y="1"/>
                    </a:lnTo>
                    <a:lnTo>
                      <a:pt x="6" y="0"/>
                    </a:lnTo>
                    <a:lnTo>
                      <a:pt x="4" y="1"/>
                    </a:lnTo>
                    <a:lnTo>
                      <a:pt x="1" y="3"/>
                    </a:lnTo>
                    <a:lnTo>
                      <a:pt x="0" y="4"/>
                    </a:lnTo>
                    <a:lnTo>
                      <a:pt x="0" y="6"/>
                    </a:lnTo>
                    <a:lnTo>
                      <a:pt x="0" y="6"/>
                    </a:lnTo>
                    <a:lnTo>
                      <a:pt x="0" y="8"/>
                    </a:lnTo>
                    <a:lnTo>
                      <a:pt x="0" y="10"/>
                    </a:lnTo>
                    <a:lnTo>
                      <a:pt x="1" y="11"/>
                    </a:lnTo>
                    <a:lnTo>
                      <a:pt x="2" y="12"/>
                    </a:lnTo>
                    <a:lnTo>
                      <a:pt x="6" y="12"/>
                    </a:lnTo>
                    <a:lnTo>
                      <a:pt x="5" y="12"/>
                    </a:lnTo>
                    <a:lnTo>
                      <a:pt x="6" y="12"/>
                    </a:lnTo>
                    <a:lnTo>
                      <a:pt x="5" y="12"/>
                    </a:lnTo>
                    <a:lnTo>
                      <a:pt x="6" y="12"/>
                    </a:lnTo>
                    <a:lnTo>
                      <a:pt x="6" y="12"/>
                    </a:lnTo>
                    <a:close/>
                  </a:path>
                </a:pathLst>
              </a:custGeom>
              <a:solidFill>
                <a:srgbClr val="52D452"/>
              </a:solidFill>
              <a:ln w="19050" cmpd="sng">
                <a:noFill/>
                <a:round/>
                <a:headEnd/>
                <a:tailEnd/>
              </a:ln>
            </p:spPr>
            <p:txBody>
              <a:bodyPr/>
              <a:lstStyle/>
              <a:p>
                <a:endParaRPr lang="en-US"/>
              </a:p>
            </p:txBody>
          </p:sp>
          <p:sp>
            <p:nvSpPr>
              <p:cNvPr id="278" name="Freeform 963"/>
              <p:cNvSpPr>
                <a:spLocks/>
              </p:cNvSpPr>
              <p:nvPr/>
            </p:nvSpPr>
            <p:spPr bwMode="auto">
              <a:xfrm>
                <a:off x="4513" y="731"/>
                <a:ext cx="11" cy="12"/>
              </a:xfrm>
              <a:custGeom>
                <a:avLst/>
                <a:gdLst/>
                <a:ahLst/>
                <a:cxnLst>
                  <a:cxn ang="0">
                    <a:pos x="6" y="12"/>
                  </a:cxn>
                  <a:cxn ang="0">
                    <a:pos x="7" y="12"/>
                  </a:cxn>
                  <a:cxn ang="0">
                    <a:pos x="10" y="11"/>
                  </a:cxn>
                  <a:cxn ang="0">
                    <a:pos x="10" y="10"/>
                  </a:cxn>
                  <a:cxn ang="0">
                    <a:pos x="10" y="8"/>
                  </a:cxn>
                  <a:cxn ang="0">
                    <a:pos x="11" y="6"/>
                  </a:cxn>
                  <a:cxn ang="0">
                    <a:pos x="10" y="4"/>
                  </a:cxn>
                  <a:cxn ang="0">
                    <a:pos x="10" y="3"/>
                  </a:cxn>
                  <a:cxn ang="0">
                    <a:pos x="8" y="1"/>
                  </a:cxn>
                  <a:cxn ang="0">
                    <a:pos x="6" y="0"/>
                  </a:cxn>
                  <a:cxn ang="0">
                    <a:pos x="4" y="1"/>
                  </a:cxn>
                  <a:cxn ang="0">
                    <a:pos x="1" y="3"/>
                  </a:cxn>
                  <a:cxn ang="0">
                    <a:pos x="0" y="4"/>
                  </a:cxn>
                  <a:cxn ang="0">
                    <a:pos x="0" y="6"/>
                  </a:cxn>
                  <a:cxn ang="0">
                    <a:pos x="0" y="6"/>
                  </a:cxn>
                  <a:cxn ang="0">
                    <a:pos x="0" y="8"/>
                  </a:cxn>
                  <a:cxn ang="0">
                    <a:pos x="0" y="10"/>
                  </a:cxn>
                  <a:cxn ang="0">
                    <a:pos x="1" y="11"/>
                  </a:cxn>
                  <a:cxn ang="0">
                    <a:pos x="2" y="12"/>
                  </a:cxn>
                  <a:cxn ang="0">
                    <a:pos x="6" y="12"/>
                  </a:cxn>
                  <a:cxn ang="0">
                    <a:pos x="5" y="12"/>
                  </a:cxn>
                  <a:cxn ang="0">
                    <a:pos x="6" y="12"/>
                  </a:cxn>
                  <a:cxn ang="0">
                    <a:pos x="5" y="12"/>
                  </a:cxn>
                  <a:cxn ang="0">
                    <a:pos x="6" y="12"/>
                  </a:cxn>
                </a:cxnLst>
                <a:rect l="0" t="0" r="r" b="b"/>
                <a:pathLst>
                  <a:path w="11" h="12">
                    <a:moveTo>
                      <a:pt x="6" y="12"/>
                    </a:moveTo>
                    <a:lnTo>
                      <a:pt x="7" y="12"/>
                    </a:lnTo>
                    <a:lnTo>
                      <a:pt x="10" y="11"/>
                    </a:lnTo>
                    <a:lnTo>
                      <a:pt x="10" y="10"/>
                    </a:lnTo>
                    <a:lnTo>
                      <a:pt x="10" y="8"/>
                    </a:lnTo>
                    <a:lnTo>
                      <a:pt x="11" y="6"/>
                    </a:lnTo>
                    <a:lnTo>
                      <a:pt x="10" y="4"/>
                    </a:lnTo>
                    <a:lnTo>
                      <a:pt x="10" y="3"/>
                    </a:lnTo>
                    <a:lnTo>
                      <a:pt x="8" y="1"/>
                    </a:lnTo>
                    <a:lnTo>
                      <a:pt x="6" y="0"/>
                    </a:lnTo>
                    <a:lnTo>
                      <a:pt x="4" y="1"/>
                    </a:lnTo>
                    <a:lnTo>
                      <a:pt x="1" y="3"/>
                    </a:lnTo>
                    <a:lnTo>
                      <a:pt x="0" y="4"/>
                    </a:lnTo>
                    <a:lnTo>
                      <a:pt x="0" y="6"/>
                    </a:lnTo>
                    <a:lnTo>
                      <a:pt x="0" y="6"/>
                    </a:lnTo>
                    <a:lnTo>
                      <a:pt x="0" y="8"/>
                    </a:lnTo>
                    <a:lnTo>
                      <a:pt x="0" y="10"/>
                    </a:lnTo>
                    <a:lnTo>
                      <a:pt x="1" y="11"/>
                    </a:lnTo>
                    <a:lnTo>
                      <a:pt x="2" y="12"/>
                    </a:lnTo>
                    <a:lnTo>
                      <a:pt x="6" y="12"/>
                    </a:lnTo>
                    <a:lnTo>
                      <a:pt x="5" y="12"/>
                    </a:lnTo>
                    <a:lnTo>
                      <a:pt x="6" y="12"/>
                    </a:lnTo>
                    <a:lnTo>
                      <a:pt x="5" y="12"/>
                    </a:lnTo>
                    <a:lnTo>
                      <a:pt x="6" y="12"/>
                    </a:lnTo>
                  </a:path>
                </a:pathLst>
              </a:custGeom>
              <a:solidFill>
                <a:srgbClr val="52D452"/>
              </a:solidFill>
              <a:ln w="19050" cmpd="sng">
                <a:noFill/>
                <a:prstDash val="solid"/>
                <a:round/>
                <a:headEnd/>
                <a:tailEnd/>
              </a:ln>
            </p:spPr>
            <p:txBody>
              <a:bodyPr/>
              <a:lstStyle/>
              <a:p>
                <a:endParaRPr lang="en-US"/>
              </a:p>
            </p:txBody>
          </p:sp>
          <p:sp>
            <p:nvSpPr>
              <p:cNvPr id="279" name="Freeform 964"/>
              <p:cNvSpPr>
                <a:spLocks/>
              </p:cNvSpPr>
              <p:nvPr/>
            </p:nvSpPr>
            <p:spPr bwMode="auto">
              <a:xfrm>
                <a:off x="4521" y="731"/>
                <a:ext cx="5" cy="6"/>
              </a:xfrm>
              <a:custGeom>
                <a:avLst/>
                <a:gdLst/>
                <a:ahLst/>
                <a:cxnLst>
                  <a:cxn ang="0">
                    <a:pos x="3" y="0"/>
                  </a:cxn>
                  <a:cxn ang="0">
                    <a:pos x="2" y="1"/>
                  </a:cxn>
                  <a:cxn ang="0">
                    <a:pos x="0" y="3"/>
                  </a:cxn>
                  <a:cxn ang="0">
                    <a:pos x="0" y="4"/>
                  </a:cxn>
                  <a:cxn ang="0">
                    <a:pos x="0" y="5"/>
                  </a:cxn>
                  <a:cxn ang="0">
                    <a:pos x="2" y="6"/>
                  </a:cxn>
                  <a:cxn ang="0">
                    <a:pos x="4" y="6"/>
                  </a:cxn>
                  <a:cxn ang="0">
                    <a:pos x="5" y="5"/>
                  </a:cxn>
                  <a:cxn ang="0">
                    <a:pos x="5" y="3"/>
                  </a:cxn>
                  <a:cxn ang="0">
                    <a:pos x="5" y="1"/>
                  </a:cxn>
                  <a:cxn ang="0">
                    <a:pos x="4" y="0"/>
                  </a:cxn>
                  <a:cxn ang="0">
                    <a:pos x="3" y="0"/>
                  </a:cxn>
                  <a:cxn ang="0">
                    <a:pos x="3" y="0"/>
                  </a:cxn>
                  <a:cxn ang="0">
                    <a:pos x="2" y="0"/>
                  </a:cxn>
                  <a:cxn ang="0">
                    <a:pos x="3" y="0"/>
                  </a:cxn>
                  <a:cxn ang="0">
                    <a:pos x="2" y="0"/>
                  </a:cxn>
                  <a:cxn ang="0">
                    <a:pos x="3" y="0"/>
                  </a:cxn>
                  <a:cxn ang="0">
                    <a:pos x="3" y="0"/>
                  </a:cxn>
                </a:cxnLst>
                <a:rect l="0" t="0" r="r" b="b"/>
                <a:pathLst>
                  <a:path w="5" h="6">
                    <a:moveTo>
                      <a:pt x="3" y="0"/>
                    </a:moveTo>
                    <a:lnTo>
                      <a:pt x="2" y="1"/>
                    </a:lnTo>
                    <a:lnTo>
                      <a:pt x="0" y="3"/>
                    </a:lnTo>
                    <a:lnTo>
                      <a:pt x="0" y="4"/>
                    </a:lnTo>
                    <a:lnTo>
                      <a:pt x="0" y="5"/>
                    </a:lnTo>
                    <a:lnTo>
                      <a:pt x="2" y="6"/>
                    </a:lnTo>
                    <a:lnTo>
                      <a:pt x="4" y="6"/>
                    </a:lnTo>
                    <a:lnTo>
                      <a:pt x="5" y="5"/>
                    </a:lnTo>
                    <a:lnTo>
                      <a:pt x="5" y="3"/>
                    </a:lnTo>
                    <a:lnTo>
                      <a:pt x="5" y="1"/>
                    </a:lnTo>
                    <a:lnTo>
                      <a:pt x="4" y="0"/>
                    </a:lnTo>
                    <a:lnTo>
                      <a:pt x="3" y="0"/>
                    </a:lnTo>
                    <a:lnTo>
                      <a:pt x="3" y="0"/>
                    </a:lnTo>
                    <a:lnTo>
                      <a:pt x="2" y="0"/>
                    </a:lnTo>
                    <a:lnTo>
                      <a:pt x="3" y="0"/>
                    </a:lnTo>
                    <a:lnTo>
                      <a:pt x="2" y="0"/>
                    </a:lnTo>
                    <a:lnTo>
                      <a:pt x="3" y="0"/>
                    </a:lnTo>
                    <a:lnTo>
                      <a:pt x="3" y="0"/>
                    </a:lnTo>
                    <a:close/>
                  </a:path>
                </a:pathLst>
              </a:custGeom>
              <a:solidFill>
                <a:srgbClr val="52D452"/>
              </a:solidFill>
              <a:ln w="19050" cmpd="sng">
                <a:noFill/>
                <a:round/>
                <a:headEnd/>
                <a:tailEnd/>
              </a:ln>
            </p:spPr>
            <p:txBody>
              <a:bodyPr/>
              <a:lstStyle/>
              <a:p>
                <a:endParaRPr lang="en-US"/>
              </a:p>
            </p:txBody>
          </p:sp>
          <p:sp>
            <p:nvSpPr>
              <p:cNvPr id="280" name="Freeform 965"/>
              <p:cNvSpPr>
                <a:spLocks/>
              </p:cNvSpPr>
              <p:nvPr/>
            </p:nvSpPr>
            <p:spPr bwMode="auto">
              <a:xfrm>
                <a:off x="4521" y="731"/>
                <a:ext cx="5" cy="6"/>
              </a:xfrm>
              <a:custGeom>
                <a:avLst/>
                <a:gdLst/>
                <a:ahLst/>
                <a:cxnLst>
                  <a:cxn ang="0">
                    <a:pos x="3" y="0"/>
                  </a:cxn>
                  <a:cxn ang="0">
                    <a:pos x="2" y="1"/>
                  </a:cxn>
                  <a:cxn ang="0">
                    <a:pos x="0" y="3"/>
                  </a:cxn>
                  <a:cxn ang="0">
                    <a:pos x="0" y="4"/>
                  </a:cxn>
                  <a:cxn ang="0">
                    <a:pos x="0" y="5"/>
                  </a:cxn>
                  <a:cxn ang="0">
                    <a:pos x="2" y="6"/>
                  </a:cxn>
                  <a:cxn ang="0">
                    <a:pos x="4" y="6"/>
                  </a:cxn>
                  <a:cxn ang="0">
                    <a:pos x="5" y="5"/>
                  </a:cxn>
                  <a:cxn ang="0">
                    <a:pos x="5" y="3"/>
                  </a:cxn>
                  <a:cxn ang="0">
                    <a:pos x="5" y="1"/>
                  </a:cxn>
                  <a:cxn ang="0">
                    <a:pos x="4" y="0"/>
                  </a:cxn>
                  <a:cxn ang="0">
                    <a:pos x="3" y="0"/>
                  </a:cxn>
                  <a:cxn ang="0">
                    <a:pos x="3" y="0"/>
                  </a:cxn>
                  <a:cxn ang="0">
                    <a:pos x="2" y="0"/>
                  </a:cxn>
                  <a:cxn ang="0">
                    <a:pos x="3" y="0"/>
                  </a:cxn>
                  <a:cxn ang="0">
                    <a:pos x="2" y="0"/>
                  </a:cxn>
                  <a:cxn ang="0">
                    <a:pos x="3" y="0"/>
                  </a:cxn>
                </a:cxnLst>
                <a:rect l="0" t="0" r="r" b="b"/>
                <a:pathLst>
                  <a:path w="5" h="6">
                    <a:moveTo>
                      <a:pt x="3" y="0"/>
                    </a:moveTo>
                    <a:lnTo>
                      <a:pt x="2" y="1"/>
                    </a:lnTo>
                    <a:lnTo>
                      <a:pt x="0" y="3"/>
                    </a:lnTo>
                    <a:lnTo>
                      <a:pt x="0" y="4"/>
                    </a:lnTo>
                    <a:lnTo>
                      <a:pt x="0" y="5"/>
                    </a:lnTo>
                    <a:lnTo>
                      <a:pt x="2" y="6"/>
                    </a:lnTo>
                    <a:lnTo>
                      <a:pt x="4" y="6"/>
                    </a:lnTo>
                    <a:lnTo>
                      <a:pt x="5" y="5"/>
                    </a:lnTo>
                    <a:lnTo>
                      <a:pt x="5" y="3"/>
                    </a:lnTo>
                    <a:lnTo>
                      <a:pt x="5" y="1"/>
                    </a:lnTo>
                    <a:lnTo>
                      <a:pt x="4" y="0"/>
                    </a:lnTo>
                    <a:lnTo>
                      <a:pt x="3" y="0"/>
                    </a:lnTo>
                    <a:lnTo>
                      <a:pt x="3" y="0"/>
                    </a:lnTo>
                    <a:lnTo>
                      <a:pt x="2" y="0"/>
                    </a:lnTo>
                    <a:lnTo>
                      <a:pt x="3" y="0"/>
                    </a:lnTo>
                    <a:lnTo>
                      <a:pt x="2" y="0"/>
                    </a:lnTo>
                    <a:lnTo>
                      <a:pt x="3" y="0"/>
                    </a:lnTo>
                  </a:path>
                </a:pathLst>
              </a:custGeom>
              <a:solidFill>
                <a:srgbClr val="52D452"/>
              </a:solidFill>
              <a:ln w="19050" cmpd="sng">
                <a:noFill/>
                <a:prstDash val="solid"/>
                <a:round/>
                <a:headEnd/>
                <a:tailEnd/>
              </a:ln>
            </p:spPr>
            <p:txBody>
              <a:bodyPr/>
              <a:lstStyle/>
              <a:p>
                <a:endParaRPr lang="en-US"/>
              </a:p>
            </p:txBody>
          </p:sp>
          <p:sp>
            <p:nvSpPr>
              <p:cNvPr id="281" name="Freeform 966"/>
              <p:cNvSpPr>
                <a:spLocks/>
              </p:cNvSpPr>
              <p:nvPr/>
            </p:nvSpPr>
            <p:spPr bwMode="auto">
              <a:xfrm>
                <a:off x="4458" y="562"/>
                <a:ext cx="66" cy="84"/>
              </a:xfrm>
              <a:custGeom>
                <a:avLst/>
                <a:gdLst/>
                <a:ahLst/>
                <a:cxnLst>
                  <a:cxn ang="0">
                    <a:pos x="66" y="0"/>
                  </a:cxn>
                  <a:cxn ang="0">
                    <a:pos x="61" y="8"/>
                  </a:cxn>
                  <a:cxn ang="0">
                    <a:pos x="50" y="23"/>
                  </a:cxn>
                  <a:cxn ang="0">
                    <a:pos x="27" y="51"/>
                  </a:cxn>
                  <a:cxn ang="0">
                    <a:pos x="5" y="78"/>
                  </a:cxn>
                  <a:cxn ang="0">
                    <a:pos x="0" y="84"/>
                  </a:cxn>
                </a:cxnLst>
                <a:rect l="0" t="0" r="r" b="b"/>
                <a:pathLst>
                  <a:path w="66" h="84">
                    <a:moveTo>
                      <a:pt x="66" y="0"/>
                    </a:moveTo>
                    <a:lnTo>
                      <a:pt x="61" y="8"/>
                    </a:lnTo>
                    <a:lnTo>
                      <a:pt x="50" y="23"/>
                    </a:lnTo>
                    <a:lnTo>
                      <a:pt x="27" y="51"/>
                    </a:lnTo>
                    <a:lnTo>
                      <a:pt x="5" y="78"/>
                    </a:lnTo>
                    <a:lnTo>
                      <a:pt x="0" y="84"/>
                    </a:lnTo>
                  </a:path>
                </a:pathLst>
              </a:custGeom>
              <a:solidFill>
                <a:srgbClr val="52D452"/>
              </a:solidFill>
              <a:ln w="19050" cmpd="sng">
                <a:noFill/>
                <a:prstDash val="solid"/>
                <a:round/>
                <a:headEnd/>
                <a:tailEnd/>
              </a:ln>
            </p:spPr>
            <p:txBody>
              <a:bodyPr/>
              <a:lstStyle/>
              <a:p>
                <a:endParaRPr lang="en-US"/>
              </a:p>
            </p:txBody>
          </p:sp>
          <p:sp>
            <p:nvSpPr>
              <p:cNvPr id="282" name="Freeform 967"/>
              <p:cNvSpPr>
                <a:spLocks/>
              </p:cNvSpPr>
              <p:nvPr/>
            </p:nvSpPr>
            <p:spPr bwMode="auto">
              <a:xfrm>
                <a:off x="4405" y="775"/>
                <a:ext cx="29" cy="159"/>
              </a:xfrm>
              <a:custGeom>
                <a:avLst/>
                <a:gdLst/>
                <a:ahLst/>
                <a:cxnLst>
                  <a:cxn ang="0">
                    <a:pos x="29" y="0"/>
                  </a:cxn>
                  <a:cxn ang="0">
                    <a:pos x="26" y="7"/>
                  </a:cxn>
                  <a:cxn ang="0">
                    <a:pos x="21" y="21"/>
                  </a:cxn>
                  <a:cxn ang="0">
                    <a:pos x="11" y="48"/>
                  </a:cxn>
                  <a:cxn ang="0">
                    <a:pos x="4" y="76"/>
                  </a:cxn>
                  <a:cxn ang="0">
                    <a:pos x="4" y="82"/>
                  </a:cxn>
                  <a:cxn ang="0">
                    <a:pos x="3" y="89"/>
                  </a:cxn>
                  <a:cxn ang="0">
                    <a:pos x="2" y="103"/>
                  </a:cxn>
                  <a:cxn ang="0">
                    <a:pos x="0" y="129"/>
                  </a:cxn>
                  <a:cxn ang="0">
                    <a:pos x="8" y="154"/>
                  </a:cxn>
                  <a:cxn ang="0">
                    <a:pos x="13" y="159"/>
                  </a:cxn>
                </a:cxnLst>
                <a:rect l="0" t="0" r="r" b="b"/>
                <a:pathLst>
                  <a:path w="29" h="159">
                    <a:moveTo>
                      <a:pt x="29" y="0"/>
                    </a:moveTo>
                    <a:lnTo>
                      <a:pt x="26" y="7"/>
                    </a:lnTo>
                    <a:lnTo>
                      <a:pt x="21" y="21"/>
                    </a:lnTo>
                    <a:lnTo>
                      <a:pt x="11" y="48"/>
                    </a:lnTo>
                    <a:lnTo>
                      <a:pt x="4" y="76"/>
                    </a:lnTo>
                    <a:lnTo>
                      <a:pt x="4" y="82"/>
                    </a:lnTo>
                    <a:lnTo>
                      <a:pt x="3" y="89"/>
                    </a:lnTo>
                    <a:lnTo>
                      <a:pt x="2" y="103"/>
                    </a:lnTo>
                    <a:lnTo>
                      <a:pt x="0" y="129"/>
                    </a:lnTo>
                    <a:lnTo>
                      <a:pt x="8" y="154"/>
                    </a:lnTo>
                    <a:lnTo>
                      <a:pt x="13" y="159"/>
                    </a:lnTo>
                  </a:path>
                </a:pathLst>
              </a:custGeom>
              <a:solidFill>
                <a:srgbClr val="52D452"/>
              </a:solidFill>
              <a:ln w="19050" cmpd="sng">
                <a:noFill/>
                <a:prstDash val="solid"/>
                <a:round/>
                <a:headEnd/>
                <a:tailEnd/>
              </a:ln>
            </p:spPr>
            <p:txBody>
              <a:bodyPr/>
              <a:lstStyle/>
              <a:p>
                <a:endParaRPr lang="en-US"/>
              </a:p>
            </p:txBody>
          </p:sp>
          <p:sp>
            <p:nvSpPr>
              <p:cNvPr id="283" name="Freeform 968"/>
              <p:cNvSpPr>
                <a:spLocks/>
              </p:cNvSpPr>
              <p:nvPr/>
            </p:nvSpPr>
            <p:spPr bwMode="auto">
              <a:xfrm>
                <a:off x="4343" y="659"/>
                <a:ext cx="111" cy="249"/>
              </a:xfrm>
              <a:custGeom>
                <a:avLst/>
                <a:gdLst/>
                <a:ahLst/>
                <a:cxnLst>
                  <a:cxn ang="0">
                    <a:pos x="111" y="0"/>
                  </a:cxn>
                  <a:cxn ang="0">
                    <a:pos x="109" y="3"/>
                  </a:cxn>
                  <a:cxn ang="0">
                    <a:pos x="106" y="5"/>
                  </a:cxn>
                  <a:cxn ang="0">
                    <a:pos x="104" y="11"/>
                  </a:cxn>
                  <a:cxn ang="0">
                    <a:pos x="103" y="16"/>
                  </a:cxn>
                  <a:cxn ang="0">
                    <a:pos x="103" y="17"/>
                  </a:cxn>
                  <a:cxn ang="0">
                    <a:pos x="100" y="33"/>
                  </a:cxn>
                  <a:cxn ang="0">
                    <a:pos x="94" y="62"/>
                  </a:cxn>
                  <a:cxn ang="0">
                    <a:pos x="71" y="114"/>
                  </a:cxn>
                  <a:cxn ang="0">
                    <a:pos x="33" y="159"/>
                  </a:cxn>
                  <a:cxn ang="0">
                    <a:pos x="22" y="169"/>
                  </a:cxn>
                  <a:cxn ang="0">
                    <a:pos x="16" y="175"/>
                  </a:cxn>
                  <a:cxn ang="0">
                    <a:pos x="9" y="186"/>
                  </a:cxn>
                  <a:cxn ang="0">
                    <a:pos x="3" y="199"/>
                  </a:cxn>
                  <a:cxn ang="0">
                    <a:pos x="0" y="214"/>
                  </a:cxn>
                  <a:cxn ang="0">
                    <a:pos x="3" y="228"/>
                  </a:cxn>
                  <a:cxn ang="0">
                    <a:pos x="9" y="243"/>
                  </a:cxn>
                  <a:cxn ang="0">
                    <a:pos x="14" y="249"/>
                  </a:cxn>
                </a:cxnLst>
                <a:rect l="0" t="0" r="r" b="b"/>
                <a:pathLst>
                  <a:path w="111" h="249">
                    <a:moveTo>
                      <a:pt x="111" y="0"/>
                    </a:moveTo>
                    <a:lnTo>
                      <a:pt x="109" y="3"/>
                    </a:lnTo>
                    <a:lnTo>
                      <a:pt x="106" y="5"/>
                    </a:lnTo>
                    <a:lnTo>
                      <a:pt x="104" y="11"/>
                    </a:lnTo>
                    <a:lnTo>
                      <a:pt x="103" y="16"/>
                    </a:lnTo>
                    <a:lnTo>
                      <a:pt x="103" y="17"/>
                    </a:lnTo>
                    <a:lnTo>
                      <a:pt x="100" y="33"/>
                    </a:lnTo>
                    <a:lnTo>
                      <a:pt x="94" y="62"/>
                    </a:lnTo>
                    <a:lnTo>
                      <a:pt x="71" y="114"/>
                    </a:lnTo>
                    <a:lnTo>
                      <a:pt x="33" y="159"/>
                    </a:lnTo>
                    <a:lnTo>
                      <a:pt x="22" y="169"/>
                    </a:lnTo>
                    <a:lnTo>
                      <a:pt x="16" y="175"/>
                    </a:lnTo>
                    <a:lnTo>
                      <a:pt x="9" y="186"/>
                    </a:lnTo>
                    <a:lnTo>
                      <a:pt x="3" y="199"/>
                    </a:lnTo>
                    <a:lnTo>
                      <a:pt x="0" y="214"/>
                    </a:lnTo>
                    <a:lnTo>
                      <a:pt x="3" y="228"/>
                    </a:lnTo>
                    <a:lnTo>
                      <a:pt x="9" y="243"/>
                    </a:lnTo>
                    <a:lnTo>
                      <a:pt x="14" y="249"/>
                    </a:lnTo>
                  </a:path>
                </a:pathLst>
              </a:custGeom>
              <a:solidFill>
                <a:srgbClr val="52D452"/>
              </a:solidFill>
              <a:ln w="19050" cmpd="sng">
                <a:noFill/>
                <a:prstDash val="solid"/>
                <a:round/>
                <a:headEnd/>
                <a:tailEnd/>
              </a:ln>
            </p:spPr>
            <p:txBody>
              <a:bodyPr/>
              <a:lstStyle/>
              <a:p>
                <a:endParaRPr lang="en-US"/>
              </a:p>
            </p:txBody>
          </p:sp>
          <p:sp>
            <p:nvSpPr>
              <p:cNvPr id="284" name="Freeform 969"/>
              <p:cNvSpPr>
                <a:spLocks/>
              </p:cNvSpPr>
              <p:nvPr/>
            </p:nvSpPr>
            <p:spPr bwMode="auto">
              <a:xfrm>
                <a:off x="4579" y="802"/>
                <a:ext cx="23" cy="1"/>
              </a:xfrm>
              <a:custGeom>
                <a:avLst/>
                <a:gdLst/>
                <a:ahLst/>
                <a:cxnLst>
                  <a:cxn ang="0">
                    <a:pos x="0" y="1"/>
                  </a:cxn>
                  <a:cxn ang="0">
                    <a:pos x="1" y="1"/>
                  </a:cxn>
                  <a:cxn ang="0">
                    <a:pos x="5" y="0"/>
                  </a:cxn>
                  <a:cxn ang="0">
                    <a:pos x="12" y="0"/>
                  </a:cxn>
                  <a:cxn ang="0">
                    <a:pos x="21" y="1"/>
                  </a:cxn>
                  <a:cxn ang="0">
                    <a:pos x="23" y="1"/>
                  </a:cxn>
                </a:cxnLst>
                <a:rect l="0" t="0" r="r" b="b"/>
                <a:pathLst>
                  <a:path w="23" h="1">
                    <a:moveTo>
                      <a:pt x="0" y="1"/>
                    </a:moveTo>
                    <a:lnTo>
                      <a:pt x="1" y="1"/>
                    </a:lnTo>
                    <a:lnTo>
                      <a:pt x="5" y="0"/>
                    </a:lnTo>
                    <a:lnTo>
                      <a:pt x="12" y="0"/>
                    </a:lnTo>
                    <a:lnTo>
                      <a:pt x="21" y="1"/>
                    </a:lnTo>
                    <a:lnTo>
                      <a:pt x="23" y="1"/>
                    </a:lnTo>
                  </a:path>
                </a:pathLst>
              </a:custGeom>
              <a:solidFill>
                <a:srgbClr val="52D452"/>
              </a:solidFill>
              <a:ln w="19050" cmpd="sng">
                <a:noFill/>
                <a:prstDash val="solid"/>
                <a:round/>
                <a:headEnd/>
                <a:tailEnd/>
              </a:ln>
            </p:spPr>
            <p:txBody>
              <a:bodyPr/>
              <a:lstStyle/>
              <a:p>
                <a:endParaRPr lang="en-US"/>
              </a:p>
            </p:txBody>
          </p:sp>
          <p:sp>
            <p:nvSpPr>
              <p:cNvPr id="285" name="Freeform 970"/>
              <p:cNvSpPr>
                <a:spLocks/>
              </p:cNvSpPr>
              <p:nvPr/>
            </p:nvSpPr>
            <p:spPr bwMode="auto">
              <a:xfrm>
                <a:off x="4572" y="728"/>
                <a:ext cx="4" cy="37"/>
              </a:xfrm>
              <a:custGeom>
                <a:avLst/>
                <a:gdLst/>
                <a:ahLst/>
                <a:cxnLst>
                  <a:cxn ang="0">
                    <a:pos x="0" y="0"/>
                  </a:cxn>
                  <a:cxn ang="0">
                    <a:pos x="0" y="3"/>
                  </a:cxn>
                  <a:cxn ang="0">
                    <a:pos x="1" y="9"/>
                  </a:cxn>
                  <a:cxn ang="0">
                    <a:pos x="3" y="22"/>
                  </a:cxn>
                  <a:cxn ang="0">
                    <a:pos x="3" y="35"/>
                  </a:cxn>
                  <a:cxn ang="0">
                    <a:pos x="4" y="37"/>
                  </a:cxn>
                </a:cxnLst>
                <a:rect l="0" t="0" r="r" b="b"/>
                <a:pathLst>
                  <a:path w="4" h="37">
                    <a:moveTo>
                      <a:pt x="0" y="0"/>
                    </a:moveTo>
                    <a:lnTo>
                      <a:pt x="0" y="3"/>
                    </a:lnTo>
                    <a:lnTo>
                      <a:pt x="1" y="9"/>
                    </a:lnTo>
                    <a:lnTo>
                      <a:pt x="3" y="22"/>
                    </a:lnTo>
                    <a:lnTo>
                      <a:pt x="3" y="35"/>
                    </a:lnTo>
                    <a:lnTo>
                      <a:pt x="4" y="37"/>
                    </a:lnTo>
                  </a:path>
                </a:pathLst>
              </a:custGeom>
              <a:solidFill>
                <a:srgbClr val="52D452"/>
              </a:solidFill>
              <a:ln w="19050" cmpd="sng">
                <a:noFill/>
                <a:prstDash val="solid"/>
                <a:round/>
                <a:headEnd/>
                <a:tailEnd/>
              </a:ln>
            </p:spPr>
            <p:txBody>
              <a:bodyPr/>
              <a:lstStyle/>
              <a:p>
                <a:endParaRPr lang="en-US"/>
              </a:p>
            </p:txBody>
          </p:sp>
          <p:sp>
            <p:nvSpPr>
              <p:cNvPr id="286" name="Freeform 971"/>
              <p:cNvSpPr>
                <a:spLocks/>
              </p:cNvSpPr>
              <p:nvPr/>
            </p:nvSpPr>
            <p:spPr bwMode="auto">
              <a:xfrm>
                <a:off x="4537" y="881"/>
                <a:ext cx="99" cy="31"/>
              </a:xfrm>
              <a:custGeom>
                <a:avLst/>
                <a:gdLst/>
                <a:ahLst/>
                <a:cxnLst>
                  <a:cxn ang="0">
                    <a:pos x="2" y="11"/>
                  </a:cxn>
                  <a:cxn ang="0">
                    <a:pos x="6" y="10"/>
                  </a:cxn>
                  <a:cxn ang="0">
                    <a:pos x="14" y="6"/>
                  </a:cxn>
                  <a:cxn ang="0">
                    <a:pos x="19" y="3"/>
                  </a:cxn>
                  <a:cxn ang="0">
                    <a:pos x="24" y="0"/>
                  </a:cxn>
                  <a:cxn ang="0">
                    <a:pos x="30" y="0"/>
                  </a:cxn>
                  <a:cxn ang="0">
                    <a:pos x="39" y="1"/>
                  </a:cxn>
                  <a:cxn ang="0">
                    <a:pos x="46" y="3"/>
                  </a:cxn>
                  <a:cxn ang="0">
                    <a:pos x="49" y="4"/>
                  </a:cxn>
                  <a:cxn ang="0">
                    <a:pos x="52" y="3"/>
                  </a:cxn>
                  <a:cxn ang="0">
                    <a:pos x="55" y="3"/>
                  </a:cxn>
                  <a:cxn ang="0">
                    <a:pos x="64" y="1"/>
                  </a:cxn>
                  <a:cxn ang="0">
                    <a:pos x="66" y="0"/>
                  </a:cxn>
                  <a:cxn ang="0">
                    <a:pos x="70" y="1"/>
                  </a:cxn>
                  <a:cxn ang="0">
                    <a:pos x="76" y="1"/>
                  </a:cxn>
                  <a:cxn ang="0">
                    <a:pos x="86" y="4"/>
                  </a:cxn>
                  <a:cxn ang="0">
                    <a:pos x="96" y="8"/>
                  </a:cxn>
                  <a:cxn ang="0">
                    <a:pos x="99" y="8"/>
                  </a:cxn>
                  <a:cxn ang="0">
                    <a:pos x="92" y="14"/>
                  </a:cxn>
                  <a:cxn ang="0">
                    <a:pos x="80" y="22"/>
                  </a:cxn>
                  <a:cxn ang="0">
                    <a:pos x="55" y="31"/>
                  </a:cxn>
                  <a:cxn ang="0">
                    <a:pos x="30" y="28"/>
                  </a:cxn>
                  <a:cxn ang="0">
                    <a:pos x="24" y="26"/>
                  </a:cxn>
                  <a:cxn ang="0">
                    <a:pos x="20" y="25"/>
                  </a:cxn>
                  <a:cxn ang="0">
                    <a:pos x="9" y="17"/>
                  </a:cxn>
                  <a:cxn ang="0">
                    <a:pos x="2" y="12"/>
                  </a:cxn>
                  <a:cxn ang="0">
                    <a:pos x="2" y="11"/>
                  </a:cxn>
                  <a:cxn ang="0">
                    <a:pos x="0" y="11"/>
                  </a:cxn>
                  <a:cxn ang="0">
                    <a:pos x="2" y="11"/>
                  </a:cxn>
                  <a:cxn ang="0">
                    <a:pos x="0" y="11"/>
                  </a:cxn>
                  <a:cxn ang="0">
                    <a:pos x="2" y="11"/>
                  </a:cxn>
                  <a:cxn ang="0">
                    <a:pos x="2" y="11"/>
                  </a:cxn>
                </a:cxnLst>
                <a:rect l="0" t="0" r="r" b="b"/>
                <a:pathLst>
                  <a:path w="99" h="31">
                    <a:moveTo>
                      <a:pt x="2" y="11"/>
                    </a:moveTo>
                    <a:lnTo>
                      <a:pt x="6" y="10"/>
                    </a:lnTo>
                    <a:lnTo>
                      <a:pt x="14" y="6"/>
                    </a:lnTo>
                    <a:lnTo>
                      <a:pt x="19" y="3"/>
                    </a:lnTo>
                    <a:lnTo>
                      <a:pt x="24" y="0"/>
                    </a:lnTo>
                    <a:lnTo>
                      <a:pt x="30" y="0"/>
                    </a:lnTo>
                    <a:lnTo>
                      <a:pt x="39" y="1"/>
                    </a:lnTo>
                    <a:lnTo>
                      <a:pt x="46" y="3"/>
                    </a:lnTo>
                    <a:lnTo>
                      <a:pt x="49" y="4"/>
                    </a:lnTo>
                    <a:lnTo>
                      <a:pt x="52" y="3"/>
                    </a:lnTo>
                    <a:lnTo>
                      <a:pt x="55" y="3"/>
                    </a:lnTo>
                    <a:lnTo>
                      <a:pt x="64" y="1"/>
                    </a:lnTo>
                    <a:lnTo>
                      <a:pt x="66" y="0"/>
                    </a:lnTo>
                    <a:lnTo>
                      <a:pt x="70" y="1"/>
                    </a:lnTo>
                    <a:lnTo>
                      <a:pt x="76" y="1"/>
                    </a:lnTo>
                    <a:lnTo>
                      <a:pt x="86" y="4"/>
                    </a:lnTo>
                    <a:lnTo>
                      <a:pt x="96" y="8"/>
                    </a:lnTo>
                    <a:lnTo>
                      <a:pt x="99" y="8"/>
                    </a:lnTo>
                    <a:lnTo>
                      <a:pt x="92" y="14"/>
                    </a:lnTo>
                    <a:lnTo>
                      <a:pt x="80" y="22"/>
                    </a:lnTo>
                    <a:lnTo>
                      <a:pt x="55" y="31"/>
                    </a:lnTo>
                    <a:lnTo>
                      <a:pt x="30" y="28"/>
                    </a:lnTo>
                    <a:lnTo>
                      <a:pt x="24" y="26"/>
                    </a:lnTo>
                    <a:lnTo>
                      <a:pt x="20" y="25"/>
                    </a:lnTo>
                    <a:lnTo>
                      <a:pt x="9" y="17"/>
                    </a:lnTo>
                    <a:lnTo>
                      <a:pt x="2" y="12"/>
                    </a:lnTo>
                    <a:lnTo>
                      <a:pt x="2" y="11"/>
                    </a:lnTo>
                    <a:lnTo>
                      <a:pt x="0" y="11"/>
                    </a:lnTo>
                    <a:lnTo>
                      <a:pt x="2" y="11"/>
                    </a:lnTo>
                    <a:lnTo>
                      <a:pt x="0" y="11"/>
                    </a:lnTo>
                    <a:lnTo>
                      <a:pt x="2" y="11"/>
                    </a:lnTo>
                    <a:lnTo>
                      <a:pt x="2" y="11"/>
                    </a:lnTo>
                    <a:close/>
                  </a:path>
                </a:pathLst>
              </a:custGeom>
              <a:solidFill>
                <a:srgbClr val="52D452"/>
              </a:solidFill>
              <a:ln w="19050" cmpd="sng">
                <a:noFill/>
                <a:round/>
                <a:headEnd/>
                <a:tailEnd/>
              </a:ln>
            </p:spPr>
            <p:txBody>
              <a:bodyPr/>
              <a:lstStyle/>
              <a:p>
                <a:endParaRPr lang="en-US"/>
              </a:p>
            </p:txBody>
          </p:sp>
          <p:sp>
            <p:nvSpPr>
              <p:cNvPr id="287" name="Freeform 972"/>
              <p:cNvSpPr>
                <a:spLocks/>
              </p:cNvSpPr>
              <p:nvPr/>
            </p:nvSpPr>
            <p:spPr bwMode="auto">
              <a:xfrm>
                <a:off x="4537" y="881"/>
                <a:ext cx="99" cy="31"/>
              </a:xfrm>
              <a:custGeom>
                <a:avLst/>
                <a:gdLst/>
                <a:ahLst/>
                <a:cxnLst>
                  <a:cxn ang="0">
                    <a:pos x="2" y="11"/>
                  </a:cxn>
                  <a:cxn ang="0">
                    <a:pos x="6" y="10"/>
                  </a:cxn>
                  <a:cxn ang="0">
                    <a:pos x="14" y="6"/>
                  </a:cxn>
                  <a:cxn ang="0">
                    <a:pos x="19" y="3"/>
                  </a:cxn>
                  <a:cxn ang="0">
                    <a:pos x="24" y="0"/>
                  </a:cxn>
                  <a:cxn ang="0">
                    <a:pos x="30" y="0"/>
                  </a:cxn>
                  <a:cxn ang="0">
                    <a:pos x="39" y="1"/>
                  </a:cxn>
                  <a:cxn ang="0">
                    <a:pos x="46" y="3"/>
                  </a:cxn>
                  <a:cxn ang="0">
                    <a:pos x="49" y="4"/>
                  </a:cxn>
                  <a:cxn ang="0">
                    <a:pos x="52" y="3"/>
                  </a:cxn>
                  <a:cxn ang="0">
                    <a:pos x="55" y="3"/>
                  </a:cxn>
                  <a:cxn ang="0">
                    <a:pos x="64" y="1"/>
                  </a:cxn>
                  <a:cxn ang="0">
                    <a:pos x="66" y="0"/>
                  </a:cxn>
                  <a:cxn ang="0">
                    <a:pos x="70" y="1"/>
                  </a:cxn>
                  <a:cxn ang="0">
                    <a:pos x="76" y="1"/>
                  </a:cxn>
                  <a:cxn ang="0">
                    <a:pos x="86" y="4"/>
                  </a:cxn>
                  <a:cxn ang="0">
                    <a:pos x="96" y="8"/>
                  </a:cxn>
                  <a:cxn ang="0">
                    <a:pos x="99" y="8"/>
                  </a:cxn>
                  <a:cxn ang="0">
                    <a:pos x="92" y="14"/>
                  </a:cxn>
                  <a:cxn ang="0">
                    <a:pos x="80" y="22"/>
                  </a:cxn>
                  <a:cxn ang="0">
                    <a:pos x="55" y="31"/>
                  </a:cxn>
                  <a:cxn ang="0">
                    <a:pos x="30" y="28"/>
                  </a:cxn>
                  <a:cxn ang="0">
                    <a:pos x="24" y="26"/>
                  </a:cxn>
                  <a:cxn ang="0">
                    <a:pos x="20" y="25"/>
                  </a:cxn>
                  <a:cxn ang="0">
                    <a:pos x="9" y="17"/>
                  </a:cxn>
                  <a:cxn ang="0">
                    <a:pos x="2" y="12"/>
                  </a:cxn>
                  <a:cxn ang="0">
                    <a:pos x="2" y="11"/>
                  </a:cxn>
                  <a:cxn ang="0">
                    <a:pos x="0" y="11"/>
                  </a:cxn>
                  <a:cxn ang="0">
                    <a:pos x="2" y="11"/>
                  </a:cxn>
                  <a:cxn ang="0">
                    <a:pos x="0" y="11"/>
                  </a:cxn>
                  <a:cxn ang="0">
                    <a:pos x="2" y="11"/>
                  </a:cxn>
                </a:cxnLst>
                <a:rect l="0" t="0" r="r" b="b"/>
                <a:pathLst>
                  <a:path w="99" h="31">
                    <a:moveTo>
                      <a:pt x="2" y="11"/>
                    </a:moveTo>
                    <a:lnTo>
                      <a:pt x="6" y="10"/>
                    </a:lnTo>
                    <a:lnTo>
                      <a:pt x="14" y="6"/>
                    </a:lnTo>
                    <a:lnTo>
                      <a:pt x="19" y="3"/>
                    </a:lnTo>
                    <a:lnTo>
                      <a:pt x="24" y="0"/>
                    </a:lnTo>
                    <a:lnTo>
                      <a:pt x="30" y="0"/>
                    </a:lnTo>
                    <a:lnTo>
                      <a:pt x="39" y="1"/>
                    </a:lnTo>
                    <a:lnTo>
                      <a:pt x="46" y="3"/>
                    </a:lnTo>
                    <a:lnTo>
                      <a:pt x="49" y="4"/>
                    </a:lnTo>
                    <a:lnTo>
                      <a:pt x="52" y="3"/>
                    </a:lnTo>
                    <a:lnTo>
                      <a:pt x="55" y="3"/>
                    </a:lnTo>
                    <a:lnTo>
                      <a:pt x="64" y="1"/>
                    </a:lnTo>
                    <a:lnTo>
                      <a:pt x="66" y="0"/>
                    </a:lnTo>
                    <a:lnTo>
                      <a:pt x="70" y="1"/>
                    </a:lnTo>
                    <a:lnTo>
                      <a:pt x="76" y="1"/>
                    </a:lnTo>
                    <a:lnTo>
                      <a:pt x="86" y="4"/>
                    </a:lnTo>
                    <a:lnTo>
                      <a:pt x="96" y="8"/>
                    </a:lnTo>
                    <a:lnTo>
                      <a:pt x="99" y="8"/>
                    </a:lnTo>
                    <a:lnTo>
                      <a:pt x="92" y="14"/>
                    </a:lnTo>
                    <a:lnTo>
                      <a:pt x="80" y="22"/>
                    </a:lnTo>
                    <a:lnTo>
                      <a:pt x="55" y="31"/>
                    </a:lnTo>
                    <a:lnTo>
                      <a:pt x="30" y="28"/>
                    </a:lnTo>
                    <a:lnTo>
                      <a:pt x="24" y="26"/>
                    </a:lnTo>
                    <a:lnTo>
                      <a:pt x="20" y="25"/>
                    </a:lnTo>
                    <a:lnTo>
                      <a:pt x="9" y="17"/>
                    </a:lnTo>
                    <a:lnTo>
                      <a:pt x="2" y="12"/>
                    </a:lnTo>
                    <a:lnTo>
                      <a:pt x="2" y="11"/>
                    </a:lnTo>
                    <a:lnTo>
                      <a:pt x="0" y="11"/>
                    </a:lnTo>
                    <a:lnTo>
                      <a:pt x="2" y="11"/>
                    </a:lnTo>
                    <a:lnTo>
                      <a:pt x="0" y="11"/>
                    </a:lnTo>
                    <a:lnTo>
                      <a:pt x="2" y="11"/>
                    </a:lnTo>
                  </a:path>
                </a:pathLst>
              </a:custGeom>
              <a:solidFill>
                <a:srgbClr val="52D452"/>
              </a:solidFill>
              <a:ln w="19050" cmpd="sng">
                <a:noFill/>
                <a:prstDash val="solid"/>
                <a:round/>
                <a:headEnd/>
                <a:tailEnd/>
              </a:ln>
            </p:spPr>
            <p:txBody>
              <a:bodyPr/>
              <a:lstStyle/>
              <a:p>
                <a:endParaRPr lang="en-US"/>
              </a:p>
            </p:txBody>
          </p:sp>
          <p:sp>
            <p:nvSpPr>
              <p:cNvPr id="288" name="Freeform 973"/>
              <p:cNvSpPr>
                <a:spLocks/>
              </p:cNvSpPr>
              <p:nvPr/>
            </p:nvSpPr>
            <p:spPr bwMode="auto">
              <a:xfrm>
                <a:off x="4556" y="893"/>
                <a:ext cx="58" cy="5"/>
              </a:xfrm>
              <a:custGeom>
                <a:avLst/>
                <a:gdLst/>
                <a:ahLst/>
                <a:cxnLst>
                  <a:cxn ang="0">
                    <a:pos x="0" y="0"/>
                  </a:cxn>
                  <a:cxn ang="0">
                    <a:pos x="3" y="2"/>
                  </a:cxn>
                  <a:cxn ang="0">
                    <a:pos x="9" y="3"/>
                  </a:cxn>
                  <a:cxn ang="0">
                    <a:pos x="14" y="5"/>
                  </a:cxn>
                  <a:cxn ang="0">
                    <a:pos x="23" y="4"/>
                  </a:cxn>
                  <a:cxn ang="0">
                    <a:pos x="28" y="3"/>
                  </a:cxn>
                  <a:cxn ang="0">
                    <a:pos x="29" y="3"/>
                  </a:cxn>
                  <a:cxn ang="0">
                    <a:pos x="34" y="3"/>
                  </a:cxn>
                  <a:cxn ang="0">
                    <a:pos x="46" y="4"/>
                  </a:cxn>
                  <a:cxn ang="0">
                    <a:pos x="56" y="4"/>
                  </a:cxn>
                  <a:cxn ang="0">
                    <a:pos x="58" y="3"/>
                  </a:cxn>
                </a:cxnLst>
                <a:rect l="0" t="0" r="r" b="b"/>
                <a:pathLst>
                  <a:path w="58" h="5">
                    <a:moveTo>
                      <a:pt x="0" y="0"/>
                    </a:moveTo>
                    <a:lnTo>
                      <a:pt x="3" y="2"/>
                    </a:lnTo>
                    <a:lnTo>
                      <a:pt x="9" y="3"/>
                    </a:lnTo>
                    <a:lnTo>
                      <a:pt x="14" y="5"/>
                    </a:lnTo>
                    <a:lnTo>
                      <a:pt x="23" y="4"/>
                    </a:lnTo>
                    <a:lnTo>
                      <a:pt x="28" y="3"/>
                    </a:lnTo>
                    <a:lnTo>
                      <a:pt x="29" y="3"/>
                    </a:lnTo>
                    <a:lnTo>
                      <a:pt x="34" y="3"/>
                    </a:lnTo>
                    <a:lnTo>
                      <a:pt x="46" y="4"/>
                    </a:lnTo>
                    <a:lnTo>
                      <a:pt x="56" y="4"/>
                    </a:lnTo>
                    <a:lnTo>
                      <a:pt x="58" y="3"/>
                    </a:lnTo>
                  </a:path>
                </a:pathLst>
              </a:custGeom>
              <a:solidFill>
                <a:srgbClr val="52D452"/>
              </a:solidFill>
              <a:ln w="19050" cmpd="sng">
                <a:noFill/>
                <a:prstDash val="solid"/>
                <a:round/>
                <a:headEnd/>
                <a:tailEnd/>
              </a:ln>
            </p:spPr>
            <p:txBody>
              <a:bodyPr/>
              <a:lstStyle/>
              <a:p>
                <a:endParaRPr lang="en-US"/>
              </a:p>
            </p:txBody>
          </p:sp>
          <p:sp>
            <p:nvSpPr>
              <p:cNvPr id="289" name="Freeform 974"/>
              <p:cNvSpPr>
                <a:spLocks/>
              </p:cNvSpPr>
              <p:nvPr/>
            </p:nvSpPr>
            <p:spPr bwMode="auto">
              <a:xfrm>
                <a:off x="4739" y="646"/>
                <a:ext cx="44" cy="188"/>
              </a:xfrm>
              <a:custGeom>
                <a:avLst/>
                <a:gdLst/>
                <a:ahLst/>
                <a:cxnLst>
                  <a:cxn ang="0">
                    <a:pos x="0" y="0"/>
                  </a:cxn>
                  <a:cxn ang="0">
                    <a:pos x="7" y="14"/>
                  </a:cxn>
                  <a:cxn ang="0">
                    <a:pos x="21" y="45"/>
                  </a:cxn>
                  <a:cxn ang="0">
                    <a:pos x="37" y="107"/>
                  </a:cxn>
                  <a:cxn ang="0">
                    <a:pos x="43" y="172"/>
                  </a:cxn>
                  <a:cxn ang="0">
                    <a:pos x="44" y="188"/>
                  </a:cxn>
                </a:cxnLst>
                <a:rect l="0" t="0" r="r" b="b"/>
                <a:pathLst>
                  <a:path w="44" h="188">
                    <a:moveTo>
                      <a:pt x="0" y="0"/>
                    </a:moveTo>
                    <a:lnTo>
                      <a:pt x="7" y="14"/>
                    </a:lnTo>
                    <a:lnTo>
                      <a:pt x="21" y="45"/>
                    </a:lnTo>
                    <a:lnTo>
                      <a:pt x="37" y="107"/>
                    </a:lnTo>
                    <a:lnTo>
                      <a:pt x="43" y="172"/>
                    </a:lnTo>
                    <a:lnTo>
                      <a:pt x="44" y="188"/>
                    </a:lnTo>
                  </a:path>
                </a:pathLst>
              </a:custGeom>
              <a:solidFill>
                <a:srgbClr val="52D452"/>
              </a:solidFill>
              <a:ln w="19050" cmpd="sng">
                <a:noFill/>
                <a:prstDash val="solid"/>
                <a:round/>
                <a:headEnd/>
                <a:tailEnd/>
              </a:ln>
            </p:spPr>
            <p:txBody>
              <a:bodyPr/>
              <a:lstStyle/>
              <a:p>
                <a:endParaRPr lang="en-US"/>
              </a:p>
            </p:txBody>
          </p:sp>
        </p:grpSp>
        <p:grpSp>
          <p:nvGrpSpPr>
            <p:cNvPr id="291" name="Group 652"/>
            <p:cNvGrpSpPr>
              <a:grpSpLocks/>
            </p:cNvGrpSpPr>
            <p:nvPr/>
          </p:nvGrpSpPr>
          <p:grpSpPr bwMode="auto">
            <a:xfrm flipH="1">
              <a:off x="7808913" y="914400"/>
              <a:ext cx="806450" cy="1879600"/>
              <a:chOff x="1824" y="393"/>
              <a:chExt cx="1451" cy="3388"/>
            </a:xfrm>
          </p:grpSpPr>
          <p:grpSp>
            <p:nvGrpSpPr>
              <p:cNvPr id="423" name="Group 653"/>
              <p:cNvGrpSpPr>
                <a:grpSpLocks/>
              </p:cNvGrpSpPr>
              <p:nvPr/>
            </p:nvGrpSpPr>
            <p:grpSpPr bwMode="auto">
              <a:xfrm>
                <a:off x="1824" y="393"/>
                <a:ext cx="1451" cy="3388"/>
                <a:chOff x="1824" y="393"/>
                <a:chExt cx="1451" cy="3388"/>
              </a:xfrm>
            </p:grpSpPr>
            <p:sp>
              <p:nvSpPr>
                <p:cNvPr id="428" name="Freeform 654"/>
                <p:cNvSpPr>
                  <a:spLocks/>
                </p:cNvSpPr>
                <p:nvPr/>
              </p:nvSpPr>
              <p:spPr bwMode="auto">
                <a:xfrm>
                  <a:off x="2842" y="1303"/>
                  <a:ext cx="38" cy="20"/>
                </a:xfrm>
                <a:custGeom>
                  <a:avLst/>
                  <a:gdLst/>
                  <a:ahLst/>
                  <a:cxnLst>
                    <a:cxn ang="0">
                      <a:pos x="38" y="1"/>
                    </a:cxn>
                    <a:cxn ang="0">
                      <a:pos x="34" y="1"/>
                    </a:cxn>
                    <a:cxn ang="0">
                      <a:pos x="30" y="0"/>
                    </a:cxn>
                    <a:cxn ang="0">
                      <a:pos x="27" y="1"/>
                    </a:cxn>
                    <a:cxn ang="0">
                      <a:pos x="23" y="2"/>
                    </a:cxn>
                    <a:cxn ang="0">
                      <a:pos x="17" y="5"/>
                    </a:cxn>
                    <a:cxn ang="0">
                      <a:pos x="11" y="10"/>
                    </a:cxn>
                    <a:cxn ang="0">
                      <a:pos x="0" y="20"/>
                    </a:cxn>
                    <a:cxn ang="0">
                      <a:pos x="0" y="20"/>
                    </a:cxn>
                  </a:cxnLst>
                  <a:rect l="0" t="0" r="r" b="b"/>
                  <a:pathLst>
                    <a:path w="38" h="20">
                      <a:moveTo>
                        <a:pt x="38" y="1"/>
                      </a:moveTo>
                      <a:lnTo>
                        <a:pt x="34" y="1"/>
                      </a:lnTo>
                      <a:lnTo>
                        <a:pt x="30" y="0"/>
                      </a:lnTo>
                      <a:lnTo>
                        <a:pt x="27" y="1"/>
                      </a:lnTo>
                      <a:lnTo>
                        <a:pt x="23" y="2"/>
                      </a:lnTo>
                      <a:lnTo>
                        <a:pt x="17" y="5"/>
                      </a:lnTo>
                      <a:lnTo>
                        <a:pt x="11" y="10"/>
                      </a:lnTo>
                      <a:lnTo>
                        <a:pt x="0" y="20"/>
                      </a:lnTo>
                      <a:lnTo>
                        <a:pt x="0" y="20"/>
                      </a:lnTo>
                    </a:path>
                  </a:pathLst>
                </a:custGeom>
                <a:solidFill>
                  <a:srgbClr val="FF5FFF"/>
                </a:solidFill>
                <a:ln w="9525" cmpd="sng">
                  <a:noFill/>
                  <a:prstDash val="solid"/>
                  <a:round/>
                  <a:headEnd/>
                  <a:tailEnd/>
                </a:ln>
              </p:spPr>
              <p:txBody>
                <a:bodyPr/>
                <a:lstStyle/>
                <a:p>
                  <a:endParaRPr lang="en-US"/>
                </a:p>
              </p:txBody>
            </p:sp>
            <p:sp>
              <p:nvSpPr>
                <p:cNvPr id="429" name="Freeform 655"/>
                <p:cNvSpPr>
                  <a:spLocks/>
                </p:cNvSpPr>
                <p:nvPr/>
              </p:nvSpPr>
              <p:spPr bwMode="auto">
                <a:xfrm>
                  <a:off x="2835" y="1316"/>
                  <a:ext cx="12" cy="216"/>
                </a:xfrm>
                <a:custGeom>
                  <a:avLst/>
                  <a:gdLst/>
                  <a:ahLst/>
                  <a:cxnLst>
                    <a:cxn ang="0">
                      <a:pos x="4" y="0"/>
                    </a:cxn>
                    <a:cxn ang="0">
                      <a:pos x="4" y="6"/>
                    </a:cxn>
                    <a:cxn ang="0">
                      <a:pos x="3" y="13"/>
                    </a:cxn>
                    <a:cxn ang="0">
                      <a:pos x="3" y="17"/>
                    </a:cxn>
                    <a:cxn ang="0">
                      <a:pos x="4" y="18"/>
                    </a:cxn>
                    <a:cxn ang="0">
                      <a:pos x="2" y="30"/>
                    </a:cxn>
                    <a:cxn ang="0">
                      <a:pos x="0" y="52"/>
                    </a:cxn>
                    <a:cxn ang="0">
                      <a:pos x="0" y="96"/>
                    </a:cxn>
                    <a:cxn ang="0">
                      <a:pos x="2" y="139"/>
                    </a:cxn>
                    <a:cxn ang="0">
                      <a:pos x="3" y="149"/>
                    </a:cxn>
                    <a:cxn ang="0">
                      <a:pos x="3" y="154"/>
                    </a:cxn>
                    <a:cxn ang="0">
                      <a:pos x="4" y="163"/>
                    </a:cxn>
                    <a:cxn ang="0">
                      <a:pos x="8" y="187"/>
                    </a:cxn>
                    <a:cxn ang="0">
                      <a:pos x="11" y="212"/>
                    </a:cxn>
                    <a:cxn ang="0">
                      <a:pos x="12" y="216"/>
                    </a:cxn>
                  </a:cxnLst>
                  <a:rect l="0" t="0" r="r" b="b"/>
                  <a:pathLst>
                    <a:path w="12" h="216">
                      <a:moveTo>
                        <a:pt x="4" y="0"/>
                      </a:moveTo>
                      <a:lnTo>
                        <a:pt x="4" y="6"/>
                      </a:lnTo>
                      <a:lnTo>
                        <a:pt x="3" y="13"/>
                      </a:lnTo>
                      <a:lnTo>
                        <a:pt x="3" y="17"/>
                      </a:lnTo>
                      <a:lnTo>
                        <a:pt x="4" y="18"/>
                      </a:lnTo>
                      <a:lnTo>
                        <a:pt x="2" y="30"/>
                      </a:lnTo>
                      <a:lnTo>
                        <a:pt x="0" y="52"/>
                      </a:lnTo>
                      <a:lnTo>
                        <a:pt x="0" y="96"/>
                      </a:lnTo>
                      <a:lnTo>
                        <a:pt x="2" y="139"/>
                      </a:lnTo>
                      <a:lnTo>
                        <a:pt x="3" y="149"/>
                      </a:lnTo>
                      <a:lnTo>
                        <a:pt x="3" y="154"/>
                      </a:lnTo>
                      <a:lnTo>
                        <a:pt x="4" y="163"/>
                      </a:lnTo>
                      <a:lnTo>
                        <a:pt x="8" y="187"/>
                      </a:lnTo>
                      <a:lnTo>
                        <a:pt x="11" y="212"/>
                      </a:lnTo>
                      <a:lnTo>
                        <a:pt x="12" y="216"/>
                      </a:lnTo>
                    </a:path>
                  </a:pathLst>
                </a:custGeom>
                <a:solidFill>
                  <a:srgbClr val="FF5FFF"/>
                </a:solidFill>
                <a:ln w="9525" cmpd="sng">
                  <a:noFill/>
                  <a:prstDash val="solid"/>
                  <a:round/>
                  <a:headEnd/>
                  <a:tailEnd/>
                </a:ln>
              </p:spPr>
              <p:txBody>
                <a:bodyPr/>
                <a:lstStyle/>
                <a:p>
                  <a:endParaRPr lang="en-US"/>
                </a:p>
              </p:txBody>
            </p:sp>
            <p:sp>
              <p:nvSpPr>
                <p:cNvPr id="430" name="Freeform 656"/>
                <p:cNvSpPr>
                  <a:spLocks/>
                </p:cNvSpPr>
                <p:nvPr/>
              </p:nvSpPr>
              <p:spPr bwMode="auto">
                <a:xfrm>
                  <a:off x="2839" y="1301"/>
                  <a:ext cx="47" cy="14"/>
                </a:xfrm>
                <a:custGeom>
                  <a:avLst/>
                  <a:gdLst/>
                  <a:ahLst/>
                  <a:cxnLst>
                    <a:cxn ang="0">
                      <a:pos x="47" y="3"/>
                    </a:cxn>
                    <a:cxn ang="0">
                      <a:pos x="42" y="2"/>
                    </a:cxn>
                    <a:cxn ang="0">
                      <a:pos x="34" y="0"/>
                    </a:cxn>
                    <a:cxn ang="0">
                      <a:pos x="25" y="2"/>
                    </a:cxn>
                    <a:cxn ang="0">
                      <a:pos x="17" y="5"/>
                    </a:cxn>
                    <a:cxn ang="0">
                      <a:pos x="3" y="13"/>
                    </a:cxn>
                    <a:cxn ang="0">
                      <a:pos x="0" y="14"/>
                    </a:cxn>
                  </a:cxnLst>
                  <a:rect l="0" t="0" r="r" b="b"/>
                  <a:pathLst>
                    <a:path w="47" h="14">
                      <a:moveTo>
                        <a:pt x="47" y="3"/>
                      </a:moveTo>
                      <a:lnTo>
                        <a:pt x="42" y="2"/>
                      </a:lnTo>
                      <a:lnTo>
                        <a:pt x="34" y="0"/>
                      </a:lnTo>
                      <a:lnTo>
                        <a:pt x="25" y="2"/>
                      </a:lnTo>
                      <a:lnTo>
                        <a:pt x="17" y="5"/>
                      </a:lnTo>
                      <a:lnTo>
                        <a:pt x="3" y="13"/>
                      </a:lnTo>
                      <a:lnTo>
                        <a:pt x="0" y="14"/>
                      </a:lnTo>
                    </a:path>
                  </a:pathLst>
                </a:custGeom>
                <a:solidFill>
                  <a:srgbClr val="FF5FFF"/>
                </a:solidFill>
                <a:ln w="9525" cmpd="sng">
                  <a:noFill/>
                  <a:prstDash val="solid"/>
                  <a:round/>
                  <a:headEnd/>
                  <a:tailEnd/>
                </a:ln>
              </p:spPr>
              <p:txBody>
                <a:bodyPr/>
                <a:lstStyle/>
                <a:p>
                  <a:endParaRPr lang="en-US"/>
                </a:p>
              </p:txBody>
            </p:sp>
            <p:sp>
              <p:nvSpPr>
                <p:cNvPr id="431" name="Freeform 657"/>
                <p:cNvSpPr>
                  <a:spLocks/>
                </p:cNvSpPr>
                <p:nvPr/>
              </p:nvSpPr>
              <p:spPr bwMode="auto">
                <a:xfrm>
                  <a:off x="2835" y="1316"/>
                  <a:ext cx="15" cy="228"/>
                </a:xfrm>
                <a:custGeom>
                  <a:avLst/>
                  <a:gdLst/>
                  <a:ahLst/>
                  <a:cxnLst>
                    <a:cxn ang="0">
                      <a:pos x="15" y="228"/>
                    </a:cxn>
                    <a:cxn ang="0">
                      <a:pos x="12" y="222"/>
                    </a:cxn>
                    <a:cxn ang="0">
                      <a:pos x="10" y="208"/>
                    </a:cxn>
                    <a:cxn ang="0">
                      <a:pos x="6" y="182"/>
                    </a:cxn>
                    <a:cxn ang="0">
                      <a:pos x="3" y="156"/>
                    </a:cxn>
                    <a:cxn ang="0">
                      <a:pos x="3" y="149"/>
                    </a:cxn>
                    <a:cxn ang="0">
                      <a:pos x="2" y="139"/>
                    </a:cxn>
                    <a:cxn ang="0">
                      <a:pos x="1" y="118"/>
                    </a:cxn>
                    <a:cxn ang="0">
                      <a:pos x="0" y="74"/>
                    </a:cxn>
                    <a:cxn ang="0">
                      <a:pos x="2" y="30"/>
                    </a:cxn>
                    <a:cxn ang="0">
                      <a:pos x="4" y="18"/>
                    </a:cxn>
                    <a:cxn ang="0">
                      <a:pos x="4" y="17"/>
                    </a:cxn>
                    <a:cxn ang="0">
                      <a:pos x="4" y="15"/>
                    </a:cxn>
                    <a:cxn ang="0">
                      <a:pos x="4" y="9"/>
                    </a:cxn>
                    <a:cxn ang="0">
                      <a:pos x="4" y="2"/>
                    </a:cxn>
                    <a:cxn ang="0">
                      <a:pos x="6" y="0"/>
                    </a:cxn>
                  </a:cxnLst>
                  <a:rect l="0" t="0" r="r" b="b"/>
                  <a:pathLst>
                    <a:path w="15" h="228">
                      <a:moveTo>
                        <a:pt x="15" y="228"/>
                      </a:moveTo>
                      <a:lnTo>
                        <a:pt x="12" y="222"/>
                      </a:lnTo>
                      <a:lnTo>
                        <a:pt x="10" y="208"/>
                      </a:lnTo>
                      <a:lnTo>
                        <a:pt x="6" y="182"/>
                      </a:lnTo>
                      <a:lnTo>
                        <a:pt x="3" y="156"/>
                      </a:lnTo>
                      <a:lnTo>
                        <a:pt x="3" y="149"/>
                      </a:lnTo>
                      <a:lnTo>
                        <a:pt x="2" y="139"/>
                      </a:lnTo>
                      <a:lnTo>
                        <a:pt x="1" y="118"/>
                      </a:lnTo>
                      <a:lnTo>
                        <a:pt x="0" y="74"/>
                      </a:lnTo>
                      <a:lnTo>
                        <a:pt x="2" y="30"/>
                      </a:lnTo>
                      <a:lnTo>
                        <a:pt x="4" y="18"/>
                      </a:lnTo>
                      <a:lnTo>
                        <a:pt x="4" y="17"/>
                      </a:lnTo>
                      <a:lnTo>
                        <a:pt x="4" y="15"/>
                      </a:lnTo>
                      <a:lnTo>
                        <a:pt x="4" y="9"/>
                      </a:lnTo>
                      <a:lnTo>
                        <a:pt x="4" y="2"/>
                      </a:lnTo>
                      <a:lnTo>
                        <a:pt x="6" y="0"/>
                      </a:lnTo>
                    </a:path>
                  </a:pathLst>
                </a:custGeom>
                <a:solidFill>
                  <a:srgbClr val="FF5FFF"/>
                </a:solidFill>
                <a:ln w="9525" cmpd="sng">
                  <a:noFill/>
                  <a:prstDash val="solid"/>
                  <a:round/>
                  <a:headEnd/>
                  <a:tailEnd/>
                </a:ln>
              </p:spPr>
              <p:txBody>
                <a:bodyPr/>
                <a:lstStyle/>
                <a:p>
                  <a:endParaRPr lang="en-US"/>
                </a:p>
              </p:txBody>
            </p:sp>
            <p:sp>
              <p:nvSpPr>
                <p:cNvPr id="432" name="Freeform 658"/>
                <p:cNvSpPr>
                  <a:spLocks/>
                </p:cNvSpPr>
                <p:nvPr/>
              </p:nvSpPr>
              <p:spPr bwMode="auto">
                <a:xfrm>
                  <a:off x="2735" y="1339"/>
                  <a:ext cx="43" cy="35"/>
                </a:xfrm>
                <a:custGeom>
                  <a:avLst/>
                  <a:gdLst/>
                  <a:ahLst/>
                  <a:cxnLst>
                    <a:cxn ang="0">
                      <a:pos x="43" y="2"/>
                    </a:cxn>
                    <a:cxn ang="0">
                      <a:pos x="40" y="2"/>
                    </a:cxn>
                    <a:cxn ang="0">
                      <a:pos x="35" y="1"/>
                    </a:cxn>
                    <a:cxn ang="0">
                      <a:pos x="26" y="0"/>
                    </a:cxn>
                    <a:cxn ang="0">
                      <a:pos x="22" y="0"/>
                    </a:cxn>
                    <a:cxn ang="0">
                      <a:pos x="17" y="1"/>
                    </a:cxn>
                    <a:cxn ang="0">
                      <a:pos x="16" y="2"/>
                    </a:cxn>
                    <a:cxn ang="0">
                      <a:pos x="13" y="4"/>
                    </a:cxn>
                    <a:cxn ang="0">
                      <a:pos x="9" y="8"/>
                    </a:cxn>
                    <a:cxn ang="0">
                      <a:pos x="1" y="14"/>
                    </a:cxn>
                    <a:cxn ang="0">
                      <a:pos x="0" y="19"/>
                    </a:cxn>
                    <a:cxn ang="0">
                      <a:pos x="0" y="24"/>
                    </a:cxn>
                    <a:cxn ang="0">
                      <a:pos x="1" y="26"/>
                    </a:cxn>
                    <a:cxn ang="0">
                      <a:pos x="3" y="29"/>
                    </a:cxn>
                    <a:cxn ang="0">
                      <a:pos x="5" y="31"/>
                    </a:cxn>
                    <a:cxn ang="0">
                      <a:pos x="7" y="33"/>
                    </a:cxn>
                    <a:cxn ang="0">
                      <a:pos x="9" y="34"/>
                    </a:cxn>
                    <a:cxn ang="0">
                      <a:pos x="12" y="35"/>
                    </a:cxn>
                    <a:cxn ang="0">
                      <a:pos x="15" y="35"/>
                    </a:cxn>
                    <a:cxn ang="0">
                      <a:pos x="21" y="34"/>
                    </a:cxn>
                    <a:cxn ang="0">
                      <a:pos x="25" y="31"/>
                    </a:cxn>
                    <a:cxn ang="0">
                      <a:pos x="30" y="28"/>
                    </a:cxn>
                    <a:cxn ang="0">
                      <a:pos x="31" y="28"/>
                    </a:cxn>
                    <a:cxn ang="0">
                      <a:pos x="35" y="26"/>
                    </a:cxn>
                    <a:cxn ang="0">
                      <a:pos x="41" y="20"/>
                    </a:cxn>
                    <a:cxn ang="0">
                      <a:pos x="42" y="17"/>
                    </a:cxn>
                    <a:cxn ang="0">
                      <a:pos x="43" y="13"/>
                    </a:cxn>
                    <a:cxn ang="0">
                      <a:pos x="43" y="10"/>
                    </a:cxn>
                    <a:cxn ang="0">
                      <a:pos x="43" y="9"/>
                    </a:cxn>
                    <a:cxn ang="0">
                      <a:pos x="42" y="5"/>
                    </a:cxn>
                    <a:cxn ang="0">
                      <a:pos x="42" y="3"/>
                    </a:cxn>
                    <a:cxn ang="0">
                      <a:pos x="43" y="2"/>
                    </a:cxn>
                    <a:cxn ang="0">
                      <a:pos x="42" y="2"/>
                    </a:cxn>
                    <a:cxn ang="0">
                      <a:pos x="43" y="2"/>
                    </a:cxn>
                    <a:cxn ang="0">
                      <a:pos x="42" y="2"/>
                    </a:cxn>
                    <a:cxn ang="0">
                      <a:pos x="43" y="2"/>
                    </a:cxn>
                    <a:cxn ang="0">
                      <a:pos x="43" y="2"/>
                    </a:cxn>
                  </a:cxnLst>
                  <a:rect l="0" t="0" r="r" b="b"/>
                  <a:pathLst>
                    <a:path w="43" h="35">
                      <a:moveTo>
                        <a:pt x="43" y="2"/>
                      </a:moveTo>
                      <a:lnTo>
                        <a:pt x="40" y="2"/>
                      </a:lnTo>
                      <a:lnTo>
                        <a:pt x="35" y="1"/>
                      </a:lnTo>
                      <a:lnTo>
                        <a:pt x="26" y="0"/>
                      </a:lnTo>
                      <a:lnTo>
                        <a:pt x="22" y="0"/>
                      </a:lnTo>
                      <a:lnTo>
                        <a:pt x="17" y="1"/>
                      </a:lnTo>
                      <a:lnTo>
                        <a:pt x="16" y="2"/>
                      </a:lnTo>
                      <a:lnTo>
                        <a:pt x="13" y="4"/>
                      </a:lnTo>
                      <a:lnTo>
                        <a:pt x="9" y="8"/>
                      </a:lnTo>
                      <a:lnTo>
                        <a:pt x="1" y="14"/>
                      </a:lnTo>
                      <a:lnTo>
                        <a:pt x="0" y="19"/>
                      </a:lnTo>
                      <a:lnTo>
                        <a:pt x="0" y="24"/>
                      </a:lnTo>
                      <a:lnTo>
                        <a:pt x="1" y="26"/>
                      </a:lnTo>
                      <a:lnTo>
                        <a:pt x="3" y="29"/>
                      </a:lnTo>
                      <a:lnTo>
                        <a:pt x="5" y="31"/>
                      </a:lnTo>
                      <a:lnTo>
                        <a:pt x="7" y="33"/>
                      </a:lnTo>
                      <a:lnTo>
                        <a:pt x="9" y="34"/>
                      </a:lnTo>
                      <a:lnTo>
                        <a:pt x="12" y="35"/>
                      </a:lnTo>
                      <a:lnTo>
                        <a:pt x="15" y="35"/>
                      </a:lnTo>
                      <a:lnTo>
                        <a:pt x="21" y="34"/>
                      </a:lnTo>
                      <a:lnTo>
                        <a:pt x="25" y="31"/>
                      </a:lnTo>
                      <a:lnTo>
                        <a:pt x="30" y="28"/>
                      </a:lnTo>
                      <a:lnTo>
                        <a:pt x="31" y="28"/>
                      </a:lnTo>
                      <a:lnTo>
                        <a:pt x="35" y="26"/>
                      </a:lnTo>
                      <a:lnTo>
                        <a:pt x="41" y="20"/>
                      </a:lnTo>
                      <a:lnTo>
                        <a:pt x="42" y="17"/>
                      </a:lnTo>
                      <a:lnTo>
                        <a:pt x="43" y="13"/>
                      </a:lnTo>
                      <a:lnTo>
                        <a:pt x="43" y="10"/>
                      </a:lnTo>
                      <a:lnTo>
                        <a:pt x="43" y="9"/>
                      </a:lnTo>
                      <a:lnTo>
                        <a:pt x="42" y="5"/>
                      </a:lnTo>
                      <a:lnTo>
                        <a:pt x="42" y="3"/>
                      </a:lnTo>
                      <a:lnTo>
                        <a:pt x="43" y="2"/>
                      </a:lnTo>
                      <a:lnTo>
                        <a:pt x="42" y="2"/>
                      </a:lnTo>
                      <a:lnTo>
                        <a:pt x="43" y="2"/>
                      </a:lnTo>
                      <a:lnTo>
                        <a:pt x="42" y="2"/>
                      </a:lnTo>
                      <a:lnTo>
                        <a:pt x="43" y="2"/>
                      </a:lnTo>
                      <a:lnTo>
                        <a:pt x="43" y="2"/>
                      </a:lnTo>
                      <a:close/>
                    </a:path>
                  </a:pathLst>
                </a:custGeom>
                <a:solidFill>
                  <a:srgbClr val="FF5FFF"/>
                </a:solidFill>
                <a:ln w="9525" cmpd="sng">
                  <a:noFill/>
                  <a:round/>
                  <a:headEnd/>
                  <a:tailEnd/>
                </a:ln>
              </p:spPr>
              <p:txBody>
                <a:bodyPr/>
                <a:lstStyle/>
                <a:p>
                  <a:endParaRPr lang="en-US"/>
                </a:p>
              </p:txBody>
            </p:sp>
            <p:sp>
              <p:nvSpPr>
                <p:cNvPr id="433" name="Freeform 659"/>
                <p:cNvSpPr>
                  <a:spLocks/>
                </p:cNvSpPr>
                <p:nvPr/>
              </p:nvSpPr>
              <p:spPr bwMode="auto">
                <a:xfrm>
                  <a:off x="2263" y="1297"/>
                  <a:ext cx="154" cy="325"/>
                </a:xfrm>
                <a:custGeom>
                  <a:avLst/>
                  <a:gdLst/>
                  <a:ahLst/>
                  <a:cxnLst>
                    <a:cxn ang="0">
                      <a:pos x="16" y="94"/>
                    </a:cxn>
                    <a:cxn ang="0">
                      <a:pos x="16" y="42"/>
                    </a:cxn>
                    <a:cxn ang="0">
                      <a:pos x="4" y="0"/>
                    </a:cxn>
                    <a:cxn ang="0">
                      <a:pos x="13" y="6"/>
                    </a:cxn>
                    <a:cxn ang="0">
                      <a:pos x="22" y="16"/>
                    </a:cxn>
                    <a:cxn ang="0">
                      <a:pos x="47" y="53"/>
                    </a:cxn>
                    <a:cxn ang="0">
                      <a:pos x="139" y="119"/>
                    </a:cxn>
                    <a:cxn ang="0">
                      <a:pos x="143" y="123"/>
                    </a:cxn>
                    <a:cxn ang="0">
                      <a:pos x="106" y="115"/>
                    </a:cxn>
                    <a:cxn ang="0">
                      <a:pos x="45" y="88"/>
                    </a:cxn>
                    <a:cxn ang="0">
                      <a:pos x="37" y="105"/>
                    </a:cxn>
                    <a:cxn ang="0">
                      <a:pos x="36" y="150"/>
                    </a:cxn>
                    <a:cxn ang="0">
                      <a:pos x="38" y="158"/>
                    </a:cxn>
                    <a:cxn ang="0">
                      <a:pos x="46" y="175"/>
                    </a:cxn>
                    <a:cxn ang="0">
                      <a:pos x="55" y="190"/>
                    </a:cxn>
                    <a:cxn ang="0">
                      <a:pos x="47" y="189"/>
                    </a:cxn>
                    <a:cxn ang="0">
                      <a:pos x="29" y="185"/>
                    </a:cxn>
                    <a:cxn ang="0">
                      <a:pos x="26" y="188"/>
                    </a:cxn>
                    <a:cxn ang="0">
                      <a:pos x="22" y="193"/>
                    </a:cxn>
                    <a:cxn ang="0">
                      <a:pos x="22" y="201"/>
                    </a:cxn>
                    <a:cxn ang="0">
                      <a:pos x="26" y="210"/>
                    </a:cxn>
                    <a:cxn ang="0">
                      <a:pos x="28" y="215"/>
                    </a:cxn>
                    <a:cxn ang="0">
                      <a:pos x="40" y="230"/>
                    </a:cxn>
                    <a:cxn ang="0">
                      <a:pos x="55" y="240"/>
                    </a:cxn>
                    <a:cxn ang="0">
                      <a:pos x="48" y="240"/>
                    </a:cxn>
                    <a:cxn ang="0">
                      <a:pos x="38" y="235"/>
                    </a:cxn>
                    <a:cxn ang="0">
                      <a:pos x="28" y="231"/>
                    </a:cxn>
                    <a:cxn ang="0">
                      <a:pos x="22" y="235"/>
                    </a:cxn>
                    <a:cxn ang="0">
                      <a:pos x="19" y="249"/>
                    </a:cxn>
                    <a:cxn ang="0">
                      <a:pos x="21" y="260"/>
                    </a:cxn>
                    <a:cxn ang="0">
                      <a:pos x="33" y="282"/>
                    </a:cxn>
                    <a:cxn ang="0">
                      <a:pos x="48" y="301"/>
                    </a:cxn>
                    <a:cxn ang="0">
                      <a:pos x="39" y="297"/>
                    </a:cxn>
                    <a:cxn ang="0">
                      <a:pos x="23" y="289"/>
                    </a:cxn>
                    <a:cxn ang="0">
                      <a:pos x="17" y="293"/>
                    </a:cxn>
                    <a:cxn ang="0">
                      <a:pos x="13" y="303"/>
                    </a:cxn>
                    <a:cxn ang="0">
                      <a:pos x="12" y="325"/>
                    </a:cxn>
                    <a:cxn ang="0">
                      <a:pos x="9" y="300"/>
                    </a:cxn>
                    <a:cxn ang="0">
                      <a:pos x="0" y="231"/>
                    </a:cxn>
                    <a:cxn ang="0">
                      <a:pos x="0" y="218"/>
                    </a:cxn>
                    <a:cxn ang="0">
                      <a:pos x="5" y="192"/>
                    </a:cxn>
                    <a:cxn ang="0">
                      <a:pos x="10" y="170"/>
                    </a:cxn>
                    <a:cxn ang="0">
                      <a:pos x="10" y="161"/>
                    </a:cxn>
                    <a:cxn ang="0">
                      <a:pos x="13" y="132"/>
                    </a:cxn>
                    <a:cxn ang="0">
                      <a:pos x="16" y="124"/>
                    </a:cxn>
                    <a:cxn ang="0">
                      <a:pos x="16" y="103"/>
                    </a:cxn>
                    <a:cxn ang="0">
                      <a:pos x="16" y="102"/>
                    </a:cxn>
                    <a:cxn ang="0">
                      <a:pos x="16" y="102"/>
                    </a:cxn>
                    <a:cxn ang="0">
                      <a:pos x="17" y="102"/>
                    </a:cxn>
                  </a:cxnLst>
                  <a:rect l="0" t="0" r="r" b="b"/>
                  <a:pathLst>
                    <a:path w="154" h="325">
                      <a:moveTo>
                        <a:pt x="17" y="102"/>
                      </a:moveTo>
                      <a:lnTo>
                        <a:pt x="16" y="94"/>
                      </a:lnTo>
                      <a:lnTo>
                        <a:pt x="16" y="77"/>
                      </a:lnTo>
                      <a:lnTo>
                        <a:pt x="16" y="42"/>
                      </a:lnTo>
                      <a:lnTo>
                        <a:pt x="8" y="8"/>
                      </a:lnTo>
                      <a:lnTo>
                        <a:pt x="4" y="0"/>
                      </a:lnTo>
                      <a:lnTo>
                        <a:pt x="10" y="3"/>
                      </a:lnTo>
                      <a:lnTo>
                        <a:pt x="13" y="6"/>
                      </a:lnTo>
                      <a:lnTo>
                        <a:pt x="19" y="11"/>
                      </a:lnTo>
                      <a:lnTo>
                        <a:pt x="22" y="16"/>
                      </a:lnTo>
                      <a:lnTo>
                        <a:pt x="29" y="29"/>
                      </a:lnTo>
                      <a:lnTo>
                        <a:pt x="47" y="53"/>
                      </a:lnTo>
                      <a:lnTo>
                        <a:pt x="88" y="93"/>
                      </a:lnTo>
                      <a:lnTo>
                        <a:pt x="139" y="119"/>
                      </a:lnTo>
                      <a:lnTo>
                        <a:pt x="154" y="122"/>
                      </a:lnTo>
                      <a:lnTo>
                        <a:pt x="143" y="123"/>
                      </a:lnTo>
                      <a:lnTo>
                        <a:pt x="124" y="121"/>
                      </a:lnTo>
                      <a:lnTo>
                        <a:pt x="106" y="115"/>
                      </a:lnTo>
                      <a:lnTo>
                        <a:pt x="71" y="99"/>
                      </a:lnTo>
                      <a:lnTo>
                        <a:pt x="45" y="88"/>
                      </a:lnTo>
                      <a:lnTo>
                        <a:pt x="42" y="94"/>
                      </a:lnTo>
                      <a:lnTo>
                        <a:pt x="37" y="105"/>
                      </a:lnTo>
                      <a:lnTo>
                        <a:pt x="34" y="128"/>
                      </a:lnTo>
                      <a:lnTo>
                        <a:pt x="36" y="150"/>
                      </a:lnTo>
                      <a:lnTo>
                        <a:pt x="38" y="155"/>
                      </a:lnTo>
                      <a:lnTo>
                        <a:pt x="38" y="158"/>
                      </a:lnTo>
                      <a:lnTo>
                        <a:pt x="40" y="164"/>
                      </a:lnTo>
                      <a:lnTo>
                        <a:pt x="46" y="175"/>
                      </a:lnTo>
                      <a:lnTo>
                        <a:pt x="53" y="188"/>
                      </a:lnTo>
                      <a:lnTo>
                        <a:pt x="55" y="190"/>
                      </a:lnTo>
                      <a:lnTo>
                        <a:pt x="52" y="190"/>
                      </a:lnTo>
                      <a:lnTo>
                        <a:pt x="47" y="189"/>
                      </a:lnTo>
                      <a:lnTo>
                        <a:pt x="38" y="185"/>
                      </a:lnTo>
                      <a:lnTo>
                        <a:pt x="29" y="185"/>
                      </a:lnTo>
                      <a:lnTo>
                        <a:pt x="28" y="185"/>
                      </a:lnTo>
                      <a:lnTo>
                        <a:pt x="26" y="188"/>
                      </a:lnTo>
                      <a:lnTo>
                        <a:pt x="23" y="190"/>
                      </a:lnTo>
                      <a:lnTo>
                        <a:pt x="22" y="193"/>
                      </a:lnTo>
                      <a:lnTo>
                        <a:pt x="22" y="196"/>
                      </a:lnTo>
                      <a:lnTo>
                        <a:pt x="22" y="201"/>
                      </a:lnTo>
                      <a:lnTo>
                        <a:pt x="23" y="206"/>
                      </a:lnTo>
                      <a:lnTo>
                        <a:pt x="26" y="210"/>
                      </a:lnTo>
                      <a:lnTo>
                        <a:pt x="27" y="211"/>
                      </a:lnTo>
                      <a:lnTo>
                        <a:pt x="28" y="215"/>
                      </a:lnTo>
                      <a:lnTo>
                        <a:pt x="31" y="221"/>
                      </a:lnTo>
                      <a:lnTo>
                        <a:pt x="40" y="230"/>
                      </a:lnTo>
                      <a:lnTo>
                        <a:pt x="52" y="239"/>
                      </a:lnTo>
                      <a:lnTo>
                        <a:pt x="55" y="240"/>
                      </a:lnTo>
                      <a:lnTo>
                        <a:pt x="52" y="240"/>
                      </a:lnTo>
                      <a:lnTo>
                        <a:pt x="48" y="240"/>
                      </a:lnTo>
                      <a:lnTo>
                        <a:pt x="45" y="239"/>
                      </a:lnTo>
                      <a:lnTo>
                        <a:pt x="38" y="235"/>
                      </a:lnTo>
                      <a:lnTo>
                        <a:pt x="33" y="232"/>
                      </a:lnTo>
                      <a:lnTo>
                        <a:pt x="28" y="231"/>
                      </a:lnTo>
                      <a:lnTo>
                        <a:pt x="23" y="233"/>
                      </a:lnTo>
                      <a:lnTo>
                        <a:pt x="22" y="235"/>
                      </a:lnTo>
                      <a:lnTo>
                        <a:pt x="20" y="242"/>
                      </a:lnTo>
                      <a:lnTo>
                        <a:pt x="19" y="249"/>
                      </a:lnTo>
                      <a:lnTo>
                        <a:pt x="19" y="254"/>
                      </a:lnTo>
                      <a:lnTo>
                        <a:pt x="21" y="260"/>
                      </a:lnTo>
                      <a:lnTo>
                        <a:pt x="26" y="270"/>
                      </a:lnTo>
                      <a:lnTo>
                        <a:pt x="33" y="282"/>
                      </a:lnTo>
                      <a:lnTo>
                        <a:pt x="47" y="301"/>
                      </a:lnTo>
                      <a:lnTo>
                        <a:pt x="48" y="301"/>
                      </a:lnTo>
                      <a:lnTo>
                        <a:pt x="45" y="301"/>
                      </a:lnTo>
                      <a:lnTo>
                        <a:pt x="39" y="297"/>
                      </a:lnTo>
                      <a:lnTo>
                        <a:pt x="34" y="294"/>
                      </a:lnTo>
                      <a:lnTo>
                        <a:pt x="23" y="289"/>
                      </a:lnTo>
                      <a:lnTo>
                        <a:pt x="19" y="291"/>
                      </a:lnTo>
                      <a:lnTo>
                        <a:pt x="17" y="293"/>
                      </a:lnTo>
                      <a:lnTo>
                        <a:pt x="14" y="299"/>
                      </a:lnTo>
                      <a:lnTo>
                        <a:pt x="13" y="303"/>
                      </a:lnTo>
                      <a:lnTo>
                        <a:pt x="12" y="316"/>
                      </a:lnTo>
                      <a:lnTo>
                        <a:pt x="12" y="325"/>
                      </a:lnTo>
                      <a:lnTo>
                        <a:pt x="11" y="317"/>
                      </a:lnTo>
                      <a:lnTo>
                        <a:pt x="9" y="300"/>
                      </a:lnTo>
                      <a:lnTo>
                        <a:pt x="3" y="266"/>
                      </a:lnTo>
                      <a:lnTo>
                        <a:pt x="0" y="231"/>
                      </a:lnTo>
                      <a:lnTo>
                        <a:pt x="0" y="222"/>
                      </a:lnTo>
                      <a:lnTo>
                        <a:pt x="0" y="218"/>
                      </a:lnTo>
                      <a:lnTo>
                        <a:pt x="1" y="209"/>
                      </a:lnTo>
                      <a:lnTo>
                        <a:pt x="5" y="192"/>
                      </a:lnTo>
                      <a:lnTo>
                        <a:pt x="9" y="174"/>
                      </a:lnTo>
                      <a:lnTo>
                        <a:pt x="10" y="170"/>
                      </a:lnTo>
                      <a:lnTo>
                        <a:pt x="10" y="167"/>
                      </a:lnTo>
                      <a:lnTo>
                        <a:pt x="10" y="161"/>
                      </a:lnTo>
                      <a:lnTo>
                        <a:pt x="10" y="147"/>
                      </a:lnTo>
                      <a:lnTo>
                        <a:pt x="13" y="132"/>
                      </a:lnTo>
                      <a:lnTo>
                        <a:pt x="16" y="128"/>
                      </a:lnTo>
                      <a:lnTo>
                        <a:pt x="16" y="124"/>
                      </a:lnTo>
                      <a:lnTo>
                        <a:pt x="16" y="112"/>
                      </a:lnTo>
                      <a:lnTo>
                        <a:pt x="16" y="103"/>
                      </a:lnTo>
                      <a:lnTo>
                        <a:pt x="17" y="102"/>
                      </a:lnTo>
                      <a:lnTo>
                        <a:pt x="16" y="102"/>
                      </a:lnTo>
                      <a:lnTo>
                        <a:pt x="17" y="102"/>
                      </a:lnTo>
                      <a:lnTo>
                        <a:pt x="16" y="102"/>
                      </a:lnTo>
                      <a:lnTo>
                        <a:pt x="17" y="102"/>
                      </a:lnTo>
                      <a:lnTo>
                        <a:pt x="17" y="102"/>
                      </a:lnTo>
                      <a:close/>
                    </a:path>
                  </a:pathLst>
                </a:custGeom>
                <a:solidFill>
                  <a:srgbClr val="FF5FFF"/>
                </a:solidFill>
                <a:ln w="9525" cmpd="sng">
                  <a:noFill/>
                  <a:round/>
                  <a:headEnd/>
                  <a:tailEnd/>
                </a:ln>
              </p:spPr>
              <p:txBody>
                <a:bodyPr/>
                <a:lstStyle/>
                <a:p>
                  <a:endParaRPr lang="en-US"/>
                </a:p>
              </p:txBody>
            </p:sp>
            <p:sp>
              <p:nvSpPr>
                <p:cNvPr id="434" name="Freeform 660"/>
                <p:cNvSpPr>
                  <a:spLocks/>
                </p:cNvSpPr>
                <p:nvPr/>
              </p:nvSpPr>
              <p:spPr bwMode="auto">
                <a:xfrm>
                  <a:off x="2263" y="1297"/>
                  <a:ext cx="154" cy="325"/>
                </a:xfrm>
                <a:custGeom>
                  <a:avLst/>
                  <a:gdLst/>
                  <a:ahLst/>
                  <a:cxnLst>
                    <a:cxn ang="0">
                      <a:pos x="16" y="94"/>
                    </a:cxn>
                    <a:cxn ang="0">
                      <a:pos x="16" y="42"/>
                    </a:cxn>
                    <a:cxn ang="0">
                      <a:pos x="4" y="0"/>
                    </a:cxn>
                    <a:cxn ang="0">
                      <a:pos x="13" y="6"/>
                    </a:cxn>
                    <a:cxn ang="0">
                      <a:pos x="22" y="16"/>
                    </a:cxn>
                    <a:cxn ang="0">
                      <a:pos x="47" y="53"/>
                    </a:cxn>
                    <a:cxn ang="0">
                      <a:pos x="139" y="119"/>
                    </a:cxn>
                    <a:cxn ang="0">
                      <a:pos x="143" y="123"/>
                    </a:cxn>
                    <a:cxn ang="0">
                      <a:pos x="106" y="115"/>
                    </a:cxn>
                    <a:cxn ang="0">
                      <a:pos x="45" y="88"/>
                    </a:cxn>
                    <a:cxn ang="0">
                      <a:pos x="37" y="105"/>
                    </a:cxn>
                    <a:cxn ang="0">
                      <a:pos x="36" y="150"/>
                    </a:cxn>
                    <a:cxn ang="0">
                      <a:pos x="38" y="158"/>
                    </a:cxn>
                    <a:cxn ang="0">
                      <a:pos x="46" y="175"/>
                    </a:cxn>
                    <a:cxn ang="0">
                      <a:pos x="55" y="190"/>
                    </a:cxn>
                    <a:cxn ang="0">
                      <a:pos x="47" y="189"/>
                    </a:cxn>
                    <a:cxn ang="0">
                      <a:pos x="29" y="185"/>
                    </a:cxn>
                    <a:cxn ang="0">
                      <a:pos x="26" y="188"/>
                    </a:cxn>
                    <a:cxn ang="0">
                      <a:pos x="22" y="193"/>
                    </a:cxn>
                    <a:cxn ang="0">
                      <a:pos x="22" y="201"/>
                    </a:cxn>
                    <a:cxn ang="0">
                      <a:pos x="26" y="210"/>
                    </a:cxn>
                    <a:cxn ang="0">
                      <a:pos x="28" y="215"/>
                    </a:cxn>
                    <a:cxn ang="0">
                      <a:pos x="40" y="230"/>
                    </a:cxn>
                    <a:cxn ang="0">
                      <a:pos x="55" y="240"/>
                    </a:cxn>
                    <a:cxn ang="0">
                      <a:pos x="48" y="240"/>
                    </a:cxn>
                    <a:cxn ang="0">
                      <a:pos x="38" y="235"/>
                    </a:cxn>
                    <a:cxn ang="0">
                      <a:pos x="28" y="231"/>
                    </a:cxn>
                    <a:cxn ang="0">
                      <a:pos x="22" y="235"/>
                    </a:cxn>
                    <a:cxn ang="0">
                      <a:pos x="19" y="249"/>
                    </a:cxn>
                    <a:cxn ang="0">
                      <a:pos x="21" y="260"/>
                    </a:cxn>
                    <a:cxn ang="0">
                      <a:pos x="33" y="282"/>
                    </a:cxn>
                    <a:cxn ang="0">
                      <a:pos x="48" y="301"/>
                    </a:cxn>
                    <a:cxn ang="0">
                      <a:pos x="39" y="297"/>
                    </a:cxn>
                    <a:cxn ang="0">
                      <a:pos x="23" y="289"/>
                    </a:cxn>
                    <a:cxn ang="0">
                      <a:pos x="17" y="293"/>
                    </a:cxn>
                    <a:cxn ang="0">
                      <a:pos x="13" y="303"/>
                    </a:cxn>
                    <a:cxn ang="0">
                      <a:pos x="12" y="325"/>
                    </a:cxn>
                    <a:cxn ang="0">
                      <a:pos x="9" y="300"/>
                    </a:cxn>
                    <a:cxn ang="0">
                      <a:pos x="0" y="231"/>
                    </a:cxn>
                    <a:cxn ang="0">
                      <a:pos x="0" y="218"/>
                    </a:cxn>
                    <a:cxn ang="0">
                      <a:pos x="5" y="192"/>
                    </a:cxn>
                    <a:cxn ang="0">
                      <a:pos x="10" y="170"/>
                    </a:cxn>
                    <a:cxn ang="0">
                      <a:pos x="10" y="161"/>
                    </a:cxn>
                    <a:cxn ang="0">
                      <a:pos x="13" y="132"/>
                    </a:cxn>
                    <a:cxn ang="0">
                      <a:pos x="16" y="124"/>
                    </a:cxn>
                    <a:cxn ang="0">
                      <a:pos x="16" y="103"/>
                    </a:cxn>
                    <a:cxn ang="0">
                      <a:pos x="16" y="102"/>
                    </a:cxn>
                    <a:cxn ang="0">
                      <a:pos x="16" y="102"/>
                    </a:cxn>
                  </a:cxnLst>
                  <a:rect l="0" t="0" r="r" b="b"/>
                  <a:pathLst>
                    <a:path w="154" h="325">
                      <a:moveTo>
                        <a:pt x="17" y="102"/>
                      </a:moveTo>
                      <a:lnTo>
                        <a:pt x="16" y="94"/>
                      </a:lnTo>
                      <a:lnTo>
                        <a:pt x="16" y="77"/>
                      </a:lnTo>
                      <a:lnTo>
                        <a:pt x="16" y="42"/>
                      </a:lnTo>
                      <a:lnTo>
                        <a:pt x="8" y="8"/>
                      </a:lnTo>
                      <a:lnTo>
                        <a:pt x="4" y="0"/>
                      </a:lnTo>
                      <a:lnTo>
                        <a:pt x="10" y="3"/>
                      </a:lnTo>
                      <a:lnTo>
                        <a:pt x="13" y="6"/>
                      </a:lnTo>
                      <a:lnTo>
                        <a:pt x="19" y="11"/>
                      </a:lnTo>
                      <a:lnTo>
                        <a:pt x="22" y="16"/>
                      </a:lnTo>
                      <a:lnTo>
                        <a:pt x="29" y="29"/>
                      </a:lnTo>
                      <a:lnTo>
                        <a:pt x="47" y="53"/>
                      </a:lnTo>
                      <a:lnTo>
                        <a:pt x="88" y="93"/>
                      </a:lnTo>
                      <a:lnTo>
                        <a:pt x="139" y="119"/>
                      </a:lnTo>
                      <a:lnTo>
                        <a:pt x="154" y="122"/>
                      </a:lnTo>
                      <a:lnTo>
                        <a:pt x="143" y="123"/>
                      </a:lnTo>
                      <a:lnTo>
                        <a:pt x="124" y="121"/>
                      </a:lnTo>
                      <a:lnTo>
                        <a:pt x="106" y="115"/>
                      </a:lnTo>
                      <a:lnTo>
                        <a:pt x="71" y="99"/>
                      </a:lnTo>
                      <a:lnTo>
                        <a:pt x="45" y="88"/>
                      </a:lnTo>
                      <a:lnTo>
                        <a:pt x="42" y="94"/>
                      </a:lnTo>
                      <a:lnTo>
                        <a:pt x="37" y="105"/>
                      </a:lnTo>
                      <a:lnTo>
                        <a:pt x="34" y="128"/>
                      </a:lnTo>
                      <a:lnTo>
                        <a:pt x="36" y="150"/>
                      </a:lnTo>
                      <a:lnTo>
                        <a:pt x="38" y="155"/>
                      </a:lnTo>
                      <a:lnTo>
                        <a:pt x="38" y="158"/>
                      </a:lnTo>
                      <a:lnTo>
                        <a:pt x="40" y="164"/>
                      </a:lnTo>
                      <a:lnTo>
                        <a:pt x="46" y="175"/>
                      </a:lnTo>
                      <a:lnTo>
                        <a:pt x="53" y="188"/>
                      </a:lnTo>
                      <a:lnTo>
                        <a:pt x="55" y="190"/>
                      </a:lnTo>
                      <a:lnTo>
                        <a:pt x="52" y="190"/>
                      </a:lnTo>
                      <a:lnTo>
                        <a:pt x="47" y="189"/>
                      </a:lnTo>
                      <a:lnTo>
                        <a:pt x="38" y="185"/>
                      </a:lnTo>
                      <a:lnTo>
                        <a:pt x="29" y="185"/>
                      </a:lnTo>
                      <a:lnTo>
                        <a:pt x="28" y="185"/>
                      </a:lnTo>
                      <a:lnTo>
                        <a:pt x="26" y="188"/>
                      </a:lnTo>
                      <a:lnTo>
                        <a:pt x="23" y="190"/>
                      </a:lnTo>
                      <a:lnTo>
                        <a:pt x="22" y="193"/>
                      </a:lnTo>
                      <a:lnTo>
                        <a:pt x="22" y="196"/>
                      </a:lnTo>
                      <a:lnTo>
                        <a:pt x="22" y="201"/>
                      </a:lnTo>
                      <a:lnTo>
                        <a:pt x="23" y="206"/>
                      </a:lnTo>
                      <a:lnTo>
                        <a:pt x="26" y="210"/>
                      </a:lnTo>
                      <a:lnTo>
                        <a:pt x="27" y="211"/>
                      </a:lnTo>
                      <a:lnTo>
                        <a:pt x="28" y="215"/>
                      </a:lnTo>
                      <a:lnTo>
                        <a:pt x="31" y="221"/>
                      </a:lnTo>
                      <a:lnTo>
                        <a:pt x="40" y="230"/>
                      </a:lnTo>
                      <a:lnTo>
                        <a:pt x="52" y="239"/>
                      </a:lnTo>
                      <a:lnTo>
                        <a:pt x="55" y="240"/>
                      </a:lnTo>
                      <a:lnTo>
                        <a:pt x="52" y="240"/>
                      </a:lnTo>
                      <a:lnTo>
                        <a:pt x="48" y="240"/>
                      </a:lnTo>
                      <a:lnTo>
                        <a:pt x="45" y="239"/>
                      </a:lnTo>
                      <a:lnTo>
                        <a:pt x="38" y="235"/>
                      </a:lnTo>
                      <a:lnTo>
                        <a:pt x="33" y="232"/>
                      </a:lnTo>
                      <a:lnTo>
                        <a:pt x="28" y="231"/>
                      </a:lnTo>
                      <a:lnTo>
                        <a:pt x="23" y="233"/>
                      </a:lnTo>
                      <a:lnTo>
                        <a:pt x="22" y="235"/>
                      </a:lnTo>
                      <a:lnTo>
                        <a:pt x="20" y="242"/>
                      </a:lnTo>
                      <a:lnTo>
                        <a:pt x="19" y="249"/>
                      </a:lnTo>
                      <a:lnTo>
                        <a:pt x="19" y="254"/>
                      </a:lnTo>
                      <a:lnTo>
                        <a:pt x="21" y="260"/>
                      </a:lnTo>
                      <a:lnTo>
                        <a:pt x="26" y="270"/>
                      </a:lnTo>
                      <a:lnTo>
                        <a:pt x="33" y="282"/>
                      </a:lnTo>
                      <a:lnTo>
                        <a:pt x="47" y="301"/>
                      </a:lnTo>
                      <a:lnTo>
                        <a:pt x="48" y="301"/>
                      </a:lnTo>
                      <a:lnTo>
                        <a:pt x="45" y="301"/>
                      </a:lnTo>
                      <a:lnTo>
                        <a:pt x="39" y="297"/>
                      </a:lnTo>
                      <a:lnTo>
                        <a:pt x="34" y="294"/>
                      </a:lnTo>
                      <a:lnTo>
                        <a:pt x="23" y="289"/>
                      </a:lnTo>
                      <a:lnTo>
                        <a:pt x="19" y="291"/>
                      </a:lnTo>
                      <a:lnTo>
                        <a:pt x="17" y="293"/>
                      </a:lnTo>
                      <a:lnTo>
                        <a:pt x="14" y="299"/>
                      </a:lnTo>
                      <a:lnTo>
                        <a:pt x="13" y="303"/>
                      </a:lnTo>
                      <a:lnTo>
                        <a:pt x="12" y="316"/>
                      </a:lnTo>
                      <a:lnTo>
                        <a:pt x="12" y="325"/>
                      </a:lnTo>
                      <a:lnTo>
                        <a:pt x="11" y="317"/>
                      </a:lnTo>
                      <a:lnTo>
                        <a:pt x="9" y="300"/>
                      </a:lnTo>
                      <a:lnTo>
                        <a:pt x="3" y="266"/>
                      </a:lnTo>
                      <a:lnTo>
                        <a:pt x="0" y="231"/>
                      </a:lnTo>
                      <a:lnTo>
                        <a:pt x="0" y="222"/>
                      </a:lnTo>
                      <a:lnTo>
                        <a:pt x="0" y="218"/>
                      </a:lnTo>
                      <a:lnTo>
                        <a:pt x="1" y="209"/>
                      </a:lnTo>
                      <a:lnTo>
                        <a:pt x="5" y="192"/>
                      </a:lnTo>
                      <a:lnTo>
                        <a:pt x="9" y="174"/>
                      </a:lnTo>
                      <a:lnTo>
                        <a:pt x="10" y="170"/>
                      </a:lnTo>
                      <a:lnTo>
                        <a:pt x="10" y="167"/>
                      </a:lnTo>
                      <a:lnTo>
                        <a:pt x="10" y="161"/>
                      </a:lnTo>
                      <a:lnTo>
                        <a:pt x="10" y="147"/>
                      </a:lnTo>
                      <a:lnTo>
                        <a:pt x="13" y="132"/>
                      </a:lnTo>
                      <a:lnTo>
                        <a:pt x="16" y="128"/>
                      </a:lnTo>
                      <a:lnTo>
                        <a:pt x="16" y="124"/>
                      </a:lnTo>
                      <a:lnTo>
                        <a:pt x="16" y="112"/>
                      </a:lnTo>
                      <a:lnTo>
                        <a:pt x="16" y="103"/>
                      </a:lnTo>
                      <a:lnTo>
                        <a:pt x="17" y="102"/>
                      </a:lnTo>
                      <a:lnTo>
                        <a:pt x="16" y="102"/>
                      </a:lnTo>
                      <a:lnTo>
                        <a:pt x="17" y="102"/>
                      </a:lnTo>
                      <a:lnTo>
                        <a:pt x="16" y="102"/>
                      </a:lnTo>
                      <a:lnTo>
                        <a:pt x="17" y="102"/>
                      </a:lnTo>
                    </a:path>
                  </a:pathLst>
                </a:custGeom>
                <a:solidFill>
                  <a:srgbClr val="FF5FFF"/>
                </a:solidFill>
                <a:ln w="9525" cmpd="sng">
                  <a:noFill/>
                  <a:prstDash val="solid"/>
                  <a:round/>
                  <a:headEnd/>
                  <a:tailEnd/>
                </a:ln>
              </p:spPr>
              <p:txBody>
                <a:bodyPr/>
                <a:lstStyle/>
                <a:p>
                  <a:endParaRPr lang="en-US"/>
                </a:p>
              </p:txBody>
            </p:sp>
            <p:sp>
              <p:nvSpPr>
                <p:cNvPr id="435" name="Freeform 661"/>
                <p:cNvSpPr>
                  <a:spLocks/>
                </p:cNvSpPr>
                <p:nvPr/>
              </p:nvSpPr>
              <p:spPr bwMode="auto">
                <a:xfrm>
                  <a:off x="2336" y="1330"/>
                  <a:ext cx="43" cy="36"/>
                </a:xfrm>
                <a:custGeom>
                  <a:avLst/>
                  <a:gdLst/>
                  <a:ahLst/>
                  <a:cxnLst>
                    <a:cxn ang="0">
                      <a:pos x="3" y="2"/>
                    </a:cxn>
                    <a:cxn ang="0">
                      <a:pos x="4" y="2"/>
                    </a:cxn>
                    <a:cxn ang="0">
                      <a:pos x="9" y="1"/>
                    </a:cxn>
                    <a:cxn ang="0">
                      <a:pos x="17" y="0"/>
                    </a:cxn>
                    <a:cxn ang="0">
                      <a:pos x="26" y="2"/>
                    </a:cxn>
                    <a:cxn ang="0">
                      <a:pos x="30" y="3"/>
                    </a:cxn>
                    <a:cxn ang="0">
                      <a:pos x="35" y="9"/>
                    </a:cxn>
                    <a:cxn ang="0">
                      <a:pos x="42" y="17"/>
                    </a:cxn>
                    <a:cxn ang="0">
                      <a:pos x="43" y="21"/>
                    </a:cxn>
                    <a:cxn ang="0">
                      <a:pos x="42" y="26"/>
                    </a:cxn>
                    <a:cxn ang="0">
                      <a:pos x="42" y="28"/>
                    </a:cxn>
                    <a:cxn ang="0">
                      <a:pos x="40" y="31"/>
                    </a:cxn>
                    <a:cxn ang="0">
                      <a:pos x="38" y="33"/>
                    </a:cxn>
                    <a:cxn ang="0">
                      <a:pos x="35" y="35"/>
                    </a:cxn>
                    <a:cxn ang="0">
                      <a:pos x="33" y="36"/>
                    </a:cxn>
                    <a:cxn ang="0">
                      <a:pos x="31" y="36"/>
                    </a:cxn>
                    <a:cxn ang="0">
                      <a:pos x="25" y="36"/>
                    </a:cxn>
                    <a:cxn ang="0">
                      <a:pos x="19" y="34"/>
                    </a:cxn>
                    <a:cxn ang="0">
                      <a:pos x="14" y="31"/>
                    </a:cxn>
                    <a:cxn ang="0">
                      <a:pos x="13" y="29"/>
                    </a:cxn>
                    <a:cxn ang="0">
                      <a:pos x="10" y="28"/>
                    </a:cxn>
                    <a:cxn ang="0">
                      <a:pos x="7" y="26"/>
                    </a:cxn>
                    <a:cxn ang="0">
                      <a:pos x="1" y="20"/>
                    </a:cxn>
                    <a:cxn ang="0">
                      <a:pos x="0" y="17"/>
                    </a:cxn>
                    <a:cxn ang="0">
                      <a:pos x="0" y="13"/>
                    </a:cxn>
                    <a:cxn ang="0">
                      <a:pos x="1" y="11"/>
                    </a:cxn>
                    <a:cxn ang="0">
                      <a:pos x="1" y="10"/>
                    </a:cxn>
                    <a:cxn ang="0">
                      <a:pos x="1" y="7"/>
                    </a:cxn>
                    <a:cxn ang="0">
                      <a:pos x="1" y="3"/>
                    </a:cxn>
                    <a:cxn ang="0">
                      <a:pos x="3" y="2"/>
                    </a:cxn>
                    <a:cxn ang="0">
                      <a:pos x="1" y="2"/>
                    </a:cxn>
                    <a:cxn ang="0">
                      <a:pos x="3" y="2"/>
                    </a:cxn>
                    <a:cxn ang="0">
                      <a:pos x="1" y="2"/>
                    </a:cxn>
                    <a:cxn ang="0">
                      <a:pos x="3" y="2"/>
                    </a:cxn>
                    <a:cxn ang="0">
                      <a:pos x="3" y="2"/>
                    </a:cxn>
                  </a:cxnLst>
                  <a:rect l="0" t="0" r="r" b="b"/>
                  <a:pathLst>
                    <a:path w="43" h="36">
                      <a:moveTo>
                        <a:pt x="3" y="2"/>
                      </a:moveTo>
                      <a:lnTo>
                        <a:pt x="4" y="2"/>
                      </a:lnTo>
                      <a:lnTo>
                        <a:pt x="9" y="1"/>
                      </a:lnTo>
                      <a:lnTo>
                        <a:pt x="17" y="0"/>
                      </a:lnTo>
                      <a:lnTo>
                        <a:pt x="26" y="2"/>
                      </a:lnTo>
                      <a:lnTo>
                        <a:pt x="30" y="3"/>
                      </a:lnTo>
                      <a:lnTo>
                        <a:pt x="35" y="9"/>
                      </a:lnTo>
                      <a:lnTo>
                        <a:pt x="42" y="17"/>
                      </a:lnTo>
                      <a:lnTo>
                        <a:pt x="43" y="21"/>
                      </a:lnTo>
                      <a:lnTo>
                        <a:pt x="42" y="26"/>
                      </a:lnTo>
                      <a:lnTo>
                        <a:pt x="42" y="28"/>
                      </a:lnTo>
                      <a:lnTo>
                        <a:pt x="40" y="31"/>
                      </a:lnTo>
                      <a:lnTo>
                        <a:pt x="38" y="33"/>
                      </a:lnTo>
                      <a:lnTo>
                        <a:pt x="35" y="35"/>
                      </a:lnTo>
                      <a:lnTo>
                        <a:pt x="33" y="36"/>
                      </a:lnTo>
                      <a:lnTo>
                        <a:pt x="31" y="36"/>
                      </a:lnTo>
                      <a:lnTo>
                        <a:pt x="25" y="36"/>
                      </a:lnTo>
                      <a:lnTo>
                        <a:pt x="19" y="34"/>
                      </a:lnTo>
                      <a:lnTo>
                        <a:pt x="14" y="31"/>
                      </a:lnTo>
                      <a:lnTo>
                        <a:pt x="13" y="29"/>
                      </a:lnTo>
                      <a:lnTo>
                        <a:pt x="10" y="28"/>
                      </a:lnTo>
                      <a:lnTo>
                        <a:pt x="7" y="26"/>
                      </a:lnTo>
                      <a:lnTo>
                        <a:pt x="1" y="20"/>
                      </a:lnTo>
                      <a:lnTo>
                        <a:pt x="0" y="17"/>
                      </a:lnTo>
                      <a:lnTo>
                        <a:pt x="0" y="13"/>
                      </a:lnTo>
                      <a:lnTo>
                        <a:pt x="1" y="11"/>
                      </a:lnTo>
                      <a:lnTo>
                        <a:pt x="1" y="10"/>
                      </a:lnTo>
                      <a:lnTo>
                        <a:pt x="1" y="7"/>
                      </a:lnTo>
                      <a:lnTo>
                        <a:pt x="1" y="3"/>
                      </a:lnTo>
                      <a:lnTo>
                        <a:pt x="3" y="2"/>
                      </a:lnTo>
                      <a:lnTo>
                        <a:pt x="1" y="2"/>
                      </a:lnTo>
                      <a:lnTo>
                        <a:pt x="3" y="2"/>
                      </a:lnTo>
                      <a:lnTo>
                        <a:pt x="1" y="2"/>
                      </a:lnTo>
                      <a:lnTo>
                        <a:pt x="3" y="2"/>
                      </a:lnTo>
                      <a:lnTo>
                        <a:pt x="3" y="2"/>
                      </a:lnTo>
                      <a:close/>
                    </a:path>
                  </a:pathLst>
                </a:custGeom>
                <a:solidFill>
                  <a:srgbClr val="FF5FFF"/>
                </a:solidFill>
                <a:ln w="9525" cmpd="sng">
                  <a:noFill/>
                  <a:round/>
                  <a:headEnd/>
                  <a:tailEnd/>
                </a:ln>
              </p:spPr>
              <p:txBody>
                <a:bodyPr/>
                <a:lstStyle/>
                <a:p>
                  <a:endParaRPr lang="en-US"/>
                </a:p>
              </p:txBody>
            </p:sp>
            <p:sp>
              <p:nvSpPr>
                <p:cNvPr id="436" name="Freeform 662"/>
                <p:cNvSpPr>
                  <a:spLocks/>
                </p:cNvSpPr>
                <p:nvPr/>
              </p:nvSpPr>
              <p:spPr bwMode="auto">
                <a:xfrm flipH="1">
                  <a:off x="2277" y="1296"/>
                  <a:ext cx="75" cy="59"/>
                </a:xfrm>
                <a:custGeom>
                  <a:avLst/>
                  <a:gdLst/>
                  <a:ahLst/>
                  <a:cxnLst>
                    <a:cxn ang="0">
                      <a:pos x="1" y="0"/>
                    </a:cxn>
                    <a:cxn ang="0">
                      <a:pos x="0" y="3"/>
                    </a:cxn>
                    <a:cxn ang="0">
                      <a:pos x="0" y="4"/>
                    </a:cxn>
                    <a:cxn ang="0">
                      <a:pos x="0" y="6"/>
                    </a:cxn>
                    <a:cxn ang="0">
                      <a:pos x="1" y="7"/>
                    </a:cxn>
                    <a:cxn ang="0">
                      <a:pos x="2" y="8"/>
                    </a:cxn>
                    <a:cxn ang="0">
                      <a:pos x="5" y="9"/>
                    </a:cxn>
                    <a:cxn ang="0">
                      <a:pos x="7" y="11"/>
                    </a:cxn>
                    <a:cxn ang="0">
                      <a:pos x="10" y="11"/>
                    </a:cxn>
                    <a:cxn ang="0">
                      <a:pos x="13" y="9"/>
                    </a:cxn>
                    <a:cxn ang="0">
                      <a:pos x="14" y="8"/>
                    </a:cxn>
                    <a:cxn ang="0">
                      <a:pos x="14" y="7"/>
                    </a:cxn>
                    <a:cxn ang="0">
                      <a:pos x="14" y="6"/>
                    </a:cxn>
                    <a:cxn ang="0">
                      <a:pos x="14" y="5"/>
                    </a:cxn>
                    <a:cxn ang="0">
                      <a:pos x="14" y="3"/>
                    </a:cxn>
                    <a:cxn ang="0">
                      <a:pos x="13" y="3"/>
                    </a:cxn>
                    <a:cxn ang="0">
                      <a:pos x="13" y="3"/>
                    </a:cxn>
                    <a:cxn ang="0">
                      <a:pos x="11" y="3"/>
                    </a:cxn>
                    <a:cxn ang="0">
                      <a:pos x="10" y="3"/>
                    </a:cxn>
                    <a:cxn ang="0">
                      <a:pos x="5" y="2"/>
                    </a:cxn>
                    <a:cxn ang="0">
                      <a:pos x="1" y="2"/>
                    </a:cxn>
                    <a:cxn ang="0">
                      <a:pos x="1" y="0"/>
                    </a:cxn>
                    <a:cxn ang="0">
                      <a:pos x="0" y="0"/>
                    </a:cxn>
                    <a:cxn ang="0">
                      <a:pos x="1" y="0"/>
                    </a:cxn>
                    <a:cxn ang="0">
                      <a:pos x="0" y="0"/>
                    </a:cxn>
                    <a:cxn ang="0">
                      <a:pos x="1" y="0"/>
                    </a:cxn>
                    <a:cxn ang="0">
                      <a:pos x="1" y="0"/>
                    </a:cxn>
                  </a:cxnLst>
                  <a:rect l="0" t="0" r="r" b="b"/>
                  <a:pathLst>
                    <a:path w="14" h="11">
                      <a:moveTo>
                        <a:pt x="1" y="0"/>
                      </a:moveTo>
                      <a:lnTo>
                        <a:pt x="0" y="3"/>
                      </a:lnTo>
                      <a:lnTo>
                        <a:pt x="0" y="4"/>
                      </a:lnTo>
                      <a:lnTo>
                        <a:pt x="0" y="6"/>
                      </a:lnTo>
                      <a:lnTo>
                        <a:pt x="1" y="7"/>
                      </a:lnTo>
                      <a:lnTo>
                        <a:pt x="2" y="8"/>
                      </a:lnTo>
                      <a:lnTo>
                        <a:pt x="5" y="9"/>
                      </a:lnTo>
                      <a:lnTo>
                        <a:pt x="7" y="11"/>
                      </a:lnTo>
                      <a:lnTo>
                        <a:pt x="10" y="11"/>
                      </a:lnTo>
                      <a:lnTo>
                        <a:pt x="13" y="9"/>
                      </a:lnTo>
                      <a:lnTo>
                        <a:pt x="14" y="8"/>
                      </a:lnTo>
                      <a:lnTo>
                        <a:pt x="14" y="7"/>
                      </a:lnTo>
                      <a:lnTo>
                        <a:pt x="14" y="6"/>
                      </a:lnTo>
                      <a:lnTo>
                        <a:pt x="14" y="5"/>
                      </a:lnTo>
                      <a:lnTo>
                        <a:pt x="14" y="3"/>
                      </a:lnTo>
                      <a:lnTo>
                        <a:pt x="13" y="3"/>
                      </a:lnTo>
                      <a:lnTo>
                        <a:pt x="13" y="3"/>
                      </a:lnTo>
                      <a:lnTo>
                        <a:pt x="11" y="3"/>
                      </a:lnTo>
                      <a:lnTo>
                        <a:pt x="10" y="3"/>
                      </a:lnTo>
                      <a:lnTo>
                        <a:pt x="5" y="2"/>
                      </a:lnTo>
                      <a:lnTo>
                        <a:pt x="1" y="2"/>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437" name="Freeform 663"/>
                <p:cNvSpPr>
                  <a:spLocks/>
                </p:cNvSpPr>
                <p:nvPr/>
              </p:nvSpPr>
              <p:spPr bwMode="auto">
                <a:xfrm>
                  <a:off x="2232" y="1289"/>
                  <a:ext cx="45" cy="15"/>
                </a:xfrm>
                <a:custGeom>
                  <a:avLst/>
                  <a:gdLst/>
                  <a:ahLst/>
                  <a:cxnLst>
                    <a:cxn ang="0">
                      <a:pos x="0" y="1"/>
                    </a:cxn>
                    <a:cxn ang="0">
                      <a:pos x="4" y="1"/>
                    </a:cxn>
                    <a:cxn ang="0">
                      <a:pos x="12" y="0"/>
                    </a:cxn>
                    <a:cxn ang="0">
                      <a:pos x="19" y="1"/>
                    </a:cxn>
                    <a:cxn ang="0">
                      <a:pos x="27" y="5"/>
                    </a:cxn>
                    <a:cxn ang="0">
                      <a:pos x="42" y="12"/>
                    </a:cxn>
                    <a:cxn ang="0">
                      <a:pos x="45" y="15"/>
                    </a:cxn>
                  </a:cxnLst>
                  <a:rect l="0" t="0" r="r" b="b"/>
                  <a:pathLst>
                    <a:path w="45" h="15">
                      <a:moveTo>
                        <a:pt x="0" y="1"/>
                      </a:moveTo>
                      <a:lnTo>
                        <a:pt x="4" y="1"/>
                      </a:lnTo>
                      <a:lnTo>
                        <a:pt x="12" y="0"/>
                      </a:lnTo>
                      <a:lnTo>
                        <a:pt x="19" y="1"/>
                      </a:lnTo>
                      <a:lnTo>
                        <a:pt x="27" y="5"/>
                      </a:lnTo>
                      <a:lnTo>
                        <a:pt x="42" y="12"/>
                      </a:lnTo>
                      <a:lnTo>
                        <a:pt x="45" y="15"/>
                      </a:lnTo>
                    </a:path>
                  </a:pathLst>
                </a:custGeom>
                <a:solidFill>
                  <a:srgbClr val="FF5FFF"/>
                </a:solidFill>
                <a:ln w="9525" cmpd="sng">
                  <a:noFill/>
                  <a:prstDash val="solid"/>
                  <a:round/>
                  <a:headEnd/>
                  <a:tailEnd/>
                </a:ln>
              </p:spPr>
              <p:txBody>
                <a:bodyPr/>
                <a:lstStyle/>
                <a:p>
                  <a:endParaRPr lang="en-US"/>
                </a:p>
              </p:txBody>
            </p:sp>
            <p:sp>
              <p:nvSpPr>
                <p:cNvPr id="438" name="Freeform 664"/>
                <p:cNvSpPr>
                  <a:spLocks/>
                </p:cNvSpPr>
                <p:nvPr/>
              </p:nvSpPr>
              <p:spPr bwMode="auto">
                <a:xfrm>
                  <a:off x="2813" y="1197"/>
                  <a:ext cx="191" cy="163"/>
                </a:xfrm>
                <a:custGeom>
                  <a:avLst/>
                  <a:gdLst/>
                  <a:ahLst/>
                  <a:cxnLst>
                    <a:cxn ang="0">
                      <a:pos x="5" y="116"/>
                    </a:cxn>
                    <a:cxn ang="0">
                      <a:pos x="32" y="90"/>
                    </a:cxn>
                    <a:cxn ang="0">
                      <a:pos x="56" y="68"/>
                    </a:cxn>
                    <a:cxn ang="0">
                      <a:pos x="66" y="54"/>
                    </a:cxn>
                    <a:cxn ang="0">
                      <a:pos x="69" y="30"/>
                    </a:cxn>
                    <a:cxn ang="0">
                      <a:pos x="64" y="6"/>
                    </a:cxn>
                    <a:cxn ang="0">
                      <a:pos x="68" y="11"/>
                    </a:cxn>
                    <a:cxn ang="0">
                      <a:pos x="111" y="58"/>
                    </a:cxn>
                    <a:cxn ang="0">
                      <a:pos x="160" y="80"/>
                    </a:cxn>
                    <a:cxn ang="0">
                      <a:pos x="174" y="80"/>
                    </a:cxn>
                    <a:cxn ang="0">
                      <a:pos x="184" y="72"/>
                    </a:cxn>
                    <a:cxn ang="0">
                      <a:pos x="188" y="58"/>
                    </a:cxn>
                    <a:cxn ang="0">
                      <a:pos x="191" y="23"/>
                    </a:cxn>
                    <a:cxn ang="0">
                      <a:pos x="191" y="4"/>
                    </a:cxn>
                    <a:cxn ang="0">
                      <a:pos x="190" y="14"/>
                    </a:cxn>
                    <a:cxn ang="0">
                      <a:pos x="191" y="20"/>
                    </a:cxn>
                    <a:cxn ang="0">
                      <a:pos x="191" y="43"/>
                    </a:cxn>
                    <a:cxn ang="0">
                      <a:pos x="184" y="107"/>
                    </a:cxn>
                    <a:cxn ang="0">
                      <a:pos x="181" y="117"/>
                    </a:cxn>
                    <a:cxn ang="0">
                      <a:pos x="169" y="144"/>
                    </a:cxn>
                    <a:cxn ang="0">
                      <a:pos x="160" y="163"/>
                    </a:cxn>
                    <a:cxn ang="0">
                      <a:pos x="148" y="150"/>
                    </a:cxn>
                    <a:cxn ang="0">
                      <a:pos x="142" y="138"/>
                    </a:cxn>
                    <a:cxn ang="0">
                      <a:pos x="115" y="111"/>
                    </a:cxn>
                    <a:cxn ang="0">
                      <a:pos x="74" y="94"/>
                    </a:cxn>
                    <a:cxn ang="0">
                      <a:pos x="37" y="110"/>
                    </a:cxn>
                    <a:cxn ang="0">
                      <a:pos x="26" y="121"/>
                    </a:cxn>
                    <a:cxn ang="0">
                      <a:pos x="13" y="140"/>
                    </a:cxn>
                    <a:cxn ang="0">
                      <a:pos x="3" y="152"/>
                    </a:cxn>
                    <a:cxn ang="0">
                      <a:pos x="2" y="132"/>
                    </a:cxn>
                    <a:cxn ang="0">
                      <a:pos x="2" y="119"/>
                    </a:cxn>
                    <a:cxn ang="0">
                      <a:pos x="2" y="119"/>
                    </a:cxn>
                    <a:cxn ang="0">
                      <a:pos x="2" y="119"/>
                    </a:cxn>
                  </a:cxnLst>
                  <a:rect l="0" t="0" r="r" b="b"/>
                  <a:pathLst>
                    <a:path w="191" h="163">
                      <a:moveTo>
                        <a:pt x="2" y="119"/>
                      </a:moveTo>
                      <a:lnTo>
                        <a:pt x="5" y="116"/>
                      </a:lnTo>
                      <a:lnTo>
                        <a:pt x="13" y="108"/>
                      </a:lnTo>
                      <a:lnTo>
                        <a:pt x="32" y="90"/>
                      </a:lnTo>
                      <a:lnTo>
                        <a:pt x="51" y="73"/>
                      </a:lnTo>
                      <a:lnTo>
                        <a:pt x="56" y="68"/>
                      </a:lnTo>
                      <a:lnTo>
                        <a:pt x="59" y="64"/>
                      </a:lnTo>
                      <a:lnTo>
                        <a:pt x="66" y="54"/>
                      </a:lnTo>
                      <a:lnTo>
                        <a:pt x="69" y="41"/>
                      </a:lnTo>
                      <a:lnTo>
                        <a:pt x="69" y="30"/>
                      </a:lnTo>
                      <a:lnTo>
                        <a:pt x="67" y="17"/>
                      </a:lnTo>
                      <a:lnTo>
                        <a:pt x="64" y="6"/>
                      </a:lnTo>
                      <a:lnTo>
                        <a:pt x="61" y="0"/>
                      </a:lnTo>
                      <a:lnTo>
                        <a:pt x="68" y="11"/>
                      </a:lnTo>
                      <a:lnTo>
                        <a:pt x="82" y="29"/>
                      </a:lnTo>
                      <a:lnTo>
                        <a:pt x="111" y="58"/>
                      </a:lnTo>
                      <a:lnTo>
                        <a:pt x="148" y="77"/>
                      </a:lnTo>
                      <a:lnTo>
                        <a:pt x="160" y="80"/>
                      </a:lnTo>
                      <a:lnTo>
                        <a:pt x="168" y="81"/>
                      </a:lnTo>
                      <a:lnTo>
                        <a:pt x="174" y="80"/>
                      </a:lnTo>
                      <a:lnTo>
                        <a:pt x="179" y="76"/>
                      </a:lnTo>
                      <a:lnTo>
                        <a:pt x="184" y="72"/>
                      </a:lnTo>
                      <a:lnTo>
                        <a:pt x="187" y="65"/>
                      </a:lnTo>
                      <a:lnTo>
                        <a:pt x="188" y="58"/>
                      </a:lnTo>
                      <a:lnTo>
                        <a:pt x="190" y="41"/>
                      </a:lnTo>
                      <a:lnTo>
                        <a:pt x="191" y="23"/>
                      </a:lnTo>
                      <a:lnTo>
                        <a:pt x="190" y="4"/>
                      </a:lnTo>
                      <a:lnTo>
                        <a:pt x="191" y="4"/>
                      </a:lnTo>
                      <a:lnTo>
                        <a:pt x="191" y="7"/>
                      </a:lnTo>
                      <a:lnTo>
                        <a:pt x="190" y="14"/>
                      </a:lnTo>
                      <a:lnTo>
                        <a:pt x="190" y="20"/>
                      </a:lnTo>
                      <a:lnTo>
                        <a:pt x="191" y="20"/>
                      </a:lnTo>
                      <a:lnTo>
                        <a:pt x="191" y="28"/>
                      </a:lnTo>
                      <a:lnTo>
                        <a:pt x="191" y="43"/>
                      </a:lnTo>
                      <a:lnTo>
                        <a:pt x="190" y="75"/>
                      </a:lnTo>
                      <a:lnTo>
                        <a:pt x="184" y="107"/>
                      </a:lnTo>
                      <a:lnTo>
                        <a:pt x="182" y="114"/>
                      </a:lnTo>
                      <a:lnTo>
                        <a:pt x="181" y="117"/>
                      </a:lnTo>
                      <a:lnTo>
                        <a:pt x="178" y="125"/>
                      </a:lnTo>
                      <a:lnTo>
                        <a:pt x="169" y="144"/>
                      </a:lnTo>
                      <a:lnTo>
                        <a:pt x="161" y="161"/>
                      </a:lnTo>
                      <a:lnTo>
                        <a:pt x="160" y="163"/>
                      </a:lnTo>
                      <a:lnTo>
                        <a:pt x="154" y="158"/>
                      </a:lnTo>
                      <a:lnTo>
                        <a:pt x="148" y="150"/>
                      </a:lnTo>
                      <a:lnTo>
                        <a:pt x="143" y="141"/>
                      </a:lnTo>
                      <a:lnTo>
                        <a:pt x="142" y="138"/>
                      </a:lnTo>
                      <a:lnTo>
                        <a:pt x="133" y="129"/>
                      </a:lnTo>
                      <a:lnTo>
                        <a:pt x="115" y="111"/>
                      </a:lnTo>
                      <a:lnTo>
                        <a:pt x="95" y="100"/>
                      </a:lnTo>
                      <a:lnTo>
                        <a:pt x="74" y="94"/>
                      </a:lnTo>
                      <a:lnTo>
                        <a:pt x="55" y="98"/>
                      </a:lnTo>
                      <a:lnTo>
                        <a:pt x="37" y="110"/>
                      </a:lnTo>
                      <a:lnTo>
                        <a:pt x="29" y="119"/>
                      </a:lnTo>
                      <a:lnTo>
                        <a:pt x="26" y="121"/>
                      </a:lnTo>
                      <a:lnTo>
                        <a:pt x="23" y="126"/>
                      </a:lnTo>
                      <a:lnTo>
                        <a:pt x="13" y="140"/>
                      </a:lnTo>
                      <a:lnTo>
                        <a:pt x="4" y="151"/>
                      </a:lnTo>
                      <a:lnTo>
                        <a:pt x="3" y="152"/>
                      </a:lnTo>
                      <a:lnTo>
                        <a:pt x="2" y="147"/>
                      </a:lnTo>
                      <a:lnTo>
                        <a:pt x="2" y="132"/>
                      </a:lnTo>
                      <a:lnTo>
                        <a:pt x="2" y="120"/>
                      </a:lnTo>
                      <a:lnTo>
                        <a:pt x="2" y="119"/>
                      </a:lnTo>
                      <a:lnTo>
                        <a:pt x="0" y="119"/>
                      </a:lnTo>
                      <a:lnTo>
                        <a:pt x="2" y="119"/>
                      </a:lnTo>
                      <a:lnTo>
                        <a:pt x="0" y="119"/>
                      </a:lnTo>
                      <a:lnTo>
                        <a:pt x="2" y="119"/>
                      </a:lnTo>
                      <a:lnTo>
                        <a:pt x="2" y="119"/>
                      </a:lnTo>
                      <a:close/>
                    </a:path>
                  </a:pathLst>
                </a:custGeom>
                <a:solidFill>
                  <a:srgbClr val="FF5FFF"/>
                </a:solidFill>
                <a:ln w="9525" cmpd="sng">
                  <a:noFill/>
                  <a:round/>
                  <a:headEnd/>
                  <a:tailEnd/>
                </a:ln>
              </p:spPr>
              <p:txBody>
                <a:bodyPr/>
                <a:lstStyle/>
                <a:p>
                  <a:endParaRPr lang="en-US"/>
                </a:p>
              </p:txBody>
            </p:sp>
            <p:sp>
              <p:nvSpPr>
                <p:cNvPr id="439" name="Freeform 665"/>
                <p:cNvSpPr>
                  <a:spLocks/>
                </p:cNvSpPr>
                <p:nvPr/>
              </p:nvSpPr>
              <p:spPr bwMode="auto">
                <a:xfrm>
                  <a:off x="2813" y="1197"/>
                  <a:ext cx="191" cy="163"/>
                </a:xfrm>
                <a:custGeom>
                  <a:avLst/>
                  <a:gdLst/>
                  <a:ahLst/>
                  <a:cxnLst>
                    <a:cxn ang="0">
                      <a:pos x="5" y="116"/>
                    </a:cxn>
                    <a:cxn ang="0">
                      <a:pos x="32" y="90"/>
                    </a:cxn>
                    <a:cxn ang="0">
                      <a:pos x="56" y="68"/>
                    </a:cxn>
                    <a:cxn ang="0">
                      <a:pos x="66" y="54"/>
                    </a:cxn>
                    <a:cxn ang="0">
                      <a:pos x="69" y="30"/>
                    </a:cxn>
                    <a:cxn ang="0">
                      <a:pos x="64" y="6"/>
                    </a:cxn>
                    <a:cxn ang="0">
                      <a:pos x="68" y="11"/>
                    </a:cxn>
                    <a:cxn ang="0">
                      <a:pos x="111" y="58"/>
                    </a:cxn>
                    <a:cxn ang="0">
                      <a:pos x="160" y="80"/>
                    </a:cxn>
                    <a:cxn ang="0">
                      <a:pos x="174" y="80"/>
                    </a:cxn>
                    <a:cxn ang="0">
                      <a:pos x="184" y="72"/>
                    </a:cxn>
                    <a:cxn ang="0">
                      <a:pos x="188" y="58"/>
                    </a:cxn>
                    <a:cxn ang="0">
                      <a:pos x="191" y="23"/>
                    </a:cxn>
                    <a:cxn ang="0">
                      <a:pos x="191" y="4"/>
                    </a:cxn>
                    <a:cxn ang="0">
                      <a:pos x="190" y="14"/>
                    </a:cxn>
                    <a:cxn ang="0">
                      <a:pos x="191" y="20"/>
                    </a:cxn>
                    <a:cxn ang="0">
                      <a:pos x="191" y="43"/>
                    </a:cxn>
                    <a:cxn ang="0">
                      <a:pos x="184" y="107"/>
                    </a:cxn>
                    <a:cxn ang="0">
                      <a:pos x="181" y="117"/>
                    </a:cxn>
                    <a:cxn ang="0">
                      <a:pos x="169" y="144"/>
                    </a:cxn>
                    <a:cxn ang="0">
                      <a:pos x="160" y="163"/>
                    </a:cxn>
                    <a:cxn ang="0">
                      <a:pos x="148" y="150"/>
                    </a:cxn>
                    <a:cxn ang="0">
                      <a:pos x="142" y="138"/>
                    </a:cxn>
                    <a:cxn ang="0">
                      <a:pos x="115" y="111"/>
                    </a:cxn>
                    <a:cxn ang="0">
                      <a:pos x="74" y="94"/>
                    </a:cxn>
                    <a:cxn ang="0">
                      <a:pos x="37" y="110"/>
                    </a:cxn>
                    <a:cxn ang="0">
                      <a:pos x="26" y="121"/>
                    </a:cxn>
                    <a:cxn ang="0">
                      <a:pos x="13" y="140"/>
                    </a:cxn>
                    <a:cxn ang="0">
                      <a:pos x="3" y="152"/>
                    </a:cxn>
                    <a:cxn ang="0">
                      <a:pos x="2" y="132"/>
                    </a:cxn>
                    <a:cxn ang="0">
                      <a:pos x="2" y="119"/>
                    </a:cxn>
                    <a:cxn ang="0">
                      <a:pos x="2" y="119"/>
                    </a:cxn>
                    <a:cxn ang="0">
                      <a:pos x="2" y="119"/>
                    </a:cxn>
                  </a:cxnLst>
                  <a:rect l="0" t="0" r="r" b="b"/>
                  <a:pathLst>
                    <a:path w="191" h="163">
                      <a:moveTo>
                        <a:pt x="2" y="119"/>
                      </a:moveTo>
                      <a:lnTo>
                        <a:pt x="5" y="116"/>
                      </a:lnTo>
                      <a:lnTo>
                        <a:pt x="13" y="108"/>
                      </a:lnTo>
                      <a:lnTo>
                        <a:pt x="32" y="90"/>
                      </a:lnTo>
                      <a:lnTo>
                        <a:pt x="51" y="73"/>
                      </a:lnTo>
                      <a:lnTo>
                        <a:pt x="56" y="68"/>
                      </a:lnTo>
                      <a:lnTo>
                        <a:pt x="59" y="64"/>
                      </a:lnTo>
                      <a:lnTo>
                        <a:pt x="66" y="54"/>
                      </a:lnTo>
                      <a:lnTo>
                        <a:pt x="69" y="41"/>
                      </a:lnTo>
                      <a:lnTo>
                        <a:pt x="69" y="30"/>
                      </a:lnTo>
                      <a:lnTo>
                        <a:pt x="67" y="17"/>
                      </a:lnTo>
                      <a:lnTo>
                        <a:pt x="64" y="6"/>
                      </a:lnTo>
                      <a:lnTo>
                        <a:pt x="61" y="0"/>
                      </a:lnTo>
                      <a:lnTo>
                        <a:pt x="68" y="11"/>
                      </a:lnTo>
                      <a:lnTo>
                        <a:pt x="82" y="29"/>
                      </a:lnTo>
                      <a:lnTo>
                        <a:pt x="111" y="58"/>
                      </a:lnTo>
                      <a:lnTo>
                        <a:pt x="148" y="77"/>
                      </a:lnTo>
                      <a:lnTo>
                        <a:pt x="160" y="80"/>
                      </a:lnTo>
                      <a:lnTo>
                        <a:pt x="168" y="81"/>
                      </a:lnTo>
                      <a:lnTo>
                        <a:pt x="174" y="80"/>
                      </a:lnTo>
                      <a:lnTo>
                        <a:pt x="179" y="76"/>
                      </a:lnTo>
                      <a:lnTo>
                        <a:pt x="184" y="72"/>
                      </a:lnTo>
                      <a:lnTo>
                        <a:pt x="187" y="65"/>
                      </a:lnTo>
                      <a:lnTo>
                        <a:pt x="188" y="58"/>
                      </a:lnTo>
                      <a:lnTo>
                        <a:pt x="190" y="41"/>
                      </a:lnTo>
                      <a:lnTo>
                        <a:pt x="191" y="23"/>
                      </a:lnTo>
                      <a:lnTo>
                        <a:pt x="190" y="4"/>
                      </a:lnTo>
                      <a:lnTo>
                        <a:pt x="191" y="4"/>
                      </a:lnTo>
                      <a:lnTo>
                        <a:pt x="191" y="7"/>
                      </a:lnTo>
                      <a:lnTo>
                        <a:pt x="190" y="14"/>
                      </a:lnTo>
                      <a:lnTo>
                        <a:pt x="190" y="20"/>
                      </a:lnTo>
                      <a:lnTo>
                        <a:pt x="191" y="20"/>
                      </a:lnTo>
                      <a:lnTo>
                        <a:pt x="191" y="28"/>
                      </a:lnTo>
                      <a:lnTo>
                        <a:pt x="191" y="43"/>
                      </a:lnTo>
                      <a:lnTo>
                        <a:pt x="190" y="75"/>
                      </a:lnTo>
                      <a:lnTo>
                        <a:pt x="184" y="107"/>
                      </a:lnTo>
                      <a:lnTo>
                        <a:pt x="182" y="114"/>
                      </a:lnTo>
                      <a:lnTo>
                        <a:pt x="181" y="117"/>
                      </a:lnTo>
                      <a:lnTo>
                        <a:pt x="178" y="125"/>
                      </a:lnTo>
                      <a:lnTo>
                        <a:pt x="169" y="144"/>
                      </a:lnTo>
                      <a:lnTo>
                        <a:pt x="161" y="161"/>
                      </a:lnTo>
                      <a:lnTo>
                        <a:pt x="160" y="163"/>
                      </a:lnTo>
                      <a:lnTo>
                        <a:pt x="154" y="158"/>
                      </a:lnTo>
                      <a:lnTo>
                        <a:pt x="148" y="150"/>
                      </a:lnTo>
                      <a:lnTo>
                        <a:pt x="143" y="141"/>
                      </a:lnTo>
                      <a:lnTo>
                        <a:pt x="142" y="138"/>
                      </a:lnTo>
                      <a:lnTo>
                        <a:pt x="133" y="129"/>
                      </a:lnTo>
                      <a:lnTo>
                        <a:pt x="115" y="111"/>
                      </a:lnTo>
                      <a:lnTo>
                        <a:pt x="95" y="100"/>
                      </a:lnTo>
                      <a:lnTo>
                        <a:pt x="74" y="94"/>
                      </a:lnTo>
                      <a:lnTo>
                        <a:pt x="55" y="98"/>
                      </a:lnTo>
                      <a:lnTo>
                        <a:pt x="37" y="110"/>
                      </a:lnTo>
                      <a:lnTo>
                        <a:pt x="29" y="119"/>
                      </a:lnTo>
                      <a:lnTo>
                        <a:pt x="26" y="121"/>
                      </a:lnTo>
                      <a:lnTo>
                        <a:pt x="23" y="126"/>
                      </a:lnTo>
                      <a:lnTo>
                        <a:pt x="13" y="140"/>
                      </a:lnTo>
                      <a:lnTo>
                        <a:pt x="4" y="151"/>
                      </a:lnTo>
                      <a:lnTo>
                        <a:pt x="3" y="152"/>
                      </a:lnTo>
                      <a:lnTo>
                        <a:pt x="2" y="147"/>
                      </a:lnTo>
                      <a:lnTo>
                        <a:pt x="2" y="132"/>
                      </a:lnTo>
                      <a:lnTo>
                        <a:pt x="2" y="120"/>
                      </a:lnTo>
                      <a:lnTo>
                        <a:pt x="2" y="119"/>
                      </a:lnTo>
                      <a:lnTo>
                        <a:pt x="0" y="119"/>
                      </a:lnTo>
                      <a:lnTo>
                        <a:pt x="2" y="119"/>
                      </a:lnTo>
                      <a:lnTo>
                        <a:pt x="0" y="119"/>
                      </a:lnTo>
                      <a:lnTo>
                        <a:pt x="2" y="119"/>
                      </a:lnTo>
                    </a:path>
                  </a:pathLst>
                </a:custGeom>
                <a:solidFill>
                  <a:srgbClr val="FF5FFF"/>
                </a:solidFill>
                <a:ln w="9525" cmpd="sng">
                  <a:noFill/>
                  <a:prstDash val="solid"/>
                  <a:round/>
                  <a:headEnd/>
                  <a:tailEnd/>
                </a:ln>
              </p:spPr>
              <p:txBody>
                <a:bodyPr/>
                <a:lstStyle/>
                <a:p>
                  <a:endParaRPr lang="en-US"/>
                </a:p>
              </p:txBody>
            </p:sp>
            <p:sp>
              <p:nvSpPr>
                <p:cNvPr id="440" name="Freeform 666"/>
                <p:cNvSpPr>
                  <a:spLocks/>
                </p:cNvSpPr>
                <p:nvPr/>
              </p:nvSpPr>
              <p:spPr bwMode="auto">
                <a:xfrm>
                  <a:off x="2846" y="1305"/>
                  <a:ext cx="43" cy="209"/>
                </a:xfrm>
                <a:custGeom>
                  <a:avLst/>
                  <a:gdLst/>
                  <a:ahLst/>
                  <a:cxnLst>
                    <a:cxn ang="0">
                      <a:pos x="43" y="2"/>
                    </a:cxn>
                    <a:cxn ang="0">
                      <a:pos x="39" y="1"/>
                    </a:cxn>
                    <a:cxn ang="0">
                      <a:pos x="30" y="0"/>
                    </a:cxn>
                    <a:cxn ang="0">
                      <a:pos x="21" y="1"/>
                    </a:cxn>
                    <a:cxn ang="0">
                      <a:pos x="13" y="3"/>
                    </a:cxn>
                    <a:cxn ang="0">
                      <a:pos x="7" y="7"/>
                    </a:cxn>
                    <a:cxn ang="0">
                      <a:pos x="5" y="9"/>
                    </a:cxn>
                    <a:cxn ang="0">
                      <a:pos x="2" y="11"/>
                    </a:cxn>
                    <a:cxn ang="0">
                      <a:pos x="2" y="13"/>
                    </a:cxn>
                    <a:cxn ang="0">
                      <a:pos x="2" y="13"/>
                    </a:cxn>
                    <a:cxn ang="0">
                      <a:pos x="1" y="28"/>
                    </a:cxn>
                    <a:cxn ang="0">
                      <a:pos x="0" y="58"/>
                    </a:cxn>
                    <a:cxn ang="0">
                      <a:pos x="2" y="117"/>
                    </a:cxn>
                    <a:cxn ang="0">
                      <a:pos x="9" y="176"/>
                    </a:cxn>
                    <a:cxn ang="0">
                      <a:pos x="11" y="191"/>
                    </a:cxn>
                    <a:cxn ang="0">
                      <a:pos x="11" y="196"/>
                    </a:cxn>
                    <a:cxn ang="0">
                      <a:pos x="11" y="200"/>
                    </a:cxn>
                    <a:cxn ang="0">
                      <a:pos x="10" y="201"/>
                    </a:cxn>
                    <a:cxn ang="0">
                      <a:pos x="9" y="201"/>
                    </a:cxn>
                    <a:cxn ang="0">
                      <a:pos x="9" y="202"/>
                    </a:cxn>
                    <a:cxn ang="0">
                      <a:pos x="9" y="206"/>
                    </a:cxn>
                    <a:cxn ang="0">
                      <a:pos x="11" y="209"/>
                    </a:cxn>
                    <a:cxn ang="0">
                      <a:pos x="9" y="191"/>
                    </a:cxn>
                    <a:cxn ang="0">
                      <a:pos x="6" y="157"/>
                    </a:cxn>
                    <a:cxn ang="0">
                      <a:pos x="9" y="95"/>
                    </a:cxn>
                    <a:cxn ang="0">
                      <a:pos x="28" y="32"/>
                    </a:cxn>
                    <a:cxn ang="0">
                      <a:pos x="36" y="13"/>
                    </a:cxn>
                    <a:cxn ang="0">
                      <a:pos x="40" y="7"/>
                    </a:cxn>
                    <a:cxn ang="0">
                      <a:pos x="42" y="3"/>
                    </a:cxn>
                    <a:cxn ang="0">
                      <a:pos x="43" y="2"/>
                    </a:cxn>
                    <a:cxn ang="0">
                      <a:pos x="42" y="2"/>
                    </a:cxn>
                    <a:cxn ang="0">
                      <a:pos x="43" y="2"/>
                    </a:cxn>
                    <a:cxn ang="0">
                      <a:pos x="42" y="2"/>
                    </a:cxn>
                    <a:cxn ang="0">
                      <a:pos x="43" y="2"/>
                    </a:cxn>
                    <a:cxn ang="0">
                      <a:pos x="43" y="2"/>
                    </a:cxn>
                  </a:cxnLst>
                  <a:rect l="0" t="0" r="r" b="b"/>
                  <a:pathLst>
                    <a:path w="43" h="209">
                      <a:moveTo>
                        <a:pt x="43" y="2"/>
                      </a:moveTo>
                      <a:lnTo>
                        <a:pt x="39" y="1"/>
                      </a:lnTo>
                      <a:lnTo>
                        <a:pt x="30" y="0"/>
                      </a:lnTo>
                      <a:lnTo>
                        <a:pt x="21" y="1"/>
                      </a:lnTo>
                      <a:lnTo>
                        <a:pt x="13" y="3"/>
                      </a:lnTo>
                      <a:lnTo>
                        <a:pt x="7" y="7"/>
                      </a:lnTo>
                      <a:lnTo>
                        <a:pt x="5" y="9"/>
                      </a:lnTo>
                      <a:lnTo>
                        <a:pt x="2" y="11"/>
                      </a:lnTo>
                      <a:lnTo>
                        <a:pt x="2" y="13"/>
                      </a:lnTo>
                      <a:lnTo>
                        <a:pt x="2" y="13"/>
                      </a:lnTo>
                      <a:lnTo>
                        <a:pt x="1" y="28"/>
                      </a:lnTo>
                      <a:lnTo>
                        <a:pt x="0" y="58"/>
                      </a:lnTo>
                      <a:lnTo>
                        <a:pt x="2" y="117"/>
                      </a:lnTo>
                      <a:lnTo>
                        <a:pt x="9" y="176"/>
                      </a:lnTo>
                      <a:lnTo>
                        <a:pt x="11" y="191"/>
                      </a:lnTo>
                      <a:lnTo>
                        <a:pt x="11" y="196"/>
                      </a:lnTo>
                      <a:lnTo>
                        <a:pt x="11" y="200"/>
                      </a:lnTo>
                      <a:lnTo>
                        <a:pt x="10" y="201"/>
                      </a:lnTo>
                      <a:lnTo>
                        <a:pt x="9" y="201"/>
                      </a:lnTo>
                      <a:lnTo>
                        <a:pt x="9" y="202"/>
                      </a:lnTo>
                      <a:lnTo>
                        <a:pt x="9" y="206"/>
                      </a:lnTo>
                      <a:lnTo>
                        <a:pt x="11" y="209"/>
                      </a:lnTo>
                      <a:lnTo>
                        <a:pt x="9" y="191"/>
                      </a:lnTo>
                      <a:lnTo>
                        <a:pt x="6" y="157"/>
                      </a:lnTo>
                      <a:lnTo>
                        <a:pt x="9" y="95"/>
                      </a:lnTo>
                      <a:lnTo>
                        <a:pt x="28" y="32"/>
                      </a:lnTo>
                      <a:lnTo>
                        <a:pt x="36" y="13"/>
                      </a:lnTo>
                      <a:lnTo>
                        <a:pt x="40" y="7"/>
                      </a:lnTo>
                      <a:lnTo>
                        <a:pt x="42" y="3"/>
                      </a:lnTo>
                      <a:lnTo>
                        <a:pt x="43" y="2"/>
                      </a:lnTo>
                      <a:lnTo>
                        <a:pt x="42" y="2"/>
                      </a:lnTo>
                      <a:lnTo>
                        <a:pt x="43" y="2"/>
                      </a:lnTo>
                      <a:lnTo>
                        <a:pt x="42" y="2"/>
                      </a:lnTo>
                      <a:lnTo>
                        <a:pt x="43" y="2"/>
                      </a:lnTo>
                      <a:lnTo>
                        <a:pt x="43" y="2"/>
                      </a:lnTo>
                      <a:close/>
                    </a:path>
                  </a:pathLst>
                </a:custGeom>
                <a:solidFill>
                  <a:srgbClr val="FF5FFF"/>
                </a:solidFill>
                <a:ln w="9525" cmpd="sng">
                  <a:noFill/>
                  <a:round/>
                  <a:headEnd/>
                  <a:tailEnd/>
                </a:ln>
              </p:spPr>
              <p:txBody>
                <a:bodyPr/>
                <a:lstStyle/>
                <a:p>
                  <a:endParaRPr lang="en-US"/>
                </a:p>
              </p:txBody>
            </p:sp>
            <p:sp>
              <p:nvSpPr>
                <p:cNvPr id="441" name="Freeform 667"/>
                <p:cNvSpPr>
                  <a:spLocks/>
                </p:cNvSpPr>
                <p:nvPr/>
              </p:nvSpPr>
              <p:spPr bwMode="auto">
                <a:xfrm>
                  <a:off x="2846" y="1305"/>
                  <a:ext cx="43" cy="209"/>
                </a:xfrm>
                <a:custGeom>
                  <a:avLst/>
                  <a:gdLst/>
                  <a:ahLst/>
                  <a:cxnLst>
                    <a:cxn ang="0">
                      <a:pos x="43" y="2"/>
                    </a:cxn>
                    <a:cxn ang="0">
                      <a:pos x="39" y="1"/>
                    </a:cxn>
                    <a:cxn ang="0">
                      <a:pos x="30" y="0"/>
                    </a:cxn>
                    <a:cxn ang="0">
                      <a:pos x="21" y="1"/>
                    </a:cxn>
                    <a:cxn ang="0">
                      <a:pos x="13" y="3"/>
                    </a:cxn>
                    <a:cxn ang="0">
                      <a:pos x="7" y="7"/>
                    </a:cxn>
                    <a:cxn ang="0">
                      <a:pos x="5" y="9"/>
                    </a:cxn>
                    <a:cxn ang="0">
                      <a:pos x="2" y="11"/>
                    </a:cxn>
                    <a:cxn ang="0">
                      <a:pos x="2" y="13"/>
                    </a:cxn>
                    <a:cxn ang="0">
                      <a:pos x="2" y="13"/>
                    </a:cxn>
                    <a:cxn ang="0">
                      <a:pos x="1" y="28"/>
                    </a:cxn>
                    <a:cxn ang="0">
                      <a:pos x="0" y="58"/>
                    </a:cxn>
                    <a:cxn ang="0">
                      <a:pos x="2" y="117"/>
                    </a:cxn>
                    <a:cxn ang="0">
                      <a:pos x="9" y="176"/>
                    </a:cxn>
                    <a:cxn ang="0">
                      <a:pos x="11" y="191"/>
                    </a:cxn>
                    <a:cxn ang="0">
                      <a:pos x="11" y="196"/>
                    </a:cxn>
                    <a:cxn ang="0">
                      <a:pos x="11" y="200"/>
                    </a:cxn>
                    <a:cxn ang="0">
                      <a:pos x="10" y="201"/>
                    </a:cxn>
                    <a:cxn ang="0">
                      <a:pos x="9" y="201"/>
                    </a:cxn>
                    <a:cxn ang="0">
                      <a:pos x="9" y="202"/>
                    </a:cxn>
                    <a:cxn ang="0">
                      <a:pos x="9" y="206"/>
                    </a:cxn>
                    <a:cxn ang="0">
                      <a:pos x="11" y="209"/>
                    </a:cxn>
                    <a:cxn ang="0">
                      <a:pos x="9" y="191"/>
                    </a:cxn>
                    <a:cxn ang="0">
                      <a:pos x="6" y="157"/>
                    </a:cxn>
                    <a:cxn ang="0">
                      <a:pos x="9" y="95"/>
                    </a:cxn>
                    <a:cxn ang="0">
                      <a:pos x="28" y="32"/>
                    </a:cxn>
                    <a:cxn ang="0">
                      <a:pos x="36" y="13"/>
                    </a:cxn>
                    <a:cxn ang="0">
                      <a:pos x="40" y="7"/>
                    </a:cxn>
                    <a:cxn ang="0">
                      <a:pos x="42" y="3"/>
                    </a:cxn>
                    <a:cxn ang="0">
                      <a:pos x="43" y="2"/>
                    </a:cxn>
                    <a:cxn ang="0">
                      <a:pos x="42" y="2"/>
                    </a:cxn>
                    <a:cxn ang="0">
                      <a:pos x="43" y="2"/>
                    </a:cxn>
                    <a:cxn ang="0">
                      <a:pos x="42" y="2"/>
                    </a:cxn>
                    <a:cxn ang="0">
                      <a:pos x="43" y="2"/>
                    </a:cxn>
                  </a:cxnLst>
                  <a:rect l="0" t="0" r="r" b="b"/>
                  <a:pathLst>
                    <a:path w="43" h="209">
                      <a:moveTo>
                        <a:pt x="43" y="2"/>
                      </a:moveTo>
                      <a:lnTo>
                        <a:pt x="39" y="1"/>
                      </a:lnTo>
                      <a:lnTo>
                        <a:pt x="30" y="0"/>
                      </a:lnTo>
                      <a:lnTo>
                        <a:pt x="21" y="1"/>
                      </a:lnTo>
                      <a:lnTo>
                        <a:pt x="13" y="3"/>
                      </a:lnTo>
                      <a:lnTo>
                        <a:pt x="7" y="7"/>
                      </a:lnTo>
                      <a:lnTo>
                        <a:pt x="5" y="9"/>
                      </a:lnTo>
                      <a:lnTo>
                        <a:pt x="2" y="11"/>
                      </a:lnTo>
                      <a:lnTo>
                        <a:pt x="2" y="13"/>
                      </a:lnTo>
                      <a:lnTo>
                        <a:pt x="2" y="13"/>
                      </a:lnTo>
                      <a:lnTo>
                        <a:pt x="1" y="28"/>
                      </a:lnTo>
                      <a:lnTo>
                        <a:pt x="0" y="58"/>
                      </a:lnTo>
                      <a:lnTo>
                        <a:pt x="2" y="117"/>
                      </a:lnTo>
                      <a:lnTo>
                        <a:pt x="9" y="176"/>
                      </a:lnTo>
                      <a:lnTo>
                        <a:pt x="11" y="191"/>
                      </a:lnTo>
                      <a:lnTo>
                        <a:pt x="11" y="196"/>
                      </a:lnTo>
                      <a:lnTo>
                        <a:pt x="11" y="200"/>
                      </a:lnTo>
                      <a:lnTo>
                        <a:pt x="10" y="201"/>
                      </a:lnTo>
                      <a:lnTo>
                        <a:pt x="9" y="201"/>
                      </a:lnTo>
                      <a:lnTo>
                        <a:pt x="9" y="202"/>
                      </a:lnTo>
                      <a:lnTo>
                        <a:pt x="9" y="206"/>
                      </a:lnTo>
                      <a:lnTo>
                        <a:pt x="11" y="209"/>
                      </a:lnTo>
                      <a:lnTo>
                        <a:pt x="9" y="191"/>
                      </a:lnTo>
                      <a:lnTo>
                        <a:pt x="6" y="157"/>
                      </a:lnTo>
                      <a:lnTo>
                        <a:pt x="9" y="95"/>
                      </a:lnTo>
                      <a:lnTo>
                        <a:pt x="28" y="32"/>
                      </a:lnTo>
                      <a:lnTo>
                        <a:pt x="36" y="13"/>
                      </a:lnTo>
                      <a:lnTo>
                        <a:pt x="40" y="7"/>
                      </a:lnTo>
                      <a:lnTo>
                        <a:pt x="42" y="3"/>
                      </a:lnTo>
                      <a:lnTo>
                        <a:pt x="43" y="2"/>
                      </a:lnTo>
                      <a:lnTo>
                        <a:pt x="42" y="2"/>
                      </a:lnTo>
                      <a:lnTo>
                        <a:pt x="43" y="2"/>
                      </a:lnTo>
                      <a:lnTo>
                        <a:pt x="42" y="2"/>
                      </a:lnTo>
                      <a:lnTo>
                        <a:pt x="43" y="2"/>
                      </a:lnTo>
                    </a:path>
                  </a:pathLst>
                </a:custGeom>
                <a:solidFill>
                  <a:srgbClr val="FF5FFF"/>
                </a:solidFill>
                <a:ln w="9525" cmpd="sng">
                  <a:noFill/>
                  <a:prstDash val="solid"/>
                  <a:round/>
                  <a:headEnd/>
                  <a:tailEnd/>
                </a:ln>
              </p:spPr>
              <p:txBody>
                <a:bodyPr/>
                <a:lstStyle/>
                <a:p>
                  <a:endParaRPr lang="en-US"/>
                </a:p>
              </p:txBody>
            </p:sp>
            <p:sp>
              <p:nvSpPr>
                <p:cNvPr id="442" name="Freeform 668"/>
                <p:cNvSpPr>
                  <a:spLocks/>
                </p:cNvSpPr>
                <p:nvPr/>
              </p:nvSpPr>
              <p:spPr bwMode="auto">
                <a:xfrm>
                  <a:off x="2757" y="954"/>
                  <a:ext cx="518" cy="1455"/>
                </a:xfrm>
                <a:custGeom>
                  <a:avLst/>
                  <a:gdLst/>
                  <a:ahLst/>
                  <a:cxnLst>
                    <a:cxn ang="0">
                      <a:pos x="105" y="30"/>
                    </a:cxn>
                    <a:cxn ang="0">
                      <a:pos x="175" y="53"/>
                    </a:cxn>
                    <a:cxn ang="0">
                      <a:pos x="201" y="83"/>
                    </a:cxn>
                    <a:cxn ang="0">
                      <a:pos x="254" y="235"/>
                    </a:cxn>
                    <a:cxn ang="0">
                      <a:pos x="256" y="257"/>
                    </a:cxn>
                    <a:cxn ang="0">
                      <a:pos x="252" y="317"/>
                    </a:cxn>
                    <a:cxn ang="0">
                      <a:pos x="240" y="399"/>
                    </a:cxn>
                    <a:cxn ang="0">
                      <a:pos x="251" y="436"/>
                    </a:cxn>
                    <a:cxn ang="0">
                      <a:pos x="289" y="655"/>
                    </a:cxn>
                    <a:cxn ang="0">
                      <a:pos x="339" y="793"/>
                    </a:cxn>
                    <a:cxn ang="0">
                      <a:pos x="357" y="889"/>
                    </a:cxn>
                    <a:cxn ang="0">
                      <a:pos x="367" y="971"/>
                    </a:cxn>
                    <a:cxn ang="0">
                      <a:pos x="400" y="1075"/>
                    </a:cxn>
                    <a:cxn ang="0">
                      <a:pos x="408" y="1096"/>
                    </a:cxn>
                    <a:cxn ang="0">
                      <a:pos x="419" y="1108"/>
                    </a:cxn>
                    <a:cxn ang="0">
                      <a:pos x="459" y="1147"/>
                    </a:cxn>
                    <a:cxn ang="0">
                      <a:pos x="485" y="1198"/>
                    </a:cxn>
                    <a:cxn ang="0">
                      <a:pos x="518" y="1296"/>
                    </a:cxn>
                    <a:cxn ang="0">
                      <a:pos x="510" y="1308"/>
                    </a:cxn>
                    <a:cxn ang="0">
                      <a:pos x="497" y="1305"/>
                    </a:cxn>
                    <a:cxn ang="0">
                      <a:pos x="450" y="1235"/>
                    </a:cxn>
                    <a:cxn ang="0">
                      <a:pos x="442" y="1240"/>
                    </a:cxn>
                    <a:cxn ang="0">
                      <a:pos x="442" y="1242"/>
                    </a:cxn>
                    <a:cxn ang="0">
                      <a:pos x="460" y="1291"/>
                    </a:cxn>
                    <a:cxn ang="0">
                      <a:pos x="493" y="1411"/>
                    </a:cxn>
                    <a:cxn ang="0">
                      <a:pos x="481" y="1415"/>
                    </a:cxn>
                    <a:cxn ang="0">
                      <a:pos x="456" y="1369"/>
                    </a:cxn>
                    <a:cxn ang="0">
                      <a:pos x="416" y="1295"/>
                    </a:cxn>
                    <a:cxn ang="0">
                      <a:pos x="423" y="1316"/>
                    </a:cxn>
                    <a:cxn ang="0">
                      <a:pos x="433" y="1434"/>
                    </a:cxn>
                    <a:cxn ang="0">
                      <a:pos x="421" y="1455"/>
                    </a:cxn>
                    <a:cxn ang="0">
                      <a:pos x="410" y="1453"/>
                    </a:cxn>
                    <a:cxn ang="0">
                      <a:pos x="396" y="1384"/>
                    </a:cxn>
                    <a:cxn ang="0">
                      <a:pos x="376" y="1304"/>
                    </a:cxn>
                    <a:cxn ang="0">
                      <a:pos x="373" y="1396"/>
                    </a:cxn>
                    <a:cxn ang="0">
                      <a:pos x="360" y="1449"/>
                    </a:cxn>
                    <a:cxn ang="0">
                      <a:pos x="344" y="1440"/>
                    </a:cxn>
                    <a:cxn ang="0">
                      <a:pos x="338" y="1353"/>
                    </a:cxn>
                    <a:cxn ang="0">
                      <a:pos x="334" y="1299"/>
                    </a:cxn>
                    <a:cxn ang="0">
                      <a:pos x="323" y="1360"/>
                    </a:cxn>
                    <a:cxn ang="0">
                      <a:pos x="305" y="1413"/>
                    </a:cxn>
                    <a:cxn ang="0">
                      <a:pos x="293" y="1404"/>
                    </a:cxn>
                    <a:cxn ang="0">
                      <a:pos x="294" y="1330"/>
                    </a:cxn>
                    <a:cxn ang="0">
                      <a:pos x="291" y="1287"/>
                    </a:cxn>
                    <a:cxn ang="0">
                      <a:pos x="285" y="1247"/>
                    </a:cxn>
                    <a:cxn ang="0">
                      <a:pos x="289" y="1154"/>
                    </a:cxn>
                    <a:cxn ang="0">
                      <a:pos x="245" y="1036"/>
                    </a:cxn>
                    <a:cxn ang="0">
                      <a:pos x="216" y="985"/>
                    </a:cxn>
                    <a:cxn ang="0">
                      <a:pos x="184" y="921"/>
                    </a:cxn>
                    <a:cxn ang="0">
                      <a:pos x="148" y="828"/>
                    </a:cxn>
                    <a:cxn ang="0">
                      <a:pos x="133" y="757"/>
                    </a:cxn>
                    <a:cxn ang="0">
                      <a:pos x="125" y="659"/>
                    </a:cxn>
                    <a:cxn ang="0">
                      <a:pos x="92" y="560"/>
                    </a:cxn>
                    <a:cxn ang="0">
                      <a:pos x="84" y="429"/>
                    </a:cxn>
                    <a:cxn ang="0">
                      <a:pos x="85" y="372"/>
                    </a:cxn>
                    <a:cxn ang="0">
                      <a:pos x="77" y="378"/>
                    </a:cxn>
                    <a:cxn ang="0">
                      <a:pos x="50" y="340"/>
                    </a:cxn>
                    <a:cxn ang="0">
                      <a:pos x="1" y="0"/>
                    </a:cxn>
                  </a:cxnLst>
                  <a:rect l="0" t="0" r="r" b="b"/>
                  <a:pathLst>
                    <a:path w="518" h="1455">
                      <a:moveTo>
                        <a:pt x="1" y="0"/>
                      </a:moveTo>
                      <a:lnTo>
                        <a:pt x="10" y="4"/>
                      </a:lnTo>
                      <a:lnTo>
                        <a:pt x="29" y="10"/>
                      </a:lnTo>
                      <a:lnTo>
                        <a:pt x="67" y="22"/>
                      </a:lnTo>
                      <a:lnTo>
                        <a:pt x="105" y="30"/>
                      </a:lnTo>
                      <a:lnTo>
                        <a:pt x="115" y="30"/>
                      </a:lnTo>
                      <a:lnTo>
                        <a:pt x="121" y="31"/>
                      </a:lnTo>
                      <a:lnTo>
                        <a:pt x="132" y="33"/>
                      </a:lnTo>
                      <a:lnTo>
                        <a:pt x="155" y="40"/>
                      </a:lnTo>
                      <a:lnTo>
                        <a:pt x="175" y="53"/>
                      </a:lnTo>
                      <a:lnTo>
                        <a:pt x="180" y="57"/>
                      </a:lnTo>
                      <a:lnTo>
                        <a:pt x="182" y="60"/>
                      </a:lnTo>
                      <a:lnTo>
                        <a:pt x="187" y="65"/>
                      </a:lnTo>
                      <a:lnTo>
                        <a:pt x="193" y="73"/>
                      </a:lnTo>
                      <a:lnTo>
                        <a:pt x="201" y="83"/>
                      </a:lnTo>
                      <a:lnTo>
                        <a:pt x="205" y="85"/>
                      </a:lnTo>
                      <a:lnTo>
                        <a:pt x="210" y="95"/>
                      </a:lnTo>
                      <a:lnTo>
                        <a:pt x="223" y="118"/>
                      </a:lnTo>
                      <a:lnTo>
                        <a:pt x="243" y="177"/>
                      </a:lnTo>
                      <a:lnTo>
                        <a:pt x="254" y="235"/>
                      </a:lnTo>
                      <a:lnTo>
                        <a:pt x="257" y="248"/>
                      </a:lnTo>
                      <a:lnTo>
                        <a:pt x="256" y="250"/>
                      </a:lnTo>
                      <a:lnTo>
                        <a:pt x="256" y="254"/>
                      </a:lnTo>
                      <a:lnTo>
                        <a:pt x="256" y="257"/>
                      </a:lnTo>
                      <a:lnTo>
                        <a:pt x="256" y="257"/>
                      </a:lnTo>
                      <a:lnTo>
                        <a:pt x="256" y="263"/>
                      </a:lnTo>
                      <a:lnTo>
                        <a:pt x="256" y="273"/>
                      </a:lnTo>
                      <a:lnTo>
                        <a:pt x="256" y="293"/>
                      </a:lnTo>
                      <a:lnTo>
                        <a:pt x="252" y="312"/>
                      </a:lnTo>
                      <a:lnTo>
                        <a:pt x="252" y="317"/>
                      </a:lnTo>
                      <a:lnTo>
                        <a:pt x="251" y="324"/>
                      </a:lnTo>
                      <a:lnTo>
                        <a:pt x="248" y="337"/>
                      </a:lnTo>
                      <a:lnTo>
                        <a:pt x="241" y="368"/>
                      </a:lnTo>
                      <a:lnTo>
                        <a:pt x="239" y="395"/>
                      </a:lnTo>
                      <a:lnTo>
                        <a:pt x="240" y="399"/>
                      </a:lnTo>
                      <a:lnTo>
                        <a:pt x="240" y="403"/>
                      </a:lnTo>
                      <a:lnTo>
                        <a:pt x="241" y="410"/>
                      </a:lnTo>
                      <a:lnTo>
                        <a:pt x="246" y="421"/>
                      </a:lnTo>
                      <a:lnTo>
                        <a:pt x="250" y="433"/>
                      </a:lnTo>
                      <a:lnTo>
                        <a:pt x="251" y="436"/>
                      </a:lnTo>
                      <a:lnTo>
                        <a:pt x="252" y="453"/>
                      </a:lnTo>
                      <a:lnTo>
                        <a:pt x="257" y="487"/>
                      </a:lnTo>
                      <a:lnTo>
                        <a:pt x="267" y="561"/>
                      </a:lnTo>
                      <a:lnTo>
                        <a:pt x="284" y="637"/>
                      </a:lnTo>
                      <a:lnTo>
                        <a:pt x="289" y="655"/>
                      </a:lnTo>
                      <a:lnTo>
                        <a:pt x="291" y="660"/>
                      </a:lnTo>
                      <a:lnTo>
                        <a:pt x="296" y="674"/>
                      </a:lnTo>
                      <a:lnTo>
                        <a:pt x="315" y="724"/>
                      </a:lnTo>
                      <a:lnTo>
                        <a:pt x="336" y="781"/>
                      </a:lnTo>
                      <a:lnTo>
                        <a:pt x="339" y="793"/>
                      </a:lnTo>
                      <a:lnTo>
                        <a:pt x="340" y="800"/>
                      </a:lnTo>
                      <a:lnTo>
                        <a:pt x="344" y="812"/>
                      </a:lnTo>
                      <a:lnTo>
                        <a:pt x="352" y="841"/>
                      </a:lnTo>
                      <a:lnTo>
                        <a:pt x="356" y="878"/>
                      </a:lnTo>
                      <a:lnTo>
                        <a:pt x="357" y="889"/>
                      </a:lnTo>
                      <a:lnTo>
                        <a:pt x="357" y="896"/>
                      </a:lnTo>
                      <a:lnTo>
                        <a:pt x="357" y="910"/>
                      </a:lnTo>
                      <a:lnTo>
                        <a:pt x="361" y="938"/>
                      </a:lnTo>
                      <a:lnTo>
                        <a:pt x="365" y="965"/>
                      </a:lnTo>
                      <a:lnTo>
                        <a:pt x="367" y="971"/>
                      </a:lnTo>
                      <a:lnTo>
                        <a:pt x="369" y="980"/>
                      </a:lnTo>
                      <a:lnTo>
                        <a:pt x="373" y="998"/>
                      </a:lnTo>
                      <a:lnTo>
                        <a:pt x="384" y="1032"/>
                      </a:lnTo>
                      <a:lnTo>
                        <a:pt x="397" y="1067"/>
                      </a:lnTo>
                      <a:lnTo>
                        <a:pt x="400" y="1075"/>
                      </a:lnTo>
                      <a:lnTo>
                        <a:pt x="400" y="1077"/>
                      </a:lnTo>
                      <a:lnTo>
                        <a:pt x="400" y="1079"/>
                      </a:lnTo>
                      <a:lnTo>
                        <a:pt x="402" y="1084"/>
                      </a:lnTo>
                      <a:lnTo>
                        <a:pt x="407" y="1094"/>
                      </a:lnTo>
                      <a:lnTo>
                        <a:pt x="408" y="1096"/>
                      </a:lnTo>
                      <a:lnTo>
                        <a:pt x="409" y="1100"/>
                      </a:lnTo>
                      <a:lnTo>
                        <a:pt x="412" y="1103"/>
                      </a:lnTo>
                      <a:lnTo>
                        <a:pt x="415" y="1106"/>
                      </a:lnTo>
                      <a:lnTo>
                        <a:pt x="418" y="1108"/>
                      </a:lnTo>
                      <a:lnTo>
                        <a:pt x="419" y="1108"/>
                      </a:lnTo>
                      <a:lnTo>
                        <a:pt x="424" y="1113"/>
                      </a:lnTo>
                      <a:lnTo>
                        <a:pt x="433" y="1122"/>
                      </a:lnTo>
                      <a:lnTo>
                        <a:pt x="443" y="1132"/>
                      </a:lnTo>
                      <a:lnTo>
                        <a:pt x="454" y="1144"/>
                      </a:lnTo>
                      <a:lnTo>
                        <a:pt x="459" y="1147"/>
                      </a:lnTo>
                      <a:lnTo>
                        <a:pt x="462" y="1153"/>
                      </a:lnTo>
                      <a:lnTo>
                        <a:pt x="468" y="1161"/>
                      </a:lnTo>
                      <a:lnTo>
                        <a:pt x="475" y="1174"/>
                      </a:lnTo>
                      <a:lnTo>
                        <a:pt x="482" y="1192"/>
                      </a:lnTo>
                      <a:lnTo>
                        <a:pt x="485" y="1198"/>
                      </a:lnTo>
                      <a:lnTo>
                        <a:pt x="488" y="1206"/>
                      </a:lnTo>
                      <a:lnTo>
                        <a:pt x="496" y="1224"/>
                      </a:lnTo>
                      <a:lnTo>
                        <a:pt x="512" y="1264"/>
                      </a:lnTo>
                      <a:lnTo>
                        <a:pt x="517" y="1282"/>
                      </a:lnTo>
                      <a:lnTo>
                        <a:pt x="518" y="1296"/>
                      </a:lnTo>
                      <a:lnTo>
                        <a:pt x="517" y="1302"/>
                      </a:lnTo>
                      <a:lnTo>
                        <a:pt x="514" y="1304"/>
                      </a:lnTo>
                      <a:lnTo>
                        <a:pt x="513" y="1307"/>
                      </a:lnTo>
                      <a:lnTo>
                        <a:pt x="511" y="1308"/>
                      </a:lnTo>
                      <a:lnTo>
                        <a:pt x="510" y="1308"/>
                      </a:lnTo>
                      <a:lnTo>
                        <a:pt x="508" y="1309"/>
                      </a:lnTo>
                      <a:lnTo>
                        <a:pt x="503" y="1309"/>
                      </a:lnTo>
                      <a:lnTo>
                        <a:pt x="500" y="1308"/>
                      </a:lnTo>
                      <a:lnTo>
                        <a:pt x="497" y="1307"/>
                      </a:lnTo>
                      <a:lnTo>
                        <a:pt x="497" y="1305"/>
                      </a:lnTo>
                      <a:lnTo>
                        <a:pt x="493" y="1300"/>
                      </a:lnTo>
                      <a:lnTo>
                        <a:pt x="485" y="1286"/>
                      </a:lnTo>
                      <a:lnTo>
                        <a:pt x="471" y="1263"/>
                      </a:lnTo>
                      <a:lnTo>
                        <a:pt x="454" y="1241"/>
                      </a:lnTo>
                      <a:lnTo>
                        <a:pt x="450" y="1235"/>
                      </a:lnTo>
                      <a:lnTo>
                        <a:pt x="448" y="1239"/>
                      </a:lnTo>
                      <a:lnTo>
                        <a:pt x="447" y="1240"/>
                      </a:lnTo>
                      <a:lnTo>
                        <a:pt x="444" y="1240"/>
                      </a:lnTo>
                      <a:lnTo>
                        <a:pt x="443" y="1240"/>
                      </a:lnTo>
                      <a:lnTo>
                        <a:pt x="442" y="1240"/>
                      </a:lnTo>
                      <a:lnTo>
                        <a:pt x="441" y="1239"/>
                      </a:lnTo>
                      <a:lnTo>
                        <a:pt x="440" y="1238"/>
                      </a:lnTo>
                      <a:lnTo>
                        <a:pt x="440" y="1239"/>
                      </a:lnTo>
                      <a:lnTo>
                        <a:pt x="442" y="1241"/>
                      </a:lnTo>
                      <a:lnTo>
                        <a:pt x="442" y="1242"/>
                      </a:lnTo>
                      <a:lnTo>
                        <a:pt x="444" y="1248"/>
                      </a:lnTo>
                      <a:lnTo>
                        <a:pt x="451" y="1266"/>
                      </a:lnTo>
                      <a:lnTo>
                        <a:pt x="456" y="1279"/>
                      </a:lnTo>
                      <a:lnTo>
                        <a:pt x="457" y="1279"/>
                      </a:lnTo>
                      <a:lnTo>
                        <a:pt x="460" y="1291"/>
                      </a:lnTo>
                      <a:lnTo>
                        <a:pt x="470" y="1317"/>
                      </a:lnTo>
                      <a:lnTo>
                        <a:pt x="492" y="1374"/>
                      </a:lnTo>
                      <a:lnTo>
                        <a:pt x="496" y="1398"/>
                      </a:lnTo>
                      <a:lnTo>
                        <a:pt x="495" y="1407"/>
                      </a:lnTo>
                      <a:lnTo>
                        <a:pt x="493" y="1411"/>
                      </a:lnTo>
                      <a:lnTo>
                        <a:pt x="491" y="1413"/>
                      </a:lnTo>
                      <a:lnTo>
                        <a:pt x="486" y="1415"/>
                      </a:lnTo>
                      <a:lnTo>
                        <a:pt x="483" y="1415"/>
                      </a:lnTo>
                      <a:lnTo>
                        <a:pt x="483" y="1415"/>
                      </a:lnTo>
                      <a:lnTo>
                        <a:pt x="481" y="1415"/>
                      </a:lnTo>
                      <a:lnTo>
                        <a:pt x="478" y="1413"/>
                      </a:lnTo>
                      <a:lnTo>
                        <a:pt x="476" y="1411"/>
                      </a:lnTo>
                      <a:lnTo>
                        <a:pt x="471" y="1403"/>
                      </a:lnTo>
                      <a:lnTo>
                        <a:pt x="461" y="1384"/>
                      </a:lnTo>
                      <a:lnTo>
                        <a:pt x="456" y="1369"/>
                      </a:lnTo>
                      <a:lnTo>
                        <a:pt x="452" y="1362"/>
                      </a:lnTo>
                      <a:lnTo>
                        <a:pt x="445" y="1348"/>
                      </a:lnTo>
                      <a:lnTo>
                        <a:pt x="432" y="1324"/>
                      </a:lnTo>
                      <a:lnTo>
                        <a:pt x="418" y="1301"/>
                      </a:lnTo>
                      <a:lnTo>
                        <a:pt x="416" y="1295"/>
                      </a:lnTo>
                      <a:lnTo>
                        <a:pt x="416" y="1299"/>
                      </a:lnTo>
                      <a:lnTo>
                        <a:pt x="417" y="1301"/>
                      </a:lnTo>
                      <a:lnTo>
                        <a:pt x="418" y="1305"/>
                      </a:lnTo>
                      <a:lnTo>
                        <a:pt x="421" y="1315"/>
                      </a:lnTo>
                      <a:lnTo>
                        <a:pt x="423" y="1316"/>
                      </a:lnTo>
                      <a:lnTo>
                        <a:pt x="424" y="1326"/>
                      </a:lnTo>
                      <a:lnTo>
                        <a:pt x="426" y="1346"/>
                      </a:lnTo>
                      <a:lnTo>
                        <a:pt x="431" y="1386"/>
                      </a:lnTo>
                      <a:lnTo>
                        <a:pt x="432" y="1425"/>
                      </a:lnTo>
                      <a:lnTo>
                        <a:pt x="433" y="1434"/>
                      </a:lnTo>
                      <a:lnTo>
                        <a:pt x="432" y="1441"/>
                      </a:lnTo>
                      <a:lnTo>
                        <a:pt x="428" y="1449"/>
                      </a:lnTo>
                      <a:lnTo>
                        <a:pt x="426" y="1453"/>
                      </a:lnTo>
                      <a:lnTo>
                        <a:pt x="424" y="1454"/>
                      </a:lnTo>
                      <a:lnTo>
                        <a:pt x="421" y="1455"/>
                      </a:lnTo>
                      <a:lnTo>
                        <a:pt x="418" y="1455"/>
                      </a:lnTo>
                      <a:lnTo>
                        <a:pt x="416" y="1455"/>
                      </a:lnTo>
                      <a:lnTo>
                        <a:pt x="412" y="1454"/>
                      </a:lnTo>
                      <a:lnTo>
                        <a:pt x="410" y="1453"/>
                      </a:lnTo>
                      <a:lnTo>
                        <a:pt x="410" y="1453"/>
                      </a:lnTo>
                      <a:lnTo>
                        <a:pt x="408" y="1448"/>
                      </a:lnTo>
                      <a:lnTo>
                        <a:pt x="406" y="1438"/>
                      </a:lnTo>
                      <a:lnTo>
                        <a:pt x="401" y="1415"/>
                      </a:lnTo>
                      <a:lnTo>
                        <a:pt x="397" y="1390"/>
                      </a:lnTo>
                      <a:lnTo>
                        <a:pt x="396" y="1384"/>
                      </a:lnTo>
                      <a:lnTo>
                        <a:pt x="393" y="1377"/>
                      </a:lnTo>
                      <a:lnTo>
                        <a:pt x="391" y="1361"/>
                      </a:lnTo>
                      <a:lnTo>
                        <a:pt x="386" y="1333"/>
                      </a:lnTo>
                      <a:lnTo>
                        <a:pt x="379" y="1309"/>
                      </a:lnTo>
                      <a:lnTo>
                        <a:pt x="376" y="1304"/>
                      </a:lnTo>
                      <a:lnTo>
                        <a:pt x="376" y="1307"/>
                      </a:lnTo>
                      <a:lnTo>
                        <a:pt x="376" y="1310"/>
                      </a:lnTo>
                      <a:lnTo>
                        <a:pt x="376" y="1321"/>
                      </a:lnTo>
                      <a:lnTo>
                        <a:pt x="375" y="1355"/>
                      </a:lnTo>
                      <a:lnTo>
                        <a:pt x="373" y="1396"/>
                      </a:lnTo>
                      <a:lnTo>
                        <a:pt x="372" y="1405"/>
                      </a:lnTo>
                      <a:lnTo>
                        <a:pt x="370" y="1419"/>
                      </a:lnTo>
                      <a:lnTo>
                        <a:pt x="365" y="1440"/>
                      </a:lnTo>
                      <a:lnTo>
                        <a:pt x="362" y="1447"/>
                      </a:lnTo>
                      <a:lnTo>
                        <a:pt x="360" y="1449"/>
                      </a:lnTo>
                      <a:lnTo>
                        <a:pt x="356" y="1450"/>
                      </a:lnTo>
                      <a:lnTo>
                        <a:pt x="354" y="1449"/>
                      </a:lnTo>
                      <a:lnTo>
                        <a:pt x="349" y="1448"/>
                      </a:lnTo>
                      <a:lnTo>
                        <a:pt x="346" y="1445"/>
                      </a:lnTo>
                      <a:lnTo>
                        <a:pt x="344" y="1440"/>
                      </a:lnTo>
                      <a:lnTo>
                        <a:pt x="341" y="1433"/>
                      </a:lnTo>
                      <a:lnTo>
                        <a:pt x="338" y="1417"/>
                      </a:lnTo>
                      <a:lnTo>
                        <a:pt x="337" y="1398"/>
                      </a:lnTo>
                      <a:lnTo>
                        <a:pt x="337" y="1353"/>
                      </a:lnTo>
                      <a:lnTo>
                        <a:pt x="338" y="1353"/>
                      </a:lnTo>
                      <a:lnTo>
                        <a:pt x="337" y="1348"/>
                      </a:lnTo>
                      <a:lnTo>
                        <a:pt x="337" y="1338"/>
                      </a:lnTo>
                      <a:lnTo>
                        <a:pt x="335" y="1319"/>
                      </a:lnTo>
                      <a:lnTo>
                        <a:pt x="334" y="1303"/>
                      </a:lnTo>
                      <a:lnTo>
                        <a:pt x="334" y="1299"/>
                      </a:lnTo>
                      <a:lnTo>
                        <a:pt x="332" y="1308"/>
                      </a:lnTo>
                      <a:lnTo>
                        <a:pt x="331" y="1316"/>
                      </a:lnTo>
                      <a:lnTo>
                        <a:pt x="328" y="1336"/>
                      </a:lnTo>
                      <a:lnTo>
                        <a:pt x="326" y="1352"/>
                      </a:lnTo>
                      <a:lnTo>
                        <a:pt x="323" y="1360"/>
                      </a:lnTo>
                      <a:lnTo>
                        <a:pt x="321" y="1376"/>
                      </a:lnTo>
                      <a:lnTo>
                        <a:pt x="314" y="1401"/>
                      </a:lnTo>
                      <a:lnTo>
                        <a:pt x="310" y="1408"/>
                      </a:lnTo>
                      <a:lnTo>
                        <a:pt x="308" y="1411"/>
                      </a:lnTo>
                      <a:lnTo>
                        <a:pt x="305" y="1413"/>
                      </a:lnTo>
                      <a:lnTo>
                        <a:pt x="303" y="1413"/>
                      </a:lnTo>
                      <a:lnTo>
                        <a:pt x="303" y="1413"/>
                      </a:lnTo>
                      <a:lnTo>
                        <a:pt x="298" y="1413"/>
                      </a:lnTo>
                      <a:lnTo>
                        <a:pt x="295" y="1410"/>
                      </a:lnTo>
                      <a:lnTo>
                        <a:pt x="293" y="1404"/>
                      </a:lnTo>
                      <a:lnTo>
                        <a:pt x="292" y="1398"/>
                      </a:lnTo>
                      <a:lnTo>
                        <a:pt x="291" y="1390"/>
                      </a:lnTo>
                      <a:lnTo>
                        <a:pt x="291" y="1373"/>
                      </a:lnTo>
                      <a:lnTo>
                        <a:pt x="294" y="1338"/>
                      </a:lnTo>
                      <a:lnTo>
                        <a:pt x="294" y="1330"/>
                      </a:lnTo>
                      <a:lnTo>
                        <a:pt x="293" y="1325"/>
                      </a:lnTo>
                      <a:lnTo>
                        <a:pt x="292" y="1311"/>
                      </a:lnTo>
                      <a:lnTo>
                        <a:pt x="292" y="1295"/>
                      </a:lnTo>
                      <a:lnTo>
                        <a:pt x="292" y="1291"/>
                      </a:lnTo>
                      <a:lnTo>
                        <a:pt x="291" y="1287"/>
                      </a:lnTo>
                      <a:lnTo>
                        <a:pt x="289" y="1281"/>
                      </a:lnTo>
                      <a:lnTo>
                        <a:pt x="288" y="1268"/>
                      </a:lnTo>
                      <a:lnTo>
                        <a:pt x="287" y="1260"/>
                      </a:lnTo>
                      <a:lnTo>
                        <a:pt x="287" y="1258"/>
                      </a:lnTo>
                      <a:lnTo>
                        <a:pt x="285" y="1247"/>
                      </a:lnTo>
                      <a:lnTo>
                        <a:pt x="283" y="1226"/>
                      </a:lnTo>
                      <a:lnTo>
                        <a:pt x="283" y="1196"/>
                      </a:lnTo>
                      <a:lnTo>
                        <a:pt x="287" y="1167"/>
                      </a:lnTo>
                      <a:lnTo>
                        <a:pt x="289" y="1158"/>
                      </a:lnTo>
                      <a:lnTo>
                        <a:pt x="289" y="1154"/>
                      </a:lnTo>
                      <a:lnTo>
                        <a:pt x="288" y="1147"/>
                      </a:lnTo>
                      <a:lnTo>
                        <a:pt x="285" y="1130"/>
                      </a:lnTo>
                      <a:lnTo>
                        <a:pt x="270" y="1087"/>
                      </a:lnTo>
                      <a:lnTo>
                        <a:pt x="251" y="1044"/>
                      </a:lnTo>
                      <a:lnTo>
                        <a:pt x="245" y="1036"/>
                      </a:lnTo>
                      <a:lnTo>
                        <a:pt x="235" y="1019"/>
                      </a:lnTo>
                      <a:lnTo>
                        <a:pt x="225" y="1003"/>
                      </a:lnTo>
                      <a:lnTo>
                        <a:pt x="224" y="1000"/>
                      </a:lnTo>
                      <a:lnTo>
                        <a:pt x="220" y="996"/>
                      </a:lnTo>
                      <a:lnTo>
                        <a:pt x="216" y="985"/>
                      </a:lnTo>
                      <a:lnTo>
                        <a:pt x="205" y="965"/>
                      </a:lnTo>
                      <a:lnTo>
                        <a:pt x="196" y="945"/>
                      </a:lnTo>
                      <a:lnTo>
                        <a:pt x="193" y="939"/>
                      </a:lnTo>
                      <a:lnTo>
                        <a:pt x="190" y="934"/>
                      </a:lnTo>
                      <a:lnTo>
                        <a:pt x="184" y="921"/>
                      </a:lnTo>
                      <a:lnTo>
                        <a:pt x="170" y="887"/>
                      </a:lnTo>
                      <a:lnTo>
                        <a:pt x="156" y="850"/>
                      </a:lnTo>
                      <a:lnTo>
                        <a:pt x="154" y="841"/>
                      </a:lnTo>
                      <a:lnTo>
                        <a:pt x="151" y="837"/>
                      </a:lnTo>
                      <a:lnTo>
                        <a:pt x="148" y="828"/>
                      </a:lnTo>
                      <a:lnTo>
                        <a:pt x="144" y="812"/>
                      </a:lnTo>
                      <a:lnTo>
                        <a:pt x="139" y="791"/>
                      </a:lnTo>
                      <a:lnTo>
                        <a:pt x="138" y="784"/>
                      </a:lnTo>
                      <a:lnTo>
                        <a:pt x="136" y="775"/>
                      </a:lnTo>
                      <a:lnTo>
                        <a:pt x="133" y="757"/>
                      </a:lnTo>
                      <a:lnTo>
                        <a:pt x="132" y="721"/>
                      </a:lnTo>
                      <a:lnTo>
                        <a:pt x="131" y="683"/>
                      </a:lnTo>
                      <a:lnTo>
                        <a:pt x="131" y="672"/>
                      </a:lnTo>
                      <a:lnTo>
                        <a:pt x="128" y="665"/>
                      </a:lnTo>
                      <a:lnTo>
                        <a:pt x="125" y="659"/>
                      </a:lnTo>
                      <a:lnTo>
                        <a:pt x="119" y="644"/>
                      </a:lnTo>
                      <a:lnTo>
                        <a:pt x="115" y="636"/>
                      </a:lnTo>
                      <a:lnTo>
                        <a:pt x="110" y="625"/>
                      </a:lnTo>
                      <a:lnTo>
                        <a:pt x="102" y="603"/>
                      </a:lnTo>
                      <a:lnTo>
                        <a:pt x="92" y="560"/>
                      </a:lnTo>
                      <a:lnTo>
                        <a:pt x="86" y="517"/>
                      </a:lnTo>
                      <a:lnTo>
                        <a:pt x="86" y="506"/>
                      </a:lnTo>
                      <a:lnTo>
                        <a:pt x="85" y="496"/>
                      </a:lnTo>
                      <a:lnTo>
                        <a:pt x="84" y="474"/>
                      </a:lnTo>
                      <a:lnTo>
                        <a:pt x="84" y="429"/>
                      </a:lnTo>
                      <a:lnTo>
                        <a:pt x="87" y="384"/>
                      </a:lnTo>
                      <a:lnTo>
                        <a:pt x="89" y="372"/>
                      </a:lnTo>
                      <a:lnTo>
                        <a:pt x="88" y="371"/>
                      </a:lnTo>
                      <a:lnTo>
                        <a:pt x="87" y="371"/>
                      </a:lnTo>
                      <a:lnTo>
                        <a:pt x="85" y="372"/>
                      </a:lnTo>
                      <a:lnTo>
                        <a:pt x="84" y="372"/>
                      </a:lnTo>
                      <a:lnTo>
                        <a:pt x="83" y="371"/>
                      </a:lnTo>
                      <a:lnTo>
                        <a:pt x="83" y="369"/>
                      </a:lnTo>
                      <a:lnTo>
                        <a:pt x="80" y="372"/>
                      </a:lnTo>
                      <a:lnTo>
                        <a:pt x="77" y="378"/>
                      </a:lnTo>
                      <a:lnTo>
                        <a:pt x="69" y="389"/>
                      </a:lnTo>
                      <a:lnTo>
                        <a:pt x="60" y="401"/>
                      </a:lnTo>
                      <a:lnTo>
                        <a:pt x="59" y="402"/>
                      </a:lnTo>
                      <a:lnTo>
                        <a:pt x="57" y="395"/>
                      </a:lnTo>
                      <a:lnTo>
                        <a:pt x="50" y="340"/>
                      </a:lnTo>
                      <a:lnTo>
                        <a:pt x="23" y="152"/>
                      </a:lnTo>
                      <a:lnTo>
                        <a:pt x="2" y="8"/>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443" name="Freeform 669"/>
                <p:cNvSpPr>
                  <a:spLocks/>
                </p:cNvSpPr>
                <p:nvPr/>
              </p:nvSpPr>
              <p:spPr bwMode="auto">
                <a:xfrm>
                  <a:off x="2758" y="955"/>
                  <a:ext cx="517" cy="1455"/>
                </a:xfrm>
                <a:custGeom>
                  <a:avLst/>
                  <a:gdLst/>
                  <a:ahLst/>
                  <a:cxnLst>
                    <a:cxn ang="0">
                      <a:pos x="104" y="30"/>
                    </a:cxn>
                    <a:cxn ang="0">
                      <a:pos x="174" y="52"/>
                    </a:cxn>
                    <a:cxn ang="0">
                      <a:pos x="201" y="82"/>
                    </a:cxn>
                    <a:cxn ang="0">
                      <a:pos x="253" y="236"/>
                    </a:cxn>
                    <a:cxn ang="0">
                      <a:pos x="255" y="256"/>
                    </a:cxn>
                    <a:cxn ang="0">
                      <a:pos x="252" y="317"/>
                    </a:cxn>
                    <a:cxn ang="0">
                      <a:pos x="239" y="398"/>
                    </a:cxn>
                    <a:cxn ang="0">
                      <a:pos x="251" y="435"/>
                    </a:cxn>
                    <a:cxn ang="0">
                      <a:pos x="288" y="655"/>
                    </a:cxn>
                    <a:cxn ang="0">
                      <a:pos x="338" y="792"/>
                    </a:cxn>
                    <a:cxn ang="0">
                      <a:pos x="356" y="888"/>
                    </a:cxn>
                    <a:cxn ang="0">
                      <a:pos x="368" y="971"/>
                    </a:cxn>
                    <a:cxn ang="0">
                      <a:pos x="399" y="1075"/>
                    </a:cxn>
                    <a:cxn ang="0">
                      <a:pos x="408" y="1096"/>
                    </a:cxn>
                    <a:cxn ang="0">
                      <a:pos x="418" y="1108"/>
                    </a:cxn>
                    <a:cxn ang="0">
                      <a:pos x="458" y="1147"/>
                    </a:cxn>
                    <a:cxn ang="0">
                      <a:pos x="484" y="1198"/>
                    </a:cxn>
                    <a:cxn ang="0">
                      <a:pos x="517" y="1295"/>
                    </a:cxn>
                    <a:cxn ang="0">
                      <a:pos x="509" y="1308"/>
                    </a:cxn>
                    <a:cxn ang="0">
                      <a:pos x="496" y="1306"/>
                    </a:cxn>
                    <a:cxn ang="0">
                      <a:pos x="449" y="1234"/>
                    </a:cxn>
                    <a:cxn ang="0">
                      <a:pos x="441" y="1239"/>
                    </a:cxn>
                    <a:cxn ang="0">
                      <a:pos x="442" y="1241"/>
                    </a:cxn>
                    <a:cxn ang="0">
                      <a:pos x="459" y="1290"/>
                    </a:cxn>
                    <a:cxn ang="0">
                      <a:pos x="492" y="1410"/>
                    </a:cxn>
                    <a:cxn ang="0">
                      <a:pos x="480" y="1414"/>
                    </a:cxn>
                    <a:cxn ang="0">
                      <a:pos x="455" y="1369"/>
                    </a:cxn>
                    <a:cxn ang="0">
                      <a:pos x="415" y="1295"/>
                    </a:cxn>
                    <a:cxn ang="0">
                      <a:pos x="422" y="1315"/>
                    </a:cxn>
                    <a:cxn ang="0">
                      <a:pos x="432" y="1435"/>
                    </a:cxn>
                    <a:cxn ang="0">
                      <a:pos x="421" y="1454"/>
                    </a:cxn>
                    <a:cxn ang="0">
                      <a:pos x="407" y="1448"/>
                    </a:cxn>
                    <a:cxn ang="0">
                      <a:pos x="394" y="1377"/>
                    </a:cxn>
                    <a:cxn ang="0">
                      <a:pos x="375" y="1306"/>
                    </a:cxn>
                    <a:cxn ang="0">
                      <a:pos x="372" y="1405"/>
                    </a:cxn>
                    <a:cxn ang="0">
                      <a:pos x="356" y="1449"/>
                    </a:cxn>
                    <a:cxn ang="0">
                      <a:pos x="340" y="1433"/>
                    </a:cxn>
                    <a:cxn ang="0">
                      <a:pos x="336" y="1349"/>
                    </a:cxn>
                    <a:cxn ang="0">
                      <a:pos x="331" y="1307"/>
                    </a:cxn>
                    <a:cxn ang="0">
                      <a:pos x="320" y="1376"/>
                    </a:cxn>
                    <a:cxn ang="0">
                      <a:pos x="302" y="1412"/>
                    </a:cxn>
                    <a:cxn ang="0">
                      <a:pos x="291" y="1397"/>
                    </a:cxn>
                    <a:cxn ang="0">
                      <a:pos x="293" y="1325"/>
                    </a:cxn>
                    <a:cxn ang="0">
                      <a:pos x="290" y="1280"/>
                    </a:cxn>
                    <a:cxn ang="0">
                      <a:pos x="282" y="1225"/>
                    </a:cxn>
                    <a:cxn ang="0">
                      <a:pos x="288" y="1147"/>
                    </a:cxn>
                    <a:cxn ang="0">
                      <a:pos x="234" y="1019"/>
                    </a:cxn>
                    <a:cxn ang="0">
                      <a:pos x="205" y="965"/>
                    </a:cxn>
                    <a:cxn ang="0">
                      <a:pos x="169" y="886"/>
                    </a:cxn>
                    <a:cxn ang="0">
                      <a:pos x="144" y="811"/>
                    </a:cxn>
                    <a:cxn ang="0">
                      <a:pos x="132" y="720"/>
                    </a:cxn>
                    <a:cxn ang="0">
                      <a:pos x="119" y="643"/>
                    </a:cxn>
                    <a:cxn ang="0">
                      <a:pos x="86" y="517"/>
                    </a:cxn>
                    <a:cxn ang="0">
                      <a:pos x="86" y="384"/>
                    </a:cxn>
                    <a:cxn ang="0">
                      <a:pos x="83" y="371"/>
                    </a:cxn>
                    <a:cxn ang="0">
                      <a:pos x="60" y="400"/>
                    </a:cxn>
                  </a:cxnLst>
                  <a:rect l="0" t="0" r="r" b="b"/>
                  <a:pathLst>
                    <a:path w="517" h="1455">
                      <a:moveTo>
                        <a:pt x="0" y="0"/>
                      </a:moveTo>
                      <a:lnTo>
                        <a:pt x="9" y="4"/>
                      </a:lnTo>
                      <a:lnTo>
                        <a:pt x="28" y="11"/>
                      </a:lnTo>
                      <a:lnTo>
                        <a:pt x="66" y="22"/>
                      </a:lnTo>
                      <a:lnTo>
                        <a:pt x="104" y="30"/>
                      </a:lnTo>
                      <a:lnTo>
                        <a:pt x="114" y="30"/>
                      </a:lnTo>
                      <a:lnTo>
                        <a:pt x="120" y="31"/>
                      </a:lnTo>
                      <a:lnTo>
                        <a:pt x="131" y="32"/>
                      </a:lnTo>
                      <a:lnTo>
                        <a:pt x="154" y="40"/>
                      </a:lnTo>
                      <a:lnTo>
                        <a:pt x="174" y="52"/>
                      </a:lnTo>
                      <a:lnTo>
                        <a:pt x="179" y="56"/>
                      </a:lnTo>
                      <a:lnTo>
                        <a:pt x="181" y="59"/>
                      </a:lnTo>
                      <a:lnTo>
                        <a:pt x="186" y="64"/>
                      </a:lnTo>
                      <a:lnTo>
                        <a:pt x="193" y="73"/>
                      </a:lnTo>
                      <a:lnTo>
                        <a:pt x="201" y="82"/>
                      </a:lnTo>
                      <a:lnTo>
                        <a:pt x="205" y="84"/>
                      </a:lnTo>
                      <a:lnTo>
                        <a:pt x="210" y="94"/>
                      </a:lnTo>
                      <a:lnTo>
                        <a:pt x="223" y="117"/>
                      </a:lnTo>
                      <a:lnTo>
                        <a:pt x="242" y="176"/>
                      </a:lnTo>
                      <a:lnTo>
                        <a:pt x="253" y="236"/>
                      </a:lnTo>
                      <a:lnTo>
                        <a:pt x="256" y="248"/>
                      </a:lnTo>
                      <a:lnTo>
                        <a:pt x="255" y="250"/>
                      </a:lnTo>
                      <a:lnTo>
                        <a:pt x="255" y="254"/>
                      </a:lnTo>
                      <a:lnTo>
                        <a:pt x="255" y="256"/>
                      </a:lnTo>
                      <a:lnTo>
                        <a:pt x="255" y="256"/>
                      </a:lnTo>
                      <a:lnTo>
                        <a:pt x="255" y="262"/>
                      </a:lnTo>
                      <a:lnTo>
                        <a:pt x="255" y="273"/>
                      </a:lnTo>
                      <a:lnTo>
                        <a:pt x="255" y="293"/>
                      </a:lnTo>
                      <a:lnTo>
                        <a:pt x="252" y="313"/>
                      </a:lnTo>
                      <a:lnTo>
                        <a:pt x="252" y="317"/>
                      </a:lnTo>
                      <a:lnTo>
                        <a:pt x="251" y="324"/>
                      </a:lnTo>
                      <a:lnTo>
                        <a:pt x="248" y="337"/>
                      </a:lnTo>
                      <a:lnTo>
                        <a:pt x="241" y="367"/>
                      </a:lnTo>
                      <a:lnTo>
                        <a:pt x="238" y="394"/>
                      </a:lnTo>
                      <a:lnTo>
                        <a:pt x="239" y="398"/>
                      </a:lnTo>
                      <a:lnTo>
                        <a:pt x="239" y="402"/>
                      </a:lnTo>
                      <a:lnTo>
                        <a:pt x="241" y="409"/>
                      </a:lnTo>
                      <a:lnTo>
                        <a:pt x="245" y="421"/>
                      </a:lnTo>
                      <a:lnTo>
                        <a:pt x="250" y="432"/>
                      </a:lnTo>
                      <a:lnTo>
                        <a:pt x="251" y="435"/>
                      </a:lnTo>
                      <a:lnTo>
                        <a:pt x="252" y="452"/>
                      </a:lnTo>
                      <a:lnTo>
                        <a:pt x="257" y="487"/>
                      </a:lnTo>
                      <a:lnTo>
                        <a:pt x="266" y="561"/>
                      </a:lnTo>
                      <a:lnTo>
                        <a:pt x="283" y="637"/>
                      </a:lnTo>
                      <a:lnTo>
                        <a:pt x="288" y="655"/>
                      </a:lnTo>
                      <a:lnTo>
                        <a:pt x="290" y="659"/>
                      </a:lnTo>
                      <a:lnTo>
                        <a:pt x="295" y="673"/>
                      </a:lnTo>
                      <a:lnTo>
                        <a:pt x="316" y="723"/>
                      </a:lnTo>
                      <a:lnTo>
                        <a:pt x="335" y="780"/>
                      </a:lnTo>
                      <a:lnTo>
                        <a:pt x="338" y="792"/>
                      </a:lnTo>
                      <a:lnTo>
                        <a:pt x="339" y="799"/>
                      </a:lnTo>
                      <a:lnTo>
                        <a:pt x="344" y="811"/>
                      </a:lnTo>
                      <a:lnTo>
                        <a:pt x="352" y="840"/>
                      </a:lnTo>
                      <a:lnTo>
                        <a:pt x="356" y="877"/>
                      </a:lnTo>
                      <a:lnTo>
                        <a:pt x="356" y="888"/>
                      </a:lnTo>
                      <a:lnTo>
                        <a:pt x="356" y="895"/>
                      </a:lnTo>
                      <a:lnTo>
                        <a:pt x="356" y="909"/>
                      </a:lnTo>
                      <a:lnTo>
                        <a:pt x="361" y="937"/>
                      </a:lnTo>
                      <a:lnTo>
                        <a:pt x="365" y="965"/>
                      </a:lnTo>
                      <a:lnTo>
                        <a:pt x="368" y="971"/>
                      </a:lnTo>
                      <a:lnTo>
                        <a:pt x="369" y="980"/>
                      </a:lnTo>
                      <a:lnTo>
                        <a:pt x="373" y="998"/>
                      </a:lnTo>
                      <a:lnTo>
                        <a:pt x="383" y="1032"/>
                      </a:lnTo>
                      <a:lnTo>
                        <a:pt x="396" y="1067"/>
                      </a:lnTo>
                      <a:lnTo>
                        <a:pt x="399" y="1075"/>
                      </a:lnTo>
                      <a:lnTo>
                        <a:pt x="399" y="1077"/>
                      </a:lnTo>
                      <a:lnTo>
                        <a:pt x="399" y="1079"/>
                      </a:lnTo>
                      <a:lnTo>
                        <a:pt x="401" y="1084"/>
                      </a:lnTo>
                      <a:lnTo>
                        <a:pt x="406" y="1094"/>
                      </a:lnTo>
                      <a:lnTo>
                        <a:pt x="408" y="1096"/>
                      </a:lnTo>
                      <a:lnTo>
                        <a:pt x="411" y="1103"/>
                      </a:lnTo>
                      <a:lnTo>
                        <a:pt x="413" y="1104"/>
                      </a:lnTo>
                      <a:lnTo>
                        <a:pt x="416" y="1107"/>
                      </a:lnTo>
                      <a:lnTo>
                        <a:pt x="417" y="1108"/>
                      </a:lnTo>
                      <a:lnTo>
                        <a:pt x="418" y="1108"/>
                      </a:lnTo>
                      <a:lnTo>
                        <a:pt x="424" y="1113"/>
                      </a:lnTo>
                      <a:lnTo>
                        <a:pt x="432" y="1121"/>
                      </a:lnTo>
                      <a:lnTo>
                        <a:pt x="442" y="1131"/>
                      </a:lnTo>
                      <a:lnTo>
                        <a:pt x="453" y="1143"/>
                      </a:lnTo>
                      <a:lnTo>
                        <a:pt x="458" y="1147"/>
                      </a:lnTo>
                      <a:lnTo>
                        <a:pt x="461" y="1153"/>
                      </a:lnTo>
                      <a:lnTo>
                        <a:pt x="467" y="1161"/>
                      </a:lnTo>
                      <a:lnTo>
                        <a:pt x="474" y="1173"/>
                      </a:lnTo>
                      <a:lnTo>
                        <a:pt x="481" y="1193"/>
                      </a:lnTo>
                      <a:lnTo>
                        <a:pt x="484" y="1198"/>
                      </a:lnTo>
                      <a:lnTo>
                        <a:pt x="487" y="1206"/>
                      </a:lnTo>
                      <a:lnTo>
                        <a:pt x="496" y="1224"/>
                      </a:lnTo>
                      <a:lnTo>
                        <a:pt x="512" y="1263"/>
                      </a:lnTo>
                      <a:lnTo>
                        <a:pt x="517" y="1281"/>
                      </a:lnTo>
                      <a:lnTo>
                        <a:pt x="517" y="1295"/>
                      </a:lnTo>
                      <a:lnTo>
                        <a:pt x="516" y="1301"/>
                      </a:lnTo>
                      <a:lnTo>
                        <a:pt x="515" y="1303"/>
                      </a:lnTo>
                      <a:lnTo>
                        <a:pt x="512" y="1306"/>
                      </a:lnTo>
                      <a:lnTo>
                        <a:pt x="511" y="1307"/>
                      </a:lnTo>
                      <a:lnTo>
                        <a:pt x="509" y="1308"/>
                      </a:lnTo>
                      <a:lnTo>
                        <a:pt x="507" y="1308"/>
                      </a:lnTo>
                      <a:lnTo>
                        <a:pt x="503" y="1308"/>
                      </a:lnTo>
                      <a:lnTo>
                        <a:pt x="500" y="1308"/>
                      </a:lnTo>
                      <a:lnTo>
                        <a:pt x="496" y="1307"/>
                      </a:lnTo>
                      <a:lnTo>
                        <a:pt x="496" y="1306"/>
                      </a:lnTo>
                      <a:lnTo>
                        <a:pt x="492" y="1300"/>
                      </a:lnTo>
                      <a:lnTo>
                        <a:pt x="485" y="1286"/>
                      </a:lnTo>
                      <a:lnTo>
                        <a:pt x="472" y="1263"/>
                      </a:lnTo>
                      <a:lnTo>
                        <a:pt x="453" y="1240"/>
                      </a:lnTo>
                      <a:lnTo>
                        <a:pt x="449" y="1234"/>
                      </a:lnTo>
                      <a:lnTo>
                        <a:pt x="447" y="1238"/>
                      </a:lnTo>
                      <a:lnTo>
                        <a:pt x="446" y="1239"/>
                      </a:lnTo>
                      <a:lnTo>
                        <a:pt x="443" y="1239"/>
                      </a:lnTo>
                      <a:lnTo>
                        <a:pt x="442" y="1239"/>
                      </a:lnTo>
                      <a:lnTo>
                        <a:pt x="441" y="1239"/>
                      </a:lnTo>
                      <a:lnTo>
                        <a:pt x="440" y="1238"/>
                      </a:lnTo>
                      <a:lnTo>
                        <a:pt x="439" y="1237"/>
                      </a:lnTo>
                      <a:lnTo>
                        <a:pt x="440" y="1238"/>
                      </a:lnTo>
                      <a:lnTo>
                        <a:pt x="442" y="1240"/>
                      </a:lnTo>
                      <a:lnTo>
                        <a:pt x="442" y="1241"/>
                      </a:lnTo>
                      <a:lnTo>
                        <a:pt x="443" y="1247"/>
                      </a:lnTo>
                      <a:lnTo>
                        <a:pt x="450" y="1265"/>
                      </a:lnTo>
                      <a:lnTo>
                        <a:pt x="455" y="1278"/>
                      </a:lnTo>
                      <a:lnTo>
                        <a:pt x="456" y="1278"/>
                      </a:lnTo>
                      <a:lnTo>
                        <a:pt x="459" y="1290"/>
                      </a:lnTo>
                      <a:lnTo>
                        <a:pt x="469" y="1317"/>
                      </a:lnTo>
                      <a:lnTo>
                        <a:pt x="491" y="1375"/>
                      </a:lnTo>
                      <a:lnTo>
                        <a:pt x="495" y="1397"/>
                      </a:lnTo>
                      <a:lnTo>
                        <a:pt x="494" y="1406"/>
                      </a:lnTo>
                      <a:lnTo>
                        <a:pt x="492" y="1410"/>
                      </a:lnTo>
                      <a:lnTo>
                        <a:pt x="490" y="1412"/>
                      </a:lnTo>
                      <a:lnTo>
                        <a:pt x="485" y="1414"/>
                      </a:lnTo>
                      <a:lnTo>
                        <a:pt x="482" y="1414"/>
                      </a:lnTo>
                      <a:lnTo>
                        <a:pt x="482" y="1414"/>
                      </a:lnTo>
                      <a:lnTo>
                        <a:pt x="480" y="1414"/>
                      </a:lnTo>
                      <a:lnTo>
                        <a:pt x="477" y="1413"/>
                      </a:lnTo>
                      <a:lnTo>
                        <a:pt x="475" y="1411"/>
                      </a:lnTo>
                      <a:lnTo>
                        <a:pt x="470" y="1403"/>
                      </a:lnTo>
                      <a:lnTo>
                        <a:pt x="460" y="1384"/>
                      </a:lnTo>
                      <a:lnTo>
                        <a:pt x="455" y="1369"/>
                      </a:lnTo>
                      <a:lnTo>
                        <a:pt x="451" y="1362"/>
                      </a:lnTo>
                      <a:lnTo>
                        <a:pt x="444" y="1349"/>
                      </a:lnTo>
                      <a:lnTo>
                        <a:pt x="432" y="1323"/>
                      </a:lnTo>
                      <a:lnTo>
                        <a:pt x="418" y="1301"/>
                      </a:lnTo>
                      <a:lnTo>
                        <a:pt x="415" y="1295"/>
                      </a:lnTo>
                      <a:lnTo>
                        <a:pt x="416" y="1300"/>
                      </a:lnTo>
                      <a:lnTo>
                        <a:pt x="416" y="1302"/>
                      </a:lnTo>
                      <a:lnTo>
                        <a:pt x="417" y="1307"/>
                      </a:lnTo>
                      <a:lnTo>
                        <a:pt x="420" y="1315"/>
                      </a:lnTo>
                      <a:lnTo>
                        <a:pt x="422" y="1315"/>
                      </a:lnTo>
                      <a:lnTo>
                        <a:pt x="423" y="1326"/>
                      </a:lnTo>
                      <a:lnTo>
                        <a:pt x="425" y="1345"/>
                      </a:lnTo>
                      <a:lnTo>
                        <a:pt x="430" y="1385"/>
                      </a:lnTo>
                      <a:lnTo>
                        <a:pt x="431" y="1424"/>
                      </a:lnTo>
                      <a:lnTo>
                        <a:pt x="432" y="1435"/>
                      </a:lnTo>
                      <a:lnTo>
                        <a:pt x="431" y="1441"/>
                      </a:lnTo>
                      <a:lnTo>
                        <a:pt x="429" y="1449"/>
                      </a:lnTo>
                      <a:lnTo>
                        <a:pt x="426" y="1452"/>
                      </a:lnTo>
                      <a:lnTo>
                        <a:pt x="423" y="1454"/>
                      </a:lnTo>
                      <a:lnTo>
                        <a:pt x="421" y="1454"/>
                      </a:lnTo>
                      <a:lnTo>
                        <a:pt x="417" y="1455"/>
                      </a:lnTo>
                      <a:lnTo>
                        <a:pt x="415" y="1455"/>
                      </a:lnTo>
                      <a:lnTo>
                        <a:pt x="411" y="1454"/>
                      </a:lnTo>
                      <a:lnTo>
                        <a:pt x="409" y="1453"/>
                      </a:lnTo>
                      <a:lnTo>
                        <a:pt x="407" y="1448"/>
                      </a:lnTo>
                      <a:lnTo>
                        <a:pt x="405" y="1438"/>
                      </a:lnTo>
                      <a:lnTo>
                        <a:pt x="400" y="1414"/>
                      </a:lnTo>
                      <a:lnTo>
                        <a:pt x="396" y="1390"/>
                      </a:lnTo>
                      <a:lnTo>
                        <a:pt x="396" y="1384"/>
                      </a:lnTo>
                      <a:lnTo>
                        <a:pt x="394" y="1377"/>
                      </a:lnTo>
                      <a:lnTo>
                        <a:pt x="391" y="1361"/>
                      </a:lnTo>
                      <a:lnTo>
                        <a:pt x="386" y="1332"/>
                      </a:lnTo>
                      <a:lnTo>
                        <a:pt x="378" y="1308"/>
                      </a:lnTo>
                      <a:lnTo>
                        <a:pt x="375" y="1303"/>
                      </a:lnTo>
                      <a:lnTo>
                        <a:pt x="375" y="1306"/>
                      </a:lnTo>
                      <a:lnTo>
                        <a:pt x="375" y="1309"/>
                      </a:lnTo>
                      <a:lnTo>
                        <a:pt x="375" y="1321"/>
                      </a:lnTo>
                      <a:lnTo>
                        <a:pt x="374" y="1355"/>
                      </a:lnTo>
                      <a:lnTo>
                        <a:pt x="373" y="1396"/>
                      </a:lnTo>
                      <a:lnTo>
                        <a:pt x="372" y="1405"/>
                      </a:lnTo>
                      <a:lnTo>
                        <a:pt x="370" y="1419"/>
                      </a:lnTo>
                      <a:lnTo>
                        <a:pt x="365" y="1440"/>
                      </a:lnTo>
                      <a:lnTo>
                        <a:pt x="361" y="1446"/>
                      </a:lnTo>
                      <a:lnTo>
                        <a:pt x="359" y="1448"/>
                      </a:lnTo>
                      <a:lnTo>
                        <a:pt x="356" y="1449"/>
                      </a:lnTo>
                      <a:lnTo>
                        <a:pt x="354" y="1448"/>
                      </a:lnTo>
                      <a:lnTo>
                        <a:pt x="349" y="1447"/>
                      </a:lnTo>
                      <a:lnTo>
                        <a:pt x="346" y="1444"/>
                      </a:lnTo>
                      <a:lnTo>
                        <a:pt x="343" y="1439"/>
                      </a:lnTo>
                      <a:lnTo>
                        <a:pt x="340" y="1433"/>
                      </a:lnTo>
                      <a:lnTo>
                        <a:pt x="338" y="1418"/>
                      </a:lnTo>
                      <a:lnTo>
                        <a:pt x="336" y="1398"/>
                      </a:lnTo>
                      <a:lnTo>
                        <a:pt x="336" y="1353"/>
                      </a:lnTo>
                      <a:lnTo>
                        <a:pt x="337" y="1353"/>
                      </a:lnTo>
                      <a:lnTo>
                        <a:pt x="336" y="1349"/>
                      </a:lnTo>
                      <a:lnTo>
                        <a:pt x="336" y="1338"/>
                      </a:lnTo>
                      <a:lnTo>
                        <a:pt x="334" y="1319"/>
                      </a:lnTo>
                      <a:lnTo>
                        <a:pt x="333" y="1303"/>
                      </a:lnTo>
                      <a:lnTo>
                        <a:pt x="333" y="1299"/>
                      </a:lnTo>
                      <a:lnTo>
                        <a:pt x="331" y="1307"/>
                      </a:lnTo>
                      <a:lnTo>
                        <a:pt x="330" y="1315"/>
                      </a:lnTo>
                      <a:lnTo>
                        <a:pt x="327" y="1335"/>
                      </a:lnTo>
                      <a:lnTo>
                        <a:pt x="325" y="1352"/>
                      </a:lnTo>
                      <a:lnTo>
                        <a:pt x="322" y="1360"/>
                      </a:lnTo>
                      <a:lnTo>
                        <a:pt x="320" y="1376"/>
                      </a:lnTo>
                      <a:lnTo>
                        <a:pt x="313" y="1400"/>
                      </a:lnTo>
                      <a:lnTo>
                        <a:pt x="310" y="1407"/>
                      </a:lnTo>
                      <a:lnTo>
                        <a:pt x="308" y="1411"/>
                      </a:lnTo>
                      <a:lnTo>
                        <a:pt x="304" y="1412"/>
                      </a:lnTo>
                      <a:lnTo>
                        <a:pt x="302" y="1412"/>
                      </a:lnTo>
                      <a:lnTo>
                        <a:pt x="302" y="1412"/>
                      </a:lnTo>
                      <a:lnTo>
                        <a:pt x="297" y="1412"/>
                      </a:lnTo>
                      <a:lnTo>
                        <a:pt x="294" y="1409"/>
                      </a:lnTo>
                      <a:lnTo>
                        <a:pt x="292" y="1403"/>
                      </a:lnTo>
                      <a:lnTo>
                        <a:pt x="291" y="1397"/>
                      </a:lnTo>
                      <a:lnTo>
                        <a:pt x="290" y="1389"/>
                      </a:lnTo>
                      <a:lnTo>
                        <a:pt x="291" y="1372"/>
                      </a:lnTo>
                      <a:lnTo>
                        <a:pt x="293" y="1338"/>
                      </a:lnTo>
                      <a:lnTo>
                        <a:pt x="294" y="1331"/>
                      </a:lnTo>
                      <a:lnTo>
                        <a:pt x="293" y="1325"/>
                      </a:lnTo>
                      <a:lnTo>
                        <a:pt x="292" y="1319"/>
                      </a:lnTo>
                      <a:lnTo>
                        <a:pt x="291" y="1302"/>
                      </a:lnTo>
                      <a:lnTo>
                        <a:pt x="291" y="1290"/>
                      </a:lnTo>
                      <a:lnTo>
                        <a:pt x="290" y="1286"/>
                      </a:lnTo>
                      <a:lnTo>
                        <a:pt x="290" y="1280"/>
                      </a:lnTo>
                      <a:lnTo>
                        <a:pt x="287" y="1267"/>
                      </a:lnTo>
                      <a:lnTo>
                        <a:pt x="286" y="1259"/>
                      </a:lnTo>
                      <a:lnTo>
                        <a:pt x="286" y="1257"/>
                      </a:lnTo>
                      <a:lnTo>
                        <a:pt x="284" y="1246"/>
                      </a:lnTo>
                      <a:lnTo>
                        <a:pt x="282" y="1225"/>
                      </a:lnTo>
                      <a:lnTo>
                        <a:pt x="282" y="1195"/>
                      </a:lnTo>
                      <a:lnTo>
                        <a:pt x="286" y="1166"/>
                      </a:lnTo>
                      <a:lnTo>
                        <a:pt x="288" y="1157"/>
                      </a:lnTo>
                      <a:lnTo>
                        <a:pt x="288" y="1153"/>
                      </a:lnTo>
                      <a:lnTo>
                        <a:pt x="288" y="1147"/>
                      </a:lnTo>
                      <a:lnTo>
                        <a:pt x="284" y="1130"/>
                      </a:lnTo>
                      <a:lnTo>
                        <a:pt x="269" y="1087"/>
                      </a:lnTo>
                      <a:lnTo>
                        <a:pt x="251" y="1043"/>
                      </a:lnTo>
                      <a:lnTo>
                        <a:pt x="245" y="1035"/>
                      </a:lnTo>
                      <a:lnTo>
                        <a:pt x="234" y="1019"/>
                      </a:lnTo>
                      <a:lnTo>
                        <a:pt x="225" y="1004"/>
                      </a:lnTo>
                      <a:lnTo>
                        <a:pt x="224" y="1000"/>
                      </a:lnTo>
                      <a:lnTo>
                        <a:pt x="221" y="996"/>
                      </a:lnTo>
                      <a:lnTo>
                        <a:pt x="215" y="986"/>
                      </a:lnTo>
                      <a:lnTo>
                        <a:pt x="205" y="965"/>
                      </a:lnTo>
                      <a:lnTo>
                        <a:pt x="195" y="944"/>
                      </a:lnTo>
                      <a:lnTo>
                        <a:pt x="192" y="938"/>
                      </a:lnTo>
                      <a:lnTo>
                        <a:pt x="189" y="933"/>
                      </a:lnTo>
                      <a:lnTo>
                        <a:pt x="183" y="920"/>
                      </a:lnTo>
                      <a:lnTo>
                        <a:pt x="169" y="886"/>
                      </a:lnTo>
                      <a:lnTo>
                        <a:pt x="155" y="849"/>
                      </a:lnTo>
                      <a:lnTo>
                        <a:pt x="153" y="840"/>
                      </a:lnTo>
                      <a:lnTo>
                        <a:pt x="150" y="836"/>
                      </a:lnTo>
                      <a:lnTo>
                        <a:pt x="148" y="827"/>
                      </a:lnTo>
                      <a:lnTo>
                        <a:pt x="144" y="811"/>
                      </a:lnTo>
                      <a:lnTo>
                        <a:pt x="139" y="790"/>
                      </a:lnTo>
                      <a:lnTo>
                        <a:pt x="138" y="783"/>
                      </a:lnTo>
                      <a:lnTo>
                        <a:pt x="136" y="774"/>
                      </a:lnTo>
                      <a:lnTo>
                        <a:pt x="134" y="756"/>
                      </a:lnTo>
                      <a:lnTo>
                        <a:pt x="132" y="720"/>
                      </a:lnTo>
                      <a:lnTo>
                        <a:pt x="130" y="682"/>
                      </a:lnTo>
                      <a:lnTo>
                        <a:pt x="130" y="671"/>
                      </a:lnTo>
                      <a:lnTo>
                        <a:pt x="127" y="664"/>
                      </a:lnTo>
                      <a:lnTo>
                        <a:pt x="124" y="658"/>
                      </a:lnTo>
                      <a:lnTo>
                        <a:pt x="119" y="643"/>
                      </a:lnTo>
                      <a:lnTo>
                        <a:pt x="115" y="635"/>
                      </a:lnTo>
                      <a:lnTo>
                        <a:pt x="110" y="625"/>
                      </a:lnTo>
                      <a:lnTo>
                        <a:pt x="102" y="602"/>
                      </a:lnTo>
                      <a:lnTo>
                        <a:pt x="92" y="560"/>
                      </a:lnTo>
                      <a:lnTo>
                        <a:pt x="86" y="517"/>
                      </a:lnTo>
                      <a:lnTo>
                        <a:pt x="85" y="505"/>
                      </a:lnTo>
                      <a:lnTo>
                        <a:pt x="84" y="495"/>
                      </a:lnTo>
                      <a:lnTo>
                        <a:pt x="83" y="474"/>
                      </a:lnTo>
                      <a:lnTo>
                        <a:pt x="83" y="429"/>
                      </a:lnTo>
                      <a:lnTo>
                        <a:pt x="86" y="384"/>
                      </a:lnTo>
                      <a:lnTo>
                        <a:pt x="88" y="372"/>
                      </a:lnTo>
                      <a:lnTo>
                        <a:pt x="87" y="371"/>
                      </a:lnTo>
                      <a:lnTo>
                        <a:pt x="86" y="371"/>
                      </a:lnTo>
                      <a:lnTo>
                        <a:pt x="85" y="371"/>
                      </a:lnTo>
                      <a:lnTo>
                        <a:pt x="83" y="371"/>
                      </a:lnTo>
                      <a:lnTo>
                        <a:pt x="83" y="368"/>
                      </a:lnTo>
                      <a:lnTo>
                        <a:pt x="80" y="371"/>
                      </a:lnTo>
                      <a:lnTo>
                        <a:pt x="77" y="377"/>
                      </a:lnTo>
                      <a:lnTo>
                        <a:pt x="68" y="389"/>
                      </a:lnTo>
                      <a:lnTo>
                        <a:pt x="60" y="400"/>
                      </a:lnTo>
                      <a:lnTo>
                        <a:pt x="59" y="402"/>
                      </a:lnTo>
                    </a:path>
                  </a:pathLst>
                </a:custGeom>
                <a:solidFill>
                  <a:srgbClr val="FF5FFF"/>
                </a:solidFill>
                <a:ln w="9525" cmpd="sng">
                  <a:noFill/>
                  <a:prstDash val="solid"/>
                  <a:round/>
                  <a:headEnd/>
                  <a:tailEnd/>
                </a:ln>
              </p:spPr>
              <p:txBody>
                <a:bodyPr/>
                <a:lstStyle/>
                <a:p>
                  <a:endParaRPr lang="en-US"/>
                </a:p>
              </p:txBody>
            </p:sp>
            <p:sp>
              <p:nvSpPr>
                <p:cNvPr id="444" name="Freeform 670"/>
                <p:cNvSpPr>
                  <a:spLocks/>
                </p:cNvSpPr>
                <p:nvPr/>
              </p:nvSpPr>
              <p:spPr bwMode="auto">
                <a:xfrm>
                  <a:off x="2815" y="1071"/>
                  <a:ext cx="49" cy="100"/>
                </a:xfrm>
                <a:custGeom>
                  <a:avLst/>
                  <a:gdLst/>
                  <a:ahLst/>
                  <a:cxnLst>
                    <a:cxn ang="0">
                      <a:pos x="0" y="0"/>
                    </a:cxn>
                    <a:cxn ang="0">
                      <a:pos x="5" y="8"/>
                    </a:cxn>
                    <a:cxn ang="0">
                      <a:pos x="15" y="22"/>
                    </a:cxn>
                    <a:cxn ang="0">
                      <a:pos x="33" y="56"/>
                    </a:cxn>
                    <a:cxn ang="0">
                      <a:pos x="46" y="92"/>
                    </a:cxn>
                    <a:cxn ang="0">
                      <a:pos x="49" y="100"/>
                    </a:cxn>
                  </a:cxnLst>
                  <a:rect l="0" t="0" r="r" b="b"/>
                  <a:pathLst>
                    <a:path w="49" h="100">
                      <a:moveTo>
                        <a:pt x="0" y="0"/>
                      </a:moveTo>
                      <a:lnTo>
                        <a:pt x="5" y="8"/>
                      </a:lnTo>
                      <a:lnTo>
                        <a:pt x="15" y="22"/>
                      </a:lnTo>
                      <a:lnTo>
                        <a:pt x="33" y="56"/>
                      </a:lnTo>
                      <a:lnTo>
                        <a:pt x="46" y="92"/>
                      </a:lnTo>
                      <a:lnTo>
                        <a:pt x="49" y="100"/>
                      </a:lnTo>
                    </a:path>
                  </a:pathLst>
                </a:custGeom>
                <a:solidFill>
                  <a:srgbClr val="FF5FFF"/>
                </a:solidFill>
                <a:ln w="9525" cmpd="sng">
                  <a:noFill/>
                  <a:prstDash val="solid"/>
                  <a:round/>
                  <a:headEnd/>
                  <a:tailEnd/>
                </a:ln>
              </p:spPr>
              <p:txBody>
                <a:bodyPr/>
                <a:lstStyle/>
                <a:p>
                  <a:endParaRPr lang="en-US"/>
                </a:p>
              </p:txBody>
            </p:sp>
            <p:sp>
              <p:nvSpPr>
                <p:cNvPr id="445" name="Freeform 671"/>
                <p:cNvSpPr>
                  <a:spLocks/>
                </p:cNvSpPr>
                <p:nvPr/>
              </p:nvSpPr>
              <p:spPr bwMode="auto">
                <a:xfrm>
                  <a:off x="1824" y="953"/>
                  <a:ext cx="527" cy="1446"/>
                </a:xfrm>
                <a:custGeom>
                  <a:avLst/>
                  <a:gdLst/>
                  <a:ahLst/>
                  <a:cxnLst>
                    <a:cxn ang="0">
                      <a:pos x="416" y="23"/>
                    </a:cxn>
                    <a:cxn ang="0">
                      <a:pos x="371" y="39"/>
                    </a:cxn>
                    <a:cxn ang="0">
                      <a:pos x="334" y="75"/>
                    </a:cxn>
                    <a:cxn ang="0">
                      <a:pos x="286" y="149"/>
                    </a:cxn>
                    <a:cxn ang="0">
                      <a:pos x="270" y="253"/>
                    </a:cxn>
                    <a:cxn ang="0">
                      <a:pos x="269" y="294"/>
                    </a:cxn>
                    <a:cxn ang="0">
                      <a:pos x="281" y="355"/>
                    </a:cxn>
                    <a:cxn ang="0">
                      <a:pos x="275" y="402"/>
                    </a:cxn>
                    <a:cxn ang="0">
                      <a:pos x="247" y="554"/>
                    </a:cxn>
                    <a:cxn ang="0">
                      <a:pos x="200" y="718"/>
                    </a:cxn>
                    <a:cxn ang="0">
                      <a:pos x="164" y="833"/>
                    </a:cxn>
                    <a:cxn ang="0">
                      <a:pos x="154" y="930"/>
                    </a:cxn>
                    <a:cxn ang="0">
                      <a:pos x="134" y="1024"/>
                    </a:cxn>
                    <a:cxn ang="0">
                      <a:pos x="116" y="1079"/>
                    </a:cxn>
                    <a:cxn ang="0">
                      <a:pos x="92" y="1119"/>
                    </a:cxn>
                    <a:cxn ang="0">
                      <a:pos x="79" y="1127"/>
                    </a:cxn>
                    <a:cxn ang="0">
                      <a:pos x="45" y="1166"/>
                    </a:cxn>
                    <a:cxn ang="0">
                      <a:pos x="6" y="1256"/>
                    </a:cxn>
                    <a:cxn ang="0">
                      <a:pos x="5" y="1296"/>
                    </a:cxn>
                    <a:cxn ang="0">
                      <a:pos x="17" y="1295"/>
                    </a:cxn>
                    <a:cxn ang="0">
                      <a:pos x="33" y="1273"/>
                    </a:cxn>
                    <a:cxn ang="0">
                      <a:pos x="69" y="1231"/>
                    </a:cxn>
                    <a:cxn ang="0">
                      <a:pos x="76" y="1230"/>
                    </a:cxn>
                    <a:cxn ang="0">
                      <a:pos x="65" y="1257"/>
                    </a:cxn>
                    <a:cxn ang="0">
                      <a:pos x="50" y="1303"/>
                    </a:cxn>
                    <a:cxn ang="0">
                      <a:pos x="23" y="1390"/>
                    </a:cxn>
                    <a:cxn ang="0">
                      <a:pos x="39" y="1405"/>
                    </a:cxn>
                    <a:cxn ang="0">
                      <a:pos x="52" y="1389"/>
                    </a:cxn>
                    <a:cxn ang="0">
                      <a:pos x="85" y="1316"/>
                    </a:cxn>
                    <a:cxn ang="0">
                      <a:pos x="97" y="1294"/>
                    </a:cxn>
                    <a:cxn ang="0">
                      <a:pos x="92" y="1333"/>
                    </a:cxn>
                    <a:cxn ang="0">
                      <a:pos x="85" y="1394"/>
                    </a:cxn>
                    <a:cxn ang="0">
                      <a:pos x="91" y="1443"/>
                    </a:cxn>
                    <a:cxn ang="0">
                      <a:pos x="108" y="1443"/>
                    </a:cxn>
                    <a:cxn ang="0">
                      <a:pos x="123" y="1378"/>
                    </a:cxn>
                    <a:cxn ang="0">
                      <a:pos x="140" y="1296"/>
                    </a:cxn>
                    <a:cxn ang="0">
                      <a:pos x="144" y="1360"/>
                    </a:cxn>
                    <a:cxn ang="0">
                      <a:pos x="156" y="1437"/>
                    </a:cxn>
                    <a:cxn ang="0">
                      <a:pos x="169" y="1437"/>
                    </a:cxn>
                    <a:cxn ang="0">
                      <a:pos x="177" y="1413"/>
                    </a:cxn>
                    <a:cxn ang="0">
                      <a:pos x="181" y="1329"/>
                    </a:cxn>
                    <a:cxn ang="0">
                      <a:pos x="186" y="1312"/>
                    </a:cxn>
                    <a:cxn ang="0">
                      <a:pos x="199" y="1388"/>
                    </a:cxn>
                    <a:cxn ang="0">
                      <a:pos x="215" y="1404"/>
                    </a:cxn>
                    <a:cxn ang="0">
                      <a:pos x="224" y="1398"/>
                    </a:cxn>
                    <a:cxn ang="0">
                      <a:pos x="225" y="1325"/>
                    </a:cxn>
                    <a:cxn ang="0">
                      <a:pos x="229" y="1252"/>
                    </a:cxn>
                    <a:cxn ang="0">
                      <a:pos x="223" y="1159"/>
                    </a:cxn>
                    <a:cxn ang="0">
                      <a:pos x="231" y="1114"/>
                    </a:cxn>
                    <a:cxn ang="0">
                      <a:pos x="286" y="1003"/>
                    </a:cxn>
                    <a:cxn ang="0">
                      <a:pos x="319" y="946"/>
                    </a:cxn>
                    <a:cxn ang="0">
                      <a:pos x="360" y="850"/>
                    </a:cxn>
                    <a:cxn ang="0">
                      <a:pos x="379" y="795"/>
                    </a:cxn>
                    <a:cxn ang="0">
                      <a:pos x="387" y="681"/>
                    </a:cxn>
                    <a:cxn ang="0">
                      <a:pos x="402" y="635"/>
                    </a:cxn>
                    <a:cxn ang="0">
                      <a:pos x="446" y="512"/>
                    </a:cxn>
                    <a:cxn ang="0">
                      <a:pos x="454" y="380"/>
                    </a:cxn>
                    <a:cxn ang="0">
                      <a:pos x="452" y="352"/>
                    </a:cxn>
                    <a:cxn ang="0">
                      <a:pos x="472" y="381"/>
                    </a:cxn>
                  </a:cxnLst>
                  <a:rect l="0" t="0" r="r" b="b"/>
                  <a:pathLst>
                    <a:path w="527" h="1446">
                      <a:moveTo>
                        <a:pt x="527" y="0"/>
                      </a:moveTo>
                      <a:lnTo>
                        <a:pt x="517" y="3"/>
                      </a:lnTo>
                      <a:lnTo>
                        <a:pt x="497" y="9"/>
                      </a:lnTo>
                      <a:lnTo>
                        <a:pt x="457" y="18"/>
                      </a:lnTo>
                      <a:lnTo>
                        <a:pt x="416" y="23"/>
                      </a:lnTo>
                      <a:lnTo>
                        <a:pt x="407" y="23"/>
                      </a:lnTo>
                      <a:lnTo>
                        <a:pt x="402" y="24"/>
                      </a:lnTo>
                      <a:lnTo>
                        <a:pt x="390" y="27"/>
                      </a:lnTo>
                      <a:lnTo>
                        <a:pt x="380" y="32"/>
                      </a:lnTo>
                      <a:lnTo>
                        <a:pt x="371" y="39"/>
                      </a:lnTo>
                      <a:lnTo>
                        <a:pt x="354" y="56"/>
                      </a:lnTo>
                      <a:lnTo>
                        <a:pt x="351" y="59"/>
                      </a:lnTo>
                      <a:lnTo>
                        <a:pt x="347" y="62"/>
                      </a:lnTo>
                      <a:lnTo>
                        <a:pt x="343" y="67"/>
                      </a:lnTo>
                      <a:lnTo>
                        <a:pt x="334" y="75"/>
                      </a:lnTo>
                      <a:lnTo>
                        <a:pt x="324" y="83"/>
                      </a:lnTo>
                      <a:lnTo>
                        <a:pt x="321" y="85"/>
                      </a:lnTo>
                      <a:lnTo>
                        <a:pt x="312" y="96"/>
                      </a:lnTo>
                      <a:lnTo>
                        <a:pt x="298" y="122"/>
                      </a:lnTo>
                      <a:lnTo>
                        <a:pt x="286" y="149"/>
                      </a:lnTo>
                      <a:lnTo>
                        <a:pt x="274" y="208"/>
                      </a:lnTo>
                      <a:lnTo>
                        <a:pt x="270" y="248"/>
                      </a:lnTo>
                      <a:lnTo>
                        <a:pt x="270" y="249"/>
                      </a:lnTo>
                      <a:lnTo>
                        <a:pt x="270" y="250"/>
                      </a:lnTo>
                      <a:lnTo>
                        <a:pt x="270" y="253"/>
                      </a:lnTo>
                      <a:lnTo>
                        <a:pt x="270" y="257"/>
                      </a:lnTo>
                      <a:lnTo>
                        <a:pt x="272" y="257"/>
                      </a:lnTo>
                      <a:lnTo>
                        <a:pt x="270" y="263"/>
                      </a:lnTo>
                      <a:lnTo>
                        <a:pt x="269" y="274"/>
                      </a:lnTo>
                      <a:lnTo>
                        <a:pt x="269" y="294"/>
                      </a:lnTo>
                      <a:lnTo>
                        <a:pt x="273" y="313"/>
                      </a:lnTo>
                      <a:lnTo>
                        <a:pt x="274" y="318"/>
                      </a:lnTo>
                      <a:lnTo>
                        <a:pt x="275" y="324"/>
                      </a:lnTo>
                      <a:lnTo>
                        <a:pt x="277" y="335"/>
                      </a:lnTo>
                      <a:lnTo>
                        <a:pt x="281" y="355"/>
                      </a:lnTo>
                      <a:lnTo>
                        <a:pt x="281" y="376"/>
                      </a:lnTo>
                      <a:lnTo>
                        <a:pt x="281" y="380"/>
                      </a:lnTo>
                      <a:lnTo>
                        <a:pt x="279" y="384"/>
                      </a:lnTo>
                      <a:lnTo>
                        <a:pt x="278" y="389"/>
                      </a:lnTo>
                      <a:lnTo>
                        <a:pt x="275" y="402"/>
                      </a:lnTo>
                      <a:lnTo>
                        <a:pt x="270" y="413"/>
                      </a:lnTo>
                      <a:lnTo>
                        <a:pt x="270" y="415"/>
                      </a:lnTo>
                      <a:lnTo>
                        <a:pt x="265" y="432"/>
                      </a:lnTo>
                      <a:lnTo>
                        <a:pt x="258" y="471"/>
                      </a:lnTo>
                      <a:lnTo>
                        <a:pt x="247" y="554"/>
                      </a:lnTo>
                      <a:lnTo>
                        <a:pt x="233" y="638"/>
                      </a:lnTo>
                      <a:lnTo>
                        <a:pt x="229" y="656"/>
                      </a:lnTo>
                      <a:lnTo>
                        <a:pt x="226" y="660"/>
                      </a:lnTo>
                      <a:lnTo>
                        <a:pt x="221" y="673"/>
                      </a:lnTo>
                      <a:lnTo>
                        <a:pt x="200" y="718"/>
                      </a:lnTo>
                      <a:lnTo>
                        <a:pt x="180" y="773"/>
                      </a:lnTo>
                      <a:lnTo>
                        <a:pt x="178" y="785"/>
                      </a:lnTo>
                      <a:lnTo>
                        <a:pt x="175" y="792"/>
                      </a:lnTo>
                      <a:lnTo>
                        <a:pt x="172" y="804"/>
                      </a:lnTo>
                      <a:lnTo>
                        <a:pt x="164" y="833"/>
                      </a:lnTo>
                      <a:lnTo>
                        <a:pt x="160" y="870"/>
                      </a:lnTo>
                      <a:lnTo>
                        <a:pt x="160" y="881"/>
                      </a:lnTo>
                      <a:lnTo>
                        <a:pt x="158" y="888"/>
                      </a:lnTo>
                      <a:lnTo>
                        <a:pt x="157" y="902"/>
                      </a:lnTo>
                      <a:lnTo>
                        <a:pt x="154" y="930"/>
                      </a:lnTo>
                      <a:lnTo>
                        <a:pt x="148" y="957"/>
                      </a:lnTo>
                      <a:lnTo>
                        <a:pt x="147" y="963"/>
                      </a:lnTo>
                      <a:lnTo>
                        <a:pt x="145" y="972"/>
                      </a:lnTo>
                      <a:lnTo>
                        <a:pt x="142" y="990"/>
                      </a:lnTo>
                      <a:lnTo>
                        <a:pt x="134" y="1024"/>
                      </a:lnTo>
                      <a:lnTo>
                        <a:pt x="125" y="1057"/>
                      </a:lnTo>
                      <a:lnTo>
                        <a:pt x="122" y="1064"/>
                      </a:lnTo>
                      <a:lnTo>
                        <a:pt x="121" y="1066"/>
                      </a:lnTo>
                      <a:lnTo>
                        <a:pt x="118" y="1075"/>
                      </a:lnTo>
                      <a:lnTo>
                        <a:pt x="116" y="1079"/>
                      </a:lnTo>
                      <a:lnTo>
                        <a:pt x="116" y="1079"/>
                      </a:lnTo>
                      <a:lnTo>
                        <a:pt x="113" y="1083"/>
                      </a:lnTo>
                      <a:lnTo>
                        <a:pt x="110" y="1089"/>
                      </a:lnTo>
                      <a:lnTo>
                        <a:pt x="100" y="1106"/>
                      </a:lnTo>
                      <a:lnTo>
                        <a:pt x="92" y="1119"/>
                      </a:lnTo>
                      <a:lnTo>
                        <a:pt x="92" y="1119"/>
                      </a:lnTo>
                      <a:lnTo>
                        <a:pt x="90" y="1121"/>
                      </a:lnTo>
                      <a:lnTo>
                        <a:pt x="86" y="1124"/>
                      </a:lnTo>
                      <a:lnTo>
                        <a:pt x="83" y="1126"/>
                      </a:lnTo>
                      <a:lnTo>
                        <a:pt x="79" y="1127"/>
                      </a:lnTo>
                      <a:lnTo>
                        <a:pt x="67" y="1136"/>
                      </a:lnTo>
                      <a:lnTo>
                        <a:pt x="64" y="1139"/>
                      </a:lnTo>
                      <a:lnTo>
                        <a:pt x="59" y="1145"/>
                      </a:lnTo>
                      <a:lnTo>
                        <a:pt x="53" y="1153"/>
                      </a:lnTo>
                      <a:lnTo>
                        <a:pt x="45" y="1166"/>
                      </a:lnTo>
                      <a:lnTo>
                        <a:pt x="37" y="1184"/>
                      </a:lnTo>
                      <a:lnTo>
                        <a:pt x="35" y="1190"/>
                      </a:lnTo>
                      <a:lnTo>
                        <a:pt x="31" y="1198"/>
                      </a:lnTo>
                      <a:lnTo>
                        <a:pt x="22" y="1216"/>
                      </a:lnTo>
                      <a:lnTo>
                        <a:pt x="6" y="1256"/>
                      </a:lnTo>
                      <a:lnTo>
                        <a:pt x="1" y="1273"/>
                      </a:lnTo>
                      <a:lnTo>
                        <a:pt x="0" y="1287"/>
                      </a:lnTo>
                      <a:lnTo>
                        <a:pt x="2" y="1293"/>
                      </a:lnTo>
                      <a:lnTo>
                        <a:pt x="4" y="1295"/>
                      </a:lnTo>
                      <a:lnTo>
                        <a:pt x="5" y="1296"/>
                      </a:lnTo>
                      <a:lnTo>
                        <a:pt x="7" y="1297"/>
                      </a:lnTo>
                      <a:lnTo>
                        <a:pt x="8" y="1297"/>
                      </a:lnTo>
                      <a:lnTo>
                        <a:pt x="10" y="1297"/>
                      </a:lnTo>
                      <a:lnTo>
                        <a:pt x="13" y="1297"/>
                      </a:lnTo>
                      <a:lnTo>
                        <a:pt x="17" y="1295"/>
                      </a:lnTo>
                      <a:lnTo>
                        <a:pt x="19" y="1293"/>
                      </a:lnTo>
                      <a:lnTo>
                        <a:pt x="21" y="1291"/>
                      </a:lnTo>
                      <a:lnTo>
                        <a:pt x="22" y="1291"/>
                      </a:lnTo>
                      <a:lnTo>
                        <a:pt x="25" y="1285"/>
                      </a:lnTo>
                      <a:lnTo>
                        <a:pt x="33" y="1273"/>
                      </a:lnTo>
                      <a:lnTo>
                        <a:pt x="45" y="1252"/>
                      </a:lnTo>
                      <a:lnTo>
                        <a:pt x="61" y="1232"/>
                      </a:lnTo>
                      <a:lnTo>
                        <a:pt x="67" y="1226"/>
                      </a:lnTo>
                      <a:lnTo>
                        <a:pt x="68" y="1230"/>
                      </a:lnTo>
                      <a:lnTo>
                        <a:pt x="69" y="1231"/>
                      </a:lnTo>
                      <a:lnTo>
                        <a:pt x="71" y="1232"/>
                      </a:lnTo>
                      <a:lnTo>
                        <a:pt x="73" y="1232"/>
                      </a:lnTo>
                      <a:lnTo>
                        <a:pt x="74" y="1232"/>
                      </a:lnTo>
                      <a:lnTo>
                        <a:pt x="75" y="1231"/>
                      </a:lnTo>
                      <a:lnTo>
                        <a:pt x="76" y="1230"/>
                      </a:lnTo>
                      <a:lnTo>
                        <a:pt x="75" y="1232"/>
                      </a:lnTo>
                      <a:lnTo>
                        <a:pt x="74" y="1233"/>
                      </a:lnTo>
                      <a:lnTo>
                        <a:pt x="74" y="1233"/>
                      </a:lnTo>
                      <a:lnTo>
                        <a:pt x="71" y="1240"/>
                      </a:lnTo>
                      <a:lnTo>
                        <a:pt x="65" y="1257"/>
                      </a:lnTo>
                      <a:lnTo>
                        <a:pt x="60" y="1270"/>
                      </a:lnTo>
                      <a:lnTo>
                        <a:pt x="60" y="1270"/>
                      </a:lnTo>
                      <a:lnTo>
                        <a:pt x="59" y="1275"/>
                      </a:lnTo>
                      <a:lnTo>
                        <a:pt x="57" y="1283"/>
                      </a:lnTo>
                      <a:lnTo>
                        <a:pt x="50" y="1303"/>
                      </a:lnTo>
                      <a:lnTo>
                        <a:pt x="42" y="1326"/>
                      </a:lnTo>
                      <a:lnTo>
                        <a:pt x="41" y="1330"/>
                      </a:lnTo>
                      <a:lnTo>
                        <a:pt x="36" y="1340"/>
                      </a:lnTo>
                      <a:lnTo>
                        <a:pt x="30" y="1360"/>
                      </a:lnTo>
                      <a:lnTo>
                        <a:pt x="23" y="1390"/>
                      </a:lnTo>
                      <a:lnTo>
                        <a:pt x="24" y="1396"/>
                      </a:lnTo>
                      <a:lnTo>
                        <a:pt x="25" y="1400"/>
                      </a:lnTo>
                      <a:lnTo>
                        <a:pt x="28" y="1404"/>
                      </a:lnTo>
                      <a:lnTo>
                        <a:pt x="33" y="1405"/>
                      </a:lnTo>
                      <a:lnTo>
                        <a:pt x="39" y="1405"/>
                      </a:lnTo>
                      <a:lnTo>
                        <a:pt x="40" y="1405"/>
                      </a:lnTo>
                      <a:lnTo>
                        <a:pt x="41" y="1404"/>
                      </a:lnTo>
                      <a:lnTo>
                        <a:pt x="43" y="1403"/>
                      </a:lnTo>
                      <a:lnTo>
                        <a:pt x="48" y="1397"/>
                      </a:lnTo>
                      <a:lnTo>
                        <a:pt x="52" y="1389"/>
                      </a:lnTo>
                      <a:lnTo>
                        <a:pt x="61" y="1372"/>
                      </a:lnTo>
                      <a:lnTo>
                        <a:pt x="66" y="1362"/>
                      </a:lnTo>
                      <a:lnTo>
                        <a:pt x="68" y="1356"/>
                      </a:lnTo>
                      <a:lnTo>
                        <a:pt x="74" y="1343"/>
                      </a:lnTo>
                      <a:lnTo>
                        <a:pt x="85" y="1316"/>
                      </a:lnTo>
                      <a:lnTo>
                        <a:pt x="97" y="1293"/>
                      </a:lnTo>
                      <a:lnTo>
                        <a:pt x="101" y="1287"/>
                      </a:lnTo>
                      <a:lnTo>
                        <a:pt x="100" y="1288"/>
                      </a:lnTo>
                      <a:lnTo>
                        <a:pt x="99" y="1291"/>
                      </a:lnTo>
                      <a:lnTo>
                        <a:pt x="97" y="1294"/>
                      </a:lnTo>
                      <a:lnTo>
                        <a:pt x="95" y="1303"/>
                      </a:lnTo>
                      <a:lnTo>
                        <a:pt x="94" y="1308"/>
                      </a:lnTo>
                      <a:lnTo>
                        <a:pt x="93" y="1312"/>
                      </a:lnTo>
                      <a:lnTo>
                        <a:pt x="92" y="1319"/>
                      </a:lnTo>
                      <a:lnTo>
                        <a:pt x="92" y="1333"/>
                      </a:lnTo>
                      <a:lnTo>
                        <a:pt x="91" y="1346"/>
                      </a:lnTo>
                      <a:lnTo>
                        <a:pt x="91" y="1348"/>
                      </a:lnTo>
                      <a:lnTo>
                        <a:pt x="90" y="1355"/>
                      </a:lnTo>
                      <a:lnTo>
                        <a:pt x="88" y="1369"/>
                      </a:lnTo>
                      <a:lnTo>
                        <a:pt x="85" y="1394"/>
                      </a:lnTo>
                      <a:lnTo>
                        <a:pt x="84" y="1421"/>
                      </a:lnTo>
                      <a:lnTo>
                        <a:pt x="84" y="1426"/>
                      </a:lnTo>
                      <a:lnTo>
                        <a:pt x="84" y="1432"/>
                      </a:lnTo>
                      <a:lnTo>
                        <a:pt x="86" y="1440"/>
                      </a:lnTo>
                      <a:lnTo>
                        <a:pt x="91" y="1443"/>
                      </a:lnTo>
                      <a:lnTo>
                        <a:pt x="96" y="1446"/>
                      </a:lnTo>
                      <a:lnTo>
                        <a:pt x="102" y="1446"/>
                      </a:lnTo>
                      <a:lnTo>
                        <a:pt x="105" y="1446"/>
                      </a:lnTo>
                      <a:lnTo>
                        <a:pt x="106" y="1444"/>
                      </a:lnTo>
                      <a:lnTo>
                        <a:pt x="108" y="1443"/>
                      </a:lnTo>
                      <a:lnTo>
                        <a:pt x="109" y="1441"/>
                      </a:lnTo>
                      <a:lnTo>
                        <a:pt x="110" y="1437"/>
                      </a:lnTo>
                      <a:lnTo>
                        <a:pt x="113" y="1426"/>
                      </a:lnTo>
                      <a:lnTo>
                        <a:pt x="119" y="1398"/>
                      </a:lnTo>
                      <a:lnTo>
                        <a:pt x="123" y="1378"/>
                      </a:lnTo>
                      <a:lnTo>
                        <a:pt x="125" y="1371"/>
                      </a:lnTo>
                      <a:lnTo>
                        <a:pt x="128" y="1356"/>
                      </a:lnTo>
                      <a:lnTo>
                        <a:pt x="134" y="1328"/>
                      </a:lnTo>
                      <a:lnTo>
                        <a:pt x="138" y="1303"/>
                      </a:lnTo>
                      <a:lnTo>
                        <a:pt x="140" y="1296"/>
                      </a:lnTo>
                      <a:lnTo>
                        <a:pt x="139" y="1299"/>
                      </a:lnTo>
                      <a:lnTo>
                        <a:pt x="139" y="1301"/>
                      </a:lnTo>
                      <a:lnTo>
                        <a:pt x="140" y="1308"/>
                      </a:lnTo>
                      <a:lnTo>
                        <a:pt x="142" y="1331"/>
                      </a:lnTo>
                      <a:lnTo>
                        <a:pt x="144" y="1360"/>
                      </a:lnTo>
                      <a:lnTo>
                        <a:pt x="144" y="1371"/>
                      </a:lnTo>
                      <a:lnTo>
                        <a:pt x="145" y="1391"/>
                      </a:lnTo>
                      <a:lnTo>
                        <a:pt x="149" y="1423"/>
                      </a:lnTo>
                      <a:lnTo>
                        <a:pt x="154" y="1433"/>
                      </a:lnTo>
                      <a:lnTo>
                        <a:pt x="156" y="1437"/>
                      </a:lnTo>
                      <a:lnTo>
                        <a:pt x="160" y="1438"/>
                      </a:lnTo>
                      <a:lnTo>
                        <a:pt x="163" y="1438"/>
                      </a:lnTo>
                      <a:lnTo>
                        <a:pt x="164" y="1438"/>
                      </a:lnTo>
                      <a:lnTo>
                        <a:pt x="166" y="1438"/>
                      </a:lnTo>
                      <a:lnTo>
                        <a:pt x="169" y="1437"/>
                      </a:lnTo>
                      <a:lnTo>
                        <a:pt x="171" y="1434"/>
                      </a:lnTo>
                      <a:lnTo>
                        <a:pt x="172" y="1432"/>
                      </a:lnTo>
                      <a:lnTo>
                        <a:pt x="173" y="1430"/>
                      </a:lnTo>
                      <a:lnTo>
                        <a:pt x="175" y="1422"/>
                      </a:lnTo>
                      <a:lnTo>
                        <a:pt x="177" y="1413"/>
                      </a:lnTo>
                      <a:lnTo>
                        <a:pt x="178" y="1400"/>
                      </a:lnTo>
                      <a:lnTo>
                        <a:pt x="179" y="1394"/>
                      </a:lnTo>
                      <a:lnTo>
                        <a:pt x="179" y="1385"/>
                      </a:lnTo>
                      <a:lnTo>
                        <a:pt x="180" y="1366"/>
                      </a:lnTo>
                      <a:lnTo>
                        <a:pt x="181" y="1329"/>
                      </a:lnTo>
                      <a:lnTo>
                        <a:pt x="182" y="1297"/>
                      </a:lnTo>
                      <a:lnTo>
                        <a:pt x="183" y="1291"/>
                      </a:lnTo>
                      <a:lnTo>
                        <a:pt x="183" y="1293"/>
                      </a:lnTo>
                      <a:lnTo>
                        <a:pt x="183" y="1297"/>
                      </a:lnTo>
                      <a:lnTo>
                        <a:pt x="186" y="1312"/>
                      </a:lnTo>
                      <a:lnTo>
                        <a:pt x="189" y="1330"/>
                      </a:lnTo>
                      <a:lnTo>
                        <a:pt x="190" y="1335"/>
                      </a:lnTo>
                      <a:lnTo>
                        <a:pt x="191" y="1344"/>
                      </a:lnTo>
                      <a:lnTo>
                        <a:pt x="194" y="1360"/>
                      </a:lnTo>
                      <a:lnTo>
                        <a:pt x="199" y="1388"/>
                      </a:lnTo>
                      <a:lnTo>
                        <a:pt x="205" y="1398"/>
                      </a:lnTo>
                      <a:lnTo>
                        <a:pt x="207" y="1402"/>
                      </a:lnTo>
                      <a:lnTo>
                        <a:pt x="210" y="1404"/>
                      </a:lnTo>
                      <a:lnTo>
                        <a:pt x="214" y="1404"/>
                      </a:lnTo>
                      <a:lnTo>
                        <a:pt x="215" y="1404"/>
                      </a:lnTo>
                      <a:lnTo>
                        <a:pt x="217" y="1404"/>
                      </a:lnTo>
                      <a:lnTo>
                        <a:pt x="220" y="1404"/>
                      </a:lnTo>
                      <a:lnTo>
                        <a:pt x="222" y="1403"/>
                      </a:lnTo>
                      <a:lnTo>
                        <a:pt x="223" y="1400"/>
                      </a:lnTo>
                      <a:lnTo>
                        <a:pt x="224" y="1398"/>
                      </a:lnTo>
                      <a:lnTo>
                        <a:pt x="225" y="1396"/>
                      </a:lnTo>
                      <a:lnTo>
                        <a:pt x="226" y="1389"/>
                      </a:lnTo>
                      <a:lnTo>
                        <a:pt x="227" y="1381"/>
                      </a:lnTo>
                      <a:lnTo>
                        <a:pt x="227" y="1362"/>
                      </a:lnTo>
                      <a:lnTo>
                        <a:pt x="225" y="1325"/>
                      </a:lnTo>
                      <a:lnTo>
                        <a:pt x="226" y="1317"/>
                      </a:lnTo>
                      <a:lnTo>
                        <a:pt x="226" y="1314"/>
                      </a:lnTo>
                      <a:lnTo>
                        <a:pt x="226" y="1304"/>
                      </a:lnTo>
                      <a:lnTo>
                        <a:pt x="227" y="1276"/>
                      </a:lnTo>
                      <a:lnTo>
                        <a:pt x="229" y="1252"/>
                      </a:lnTo>
                      <a:lnTo>
                        <a:pt x="230" y="1249"/>
                      </a:lnTo>
                      <a:lnTo>
                        <a:pt x="231" y="1237"/>
                      </a:lnTo>
                      <a:lnTo>
                        <a:pt x="232" y="1217"/>
                      </a:lnTo>
                      <a:lnTo>
                        <a:pt x="230" y="1187"/>
                      </a:lnTo>
                      <a:lnTo>
                        <a:pt x="223" y="1159"/>
                      </a:lnTo>
                      <a:lnTo>
                        <a:pt x="222" y="1150"/>
                      </a:lnTo>
                      <a:lnTo>
                        <a:pt x="221" y="1147"/>
                      </a:lnTo>
                      <a:lnTo>
                        <a:pt x="222" y="1140"/>
                      </a:lnTo>
                      <a:lnTo>
                        <a:pt x="224" y="1132"/>
                      </a:lnTo>
                      <a:lnTo>
                        <a:pt x="231" y="1114"/>
                      </a:lnTo>
                      <a:lnTo>
                        <a:pt x="251" y="1069"/>
                      </a:lnTo>
                      <a:lnTo>
                        <a:pt x="268" y="1036"/>
                      </a:lnTo>
                      <a:lnTo>
                        <a:pt x="273" y="1029"/>
                      </a:lnTo>
                      <a:lnTo>
                        <a:pt x="277" y="1021"/>
                      </a:lnTo>
                      <a:lnTo>
                        <a:pt x="286" y="1003"/>
                      </a:lnTo>
                      <a:lnTo>
                        <a:pt x="293" y="992"/>
                      </a:lnTo>
                      <a:lnTo>
                        <a:pt x="295" y="988"/>
                      </a:lnTo>
                      <a:lnTo>
                        <a:pt x="300" y="980"/>
                      </a:lnTo>
                      <a:lnTo>
                        <a:pt x="310" y="963"/>
                      </a:lnTo>
                      <a:lnTo>
                        <a:pt x="319" y="946"/>
                      </a:lnTo>
                      <a:lnTo>
                        <a:pt x="322" y="940"/>
                      </a:lnTo>
                      <a:lnTo>
                        <a:pt x="325" y="935"/>
                      </a:lnTo>
                      <a:lnTo>
                        <a:pt x="330" y="921"/>
                      </a:lnTo>
                      <a:lnTo>
                        <a:pt x="344" y="886"/>
                      </a:lnTo>
                      <a:lnTo>
                        <a:pt x="360" y="850"/>
                      </a:lnTo>
                      <a:lnTo>
                        <a:pt x="364" y="840"/>
                      </a:lnTo>
                      <a:lnTo>
                        <a:pt x="367" y="837"/>
                      </a:lnTo>
                      <a:lnTo>
                        <a:pt x="370" y="829"/>
                      </a:lnTo>
                      <a:lnTo>
                        <a:pt x="374" y="816"/>
                      </a:lnTo>
                      <a:lnTo>
                        <a:pt x="379" y="795"/>
                      </a:lnTo>
                      <a:lnTo>
                        <a:pt x="381" y="788"/>
                      </a:lnTo>
                      <a:lnTo>
                        <a:pt x="382" y="779"/>
                      </a:lnTo>
                      <a:lnTo>
                        <a:pt x="385" y="760"/>
                      </a:lnTo>
                      <a:lnTo>
                        <a:pt x="386" y="722"/>
                      </a:lnTo>
                      <a:lnTo>
                        <a:pt x="387" y="681"/>
                      </a:lnTo>
                      <a:lnTo>
                        <a:pt x="388" y="670"/>
                      </a:lnTo>
                      <a:lnTo>
                        <a:pt x="388" y="667"/>
                      </a:lnTo>
                      <a:lnTo>
                        <a:pt x="390" y="662"/>
                      </a:lnTo>
                      <a:lnTo>
                        <a:pt x="396" y="647"/>
                      </a:lnTo>
                      <a:lnTo>
                        <a:pt x="402" y="635"/>
                      </a:lnTo>
                      <a:lnTo>
                        <a:pt x="404" y="631"/>
                      </a:lnTo>
                      <a:lnTo>
                        <a:pt x="409" y="621"/>
                      </a:lnTo>
                      <a:lnTo>
                        <a:pt x="420" y="600"/>
                      </a:lnTo>
                      <a:lnTo>
                        <a:pt x="437" y="555"/>
                      </a:lnTo>
                      <a:lnTo>
                        <a:pt x="446" y="512"/>
                      </a:lnTo>
                      <a:lnTo>
                        <a:pt x="448" y="501"/>
                      </a:lnTo>
                      <a:lnTo>
                        <a:pt x="448" y="491"/>
                      </a:lnTo>
                      <a:lnTo>
                        <a:pt x="450" y="469"/>
                      </a:lnTo>
                      <a:lnTo>
                        <a:pt x="454" y="425"/>
                      </a:lnTo>
                      <a:lnTo>
                        <a:pt x="454" y="380"/>
                      </a:lnTo>
                      <a:lnTo>
                        <a:pt x="452" y="369"/>
                      </a:lnTo>
                      <a:lnTo>
                        <a:pt x="452" y="365"/>
                      </a:lnTo>
                      <a:lnTo>
                        <a:pt x="451" y="360"/>
                      </a:lnTo>
                      <a:lnTo>
                        <a:pt x="451" y="354"/>
                      </a:lnTo>
                      <a:lnTo>
                        <a:pt x="452" y="352"/>
                      </a:lnTo>
                      <a:lnTo>
                        <a:pt x="454" y="355"/>
                      </a:lnTo>
                      <a:lnTo>
                        <a:pt x="456" y="360"/>
                      </a:lnTo>
                      <a:lnTo>
                        <a:pt x="463" y="370"/>
                      </a:lnTo>
                      <a:lnTo>
                        <a:pt x="469" y="379"/>
                      </a:lnTo>
                      <a:lnTo>
                        <a:pt x="472" y="381"/>
                      </a:lnTo>
                    </a:path>
                  </a:pathLst>
                </a:custGeom>
                <a:solidFill>
                  <a:srgbClr val="FF5FFF"/>
                </a:solidFill>
                <a:ln w="9525" cmpd="sng">
                  <a:noFill/>
                  <a:prstDash val="solid"/>
                  <a:round/>
                  <a:headEnd/>
                  <a:tailEnd/>
                </a:ln>
              </p:spPr>
              <p:txBody>
                <a:bodyPr/>
                <a:lstStyle/>
                <a:p>
                  <a:endParaRPr lang="en-US"/>
                </a:p>
              </p:txBody>
            </p:sp>
            <p:sp>
              <p:nvSpPr>
                <p:cNvPr id="446" name="Freeform 672"/>
                <p:cNvSpPr>
                  <a:spLocks/>
                </p:cNvSpPr>
                <p:nvPr/>
              </p:nvSpPr>
              <p:spPr bwMode="auto">
                <a:xfrm>
                  <a:off x="2064" y="787"/>
                  <a:ext cx="483" cy="704"/>
                </a:xfrm>
                <a:custGeom>
                  <a:avLst/>
                  <a:gdLst/>
                  <a:ahLst/>
                  <a:cxnLst>
                    <a:cxn ang="0">
                      <a:pos x="471" y="82"/>
                    </a:cxn>
                    <a:cxn ang="0">
                      <a:pos x="432" y="68"/>
                    </a:cxn>
                    <a:cxn ang="0">
                      <a:pos x="400" y="37"/>
                    </a:cxn>
                    <a:cxn ang="0">
                      <a:pos x="383" y="5"/>
                    </a:cxn>
                    <a:cxn ang="0">
                      <a:pos x="378" y="3"/>
                    </a:cxn>
                    <a:cxn ang="0">
                      <a:pos x="366" y="0"/>
                    </a:cxn>
                    <a:cxn ang="0">
                      <a:pos x="364" y="10"/>
                    </a:cxn>
                    <a:cxn ang="0">
                      <a:pos x="369" y="60"/>
                    </a:cxn>
                    <a:cxn ang="0">
                      <a:pos x="362" y="102"/>
                    </a:cxn>
                    <a:cxn ang="0">
                      <a:pos x="347" y="127"/>
                    </a:cxn>
                    <a:cxn ang="0">
                      <a:pos x="320" y="149"/>
                    </a:cxn>
                    <a:cxn ang="0">
                      <a:pos x="276" y="168"/>
                    </a:cxn>
                    <a:cxn ang="0">
                      <a:pos x="246" y="177"/>
                    </a:cxn>
                    <a:cxn ang="0">
                      <a:pos x="166" y="190"/>
                    </a:cxn>
                    <a:cxn ang="0">
                      <a:pos x="150" y="191"/>
                    </a:cxn>
                    <a:cxn ang="0">
                      <a:pos x="130" y="199"/>
                    </a:cxn>
                    <a:cxn ang="0">
                      <a:pos x="104" y="223"/>
                    </a:cxn>
                    <a:cxn ang="0">
                      <a:pos x="97" y="229"/>
                    </a:cxn>
                    <a:cxn ang="0">
                      <a:pos x="77" y="248"/>
                    </a:cxn>
                    <a:cxn ang="0">
                      <a:pos x="62" y="263"/>
                    </a:cxn>
                    <a:cxn ang="0">
                      <a:pos x="43" y="300"/>
                    </a:cxn>
                    <a:cxn ang="0">
                      <a:pos x="21" y="399"/>
                    </a:cxn>
                    <a:cxn ang="0">
                      <a:pos x="20" y="415"/>
                    </a:cxn>
                    <a:cxn ang="0">
                      <a:pos x="19" y="422"/>
                    </a:cxn>
                    <a:cxn ang="0">
                      <a:pos x="18" y="427"/>
                    </a:cxn>
                    <a:cxn ang="0">
                      <a:pos x="20" y="461"/>
                    </a:cxn>
                    <a:cxn ang="0">
                      <a:pos x="26" y="485"/>
                    </a:cxn>
                    <a:cxn ang="0">
                      <a:pos x="30" y="514"/>
                    </a:cxn>
                    <a:cxn ang="0">
                      <a:pos x="24" y="574"/>
                    </a:cxn>
                    <a:cxn ang="0">
                      <a:pos x="18" y="589"/>
                    </a:cxn>
                    <a:cxn ang="0">
                      <a:pos x="8" y="647"/>
                    </a:cxn>
                    <a:cxn ang="0">
                      <a:pos x="0" y="704"/>
                    </a:cxn>
                  </a:cxnLst>
                  <a:rect l="0" t="0" r="r" b="b"/>
                  <a:pathLst>
                    <a:path w="483" h="704">
                      <a:moveTo>
                        <a:pt x="483" y="84"/>
                      </a:moveTo>
                      <a:lnTo>
                        <a:pt x="471" y="82"/>
                      </a:lnTo>
                      <a:lnTo>
                        <a:pt x="450" y="77"/>
                      </a:lnTo>
                      <a:lnTo>
                        <a:pt x="432" y="68"/>
                      </a:lnTo>
                      <a:lnTo>
                        <a:pt x="415" y="54"/>
                      </a:lnTo>
                      <a:lnTo>
                        <a:pt x="400" y="37"/>
                      </a:lnTo>
                      <a:lnTo>
                        <a:pt x="388" y="17"/>
                      </a:lnTo>
                      <a:lnTo>
                        <a:pt x="383" y="5"/>
                      </a:lnTo>
                      <a:lnTo>
                        <a:pt x="380" y="4"/>
                      </a:lnTo>
                      <a:lnTo>
                        <a:pt x="378" y="3"/>
                      </a:lnTo>
                      <a:lnTo>
                        <a:pt x="373" y="2"/>
                      </a:lnTo>
                      <a:lnTo>
                        <a:pt x="366" y="0"/>
                      </a:lnTo>
                      <a:lnTo>
                        <a:pt x="365" y="0"/>
                      </a:lnTo>
                      <a:lnTo>
                        <a:pt x="364" y="10"/>
                      </a:lnTo>
                      <a:lnTo>
                        <a:pt x="365" y="27"/>
                      </a:lnTo>
                      <a:lnTo>
                        <a:pt x="369" y="60"/>
                      </a:lnTo>
                      <a:lnTo>
                        <a:pt x="364" y="94"/>
                      </a:lnTo>
                      <a:lnTo>
                        <a:pt x="362" y="102"/>
                      </a:lnTo>
                      <a:lnTo>
                        <a:pt x="357" y="111"/>
                      </a:lnTo>
                      <a:lnTo>
                        <a:pt x="347" y="127"/>
                      </a:lnTo>
                      <a:lnTo>
                        <a:pt x="335" y="139"/>
                      </a:lnTo>
                      <a:lnTo>
                        <a:pt x="320" y="149"/>
                      </a:lnTo>
                      <a:lnTo>
                        <a:pt x="285" y="165"/>
                      </a:lnTo>
                      <a:lnTo>
                        <a:pt x="276" y="168"/>
                      </a:lnTo>
                      <a:lnTo>
                        <a:pt x="266" y="172"/>
                      </a:lnTo>
                      <a:lnTo>
                        <a:pt x="246" y="177"/>
                      </a:lnTo>
                      <a:lnTo>
                        <a:pt x="207" y="185"/>
                      </a:lnTo>
                      <a:lnTo>
                        <a:pt x="166" y="190"/>
                      </a:lnTo>
                      <a:lnTo>
                        <a:pt x="156" y="190"/>
                      </a:lnTo>
                      <a:lnTo>
                        <a:pt x="150" y="191"/>
                      </a:lnTo>
                      <a:lnTo>
                        <a:pt x="139" y="194"/>
                      </a:lnTo>
                      <a:lnTo>
                        <a:pt x="130" y="199"/>
                      </a:lnTo>
                      <a:lnTo>
                        <a:pt x="120" y="206"/>
                      </a:lnTo>
                      <a:lnTo>
                        <a:pt x="104" y="223"/>
                      </a:lnTo>
                      <a:lnTo>
                        <a:pt x="101" y="226"/>
                      </a:lnTo>
                      <a:lnTo>
                        <a:pt x="97" y="229"/>
                      </a:lnTo>
                      <a:lnTo>
                        <a:pt x="90" y="235"/>
                      </a:lnTo>
                      <a:lnTo>
                        <a:pt x="77" y="248"/>
                      </a:lnTo>
                      <a:lnTo>
                        <a:pt x="64" y="260"/>
                      </a:lnTo>
                      <a:lnTo>
                        <a:pt x="62" y="263"/>
                      </a:lnTo>
                      <a:lnTo>
                        <a:pt x="54" y="276"/>
                      </a:lnTo>
                      <a:lnTo>
                        <a:pt x="43" y="300"/>
                      </a:lnTo>
                      <a:lnTo>
                        <a:pt x="27" y="348"/>
                      </a:lnTo>
                      <a:lnTo>
                        <a:pt x="21" y="399"/>
                      </a:lnTo>
                      <a:lnTo>
                        <a:pt x="21" y="413"/>
                      </a:lnTo>
                      <a:lnTo>
                        <a:pt x="20" y="415"/>
                      </a:lnTo>
                      <a:lnTo>
                        <a:pt x="19" y="418"/>
                      </a:lnTo>
                      <a:lnTo>
                        <a:pt x="19" y="422"/>
                      </a:lnTo>
                      <a:lnTo>
                        <a:pt x="19" y="422"/>
                      </a:lnTo>
                      <a:lnTo>
                        <a:pt x="18" y="427"/>
                      </a:lnTo>
                      <a:lnTo>
                        <a:pt x="18" y="439"/>
                      </a:lnTo>
                      <a:lnTo>
                        <a:pt x="20" y="461"/>
                      </a:lnTo>
                      <a:lnTo>
                        <a:pt x="25" y="481"/>
                      </a:lnTo>
                      <a:lnTo>
                        <a:pt x="26" y="485"/>
                      </a:lnTo>
                      <a:lnTo>
                        <a:pt x="27" y="496"/>
                      </a:lnTo>
                      <a:lnTo>
                        <a:pt x="30" y="514"/>
                      </a:lnTo>
                      <a:lnTo>
                        <a:pt x="30" y="544"/>
                      </a:lnTo>
                      <a:lnTo>
                        <a:pt x="24" y="574"/>
                      </a:lnTo>
                      <a:lnTo>
                        <a:pt x="20" y="583"/>
                      </a:lnTo>
                      <a:lnTo>
                        <a:pt x="18" y="589"/>
                      </a:lnTo>
                      <a:lnTo>
                        <a:pt x="15" y="604"/>
                      </a:lnTo>
                      <a:lnTo>
                        <a:pt x="8" y="647"/>
                      </a:lnTo>
                      <a:lnTo>
                        <a:pt x="1" y="694"/>
                      </a:lnTo>
                      <a:lnTo>
                        <a:pt x="0" y="704"/>
                      </a:lnTo>
                    </a:path>
                  </a:pathLst>
                </a:custGeom>
                <a:solidFill>
                  <a:srgbClr val="FF5FFF"/>
                </a:solidFill>
                <a:ln w="9525" cmpd="sng">
                  <a:noFill/>
                  <a:prstDash val="solid"/>
                  <a:round/>
                  <a:headEnd/>
                  <a:tailEnd/>
                </a:ln>
              </p:spPr>
              <p:txBody>
                <a:bodyPr/>
                <a:lstStyle/>
                <a:p>
                  <a:endParaRPr lang="en-US"/>
                </a:p>
              </p:txBody>
            </p:sp>
            <p:sp>
              <p:nvSpPr>
                <p:cNvPr id="447" name="Freeform 673"/>
                <p:cNvSpPr>
                  <a:spLocks/>
                </p:cNvSpPr>
                <p:nvPr/>
              </p:nvSpPr>
              <p:spPr bwMode="auto">
                <a:xfrm>
                  <a:off x="2064" y="786"/>
                  <a:ext cx="483" cy="1487"/>
                </a:xfrm>
                <a:custGeom>
                  <a:avLst/>
                  <a:gdLst/>
                  <a:ahLst/>
                  <a:cxnLst>
                    <a:cxn ang="0">
                      <a:pos x="450" y="77"/>
                    </a:cxn>
                    <a:cxn ang="0">
                      <a:pos x="400" y="37"/>
                    </a:cxn>
                    <a:cxn ang="0">
                      <a:pos x="379" y="4"/>
                    </a:cxn>
                    <a:cxn ang="0">
                      <a:pos x="367" y="0"/>
                    </a:cxn>
                    <a:cxn ang="0">
                      <a:pos x="365" y="27"/>
                    </a:cxn>
                    <a:cxn ang="0">
                      <a:pos x="362" y="101"/>
                    </a:cxn>
                    <a:cxn ang="0">
                      <a:pos x="334" y="140"/>
                    </a:cxn>
                    <a:cxn ang="0">
                      <a:pos x="276" y="168"/>
                    </a:cxn>
                    <a:cxn ang="0">
                      <a:pos x="206" y="185"/>
                    </a:cxn>
                    <a:cxn ang="0">
                      <a:pos x="151" y="192"/>
                    </a:cxn>
                    <a:cxn ang="0">
                      <a:pos x="120" y="207"/>
                    </a:cxn>
                    <a:cxn ang="0">
                      <a:pos x="96" y="230"/>
                    </a:cxn>
                    <a:cxn ang="0">
                      <a:pos x="65" y="261"/>
                    </a:cxn>
                    <a:cxn ang="0">
                      <a:pos x="42" y="301"/>
                    </a:cxn>
                    <a:cxn ang="0">
                      <a:pos x="19" y="414"/>
                    </a:cxn>
                    <a:cxn ang="0">
                      <a:pos x="18" y="423"/>
                    </a:cxn>
                    <a:cxn ang="0">
                      <a:pos x="18" y="440"/>
                    </a:cxn>
                    <a:cxn ang="0">
                      <a:pos x="23" y="488"/>
                    </a:cxn>
                    <a:cxn ang="0">
                      <a:pos x="30" y="544"/>
                    </a:cxn>
                    <a:cxn ang="0">
                      <a:pos x="16" y="595"/>
                    </a:cxn>
                    <a:cxn ang="0">
                      <a:pos x="1" y="695"/>
                    </a:cxn>
                    <a:cxn ang="0">
                      <a:pos x="27" y="711"/>
                    </a:cxn>
                    <a:cxn ang="0">
                      <a:pos x="174" y="745"/>
                    </a:cxn>
                    <a:cxn ang="0">
                      <a:pos x="182" y="730"/>
                    </a:cxn>
                    <a:cxn ang="0">
                      <a:pos x="186" y="728"/>
                    </a:cxn>
                    <a:cxn ang="0">
                      <a:pos x="186" y="735"/>
                    </a:cxn>
                    <a:cxn ang="0">
                      <a:pos x="184" y="760"/>
                    </a:cxn>
                    <a:cxn ang="0">
                      <a:pos x="201" y="893"/>
                    </a:cxn>
                    <a:cxn ang="0">
                      <a:pos x="200" y="918"/>
                    </a:cxn>
                    <a:cxn ang="0">
                      <a:pos x="199" y="955"/>
                    </a:cxn>
                    <a:cxn ang="0">
                      <a:pos x="197" y="1064"/>
                    </a:cxn>
                    <a:cxn ang="0">
                      <a:pos x="229" y="1121"/>
                    </a:cxn>
                    <a:cxn ang="0">
                      <a:pos x="261" y="1132"/>
                    </a:cxn>
                    <a:cxn ang="0">
                      <a:pos x="279" y="1143"/>
                    </a:cxn>
                    <a:cxn ang="0">
                      <a:pos x="361" y="1235"/>
                    </a:cxn>
                    <a:cxn ang="0">
                      <a:pos x="400" y="1281"/>
                    </a:cxn>
                    <a:cxn ang="0">
                      <a:pos x="402" y="1373"/>
                    </a:cxn>
                    <a:cxn ang="0">
                      <a:pos x="407" y="1461"/>
                    </a:cxn>
                    <a:cxn ang="0">
                      <a:pos x="421" y="1473"/>
                    </a:cxn>
                    <a:cxn ang="0">
                      <a:pos x="466" y="1487"/>
                    </a:cxn>
                    <a:cxn ang="0">
                      <a:pos x="469" y="1269"/>
                    </a:cxn>
                    <a:cxn ang="0">
                      <a:pos x="483" y="83"/>
                    </a:cxn>
                    <a:cxn ang="0">
                      <a:pos x="482" y="83"/>
                    </a:cxn>
                  </a:cxnLst>
                  <a:rect l="0" t="0" r="r" b="b"/>
                  <a:pathLst>
                    <a:path w="483" h="1487">
                      <a:moveTo>
                        <a:pt x="483" y="83"/>
                      </a:moveTo>
                      <a:lnTo>
                        <a:pt x="471" y="82"/>
                      </a:lnTo>
                      <a:lnTo>
                        <a:pt x="450" y="77"/>
                      </a:lnTo>
                      <a:lnTo>
                        <a:pt x="431" y="68"/>
                      </a:lnTo>
                      <a:lnTo>
                        <a:pt x="415" y="54"/>
                      </a:lnTo>
                      <a:lnTo>
                        <a:pt x="400" y="37"/>
                      </a:lnTo>
                      <a:lnTo>
                        <a:pt x="387" y="17"/>
                      </a:lnTo>
                      <a:lnTo>
                        <a:pt x="382" y="5"/>
                      </a:lnTo>
                      <a:lnTo>
                        <a:pt x="379" y="4"/>
                      </a:lnTo>
                      <a:lnTo>
                        <a:pt x="378" y="3"/>
                      </a:lnTo>
                      <a:lnTo>
                        <a:pt x="373" y="2"/>
                      </a:lnTo>
                      <a:lnTo>
                        <a:pt x="367" y="0"/>
                      </a:lnTo>
                      <a:lnTo>
                        <a:pt x="365" y="0"/>
                      </a:lnTo>
                      <a:lnTo>
                        <a:pt x="364" y="10"/>
                      </a:lnTo>
                      <a:lnTo>
                        <a:pt x="365" y="27"/>
                      </a:lnTo>
                      <a:lnTo>
                        <a:pt x="369" y="60"/>
                      </a:lnTo>
                      <a:lnTo>
                        <a:pt x="364" y="94"/>
                      </a:lnTo>
                      <a:lnTo>
                        <a:pt x="362" y="101"/>
                      </a:lnTo>
                      <a:lnTo>
                        <a:pt x="357" y="112"/>
                      </a:lnTo>
                      <a:lnTo>
                        <a:pt x="346" y="126"/>
                      </a:lnTo>
                      <a:lnTo>
                        <a:pt x="334" y="140"/>
                      </a:lnTo>
                      <a:lnTo>
                        <a:pt x="319" y="150"/>
                      </a:lnTo>
                      <a:lnTo>
                        <a:pt x="285" y="165"/>
                      </a:lnTo>
                      <a:lnTo>
                        <a:pt x="276" y="168"/>
                      </a:lnTo>
                      <a:lnTo>
                        <a:pt x="266" y="172"/>
                      </a:lnTo>
                      <a:lnTo>
                        <a:pt x="246" y="177"/>
                      </a:lnTo>
                      <a:lnTo>
                        <a:pt x="206" y="185"/>
                      </a:lnTo>
                      <a:lnTo>
                        <a:pt x="165" y="191"/>
                      </a:lnTo>
                      <a:lnTo>
                        <a:pt x="156" y="191"/>
                      </a:lnTo>
                      <a:lnTo>
                        <a:pt x="151" y="192"/>
                      </a:lnTo>
                      <a:lnTo>
                        <a:pt x="139" y="195"/>
                      </a:lnTo>
                      <a:lnTo>
                        <a:pt x="129" y="200"/>
                      </a:lnTo>
                      <a:lnTo>
                        <a:pt x="120" y="207"/>
                      </a:lnTo>
                      <a:lnTo>
                        <a:pt x="103" y="224"/>
                      </a:lnTo>
                      <a:lnTo>
                        <a:pt x="100" y="227"/>
                      </a:lnTo>
                      <a:lnTo>
                        <a:pt x="96" y="230"/>
                      </a:lnTo>
                      <a:lnTo>
                        <a:pt x="90" y="236"/>
                      </a:lnTo>
                      <a:lnTo>
                        <a:pt x="76" y="247"/>
                      </a:lnTo>
                      <a:lnTo>
                        <a:pt x="65" y="261"/>
                      </a:lnTo>
                      <a:lnTo>
                        <a:pt x="62" y="264"/>
                      </a:lnTo>
                      <a:lnTo>
                        <a:pt x="54" y="277"/>
                      </a:lnTo>
                      <a:lnTo>
                        <a:pt x="42" y="301"/>
                      </a:lnTo>
                      <a:lnTo>
                        <a:pt x="25" y="348"/>
                      </a:lnTo>
                      <a:lnTo>
                        <a:pt x="18" y="400"/>
                      </a:lnTo>
                      <a:lnTo>
                        <a:pt x="19" y="414"/>
                      </a:lnTo>
                      <a:lnTo>
                        <a:pt x="19" y="416"/>
                      </a:lnTo>
                      <a:lnTo>
                        <a:pt x="18" y="419"/>
                      </a:lnTo>
                      <a:lnTo>
                        <a:pt x="18" y="423"/>
                      </a:lnTo>
                      <a:lnTo>
                        <a:pt x="19" y="423"/>
                      </a:lnTo>
                      <a:lnTo>
                        <a:pt x="18" y="428"/>
                      </a:lnTo>
                      <a:lnTo>
                        <a:pt x="18" y="440"/>
                      </a:lnTo>
                      <a:lnTo>
                        <a:pt x="18" y="462"/>
                      </a:lnTo>
                      <a:lnTo>
                        <a:pt x="22" y="484"/>
                      </a:lnTo>
                      <a:lnTo>
                        <a:pt x="23" y="488"/>
                      </a:lnTo>
                      <a:lnTo>
                        <a:pt x="24" y="500"/>
                      </a:lnTo>
                      <a:lnTo>
                        <a:pt x="27" y="517"/>
                      </a:lnTo>
                      <a:lnTo>
                        <a:pt x="30" y="544"/>
                      </a:lnTo>
                      <a:lnTo>
                        <a:pt x="23" y="574"/>
                      </a:lnTo>
                      <a:lnTo>
                        <a:pt x="19" y="583"/>
                      </a:lnTo>
                      <a:lnTo>
                        <a:pt x="16" y="595"/>
                      </a:lnTo>
                      <a:lnTo>
                        <a:pt x="10" y="615"/>
                      </a:lnTo>
                      <a:lnTo>
                        <a:pt x="5" y="655"/>
                      </a:lnTo>
                      <a:lnTo>
                        <a:pt x="1" y="695"/>
                      </a:lnTo>
                      <a:lnTo>
                        <a:pt x="0" y="704"/>
                      </a:lnTo>
                      <a:lnTo>
                        <a:pt x="4" y="705"/>
                      </a:lnTo>
                      <a:lnTo>
                        <a:pt x="27" y="711"/>
                      </a:lnTo>
                      <a:lnTo>
                        <a:pt x="109" y="730"/>
                      </a:lnTo>
                      <a:lnTo>
                        <a:pt x="170" y="745"/>
                      </a:lnTo>
                      <a:lnTo>
                        <a:pt x="174" y="745"/>
                      </a:lnTo>
                      <a:lnTo>
                        <a:pt x="175" y="743"/>
                      </a:lnTo>
                      <a:lnTo>
                        <a:pt x="179" y="737"/>
                      </a:lnTo>
                      <a:lnTo>
                        <a:pt x="182" y="730"/>
                      </a:lnTo>
                      <a:lnTo>
                        <a:pt x="183" y="728"/>
                      </a:lnTo>
                      <a:lnTo>
                        <a:pt x="184" y="727"/>
                      </a:lnTo>
                      <a:lnTo>
                        <a:pt x="186" y="728"/>
                      </a:lnTo>
                      <a:lnTo>
                        <a:pt x="186" y="729"/>
                      </a:lnTo>
                      <a:lnTo>
                        <a:pt x="186" y="730"/>
                      </a:lnTo>
                      <a:lnTo>
                        <a:pt x="186" y="735"/>
                      </a:lnTo>
                      <a:lnTo>
                        <a:pt x="184" y="742"/>
                      </a:lnTo>
                      <a:lnTo>
                        <a:pt x="184" y="746"/>
                      </a:lnTo>
                      <a:lnTo>
                        <a:pt x="184" y="760"/>
                      </a:lnTo>
                      <a:lnTo>
                        <a:pt x="189" y="787"/>
                      </a:lnTo>
                      <a:lnTo>
                        <a:pt x="197" y="840"/>
                      </a:lnTo>
                      <a:lnTo>
                        <a:pt x="201" y="893"/>
                      </a:lnTo>
                      <a:lnTo>
                        <a:pt x="201" y="906"/>
                      </a:lnTo>
                      <a:lnTo>
                        <a:pt x="200" y="910"/>
                      </a:lnTo>
                      <a:lnTo>
                        <a:pt x="200" y="918"/>
                      </a:lnTo>
                      <a:lnTo>
                        <a:pt x="199" y="935"/>
                      </a:lnTo>
                      <a:lnTo>
                        <a:pt x="199" y="952"/>
                      </a:lnTo>
                      <a:lnTo>
                        <a:pt x="199" y="955"/>
                      </a:lnTo>
                      <a:lnTo>
                        <a:pt x="197" y="971"/>
                      </a:lnTo>
                      <a:lnTo>
                        <a:pt x="195" y="1002"/>
                      </a:lnTo>
                      <a:lnTo>
                        <a:pt x="197" y="1064"/>
                      </a:lnTo>
                      <a:lnTo>
                        <a:pt x="205" y="1091"/>
                      </a:lnTo>
                      <a:lnTo>
                        <a:pt x="218" y="1113"/>
                      </a:lnTo>
                      <a:lnTo>
                        <a:pt x="229" y="1121"/>
                      </a:lnTo>
                      <a:lnTo>
                        <a:pt x="233" y="1124"/>
                      </a:lnTo>
                      <a:lnTo>
                        <a:pt x="242" y="1127"/>
                      </a:lnTo>
                      <a:lnTo>
                        <a:pt x="261" y="1132"/>
                      </a:lnTo>
                      <a:lnTo>
                        <a:pt x="269" y="1135"/>
                      </a:lnTo>
                      <a:lnTo>
                        <a:pt x="276" y="1141"/>
                      </a:lnTo>
                      <a:lnTo>
                        <a:pt x="279" y="1143"/>
                      </a:lnTo>
                      <a:lnTo>
                        <a:pt x="292" y="1161"/>
                      </a:lnTo>
                      <a:lnTo>
                        <a:pt x="317" y="1192"/>
                      </a:lnTo>
                      <a:lnTo>
                        <a:pt x="361" y="1235"/>
                      </a:lnTo>
                      <a:lnTo>
                        <a:pt x="389" y="1261"/>
                      </a:lnTo>
                      <a:lnTo>
                        <a:pt x="394" y="1265"/>
                      </a:lnTo>
                      <a:lnTo>
                        <a:pt x="400" y="1281"/>
                      </a:lnTo>
                      <a:lnTo>
                        <a:pt x="407" y="1312"/>
                      </a:lnTo>
                      <a:lnTo>
                        <a:pt x="406" y="1342"/>
                      </a:lnTo>
                      <a:lnTo>
                        <a:pt x="402" y="1373"/>
                      </a:lnTo>
                      <a:lnTo>
                        <a:pt x="399" y="1437"/>
                      </a:lnTo>
                      <a:lnTo>
                        <a:pt x="405" y="1454"/>
                      </a:lnTo>
                      <a:lnTo>
                        <a:pt x="407" y="1461"/>
                      </a:lnTo>
                      <a:lnTo>
                        <a:pt x="411" y="1466"/>
                      </a:lnTo>
                      <a:lnTo>
                        <a:pt x="415" y="1470"/>
                      </a:lnTo>
                      <a:lnTo>
                        <a:pt x="421" y="1473"/>
                      </a:lnTo>
                      <a:lnTo>
                        <a:pt x="432" y="1478"/>
                      </a:lnTo>
                      <a:lnTo>
                        <a:pt x="445" y="1480"/>
                      </a:lnTo>
                      <a:lnTo>
                        <a:pt x="466" y="1487"/>
                      </a:lnTo>
                      <a:lnTo>
                        <a:pt x="467" y="1487"/>
                      </a:lnTo>
                      <a:lnTo>
                        <a:pt x="467" y="1460"/>
                      </a:lnTo>
                      <a:lnTo>
                        <a:pt x="469" y="1269"/>
                      </a:lnTo>
                      <a:lnTo>
                        <a:pt x="476" y="612"/>
                      </a:lnTo>
                      <a:lnTo>
                        <a:pt x="482" y="112"/>
                      </a:lnTo>
                      <a:lnTo>
                        <a:pt x="483" y="83"/>
                      </a:lnTo>
                      <a:lnTo>
                        <a:pt x="482" y="83"/>
                      </a:lnTo>
                      <a:lnTo>
                        <a:pt x="483" y="83"/>
                      </a:lnTo>
                      <a:lnTo>
                        <a:pt x="482" y="83"/>
                      </a:lnTo>
                      <a:lnTo>
                        <a:pt x="483" y="83"/>
                      </a:lnTo>
                      <a:lnTo>
                        <a:pt x="483" y="83"/>
                      </a:lnTo>
                      <a:close/>
                    </a:path>
                  </a:pathLst>
                </a:custGeom>
                <a:solidFill>
                  <a:srgbClr val="FF5FFF"/>
                </a:solidFill>
                <a:ln w="9525" cmpd="sng">
                  <a:noFill/>
                  <a:round/>
                  <a:headEnd/>
                  <a:tailEnd/>
                </a:ln>
              </p:spPr>
              <p:txBody>
                <a:bodyPr/>
                <a:lstStyle/>
                <a:p>
                  <a:endParaRPr lang="en-US"/>
                </a:p>
              </p:txBody>
            </p:sp>
            <p:sp>
              <p:nvSpPr>
                <p:cNvPr id="448" name="Freeform 674"/>
                <p:cNvSpPr>
                  <a:spLocks/>
                </p:cNvSpPr>
                <p:nvPr/>
              </p:nvSpPr>
              <p:spPr bwMode="auto">
                <a:xfrm>
                  <a:off x="2535" y="744"/>
                  <a:ext cx="480" cy="1534"/>
                </a:xfrm>
                <a:custGeom>
                  <a:avLst/>
                  <a:gdLst/>
                  <a:ahLst/>
                  <a:cxnLst>
                    <a:cxn ang="0">
                      <a:pos x="473" y="493"/>
                    </a:cxn>
                    <a:cxn ang="0">
                      <a:pos x="468" y="545"/>
                    </a:cxn>
                    <a:cxn ang="0">
                      <a:pos x="459" y="581"/>
                    </a:cxn>
                    <a:cxn ang="0">
                      <a:pos x="454" y="600"/>
                    </a:cxn>
                    <a:cxn ang="0">
                      <a:pos x="458" y="620"/>
                    </a:cxn>
                    <a:cxn ang="0">
                      <a:pos x="467" y="649"/>
                    </a:cxn>
                    <a:cxn ang="0">
                      <a:pos x="470" y="680"/>
                    </a:cxn>
                    <a:cxn ang="0">
                      <a:pos x="479" y="753"/>
                    </a:cxn>
                    <a:cxn ang="0">
                      <a:pos x="476" y="764"/>
                    </a:cxn>
                    <a:cxn ang="0">
                      <a:pos x="375" y="785"/>
                    </a:cxn>
                    <a:cxn ang="0">
                      <a:pos x="312" y="797"/>
                    </a:cxn>
                    <a:cxn ang="0">
                      <a:pos x="310" y="810"/>
                    </a:cxn>
                    <a:cxn ang="0">
                      <a:pos x="297" y="889"/>
                    </a:cxn>
                    <a:cxn ang="0">
                      <a:pos x="291" y="954"/>
                    </a:cxn>
                    <a:cxn ang="0">
                      <a:pos x="292" y="967"/>
                    </a:cxn>
                    <a:cxn ang="0">
                      <a:pos x="297" y="999"/>
                    </a:cxn>
                    <a:cxn ang="0">
                      <a:pos x="298" y="1017"/>
                    </a:cxn>
                    <a:cxn ang="0">
                      <a:pos x="294" y="1097"/>
                    </a:cxn>
                    <a:cxn ang="0">
                      <a:pos x="258" y="1158"/>
                    </a:cxn>
                    <a:cxn ang="0">
                      <a:pos x="243" y="1167"/>
                    </a:cxn>
                    <a:cxn ang="0">
                      <a:pos x="211" y="1181"/>
                    </a:cxn>
                    <a:cxn ang="0">
                      <a:pos x="186" y="1207"/>
                    </a:cxn>
                    <a:cxn ang="0">
                      <a:pos x="115" y="1276"/>
                    </a:cxn>
                    <a:cxn ang="0">
                      <a:pos x="82" y="1305"/>
                    </a:cxn>
                    <a:cxn ang="0">
                      <a:pos x="67" y="1338"/>
                    </a:cxn>
                    <a:cxn ang="0">
                      <a:pos x="65" y="1388"/>
                    </a:cxn>
                    <a:cxn ang="0">
                      <a:pos x="69" y="1492"/>
                    </a:cxn>
                    <a:cxn ang="0">
                      <a:pos x="61" y="1515"/>
                    </a:cxn>
                    <a:cxn ang="0">
                      <a:pos x="43" y="1530"/>
                    </a:cxn>
                    <a:cxn ang="0">
                      <a:pos x="18" y="1534"/>
                    </a:cxn>
                    <a:cxn ang="0">
                      <a:pos x="0" y="1529"/>
                    </a:cxn>
                    <a:cxn ang="0">
                      <a:pos x="3" y="1310"/>
                    </a:cxn>
                    <a:cxn ang="0">
                      <a:pos x="14" y="150"/>
                    </a:cxn>
                    <a:cxn ang="0">
                      <a:pos x="26" y="122"/>
                    </a:cxn>
                    <a:cxn ang="0">
                      <a:pos x="66" y="106"/>
                    </a:cxn>
                    <a:cxn ang="0">
                      <a:pos x="98" y="73"/>
                    </a:cxn>
                    <a:cxn ang="0">
                      <a:pos x="117" y="42"/>
                    </a:cxn>
                    <a:cxn ang="0">
                      <a:pos x="127" y="15"/>
                    </a:cxn>
                    <a:cxn ang="0">
                      <a:pos x="134" y="0"/>
                    </a:cxn>
                    <a:cxn ang="0">
                      <a:pos x="124" y="71"/>
                    </a:cxn>
                    <a:cxn ang="0">
                      <a:pos x="135" y="151"/>
                    </a:cxn>
                    <a:cxn ang="0">
                      <a:pos x="143" y="168"/>
                    </a:cxn>
                    <a:cxn ang="0">
                      <a:pos x="156" y="182"/>
                    </a:cxn>
                    <a:cxn ang="0">
                      <a:pos x="193" y="200"/>
                    </a:cxn>
                    <a:cxn ang="0">
                      <a:pos x="246" y="215"/>
                    </a:cxn>
                    <a:cxn ang="0">
                      <a:pos x="273" y="225"/>
                    </a:cxn>
                    <a:cxn ang="0">
                      <a:pos x="353" y="241"/>
                    </a:cxn>
                    <a:cxn ang="0">
                      <a:pos x="366" y="243"/>
                    </a:cxn>
                    <a:cxn ang="0">
                      <a:pos x="390" y="258"/>
                    </a:cxn>
                    <a:cxn ang="0">
                      <a:pos x="412" y="278"/>
                    </a:cxn>
                    <a:cxn ang="0">
                      <a:pos x="421" y="311"/>
                    </a:cxn>
                    <a:cxn ang="0">
                      <a:pos x="471" y="483"/>
                    </a:cxn>
                    <a:cxn ang="0">
                      <a:pos x="472" y="486"/>
                    </a:cxn>
                    <a:cxn ang="0">
                      <a:pos x="472" y="486"/>
                    </a:cxn>
                    <a:cxn ang="0">
                      <a:pos x="473" y="486"/>
                    </a:cxn>
                  </a:cxnLst>
                  <a:rect l="0" t="0" r="r" b="b"/>
                  <a:pathLst>
                    <a:path w="480" h="1534">
                      <a:moveTo>
                        <a:pt x="473" y="486"/>
                      </a:moveTo>
                      <a:lnTo>
                        <a:pt x="473" y="493"/>
                      </a:lnTo>
                      <a:lnTo>
                        <a:pt x="473" y="508"/>
                      </a:lnTo>
                      <a:lnTo>
                        <a:pt x="468" y="545"/>
                      </a:lnTo>
                      <a:lnTo>
                        <a:pt x="461" y="577"/>
                      </a:lnTo>
                      <a:lnTo>
                        <a:pt x="459" y="581"/>
                      </a:lnTo>
                      <a:lnTo>
                        <a:pt x="456" y="589"/>
                      </a:lnTo>
                      <a:lnTo>
                        <a:pt x="454" y="600"/>
                      </a:lnTo>
                      <a:lnTo>
                        <a:pt x="455" y="611"/>
                      </a:lnTo>
                      <a:lnTo>
                        <a:pt x="458" y="620"/>
                      </a:lnTo>
                      <a:lnTo>
                        <a:pt x="466" y="642"/>
                      </a:lnTo>
                      <a:lnTo>
                        <a:pt x="467" y="649"/>
                      </a:lnTo>
                      <a:lnTo>
                        <a:pt x="467" y="660"/>
                      </a:lnTo>
                      <a:lnTo>
                        <a:pt x="470" y="680"/>
                      </a:lnTo>
                      <a:lnTo>
                        <a:pt x="474" y="716"/>
                      </a:lnTo>
                      <a:lnTo>
                        <a:pt x="479" y="753"/>
                      </a:lnTo>
                      <a:lnTo>
                        <a:pt x="480" y="763"/>
                      </a:lnTo>
                      <a:lnTo>
                        <a:pt x="476" y="764"/>
                      </a:lnTo>
                      <a:lnTo>
                        <a:pt x="453" y="769"/>
                      </a:lnTo>
                      <a:lnTo>
                        <a:pt x="375" y="785"/>
                      </a:lnTo>
                      <a:lnTo>
                        <a:pt x="315" y="797"/>
                      </a:lnTo>
                      <a:lnTo>
                        <a:pt x="312" y="797"/>
                      </a:lnTo>
                      <a:lnTo>
                        <a:pt x="312" y="796"/>
                      </a:lnTo>
                      <a:lnTo>
                        <a:pt x="310" y="810"/>
                      </a:lnTo>
                      <a:lnTo>
                        <a:pt x="306" y="836"/>
                      </a:lnTo>
                      <a:lnTo>
                        <a:pt x="297" y="889"/>
                      </a:lnTo>
                      <a:lnTo>
                        <a:pt x="291" y="942"/>
                      </a:lnTo>
                      <a:lnTo>
                        <a:pt x="291" y="954"/>
                      </a:lnTo>
                      <a:lnTo>
                        <a:pt x="291" y="959"/>
                      </a:lnTo>
                      <a:lnTo>
                        <a:pt x="292" y="967"/>
                      </a:lnTo>
                      <a:lnTo>
                        <a:pt x="294" y="983"/>
                      </a:lnTo>
                      <a:lnTo>
                        <a:pt x="297" y="999"/>
                      </a:lnTo>
                      <a:lnTo>
                        <a:pt x="298" y="1002"/>
                      </a:lnTo>
                      <a:lnTo>
                        <a:pt x="298" y="1017"/>
                      </a:lnTo>
                      <a:lnTo>
                        <a:pt x="300" y="1044"/>
                      </a:lnTo>
                      <a:lnTo>
                        <a:pt x="294" y="1097"/>
                      </a:lnTo>
                      <a:lnTo>
                        <a:pt x="268" y="1147"/>
                      </a:lnTo>
                      <a:lnTo>
                        <a:pt x="258" y="1158"/>
                      </a:lnTo>
                      <a:lnTo>
                        <a:pt x="254" y="1163"/>
                      </a:lnTo>
                      <a:lnTo>
                        <a:pt x="243" y="1167"/>
                      </a:lnTo>
                      <a:lnTo>
                        <a:pt x="232" y="1172"/>
                      </a:lnTo>
                      <a:lnTo>
                        <a:pt x="211" y="1181"/>
                      </a:lnTo>
                      <a:lnTo>
                        <a:pt x="200" y="1189"/>
                      </a:lnTo>
                      <a:lnTo>
                        <a:pt x="186" y="1207"/>
                      </a:lnTo>
                      <a:lnTo>
                        <a:pt x="160" y="1236"/>
                      </a:lnTo>
                      <a:lnTo>
                        <a:pt x="115" y="1276"/>
                      </a:lnTo>
                      <a:lnTo>
                        <a:pt x="85" y="1301"/>
                      </a:lnTo>
                      <a:lnTo>
                        <a:pt x="82" y="1305"/>
                      </a:lnTo>
                      <a:lnTo>
                        <a:pt x="73" y="1321"/>
                      </a:lnTo>
                      <a:lnTo>
                        <a:pt x="67" y="1338"/>
                      </a:lnTo>
                      <a:lnTo>
                        <a:pt x="65" y="1354"/>
                      </a:lnTo>
                      <a:lnTo>
                        <a:pt x="65" y="1388"/>
                      </a:lnTo>
                      <a:lnTo>
                        <a:pt x="69" y="1423"/>
                      </a:lnTo>
                      <a:lnTo>
                        <a:pt x="69" y="1492"/>
                      </a:lnTo>
                      <a:lnTo>
                        <a:pt x="65" y="1509"/>
                      </a:lnTo>
                      <a:lnTo>
                        <a:pt x="61" y="1515"/>
                      </a:lnTo>
                      <a:lnTo>
                        <a:pt x="54" y="1525"/>
                      </a:lnTo>
                      <a:lnTo>
                        <a:pt x="43" y="1530"/>
                      </a:lnTo>
                      <a:lnTo>
                        <a:pt x="32" y="1534"/>
                      </a:lnTo>
                      <a:lnTo>
                        <a:pt x="18" y="1534"/>
                      </a:lnTo>
                      <a:lnTo>
                        <a:pt x="6" y="1531"/>
                      </a:lnTo>
                      <a:lnTo>
                        <a:pt x="0" y="1529"/>
                      </a:lnTo>
                      <a:lnTo>
                        <a:pt x="0" y="1502"/>
                      </a:lnTo>
                      <a:lnTo>
                        <a:pt x="3" y="1310"/>
                      </a:lnTo>
                      <a:lnTo>
                        <a:pt x="9" y="651"/>
                      </a:lnTo>
                      <a:lnTo>
                        <a:pt x="14" y="150"/>
                      </a:lnTo>
                      <a:lnTo>
                        <a:pt x="15" y="122"/>
                      </a:lnTo>
                      <a:lnTo>
                        <a:pt x="26" y="122"/>
                      </a:lnTo>
                      <a:lnTo>
                        <a:pt x="47" y="116"/>
                      </a:lnTo>
                      <a:lnTo>
                        <a:pt x="66" y="106"/>
                      </a:lnTo>
                      <a:lnTo>
                        <a:pt x="83" y="91"/>
                      </a:lnTo>
                      <a:lnTo>
                        <a:pt x="98" y="73"/>
                      </a:lnTo>
                      <a:lnTo>
                        <a:pt x="110" y="53"/>
                      </a:lnTo>
                      <a:lnTo>
                        <a:pt x="117" y="42"/>
                      </a:lnTo>
                      <a:lnTo>
                        <a:pt x="119" y="35"/>
                      </a:lnTo>
                      <a:lnTo>
                        <a:pt x="127" y="15"/>
                      </a:lnTo>
                      <a:lnTo>
                        <a:pt x="133" y="1"/>
                      </a:lnTo>
                      <a:lnTo>
                        <a:pt x="134" y="0"/>
                      </a:lnTo>
                      <a:lnTo>
                        <a:pt x="129" y="28"/>
                      </a:lnTo>
                      <a:lnTo>
                        <a:pt x="124" y="71"/>
                      </a:lnTo>
                      <a:lnTo>
                        <a:pt x="125" y="121"/>
                      </a:lnTo>
                      <a:lnTo>
                        <a:pt x="135" y="151"/>
                      </a:lnTo>
                      <a:lnTo>
                        <a:pt x="139" y="159"/>
                      </a:lnTo>
                      <a:lnTo>
                        <a:pt x="143" y="168"/>
                      </a:lnTo>
                      <a:lnTo>
                        <a:pt x="148" y="176"/>
                      </a:lnTo>
                      <a:lnTo>
                        <a:pt x="156" y="182"/>
                      </a:lnTo>
                      <a:lnTo>
                        <a:pt x="172" y="192"/>
                      </a:lnTo>
                      <a:lnTo>
                        <a:pt x="193" y="200"/>
                      </a:lnTo>
                      <a:lnTo>
                        <a:pt x="234" y="211"/>
                      </a:lnTo>
                      <a:lnTo>
                        <a:pt x="246" y="215"/>
                      </a:lnTo>
                      <a:lnTo>
                        <a:pt x="255" y="219"/>
                      </a:lnTo>
                      <a:lnTo>
                        <a:pt x="273" y="225"/>
                      </a:lnTo>
                      <a:lnTo>
                        <a:pt x="312" y="233"/>
                      </a:lnTo>
                      <a:lnTo>
                        <a:pt x="353" y="241"/>
                      </a:lnTo>
                      <a:lnTo>
                        <a:pt x="363" y="242"/>
                      </a:lnTo>
                      <a:lnTo>
                        <a:pt x="366" y="243"/>
                      </a:lnTo>
                      <a:lnTo>
                        <a:pt x="372" y="246"/>
                      </a:lnTo>
                      <a:lnTo>
                        <a:pt x="390" y="258"/>
                      </a:lnTo>
                      <a:lnTo>
                        <a:pt x="407" y="275"/>
                      </a:lnTo>
                      <a:lnTo>
                        <a:pt x="412" y="278"/>
                      </a:lnTo>
                      <a:lnTo>
                        <a:pt x="413" y="283"/>
                      </a:lnTo>
                      <a:lnTo>
                        <a:pt x="421" y="311"/>
                      </a:lnTo>
                      <a:lnTo>
                        <a:pt x="449" y="408"/>
                      </a:lnTo>
                      <a:lnTo>
                        <a:pt x="471" y="483"/>
                      </a:lnTo>
                      <a:lnTo>
                        <a:pt x="473" y="486"/>
                      </a:lnTo>
                      <a:lnTo>
                        <a:pt x="472" y="486"/>
                      </a:lnTo>
                      <a:lnTo>
                        <a:pt x="473" y="486"/>
                      </a:lnTo>
                      <a:lnTo>
                        <a:pt x="472" y="486"/>
                      </a:lnTo>
                      <a:lnTo>
                        <a:pt x="473" y="486"/>
                      </a:lnTo>
                      <a:lnTo>
                        <a:pt x="473" y="486"/>
                      </a:lnTo>
                      <a:close/>
                    </a:path>
                  </a:pathLst>
                </a:custGeom>
                <a:solidFill>
                  <a:srgbClr val="FF5FFF"/>
                </a:solidFill>
                <a:ln w="9525" cmpd="sng">
                  <a:noFill/>
                  <a:round/>
                  <a:headEnd/>
                  <a:tailEnd/>
                </a:ln>
              </p:spPr>
              <p:txBody>
                <a:bodyPr/>
                <a:lstStyle/>
                <a:p>
                  <a:endParaRPr lang="en-US"/>
                </a:p>
              </p:txBody>
            </p:sp>
            <p:grpSp>
              <p:nvGrpSpPr>
                <p:cNvPr id="449" name="Group 675"/>
                <p:cNvGrpSpPr>
                  <a:grpSpLocks/>
                </p:cNvGrpSpPr>
                <p:nvPr/>
              </p:nvGrpSpPr>
              <p:grpSpPr bwMode="auto">
                <a:xfrm>
                  <a:off x="2253" y="393"/>
                  <a:ext cx="675" cy="669"/>
                  <a:chOff x="4505" y="393"/>
                  <a:chExt cx="675" cy="669"/>
                </a:xfrm>
              </p:grpSpPr>
              <p:sp>
                <p:nvSpPr>
                  <p:cNvPr id="452" name="Freeform 676"/>
                  <p:cNvSpPr>
                    <a:spLocks/>
                  </p:cNvSpPr>
                  <p:nvPr/>
                </p:nvSpPr>
                <p:spPr bwMode="auto">
                  <a:xfrm>
                    <a:off x="4850" y="986"/>
                    <a:ext cx="241" cy="50"/>
                  </a:xfrm>
                  <a:custGeom>
                    <a:avLst/>
                    <a:gdLst/>
                    <a:ahLst/>
                    <a:cxnLst>
                      <a:cxn ang="0">
                        <a:pos x="77" y="35"/>
                      </a:cxn>
                      <a:cxn ang="0">
                        <a:pos x="70" y="37"/>
                      </a:cxn>
                      <a:cxn ang="0">
                        <a:pos x="57" y="41"/>
                      </a:cxn>
                      <a:cxn ang="0">
                        <a:pos x="31" y="44"/>
                      </a:cxn>
                      <a:cxn ang="0">
                        <a:pos x="5" y="49"/>
                      </a:cxn>
                      <a:cxn ang="0">
                        <a:pos x="0" y="50"/>
                      </a:cxn>
                      <a:cxn ang="0">
                        <a:pos x="0" y="49"/>
                      </a:cxn>
                      <a:cxn ang="0">
                        <a:pos x="0" y="46"/>
                      </a:cxn>
                      <a:cxn ang="0">
                        <a:pos x="2" y="39"/>
                      </a:cxn>
                      <a:cxn ang="0">
                        <a:pos x="5" y="34"/>
                      </a:cxn>
                      <a:cxn ang="0">
                        <a:pos x="7" y="32"/>
                      </a:cxn>
                      <a:cxn ang="0">
                        <a:pos x="5" y="34"/>
                      </a:cxn>
                      <a:cxn ang="0">
                        <a:pos x="3" y="36"/>
                      </a:cxn>
                      <a:cxn ang="0">
                        <a:pos x="1" y="42"/>
                      </a:cxn>
                      <a:cxn ang="0">
                        <a:pos x="0" y="47"/>
                      </a:cxn>
                      <a:cxn ang="0">
                        <a:pos x="0" y="49"/>
                      </a:cxn>
                      <a:cxn ang="0">
                        <a:pos x="13" y="46"/>
                      </a:cxn>
                      <a:cxn ang="0">
                        <a:pos x="44" y="42"/>
                      </a:cxn>
                      <a:cxn ang="0">
                        <a:pos x="107" y="32"/>
                      </a:cxn>
                      <a:cxn ang="0">
                        <a:pos x="169" y="23"/>
                      </a:cxn>
                      <a:cxn ang="0">
                        <a:pos x="185" y="20"/>
                      </a:cxn>
                      <a:cxn ang="0">
                        <a:pos x="187" y="20"/>
                      </a:cxn>
                      <a:cxn ang="0">
                        <a:pos x="194" y="19"/>
                      </a:cxn>
                      <a:cxn ang="0">
                        <a:pos x="207" y="16"/>
                      </a:cxn>
                      <a:cxn ang="0">
                        <a:pos x="220" y="11"/>
                      </a:cxn>
                      <a:cxn ang="0">
                        <a:pos x="224" y="9"/>
                      </a:cxn>
                      <a:cxn ang="0">
                        <a:pos x="226" y="9"/>
                      </a:cxn>
                      <a:cxn ang="0">
                        <a:pos x="234" y="7"/>
                      </a:cxn>
                      <a:cxn ang="0">
                        <a:pos x="239" y="6"/>
                      </a:cxn>
                      <a:cxn ang="0">
                        <a:pos x="241" y="4"/>
                      </a:cxn>
                      <a:cxn ang="0">
                        <a:pos x="237" y="4"/>
                      </a:cxn>
                      <a:cxn ang="0">
                        <a:pos x="233" y="3"/>
                      </a:cxn>
                      <a:cxn ang="0">
                        <a:pos x="223" y="0"/>
                      </a:cxn>
                      <a:cxn ang="0">
                        <a:pos x="213" y="0"/>
                      </a:cxn>
                      <a:cxn ang="0">
                        <a:pos x="212" y="0"/>
                      </a:cxn>
                      <a:cxn ang="0">
                        <a:pos x="209" y="1"/>
                      </a:cxn>
                      <a:cxn ang="0">
                        <a:pos x="191" y="6"/>
                      </a:cxn>
                      <a:cxn ang="0">
                        <a:pos x="128" y="23"/>
                      </a:cxn>
                      <a:cxn ang="0">
                        <a:pos x="79" y="35"/>
                      </a:cxn>
                      <a:cxn ang="0">
                        <a:pos x="77" y="35"/>
                      </a:cxn>
                      <a:cxn ang="0">
                        <a:pos x="76" y="35"/>
                      </a:cxn>
                      <a:cxn ang="0">
                        <a:pos x="77" y="35"/>
                      </a:cxn>
                      <a:cxn ang="0">
                        <a:pos x="76" y="35"/>
                      </a:cxn>
                      <a:cxn ang="0">
                        <a:pos x="77" y="35"/>
                      </a:cxn>
                      <a:cxn ang="0">
                        <a:pos x="77" y="35"/>
                      </a:cxn>
                    </a:cxnLst>
                    <a:rect l="0" t="0" r="r" b="b"/>
                    <a:pathLst>
                      <a:path w="241" h="50">
                        <a:moveTo>
                          <a:pt x="77" y="35"/>
                        </a:moveTo>
                        <a:lnTo>
                          <a:pt x="70" y="37"/>
                        </a:lnTo>
                        <a:lnTo>
                          <a:pt x="57" y="41"/>
                        </a:lnTo>
                        <a:lnTo>
                          <a:pt x="31" y="44"/>
                        </a:lnTo>
                        <a:lnTo>
                          <a:pt x="5" y="49"/>
                        </a:lnTo>
                        <a:lnTo>
                          <a:pt x="0" y="50"/>
                        </a:lnTo>
                        <a:lnTo>
                          <a:pt x="0" y="49"/>
                        </a:lnTo>
                        <a:lnTo>
                          <a:pt x="0" y="46"/>
                        </a:lnTo>
                        <a:lnTo>
                          <a:pt x="2" y="39"/>
                        </a:lnTo>
                        <a:lnTo>
                          <a:pt x="5" y="34"/>
                        </a:lnTo>
                        <a:lnTo>
                          <a:pt x="7" y="32"/>
                        </a:lnTo>
                        <a:lnTo>
                          <a:pt x="5" y="34"/>
                        </a:lnTo>
                        <a:lnTo>
                          <a:pt x="3" y="36"/>
                        </a:lnTo>
                        <a:lnTo>
                          <a:pt x="1" y="42"/>
                        </a:lnTo>
                        <a:lnTo>
                          <a:pt x="0" y="47"/>
                        </a:lnTo>
                        <a:lnTo>
                          <a:pt x="0" y="49"/>
                        </a:lnTo>
                        <a:lnTo>
                          <a:pt x="13" y="46"/>
                        </a:lnTo>
                        <a:lnTo>
                          <a:pt x="44" y="42"/>
                        </a:lnTo>
                        <a:lnTo>
                          <a:pt x="107" y="32"/>
                        </a:lnTo>
                        <a:lnTo>
                          <a:pt x="169" y="23"/>
                        </a:lnTo>
                        <a:lnTo>
                          <a:pt x="185" y="20"/>
                        </a:lnTo>
                        <a:lnTo>
                          <a:pt x="187" y="20"/>
                        </a:lnTo>
                        <a:lnTo>
                          <a:pt x="194" y="19"/>
                        </a:lnTo>
                        <a:lnTo>
                          <a:pt x="207" y="16"/>
                        </a:lnTo>
                        <a:lnTo>
                          <a:pt x="220" y="11"/>
                        </a:lnTo>
                        <a:lnTo>
                          <a:pt x="224" y="9"/>
                        </a:lnTo>
                        <a:lnTo>
                          <a:pt x="226" y="9"/>
                        </a:lnTo>
                        <a:lnTo>
                          <a:pt x="234" y="7"/>
                        </a:lnTo>
                        <a:lnTo>
                          <a:pt x="239" y="6"/>
                        </a:lnTo>
                        <a:lnTo>
                          <a:pt x="241" y="4"/>
                        </a:lnTo>
                        <a:lnTo>
                          <a:pt x="237" y="4"/>
                        </a:lnTo>
                        <a:lnTo>
                          <a:pt x="233" y="3"/>
                        </a:lnTo>
                        <a:lnTo>
                          <a:pt x="223" y="0"/>
                        </a:lnTo>
                        <a:lnTo>
                          <a:pt x="213" y="0"/>
                        </a:lnTo>
                        <a:lnTo>
                          <a:pt x="212" y="0"/>
                        </a:lnTo>
                        <a:lnTo>
                          <a:pt x="209" y="1"/>
                        </a:lnTo>
                        <a:lnTo>
                          <a:pt x="191" y="6"/>
                        </a:lnTo>
                        <a:lnTo>
                          <a:pt x="128" y="23"/>
                        </a:lnTo>
                        <a:lnTo>
                          <a:pt x="79" y="35"/>
                        </a:lnTo>
                        <a:lnTo>
                          <a:pt x="77" y="35"/>
                        </a:lnTo>
                        <a:lnTo>
                          <a:pt x="76" y="35"/>
                        </a:lnTo>
                        <a:lnTo>
                          <a:pt x="77" y="35"/>
                        </a:lnTo>
                        <a:lnTo>
                          <a:pt x="76" y="35"/>
                        </a:lnTo>
                        <a:lnTo>
                          <a:pt x="77" y="35"/>
                        </a:lnTo>
                        <a:lnTo>
                          <a:pt x="77" y="35"/>
                        </a:lnTo>
                        <a:close/>
                      </a:path>
                    </a:pathLst>
                  </a:custGeom>
                  <a:solidFill>
                    <a:srgbClr val="FF5FFF"/>
                  </a:solidFill>
                  <a:ln w="9525" cmpd="sng">
                    <a:noFill/>
                    <a:round/>
                    <a:headEnd/>
                    <a:tailEnd/>
                  </a:ln>
                </p:spPr>
                <p:txBody>
                  <a:bodyPr/>
                  <a:lstStyle/>
                  <a:p>
                    <a:endParaRPr lang="en-US"/>
                  </a:p>
                </p:txBody>
              </p:sp>
              <p:sp>
                <p:nvSpPr>
                  <p:cNvPr id="453" name="Freeform 677"/>
                  <p:cNvSpPr>
                    <a:spLocks/>
                  </p:cNvSpPr>
                  <p:nvPr/>
                </p:nvSpPr>
                <p:spPr bwMode="auto">
                  <a:xfrm>
                    <a:off x="4850" y="986"/>
                    <a:ext cx="241" cy="50"/>
                  </a:xfrm>
                  <a:custGeom>
                    <a:avLst/>
                    <a:gdLst/>
                    <a:ahLst/>
                    <a:cxnLst>
                      <a:cxn ang="0">
                        <a:pos x="77" y="35"/>
                      </a:cxn>
                      <a:cxn ang="0">
                        <a:pos x="70" y="37"/>
                      </a:cxn>
                      <a:cxn ang="0">
                        <a:pos x="57" y="41"/>
                      </a:cxn>
                      <a:cxn ang="0">
                        <a:pos x="31" y="44"/>
                      </a:cxn>
                      <a:cxn ang="0">
                        <a:pos x="5" y="49"/>
                      </a:cxn>
                      <a:cxn ang="0">
                        <a:pos x="0" y="50"/>
                      </a:cxn>
                      <a:cxn ang="0">
                        <a:pos x="0" y="49"/>
                      </a:cxn>
                      <a:cxn ang="0">
                        <a:pos x="0" y="46"/>
                      </a:cxn>
                      <a:cxn ang="0">
                        <a:pos x="2" y="39"/>
                      </a:cxn>
                      <a:cxn ang="0">
                        <a:pos x="5" y="34"/>
                      </a:cxn>
                      <a:cxn ang="0">
                        <a:pos x="7" y="32"/>
                      </a:cxn>
                      <a:cxn ang="0">
                        <a:pos x="5" y="34"/>
                      </a:cxn>
                      <a:cxn ang="0">
                        <a:pos x="3" y="36"/>
                      </a:cxn>
                      <a:cxn ang="0">
                        <a:pos x="1" y="42"/>
                      </a:cxn>
                      <a:cxn ang="0">
                        <a:pos x="0" y="47"/>
                      </a:cxn>
                      <a:cxn ang="0">
                        <a:pos x="0" y="49"/>
                      </a:cxn>
                      <a:cxn ang="0">
                        <a:pos x="13" y="46"/>
                      </a:cxn>
                      <a:cxn ang="0">
                        <a:pos x="44" y="42"/>
                      </a:cxn>
                      <a:cxn ang="0">
                        <a:pos x="107" y="32"/>
                      </a:cxn>
                      <a:cxn ang="0">
                        <a:pos x="169" y="23"/>
                      </a:cxn>
                      <a:cxn ang="0">
                        <a:pos x="185" y="20"/>
                      </a:cxn>
                      <a:cxn ang="0">
                        <a:pos x="187" y="20"/>
                      </a:cxn>
                      <a:cxn ang="0">
                        <a:pos x="194" y="19"/>
                      </a:cxn>
                      <a:cxn ang="0">
                        <a:pos x="207" y="16"/>
                      </a:cxn>
                      <a:cxn ang="0">
                        <a:pos x="220" y="11"/>
                      </a:cxn>
                      <a:cxn ang="0">
                        <a:pos x="224" y="9"/>
                      </a:cxn>
                      <a:cxn ang="0">
                        <a:pos x="226" y="9"/>
                      </a:cxn>
                      <a:cxn ang="0">
                        <a:pos x="234" y="7"/>
                      </a:cxn>
                      <a:cxn ang="0">
                        <a:pos x="239" y="6"/>
                      </a:cxn>
                      <a:cxn ang="0">
                        <a:pos x="241" y="4"/>
                      </a:cxn>
                      <a:cxn ang="0">
                        <a:pos x="237" y="4"/>
                      </a:cxn>
                      <a:cxn ang="0">
                        <a:pos x="233" y="3"/>
                      </a:cxn>
                      <a:cxn ang="0">
                        <a:pos x="223" y="0"/>
                      </a:cxn>
                      <a:cxn ang="0">
                        <a:pos x="213" y="0"/>
                      </a:cxn>
                      <a:cxn ang="0">
                        <a:pos x="212" y="0"/>
                      </a:cxn>
                    </a:cxnLst>
                    <a:rect l="0" t="0" r="r" b="b"/>
                    <a:pathLst>
                      <a:path w="241" h="50">
                        <a:moveTo>
                          <a:pt x="77" y="35"/>
                        </a:moveTo>
                        <a:lnTo>
                          <a:pt x="70" y="37"/>
                        </a:lnTo>
                        <a:lnTo>
                          <a:pt x="57" y="41"/>
                        </a:lnTo>
                        <a:lnTo>
                          <a:pt x="31" y="44"/>
                        </a:lnTo>
                        <a:lnTo>
                          <a:pt x="5" y="49"/>
                        </a:lnTo>
                        <a:lnTo>
                          <a:pt x="0" y="50"/>
                        </a:lnTo>
                        <a:lnTo>
                          <a:pt x="0" y="49"/>
                        </a:lnTo>
                        <a:lnTo>
                          <a:pt x="0" y="46"/>
                        </a:lnTo>
                        <a:lnTo>
                          <a:pt x="2" y="39"/>
                        </a:lnTo>
                        <a:lnTo>
                          <a:pt x="5" y="34"/>
                        </a:lnTo>
                        <a:lnTo>
                          <a:pt x="7" y="32"/>
                        </a:lnTo>
                        <a:lnTo>
                          <a:pt x="5" y="34"/>
                        </a:lnTo>
                        <a:lnTo>
                          <a:pt x="3" y="36"/>
                        </a:lnTo>
                        <a:lnTo>
                          <a:pt x="1" y="42"/>
                        </a:lnTo>
                        <a:lnTo>
                          <a:pt x="0" y="47"/>
                        </a:lnTo>
                        <a:lnTo>
                          <a:pt x="0" y="49"/>
                        </a:lnTo>
                        <a:lnTo>
                          <a:pt x="13" y="46"/>
                        </a:lnTo>
                        <a:lnTo>
                          <a:pt x="44" y="42"/>
                        </a:lnTo>
                        <a:lnTo>
                          <a:pt x="107" y="32"/>
                        </a:lnTo>
                        <a:lnTo>
                          <a:pt x="169" y="23"/>
                        </a:lnTo>
                        <a:lnTo>
                          <a:pt x="185" y="20"/>
                        </a:lnTo>
                        <a:lnTo>
                          <a:pt x="187" y="20"/>
                        </a:lnTo>
                        <a:lnTo>
                          <a:pt x="194" y="19"/>
                        </a:lnTo>
                        <a:lnTo>
                          <a:pt x="207" y="16"/>
                        </a:lnTo>
                        <a:lnTo>
                          <a:pt x="220" y="11"/>
                        </a:lnTo>
                        <a:lnTo>
                          <a:pt x="224" y="9"/>
                        </a:lnTo>
                        <a:lnTo>
                          <a:pt x="226" y="9"/>
                        </a:lnTo>
                        <a:lnTo>
                          <a:pt x="234" y="7"/>
                        </a:lnTo>
                        <a:lnTo>
                          <a:pt x="239" y="6"/>
                        </a:lnTo>
                        <a:lnTo>
                          <a:pt x="241" y="4"/>
                        </a:lnTo>
                        <a:lnTo>
                          <a:pt x="237" y="4"/>
                        </a:lnTo>
                        <a:lnTo>
                          <a:pt x="233" y="3"/>
                        </a:lnTo>
                        <a:lnTo>
                          <a:pt x="223" y="0"/>
                        </a:lnTo>
                        <a:lnTo>
                          <a:pt x="213" y="0"/>
                        </a:lnTo>
                        <a:lnTo>
                          <a:pt x="212" y="0"/>
                        </a:lnTo>
                      </a:path>
                    </a:pathLst>
                  </a:custGeom>
                  <a:solidFill>
                    <a:srgbClr val="FF5FFF"/>
                  </a:solidFill>
                  <a:ln w="9525" cmpd="sng">
                    <a:noFill/>
                    <a:prstDash val="solid"/>
                    <a:round/>
                    <a:headEnd/>
                    <a:tailEnd/>
                  </a:ln>
                </p:spPr>
                <p:txBody>
                  <a:bodyPr/>
                  <a:lstStyle/>
                  <a:p>
                    <a:endParaRPr lang="en-US"/>
                  </a:p>
                </p:txBody>
              </p:sp>
              <p:sp>
                <p:nvSpPr>
                  <p:cNvPr id="454" name="Freeform 678"/>
                  <p:cNvSpPr>
                    <a:spLocks/>
                  </p:cNvSpPr>
                  <p:nvPr/>
                </p:nvSpPr>
                <p:spPr bwMode="auto">
                  <a:xfrm>
                    <a:off x="4861" y="961"/>
                    <a:ext cx="13" cy="41"/>
                  </a:xfrm>
                  <a:custGeom>
                    <a:avLst/>
                    <a:gdLst/>
                    <a:ahLst/>
                    <a:cxnLst>
                      <a:cxn ang="0">
                        <a:pos x="13" y="0"/>
                      </a:cxn>
                      <a:cxn ang="0">
                        <a:pos x="11" y="5"/>
                      </a:cxn>
                      <a:cxn ang="0">
                        <a:pos x="9" y="11"/>
                      </a:cxn>
                      <a:cxn ang="0">
                        <a:pos x="5" y="25"/>
                      </a:cxn>
                      <a:cxn ang="0">
                        <a:pos x="0" y="38"/>
                      </a:cxn>
                      <a:cxn ang="0">
                        <a:pos x="0" y="41"/>
                      </a:cxn>
                      <a:cxn ang="0">
                        <a:pos x="1" y="35"/>
                      </a:cxn>
                      <a:cxn ang="0">
                        <a:pos x="7" y="16"/>
                      </a:cxn>
                      <a:cxn ang="0">
                        <a:pos x="11" y="1"/>
                      </a:cxn>
                      <a:cxn ang="0">
                        <a:pos x="13" y="0"/>
                      </a:cxn>
                      <a:cxn ang="0">
                        <a:pos x="11" y="0"/>
                      </a:cxn>
                      <a:cxn ang="0">
                        <a:pos x="13" y="0"/>
                      </a:cxn>
                      <a:cxn ang="0">
                        <a:pos x="11" y="0"/>
                      </a:cxn>
                      <a:cxn ang="0">
                        <a:pos x="13" y="0"/>
                      </a:cxn>
                      <a:cxn ang="0">
                        <a:pos x="13" y="0"/>
                      </a:cxn>
                    </a:cxnLst>
                    <a:rect l="0" t="0" r="r" b="b"/>
                    <a:pathLst>
                      <a:path w="13" h="41">
                        <a:moveTo>
                          <a:pt x="13" y="0"/>
                        </a:moveTo>
                        <a:lnTo>
                          <a:pt x="11" y="5"/>
                        </a:lnTo>
                        <a:lnTo>
                          <a:pt x="9" y="11"/>
                        </a:lnTo>
                        <a:lnTo>
                          <a:pt x="5" y="25"/>
                        </a:lnTo>
                        <a:lnTo>
                          <a:pt x="0" y="38"/>
                        </a:lnTo>
                        <a:lnTo>
                          <a:pt x="0" y="41"/>
                        </a:lnTo>
                        <a:lnTo>
                          <a:pt x="1" y="35"/>
                        </a:lnTo>
                        <a:lnTo>
                          <a:pt x="7" y="16"/>
                        </a:lnTo>
                        <a:lnTo>
                          <a:pt x="11" y="1"/>
                        </a:lnTo>
                        <a:lnTo>
                          <a:pt x="13" y="0"/>
                        </a:lnTo>
                        <a:lnTo>
                          <a:pt x="11" y="0"/>
                        </a:lnTo>
                        <a:lnTo>
                          <a:pt x="13" y="0"/>
                        </a:lnTo>
                        <a:lnTo>
                          <a:pt x="11" y="0"/>
                        </a:lnTo>
                        <a:lnTo>
                          <a:pt x="13" y="0"/>
                        </a:lnTo>
                        <a:lnTo>
                          <a:pt x="13" y="0"/>
                        </a:lnTo>
                        <a:close/>
                      </a:path>
                    </a:pathLst>
                  </a:custGeom>
                  <a:solidFill>
                    <a:srgbClr val="FF5FFF"/>
                  </a:solidFill>
                  <a:ln w="9525" cmpd="sng">
                    <a:noFill/>
                    <a:round/>
                    <a:headEnd/>
                    <a:tailEnd/>
                  </a:ln>
                </p:spPr>
                <p:txBody>
                  <a:bodyPr/>
                  <a:lstStyle/>
                  <a:p>
                    <a:endParaRPr lang="en-US"/>
                  </a:p>
                </p:txBody>
              </p:sp>
              <p:sp>
                <p:nvSpPr>
                  <p:cNvPr id="455" name="Freeform 679"/>
                  <p:cNvSpPr>
                    <a:spLocks/>
                  </p:cNvSpPr>
                  <p:nvPr/>
                </p:nvSpPr>
                <p:spPr bwMode="auto">
                  <a:xfrm>
                    <a:off x="4861" y="961"/>
                    <a:ext cx="13" cy="41"/>
                  </a:xfrm>
                  <a:custGeom>
                    <a:avLst/>
                    <a:gdLst/>
                    <a:ahLst/>
                    <a:cxnLst>
                      <a:cxn ang="0">
                        <a:pos x="13" y="0"/>
                      </a:cxn>
                      <a:cxn ang="0">
                        <a:pos x="11" y="5"/>
                      </a:cxn>
                      <a:cxn ang="0">
                        <a:pos x="9" y="11"/>
                      </a:cxn>
                      <a:cxn ang="0">
                        <a:pos x="5" y="25"/>
                      </a:cxn>
                      <a:cxn ang="0">
                        <a:pos x="0" y="38"/>
                      </a:cxn>
                      <a:cxn ang="0">
                        <a:pos x="0" y="41"/>
                      </a:cxn>
                    </a:cxnLst>
                    <a:rect l="0" t="0" r="r" b="b"/>
                    <a:pathLst>
                      <a:path w="13" h="41">
                        <a:moveTo>
                          <a:pt x="13" y="0"/>
                        </a:moveTo>
                        <a:lnTo>
                          <a:pt x="11" y="5"/>
                        </a:lnTo>
                        <a:lnTo>
                          <a:pt x="9" y="11"/>
                        </a:lnTo>
                        <a:lnTo>
                          <a:pt x="5" y="25"/>
                        </a:lnTo>
                        <a:lnTo>
                          <a:pt x="0" y="38"/>
                        </a:lnTo>
                        <a:lnTo>
                          <a:pt x="0" y="41"/>
                        </a:lnTo>
                      </a:path>
                    </a:pathLst>
                  </a:custGeom>
                  <a:solidFill>
                    <a:srgbClr val="FF5FFF"/>
                  </a:solidFill>
                  <a:ln w="9525" cmpd="sng">
                    <a:noFill/>
                    <a:prstDash val="solid"/>
                    <a:round/>
                    <a:headEnd/>
                    <a:tailEnd/>
                  </a:ln>
                </p:spPr>
                <p:txBody>
                  <a:bodyPr/>
                  <a:lstStyle/>
                  <a:p>
                    <a:endParaRPr lang="en-US"/>
                  </a:p>
                </p:txBody>
              </p:sp>
              <p:sp>
                <p:nvSpPr>
                  <p:cNvPr id="456" name="Freeform 680"/>
                  <p:cNvSpPr>
                    <a:spLocks/>
                  </p:cNvSpPr>
                  <p:nvPr/>
                </p:nvSpPr>
                <p:spPr bwMode="auto">
                  <a:xfrm>
                    <a:off x="4876" y="884"/>
                    <a:ext cx="14" cy="61"/>
                  </a:xfrm>
                  <a:custGeom>
                    <a:avLst/>
                    <a:gdLst/>
                    <a:ahLst/>
                    <a:cxnLst>
                      <a:cxn ang="0">
                        <a:pos x="10" y="0"/>
                      </a:cxn>
                      <a:cxn ang="0">
                        <a:pos x="8" y="6"/>
                      </a:cxn>
                      <a:cxn ang="0">
                        <a:pos x="5" y="16"/>
                      </a:cxn>
                      <a:cxn ang="0">
                        <a:pos x="3" y="36"/>
                      </a:cxn>
                      <a:cxn ang="0">
                        <a:pos x="0" y="57"/>
                      </a:cxn>
                      <a:cxn ang="0">
                        <a:pos x="0" y="61"/>
                      </a:cxn>
                      <a:cxn ang="0">
                        <a:pos x="0" y="59"/>
                      </a:cxn>
                      <a:cxn ang="0">
                        <a:pos x="1" y="52"/>
                      </a:cxn>
                      <a:cxn ang="0">
                        <a:pos x="5" y="41"/>
                      </a:cxn>
                      <a:cxn ang="0">
                        <a:pos x="12" y="32"/>
                      </a:cxn>
                      <a:cxn ang="0">
                        <a:pos x="14" y="28"/>
                      </a:cxn>
                      <a:cxn ang="0">
                        <a:pos x="14" y="27"/>
                      </a:cxn>
                      <a:cxn ang="0">
                        <a:pos x="14" y="26"/>
                      </a:cxn>
                      <a:cxn ang="0">
                        <a:pos x="14" y="25"/>
                      </a:cxn>
                      <a:cxn ang="0">
                        <a:pos x="14" y="23"/>
                      </a:cxn>
                      <a:cxn ang="0">
                        <a:pos x="13" y="20"/>
                      </a:cxn>
                      <a:cxn ang="0">
                        <a:pos x="11" y="15"/>
                      </a:cxn>
                      <a:cxn ang="0">
                        <a:pos x="11" y="13"/>
                      </a:cxn>
                      <a:cxn ang="0">
                        <a:pos x="10" y="6"/>
                      </a:cxn>
                      <a:cxn ang="0">
                        <a:pos x="10" y="1"/>
                      </a:cxn>
                      <a:cxn ang="0">
                        <a:pos x="10" y="0"/>
                      </a:cxn>
                      <a:cxn ang="0">
                        <a:pos x="9" y="0"/>
                      </a:cxn>
                      <a:cxn ang="0">
                        <a:pos x="10" y="0"/>
                      </a:cxn>
                      <a:cxn ang="0">
                        <a:pos x="9" y="0"/>
                      </a:cxn>
                      <a:cxn ang="0">
                        <a:pos x="10" y="0"/>
                      </a:cxn>
                      <a:cxn ang="0">
                        <a:pos x="10" y="0"/>
                      </a:cxn>
                    </a:cxnLst>
                    <a:rect l="0" t="0" r="r" b="b"/>
                    <a:pathLst>
                      <a:path w="14" h="61">
                        <a:moveTo>
                          <a:pt x="10" y="0"/>
                        </a:moveTo>
                        <a:lnTo>
                          <a:pt x="8" y="6"/>
                        </a:lnTo>
                        <a:lnTo>
                          <a:pt x="5" y="16"/>
                        </a:lnTo>
                        <a:lnTo>
                          <a:pt x="3" y="36"/>
                        </a:lnTo>
                        <a:lnTo>
                          <a:pt x="0" y="57"/>
                        </a:lnTo>
                        <a:lnTo>
                          <a:pt x="0" y="61"/>
                        </a:lnTo>
                        <a:lnTo>
                          <a:pt x="0" y="59"/>
                        </a:lnTo>
                        <a:lnTo>
                          <a:pt x="1" y="52"/>
                        </a:lnTo>
                        <a:lnTo>
                          <a:pt x="5" y="41"/>
                        </a:lnTo>
                        <a:lnTo>
                          <a:pt x="12" y="32"/>
                        </a:lnTo>
                        <a:lnTo>
                          <a:pt x="14" y="28"/>
                        </a:lnTo>
                        <a:lnTo>
                          <a:pt x="14" y="27"/>
                        </a:lnTo>
                        <a:lnTo>
                          <a:pt x="14" y="26"/>
                        </a:lnTo>
                        <a:lnTo>
                          <a:pt x="14" y="25"/>
                        </a:lnTo>
                        <a:lnTo>
                          <a:pt x="14" y="23"/>
                        </a:lnTo>
                        <a:lnTo>
                          <a:pt x="13" y="20"/>
                        </a:lnTo>
                        <a:lnTo>
                          <a:pt x="11" y="15"/>
                        </a:lnTo>
                        <a:lnTo>
                          <a:pt x="11" y="13"/>
                        </a:lnTo>
                        <a:lnTo>
                          <a:pt x="10" y="6"/>
                        </a:lnTo>
                        <a:lnTo>
                          <a:pt x="10" y="1"/>
                        </a:lnTo>
                        <a:lnTo>
                          <a:pt x="10" y="0"/>
                        </a:lnTo>
                        <a:lnTo>
                          <a:pt x="9" y="0"/>
                        </a:lnTo>
                        <a:lnTo>
                          <a:pt x="10" y="0"/>
                        </a:lnTo>
                        <a:lnTo>
                          <a:pt x="9" y="0"/>
                        </a:lnTo>
                        <a:lnTo>
                          <a:pt x="10" y="0"/>
                        </a:lnTo>
                        <a:lnTo>
                          <a:pt x="10" y="0"/>
                        </a:lnTo>
                        <a:close/>
                      </a:path>
                    </a:pathLst>
                  </a:custGeom>
                  <a:solidFill>
                    <a:srgbClr val="FF5FFF"/>
                  </a:solidFill>
                  <a:ln w="9525" cmpd="sng">
                    <a:noFill/>
                    <a:round/>
                    <a:headEnd/>
                    <a:tailEnd/>
                  </a:ln>
                </p:spPr>
                <p:txBody>
                  <a:bodyPr/>
                  <a:lstStyle/>
                  <a:p>
                    <a:endParaRPr lang="en-US"/>
                  </a:p>
                </p:txBody>
              </p:sp>
              <p:sp>
                <p:nvSpPr>
                  <p:cNvPr id="457" name="Freeform 681"/>
                  <p:cNvSpPr>
                    <a:spLocks/>
                  </p:cNvSpPr>
                  <p:nvPr/>
                </p:nvSpPr>
                <p:spPr bwMode="auto">
                  <a:xfrm>
                    <a:off x="4876" y="884"/>
                    <a:ext cx="14" cy="61"/>
                  </a:xfrm>
                  <a:custGeom>
                    <a:avLst/>
                    <a:gdLst/>
                    <a:ahLst/>
                    <a:cxnLst>
                      <a:cxn ang="0">
                        <a:pos x="10" y="0"/>
                      </a:cxn>
                      <a:cxn ang="0">
                        <a:pos x="8" y="6"/>
                      </a:cxn>
                      <a:cxn ang="0">
                        <a:pos x="5" y="16"/>
                      </a:cxn>
                      <a:cxn ang="0">
                        <a:pos x="3" y="36"/>
                      </a:cxn>
                      <a:cxn ang="0">
                        <a:pos x="0" y="57"/>
                      </a:cxn>
                      <a:cxn ang="0">
                        <a:pos x="0" y="61"/>
                      </a:cxn>
                      <a:cxn ang="0">
                        <a:pos x="0" y="59"/>
                      </a:cxn>
                      <a:cxn ang="0">
                        <a:pos x="1" y="52"/>
                      </a:cxn>
                      <a:cxn ang="0">
                        <a:pos x="5" y="41"/>
                      </a:cxn>
                      <a:cxn ang="0">
                        <a:pos x="12" y="32"/>
                      </a:cxn>
                      <a:cxn ang="0">
                        <a:pos x="14" y="28"/>
                      </a:cxn>
                      <a:cxn ang="0">
                        <a:pos x="14" y="27"/>
                      </a:cxn>
                      <a:cxn ang="0">
                        <a:pos x="14" y="26"/>
                      </a:cxn>
                      <a:cxn ang="0">
                        <a:pos x="14" y="25"/>
                      </a:cxn>
                      <a:cxn ang="0">
                        <a:pos x="14" y="23"/>
                      </a:cxn>
                      <a:cxn ang="0">
                        <a:pos x="13" y="20"/>
                      </a:cxn>
                      <a:cxn ang="0">
                        <a:pos x="11" y="15"/>
                      </a:cxn>
                      <a:cxn ang="0">
                        <a:pos x="11" y="13"/>
                      </a:cxn>
                      <a:cxn ang="0">
                        <a:pos x="10" y="6"/>
                      </a:cxn>
                      <a:cxn ang="0">
                        <a:pos x="10" y="1"/>
                      </a:cxn>
                      <a:cxn ang="0">
                        <a:pos x="10" y="0"/>
                      </a:cxn>
                      <a:cxn ang="0">
                        <a:pos x="9" y="0"/>
                      </a:cxn>
                      <a:cxn ang="0">
                        <a:pos x="10" y="0"/>
                      </a:cxn>
                      <a:cxn ang="0">
                        <a:pos x="9" y="0"/>
                      </a:cxn>
                      <a:cxn ang="0">
                        <a:pos x="10" y="0"/>
                      </a:cxn>
                    </a:cxnLst>
                    <a:rect l="0" t="0" r="r" b="b"/>
                    <a:pathLst>
                      <a:path w="14" h="61">
                        <a:moveTo>
                          <a:pt x="10" y="0"/>
                        </a:moveTo>
                        <a:lnTo>
                          <a:pt x="8" y="6"/>
                        </a:lnTo>
                        <a:lnTo>
                          <a:pt x="5" y="16"/>
                        </a:lnTo>
                        <a:lnTo>
                          <a:pt x="3" y="36"/>
                        </a:lnTo>
                        <a:lnTo>
                          <a:pt x="0" y="57"/>
                        </a:lnTo>
                        <a:lnTo>
                          <a:pt x="0" y="61"/>
                        </a:lnTo>
                        <a:lnTo>
                          <a:pt x="0" y="59"/>
                        </a:lnTo>
                        <a:lnTo>
                          <a:pt x="1" y="52"/>
                        </a:lnTo>
                        <a:lnTo>
                          <a:pt x="5" y="41"/>
                        </a:lnTo>
                        <a:lnTo>
                          <a:pt x="12" y="32"/>
                        </a:lnTo>
                        <a:lnTo>
                          <a:pt x="14" y="28"/>
                        </a:lnTo>
                        <a:lnTo>
                          <a:pt x="14" y="27"/>
                        </a:lnTo>
                        <a:lnTo>
                          <a:pt x="14" y="26"/>
                        </a:lnTo>
                        <a:lnTo>
                          <a:pt x="14" y="25"/>
                        </a:lnTo>
                        <a:lnTo>
                          <a:pt x="14" y="23"/>
                        </a:lnTo>
                        <a:lnTo>
                          <a:pt x="13" y="20"/>
                        </a:lnTo>
                        <a:lnTo>
                          <a:pt x="11" y="15"/>
                        </a:lnTo>
                        <a:lnTo>
                          <a:pt x="11" y="13"/>
                        </a:lnTo>
                        <a:lnTo>
                          <a:pt x="10" y="6"/>
                        </a:lnTo>
                        <a:lnTo>
                          <a:pt x="10" y="1"/>
                        </a:lnTo>
                        <a:lnTo>
                          <a:pt x="10" y="0"/>
                        </a:lnTo>
                        <a:lnTo>
                          <a:pt x="9" y="0"/>
                        </a:lnTo>
                        <a:lnTo>
                          <a:pt x="10" y="0"/>
                        </a:lnTo>
                        <a:lnTo>
                          <a:pt x="9" y="0"/>
                        </a:lnTo>
                        <a:lnTo>
                          <a:pt x="10" y="0"/>
                        </a:lnTo>
                      </a:path>
                    </a:pathLst>
                  </a:custGeom>
                  <a:solidFill>
                    <a:srgbClr val="FF5FFF"/>
                  </a:solidFill>
                  <a:ln w="9525" cmpd="sng">
                    <a:noFill/>
                    <a:prstDash val="solid"/>
                    <a:round/>
                    <a:headEnd/>
                    <a:tailEnd/>
                  </a:ln>
                </p:spPr>
                <p:txBody>
                  <a:bodyPr/>
                  <a:lstStyle/>
                  <a:p>
                    <a:endParaRPr lang="en-US"/>
                  </a:p>
                </p:txBody>
              </p:sp>
              <p:sp>
                <p:nvSpPr>
                  <p:cNvPr id="458" name="Freeform 682"/>
                  <p:cNvSpPr>
                    <a:spLocks/>
                  </p:cNvSpPr>
                  <p:nvPr/>
                </p:nvSpPr>
                <p:spPr bwMode="auto">
                  <a:xfrm>
                    <a:off x="4834" y="846"/>
                    <a:ext cx="30" cy="104"/>
                  </a:xfrm>
                  <a:custGeom>
                    <a:avLst/>
                    <a:gdLst/>
                    <a:ahLst/>
                    <a:cxnLst>
                      <a:cxn ang="0">
                        <a:pos x="30" y="0"/>
                      </a:cxn>
                      <a:cxn ang="0">
                        <a:pos x="28" y="6"/>
                      </a:cxn>
                      <a:cxn ang="0">
                        <a:pos x="24" y="22"/>
                      </a:cxn>
                      <a:cxn ang="0">
                        <a:pos x="15" y="63"/>
                      </a:cxn>
                      <a:cxn ang="0">
                        <a:pos x="2" y="98"/>
                      </a:cxn>
                      <a:cxn ang="0">
                        <a:pos x="0" y="104"/>
                      </a:cxn>
                      <a:cxn ang="0">
                        <a:pos x="0" y="99"/>
                      </a:cxn>
                      <a:cxn ang="0">
                        <a:pos x="4" y="83"/>
                      </a:cxn>
                      <a:cxn ang="0">
                        <a:pos x="14" y="44"/>
                      </a:cxn>
                      <a:cxn ang="0">
                        <a:pos x="15" y="27"/>
                      </a:cxn>
                      <a:cxn ang="0">
                        <a:pos x="14" y="21"/>
                      </a:cxn>
                      <a:cxn ang="0">
                        <a:pos x="10" y="18"/>
                      </a:cxn>
                      <a:cxn ang="0">
                        <a:pos x="7" y="15"/>
                      </a:cxn>
                      <a:cxn ang="0">
                        <a:pos x="7" y="15"/>
                      </a:cxn>
                      <a:cxn ang="0">
                        <a:pos x="10" y="13"/>
                      </a:cxn>
                      <a:cxn ang="0">
                        <a:pos x="21" y="6"/>
                      </a:cxn>
                      <a:cxn ang="0">
                        <a:pos x="29" y="1"/>
                      </a:cxn>
                      <a:cxn ang="0">
                        <a:pos x="30" y="0"/>
                      </a:cxn>
                      <a:cxn ang="0">
                        <a:pos x="29" y="0"/>
                      </a:cxn>
                      <a:cxn ang="0">
                        <a:pos x="30" y="0"/>
                      </a:cxn>
                      <a:cxn ang="0">
                        <a:pos x="29" y="0"/>
                      </a:cxn>
                      <a:cxn ang="0">
                        <a:pos x="30" y="0"/>
                      </a:cxn>
                      <a:cxn ang="0">
                        <a:pos x="30" y="0"/>
                      </a:cxn>
                    </a:cxnLst>
                    <a:rect l="0" t="0" r="r" b="b"/>
                    <a:pathLst>
                      <a:path w="30" h="104">
                        <a:moveTo>
                          <a:pt x="30" y="0"/>
                        </a:moveTo>
                        <a:lnTo>
                          <a:pt x="28" y="6"/>
                        </a:lnTo>
                        <a:lnTo>
                          <a:pt x="24" y="22"/>
                        </a:lnTo>
                        <a:lnTo>
                          <a:pt x="15" y="63"/>
                        </a:lnTo>
                        <a:lnTo>
                          <a:pt x="2" y="98"/>
                        </a:lnTo>
                        <a:lnTo>
                          <a:pt x="0" y="104"/>
                        </a:lnTo>
                        <a:lnTo>
                          <a:pt x="0" y="99"/>
                        </a:lnTo>
                        <a:lnTo>
                          <a:pt x="4" y="83"/>
                        </a:lnTo>
                        <a:lnTo>
                          <a:pt x="14" y="44"/>
                        </a:lnTo>
                        <a:lnTo>
                          <a:pt x="15" y="27"/>
                        </a:lnTo>
                        <a:lnTo>
                          <a:pt x="14" y="21"/>
                        </a:lnTo>
                        <a:lnTo>
                          <a:pt x="10" y="18"/>
                        </a:lnTo>
                        <a:lnTo>
                          <a:pt x="7" y="15"/>
                        </a:lnTo>
                        <a:lnTo>
                          <a:pt x="7" y="15"/>
                        </a:lnTo>
                        <a:lnTo>
                          <a:pt x="10" y="13"/>
                        </a:lnTo>
                        <a:lnTo>
                          <a:pt x="21" y="6"/>
                        </a:lnTo>
                        <a:lnTo>
                          <a:pt x="29" y="1"/>
                        </a:lnTo>
                        <a:lnTo>
                          <a:pt x="30" y="0"/>
                        </a:lnTo>
                        <a:lnTo>
                          <a:pt x="29" y="0"/>
                        </a:lnTo>
                        <a:lnTo>
                          <a:pt x="30" y="0"/>
                        </a:lnTo>
                        <a:lnTo>
                          <a:pt x="29" y="0"/>
                        </a:lnTo>
                        <a:lnTo>
                          <a:pt x="30" y="0"/>
                        </a:lnTo>
                        <a:lnTo>
                          <a:pt x="30" y="0"/>
                        </a:lnTo>
                        <a:close/>
                      </a:path>
                    </a:pathLst>
                  </a:custGeom>
                  <a:solidFill>
                    <a:srgbClr val="FF5FFF"/>
                  </a:solidFill>
                  <a:ln w="9525" cmpd="sng">
                    <a:noFill/>
                    <a:round/>
                    <a:headEnd/>
                    <a:tailEnd/>
                  </a:ln>
                </p:spPr>
                <p:txBody>
                  <a:bodyPr/>
                  <a:lstStyle/>
                  <a:p>
                    <a:endParaRPr lang="en-US"/>
                  </a:p>
                </p:txBody>
              </p:sp>
              <p:sp>
                <p:nvSpPr>
                  <p:cNvPr id="459" name="Freeform 683"/>
                  <p:cNvSpPr>
                    <a:spLocks/>
                  </p:cNvSpPr>
                  <p:nvPr/>
                </p:nvSpPr>
                <p:spPr bwMode="auto">
                  <a:xfrm>
                    <a:off x="4834" y="846"/>
                    <a:ext cx="30" cy="104"/>
                  </a:xfrm>
                  <a:custGeom>
                    <a:avLst/>
                    <a:gdLst/>
                    <a:ahLst/>
                    <a:cxnLst>
                      <a:cxn ang="0">
                        <a:pos x="30" y="0"/>
                      </a:cxn>
                      <a:cxn ang="0">
                        <a:pos x="28" y="6"/>
                      </a:cxn>
                      <a:cxn ang="0">
                        <a:pos x="24" y="22"/>
                      </a:cxn>
                      <a:cxn ang="0">
                        <a:pos x="15" y="63"/>
                      </a:cxn>
                      <a:cxn ang="0">
                        <a:pos x="2" y="98"/>
                      </a:cxn>
                      <a:cxn ang="0">
                        <a:pos x="0" y="104"/>
                      </a:cxn>
                      <a:cxn ang="0">
                        <a:pos x="0" y="99"/>
                      </a:cxn>
                      <a:cxn ang="0">
                        <a:pos x="4" y="83"/>
                      </a:cxn>
                      <a:cxn ang="0">
                        <a:pos x="14" y="44"/>
                      </a:cxn>
                      <a:cxn ang="0">
                        <a:pos x="15" y="27"/>
                      </a:cxn>
                      <a:cxn ang="0">
                        <a:pos x="14" y="21"/>
                      </a:cxn>
                      <a:cxn ang="0">
                        <a:pos x="10" y="18"/>
                      </a:cxn>
                      <a:cxn ang="0">
                        <a:pos x="7" y="15"/>
                      </a:cxn>
                      <a:cxn ang="0">
                        <a:pos x="7" y="15"/>
                      </a:cxn>
                      <a:cxn ang="0">
                        <a:pos x="10" y="13"/>
                      </a:cxn>
                      <a:cxn ang="0">
                        <a:pos x="21" y="6"/>
                      </a:cxn>
                      <a:cxn ang="0">
                        <a:pos x="29" y="1"/>
                      </a:cxn>
                      <a:cxn ang="0">
                        <a:pos x="30" y="0"/>
                      </a:cxn>
                      <a:cxn ang="0">
                        <a:pos x="29" y="0"/>
                      </a:cxn>
                      <a:cxn ang="0">
                        <a:pos x="30" y="0"/>
                      </a:cxn>
                      <a:cxn ang="0">
                        <a:pos x="29" y="0"/>
                      </a:cxn>
                      <a:cxn ang="0">
                        <a:pos x="30" y="0"/>
                      </a:cxn>
                    </a:cxnLst>
                    <a:rect l="0" t="0" r="r" b="b"/>
                    <a:pathLst>
                      <a:path w="30" h="104">
                        <a:moveTo>
                          <a:pt x="30" y="0"/>
                        </a:moveTo>
                        <a:lnTo>
                          <a:pt x="28" y="6"/>
                        </a:lnTo>
                        <a:lnTo>
                          <a:pt x="24" y="22"/>
                        </a:lnTo>
                        <a:lnTo>
                          <a:pt x="15" y="63"/>
                        </a:lnTo>
                        <a:lnTo>
                          <a:pt x="2" y="98"/>
                        </a:lnTo>
                        <a:lnTo>
                          <a:pt x="0" y="104"/>
                        </a:lnTo>
                        <a:lnTo>
                          <a:pt x="0" y="99"/>
                        </a:lnTo>
                        <a:lnTo>
                          <a:pt x="4" y="83"/>
                        </a:lnTo>
                        <a:lnTo>
                          <a:pt x="14" y="44"/>
                        </a:lnTo>
                        <a:lnTo>
                          <a:pt x="15" y="27"/>
                        </a:lnTo>
                        <a:lnTo>
                          <a:pt x="14" y="21"/>
                        </a:lnTo>
                        <a:lnTo>
                          <a:pt x="10" y="18"/>
                        </a:lnTo>
                        <a:lnTo>
                          <a:pt x="7" y="15"/>
                        </a:lnTo>
                        <a:lnTo>
                          <a:pt x="7" y="15"/>
                        </a:lnTo>
                        <a:lnTo>
                          <a:pt x="10" y="13"/>
                        </a:lnTo>
                        <a:lnTo>
                          <a:pt x="21" y="6"/>
                        </a:lnTo>
                        <a:lnTo>
                          <a:pt x="29" y="1"/>
                        </a:lnTo>
                        <a:lnTo>
                          <a:pt x="30" y="0"/>
                        </a:lnTo>
                        <a:lnTo>
                          <a:pt x="29" y="0"/>
                        </a:lnTo>
                        <a:lnTo>
                          <a:pt x="30" y="0"/>
                        </a:lnTo>
                        <a:lnTo>
                          <a:pt x="29" y="0"/>
                        </a:lnTo>
                        <a:lnTo>
                          <a:pt x="30" y="0"/>
                        </a:lnTo>
                      </a:path>
                    </a:pathLst>
                  </a:custGeom>
                  <a:solidFill>
                    <a:srgbClr val="FF5FFF"/>
                  </a:solidFill>
                  <a:ln w="9525" cmpd="sng">
                    <a:noFill/>
                    <a:prstDash val="solid"/>
                    <a:round/>
                    <a:headEnd/>
                    <a:tailEnd/>
                  </a:ln>
                </p:spPr>
                <p:txBody>
                  <a:bodyPr/>
                  <a:lstStyle/>
                  <a:p>
                    <a:endParaRPr lang="en-US"/>
                  </a:p>
                </p:txBody>
              </p:sp>
              <p:sp>
                <p:nvSpPr>
                  <p:cNvPr id="460" name="Freeform 684"/>
                  <p:cNvSpPr>
                    <a:spLocks/>
                  </p:cNvSpPr>
                  <p:nvPr/>
                </p:nvSpPr>
                <p:spPr bwMode="auto">
                  <a:xfrm>
                    <a:off x="4781" y="987"/>
                    <a:ext cx="45" cy="75"/>
                  </a:xfrm>
                  <a:custGeom>
                    <a:avLst/>
                    <a:gdLst/>
                    <a:ahLst/>
                    <a:cxnLst>
                      <a:cxn ang="0">
                        <a:pos x="1" y="55"/>
                      </a:cxn>
                      <a:cxn ang="0">
                        <a:pos x="4" y="58"/>
                      </a:cxn>
                      <a:cxn ang="0">
                        <a:pos x="9" y="58"/>
                      </a:cxn>
                      <a:cxn ang="0">
                        <a:pos x="13" y="58"/>
                      </a:cxn>
                      <a:cxn ang="0">
                        <a:pos x="17" y="55"/>
                      </a:cxn>
                      <a:cxn ang="0">
                        <a:pos x="20" y="53"/>
                      </a:cxn>
                      <a:cxn ang="0">
                        <a:pos x="24" y="49"/>
                      </a:cxn>
                      <a:cxn ang="0">
                        <a:pos x="29" y="41"/>
                      </a:cxn>
                      <a:cxn ang="0">
                        <a:pos x="35" y="31"/>
                      </a:cxn>
                      <a:cxn ang="0">
                        <a:pos x="38" y="20"/>
                      </a:cxn>
                      <a:cxn ang="0">
                        <a:pos x="39" y="20"/>
                      </a:cxn>
                      <a:cxn ang="0">
                        <a:pos x="39" y="18"/>
                      </a:cxn>
                      <a:cxn ang="0">
                        <a:pos x="43" y="8"/>
                      </a:cxn>
                      <a:cxn ang="0">
                        <a:pos x="44" y="1"/>
                      </a:cxn>
                      <a:cxn ang="0">
                        <a:pos x="45" y="0"/>
                      </a:cxn>
                      <a:cxn ang="0">
                        <a:pos x="43" y="7"/>
                      </a:cxn>
                      <a:cxn ang="0">
                        <a:pos x="39" y="19"/>
                      </a:cxn>
                      <a:cxn ang="0">
                        <a:pos x="29" y="42"/>
                      </a:cxn>
                      <a:cxn ang="0">
                        <a:pos x="16" y="64"/>
                      </a:cxn>
                      <a:cxn ang="0">
                        <a:pos x="12" y="69"/>
                      </a:cxn>
                      <a:cxn ang="0">
                        <a:pos x="11" y="70"/>
                      </a:cxn>
                      <a:cxn ang="0">
                        <a:pos x="9" y="72"/>
                      </a:cxn>
                      <a:cxn ang="0">
                        <a:pos x="4" y="75"/>
                      </a:cxn>
                      <a:cxn ang="0">
                        <a:pos x="0" y="74"/>
                      </a:cxn>
                      <a:cxn ang="0">
                        <a:pos x="0" y="71"/>
                      </a:cxn>
                      <a:cxn ang="0">
                        <a:pos x="0" y="69"/>
                      </a:cxn>
                      <a:cxn ang="0">
                        <a:pos x="0" y="62"/>
                      </a:cxn>
                      <a:cxn ang="0">
                        <a:pos x="0" y="57"/>
                      </a:cxn>
                      <a:cxn ang="0">
                        <a:pos x="1" y="55"/>
                      </a:cxn>
                      <a:cxn ang="0">
                        <a:pos x="0" y="55"/>
                      </a:cxn>
                      <a:cxn ang="0">
                        <a:pos x="1" y="55"/>
                      </a:cxn>
                      <a:cxn ang="0">
                        <a:pos x="0" y="55"/>
                      </a:cxn>
                      <a:cxn ang="0">
                        <a:pos x="1" y="55"/>
                      </a:cxn>
                      <a:cxn ang="0">
                        <a:pos x="1" y="55"/>
                      </a:cxn>
                    </a:cxnLst>
                    <a:rect l="0" t="0" r="r" b="b"/>
                    <a:pathLst>
                      <a:path w="45" h="75">
                        <a:moveTo>
                          <a:pt x="1" y="55"/>
                        </a:moveTo>
                        <a:lnTo>
                          <a:pt x="4" y="58"/>
                        </a:lnTo>
                        <a:lnTo>
                          <a:pt x="9" y="58"/>
                        </a:lnTo>
                        <a:lnTo>
                          <a:pt x="13" y="58"/>
                        </a:lnTo>
                        <a:lnTo>
                          <a:pt x="17" y="55"/>
                        </a:lnTo>
                        <a:lnTo>
                          <a:pt x="20" y="53"/>
                        </a:lnTo>
                        <a:lnTo>
                          <a:pt x="24" y="49"/>
                        </a:lnTo>
                        <a:lnTo>
                          <a:pt x="29" y="41"/>
                        </a:lnTo>
                        <a:lnTo>
                          <a:pt x="35" y="31"/>
                        </a:lnTo>
                        <a:lnTo>
                          <a:pt x="38" y="20"/>
                        </a:lnTo>
                        <a:lnTo>
                          <a:pt x="39" y="20"/>
                        </a:lnTo>
                        <a:lnTo>
                          <a:pt x="39" y="18"/>
                        </a:lnTo>
                        <a:lnTo>
                          <a:pt x="43" y="8"/>
                        </a:lnTo>
                        <a:lnTo>
                          <a:pt x="44" y="1"/>
                        </a:lnTo>
                        <a:lnTo>
                          <a:pt x="45" y="0"/>
                        </a:lnTo>
                        <a:lnTo>
                          <a:pt x="43" y="7"/>
                        </a:lnTo>
                        <a:lnTo>
                          <a:pt x="39" y="19"/>
                        </a:lnTo>
                        <a:lnTo>
                          <a:pt x="29" y="42"/>
                        </a:lnTo>
                        <a:lnTo>
                          <a:pt x="16" y="64"/>
                        </a:lnTo>
                        <a:lnTo>
                          <a:pt x="12" y="69"/>
                        </a:lnTo>
                        <a:lnTo>
                          <a:pt x="11" y="70"/>
                        </a:lnTo>
                        <a:lnTo>
                          <a:pt x="9" y="72"/>
                        </a:lnTo>
                        <a:lnTo>
                          <a:pt x="4" y="75"/>
                        </a:lnTo>
                        <a:lnTo>
                          <a:pt x="0" y="74"/>
                        </a:lnTo>
                        <a:lnTo>
                          <a:pt x="0" y="71"/>
                        </a:lnTo>
                        <a:lnTo>
                          <a:pt x="0" y="69"/>
                        </a:lnTo>
                        <a:lnTo>
                          <a:pt x="0" y="62"/>
                        </a:lnTo>
                        <a:lnTo>
                          <a:pt x="0" y="57"/>
                        </a:lnTo>
                        <a:lnTo>
                          <a:pt x="1" y="55"/>
                        </a:lnTo>
                        <a:lnTo>
                          <a:pt x="0" y="55"/>
                        </a:lnTo>
                        <a:lnTo>
                          <a:pt x="1" y="55"/>
                        </a:lnTo>
                        <a:lnTo>
                          <a:pt x="0" y="55"/>
                        </a:lnTo>
                        <a:lnTo>
                          <a:pt x="1" y="55"/>
                        </a:lnTo>
                        <a:lnTo>
                          <a:pt x="1" y="55"/>
                        </a:lnTo>
                        <a:close/>
                      </a:path>
                    </a:pathLst>
                  </a:custGeom>
                  <a:solidFill>
                    <a:srgbClr val="FF5FFF"/>
                  </a:solidFill>
                  <a:ln w="9525" cmpd="sng">
                    <a:noFill/>
                    <a:round/>
                    <a:headEnd/>
                    <a:tailEnd/>
                  </a:ln>
                </p:spPr>
                <p:txBody>
                  <a:bodyPr/>
                  <a:lstStyle/>
                  <a:p>
                    <a:endParaRPr lang="en-US"/>
                  </a:p>
                </p:txBody>
              </p:sp>
              <p:sp>
                <p:nvSpPr>
                  <p:cNvPr id="461" name="Freeform 685"/>
                  <p:cNvSpPr>
                    <a:spLocks/>
                  </p:cNvSpPr>
                  <p:nvPr/>
                </p:nvSpPr>
                <p:spPr bwMode="auto">
                  <a:xfrm>
                    <a:off x="4781" y="987"/>
                    <a:ext cx="45" cy="75"/>
                  </a:xfrm>
                  <a:custGeom>
                    <a:avLst/>
                    <a:gdLst/>
                    <a:ahLst/>
                    <a:cxnLst>
                      <a:cxn ang="0">
                        <a:pos x="1" y="55"/>
                      </a:cxn>
                      <a:cxn ang="0">
                        <a:pos x="4" y="58"/>
                      </a:cxn>
                      <a:cxn ang="0">
                        <a:pos x="9" y="58"/>
                      </a:cxn>
                      <a:cxn ang="0">
                        <a:pos x="13" y="58"/>
                      </a:cxn>
                      <a:cxn ang="0">
                        <a:pos x="17" y="55"/>
                      </a:cxn>
                      <a:cxn ang="0">
                        <a:pos x="20" y="53"/>
                      </a:cxn>
                      <a:cxn ang="0">
                        <a:pos x="24" y="49"/>
                      </a:cxn>
                      <a:cxn ang="0">
                        <a:pos x="29" y="41"/>
                      </a:cxn>
                      <a:cxn ang="0">
                        <a:pos x="35" y="31"/>
                      </a:cxn>
                      <a:cxn ang="0">
                        <a:pos x="38" y="20"/>
                      </a:cxn>
                      <a:cxn ang="0">
                        <a:pos x="39" y="20"/>
                      </a:cxn>
                      <a:cxn ang="0">
                        <a:pos x="39" y="18"/>
                      </a:cxn>
                      <a:cxn ang="0">
                        <a:pos x="43" y="8"/>
                      </a:cxn>
                      <a:cxn ang="0">
                        <a:pos x="44" y="1"/>
                      </a:cxn>
                      <a:cxn ang="0">
                        <a:pos x="45" y="0"/>
                      </a:cxn>
                      <a:cxn ang="0">
                        <a:pos x="43" y="7"/>
                      </a:cxn>
                      <a:cxn ang="0">
                        <a:pos x="39" y="19"/>
                      </a:cxn>
                      <a:cxn ang="0">
                        <a:pos x="29" y="42"/>
                      </a:cxn>
                      <a:cxn ang="0">
                        <a:pos x="16" y="64"/>
                      </a:cxn>
                      <a:cxn ang="0">
                        <a:pos x="12" y="69"/>
                      </a:cxn>
                      <a:cxn ang="0">
                        <a:pos x="11" y="70"/>
                      </a:cxn>
                      <a:cxn ang="0">
                        <a:pos x="9" y="72"/>
                      </a:cxn>
                      <a:cxn ang="0">
                        <a:pos x="4" y="75"/>
                      </a:cxn>
                      <a:cxn ang="0">
                        <a:pos x="0" y="74"/>
                      </a:cxn>
                      <a:cxn ang="0">
                        <a:pos x="0" y="71"/>
                      </a:cxn>
                    </a:cxnLst>
                    <a:rect l="0" t="0" r="r" b="b"/>
                    <a:pathLst>
                      <a:path w="45" h="75">
                        <a:moveTo>
                          <a:pt x="1" y="55"/>
                        </a:moveTo>
                        <a:lnTo>
                          <a:pt x="4" y="58"/>
                        </a:lnTo>
                        <a:lnTo>
                          <a:pt x="9" y="58"/>
                        </a:lnTo>
                        <a:lnTo>
                          <a:pt x="13" y="58"/>
                        </a:lnTo>
                        <a:lnTo>
                          <a:pt x="17" y="55"/>
                        </a:lnTo>
                        <a:lnTo>
                          <a:pt x="20" y="53"/>
                        </a:lnTo>
                        <a:lnTo>
                          <a:pt x="24" y="49"/>
                        </a:lnTo>
                        <a:lnTo>
                          <a:pt x="29" y="41"/>
                        </a:lnTo>
                        <a:lnTo>
                          <a:pt x="35" y="31"/>
                        </a:lnTo>
                        <a:lnTo>
                          <a:pt x="38" y="20"/>
                        </a:lnTo>
                        <a:lnTo>
                          <a:pt x="39" y="20"/>
                        </a:lnTo>
                        <a:lnTo>
                          <a:pt x="39" y="18"/>
                        </a:lnTo>
                        <a:lnTo>
                          <a:pt x="43" y="8"/>
                        </a:lnTo>
                        <a:lnTo>
                          <a:pt x="44" y="1"/>
                        </a:lnTo>
                        <a:lnTo>
                          <a:pt x="45" y="0"/>
                        </a:lnTo>
                        <a:lnTo>
                          <a:pt x="43" y="7"/>
                        </a:lnTo>
                        <a:lnTo>
                          <a:pt x="39" y="19"/>
                        </a:lnTo>
                        <a:lnTo>
                          <a:pt x="29" y="42"/>
                        </a:lnTo>
                        <a:lnTo>
                          <a:pt x="16" y="64"/>
                        </a:lnTo>
                        <a:lnTo>
                          <a:pt x="12" y="69"/>
                        </a:lnTo>
                        <a:lnTo>
                          <a:pt x="11" y="70"/>
                        </a:lnTo>
                        <a:lnTo>
                          <a:pt x="9" y="72"/>
                        </a:lnTo>
                        <a:lnTo>
                          <a:pt x="4" y="75"/>
                        </a:lnTo>
                        <a:lnTo>
                          <a:pt x="0" y="74"/>
                        </a:lnTo>
                        <a:lnTo>
                          <a:pt x="0" y="71"/>
                        </a:lnTo>
                      </a:path>
                    </a:pathLst>
                  </a:custGeom>
                  <a:solidFill>
                    <a:srgbClr val="FF5FFF"/>
                  </a:solidFill>
                  <a:ln w="9525" cmpd="sng">
                    <a:noFill/>
                    <a:prstDash val="solid"/>
                    <a:round/>
                    <a:headEnd/>
                    <a:tailEnd/>
                  </a:ln>
                </p:spPr>
                <p:txBody>
                  <a:bodyPr/>
                  <a:lstStyle/>
                  <a:p>
                    <a:endParaRPr lang="en-US"/>
                  </a:p>
                </p:txBody>
              </p:sp>
              <p:sp>
                <p:nvSpPr>
                  <p:cNvPr id="462" name="Freeform 686"/>
                  <p:cNvSpPr>
                    <a:spLocks/>
                  </p:cNvSpPr>
                  <p:nvPr/>
                </p:nvSpPr>
                <p:spPr bwMode="auto">
                  <a:xfrm>
                    <a:off x="4783" y="1039"/>
                    <a:ext cx="22" cy="22"/>
                  </a:xfrm>
                  <a:custGeom>
                    <a:avLst/>
                    <a:gdLst/>
                    <a:ahLst/>
                    <a:cxnLst>
                      <a:cxn ang="0">
                        <a:pos x="22" y="0"/>
                      </a:cxn>
                      <a:cxn ang="0">
                        <a:pos x="19" y="2"/>
                      </a:cxn>
                      <a:cxn ang="0">
                        <a:pos x="16" y="7"/>
                      </a:cxn>
                      <a:cxn ang="0">
                        <a:pos x="10" y="16"/>
                      </a:cxn>
                      <a:cxn ang="0">
                        <a:pos x="7" y="19"/>
                      </a:cxn>
                      <a:cxn ang="0">
                        <a:pos x="2" y="22"/>
                      </a:cxn>
                      <a:cxn ang="0">
                        <a:pos x="0" y="22"/>
                      </a:cxn>
                    </a:cxnLst>
                    <a:rect l="0" t="0" r="r" b="b"/>
                    <a:pathLst>
                      <a:path w="22" h="22">
                        <a:moveTo>
                          <a:pt x="22" y="0"/>
                        </a:moveTo>
                        <a:lnTo>
                          <a:pt x="19" y="2"/>
                        </a:lnTo>
                        <a:lnTo>
                          <a:pt x="16" y="7"/>
                        </a:lnTo>
                        <a:lnTo>
                          <a:pt x="10" y="16"/>
                        </a:lnTo>
                        <a:lnTo>
                          <a:pt x="7" y="19"/>
                        </a:lnTo>
                        <a:lnTo>
                          <a:pt x="2" y="22"/>
                        </a:lnTo>
                        <a:lnTo>
                          <a:pt x="0" y="22"/>
                        </a:lnTo>
                      </a:path>
                    </a:pathLst>
                  </a:custGeom>
                  <a:solidFill>
                    <a:srgbClr val="FF5FFF"/>
                  </a:solidFill>
                  <a:ln w="9525" cmpd="sng">
                    <a:noFill/>
                    <a:prstDash val="solid"/>
                    <a:round/>
                    <a:headEnd/>
                    <a:tailEnd/>
                  </a:ln>
                </p:spPr>
                <p:txBody>
                  <a:bodyPr/>
                  <a:lstStyle/>
                  <a:p>
                    <a:endParaRPr lang="en-US"/>
                  </a:p>
                </p:txBody>
              </p:sp>
              <p:sp>
                <p:nvSpPr>
                  <p:cNvPr id="463" name="Freeform 687"/>
                  <p:cNvSpPr>
                    <a:spLocks/>
                  </p:cNvSpPr>
                  <p:nvPr/>
                </p:nvSpPr>
                <p:spPr bwMode="auto">
                  <a:xfrm>
                    <a:off x="4890" y="973"/>
                    <a:ext cx="26" cy="47"/>
                  </a:xfrm>
                  <a:custGeom>
                    <a:avLst/>
                    <a:gdLst/>
                    <a:ahLst/>
                    <a:cxnLst>
                      <a:cxn ang="0">
                        <a:pos x="26" y="42"/>
                      </a:cxn>
                      <a:cxn ang="0">
                        <a:pos x="24" y="39"/>
                      </a:cxn>
                      <a:cxn ang="0">
                        <a:pos x="20" y="32"/>
                      </a:cxn>
                      <a:cxn ang="0">
                        <a:pos x="12" y="17"/>
                      </a:cxn>
                      <a:cxn ang="0">
                        <a:pos x="3" y="4"/>
                      </a:cxn>
                      <a:cxn ang="0">
                        <a:pos x="0" y="0"/>
                      </a:cxn>
                      <a:cxn ang="0">
                        <a:pos x="3" y="5"/>
                      </a:cxn>
                      <a:cxn ang="0">
                        <a:pos x="7" y="12"/>
                      </a:cxn>
                      <a:cxn ang="0">
                        <a:pos x="13" y="28"/>
                      </a:cxn>
                      <a:cxn ang="0">
                        <a:pos x="17" y="43"/>
                      </a:cxn>
                      <a:cxn ang="0">
                        <a:pos x="19" y="47"/>
                      </a:cxn>
                      <a:cxn ang="0">
                        <a:pos x="23" y="45"/>
                      </a:cxn>
                      <a:cxn ang="0">
                        <a:pos x="25" y="43"/>
                      </a:cxn>
                      <a:cxn ang="0">
                        <a:pos x="26" y="42"/>
                      </a:cxn>
                      <a:cxn ang="0">
                        <a:pos x="25" y="42"/>
                      </a:cxn>
                      <a:cxn ang="0">
                        <a:pos x="26" y="42"/>
                      </a:cxn>
                      <a:cxn ang="0">
                        <a:pos x="25" y="42"/>
                      </a:cxn>
                      <a:cxn ang="0">
                        <a:pos x="26" y="42"/>
                      </a:cxn>
                      <a:cxn ang="0">
                        <a:pos x="26" y="42"/>
                      </a:cxn>
                    </a:cxnLst>
                    <a:rect l="0" t="0" r="r" b="b"/>
                    <a:pathLst>
                      <a:path w="26" h="47">
                        <a:moveTo>
                          <a:pt x="26" y="42"/>
                        </a:moveTo>
                        <a:lnTo>
                          <a:pt x="24" y="39"/>
                        </a:lnTo>
                        <a:lnTo>
                          <a:pt x="20" y="32"/>
                        </a:lnTo>
                        <a:lnTo>
                          <a:pt x="12" y="17"/>
                        </a:lnTo>
                        <a:lnTo>
                          <a:pt x="3" y="4"/>
                        </a:lnTo>
                        <a:lnTo>
                          <a:pt x="0" y="0"/>
                        </a:lnTo>
                        <a:lnTo>
                          <a:pt x="3" y="5"/>
                        </a:lnTo>
                        <a:lnTo>
                          <a:pt x="7" y="12"/>
                        </a:lnTo>
                        <a:lnTo>
                          <a:pt x="13" y="28"/>
                        </a:lnTo>
                        <a:lnTo>
                          <a:pt x="17" y="43"/>
                        </a:lnTo>
                        <a:lnTo>
                          <a:pt x="19" y="47"/>
                        </a:lnTo>
                        <a:lnTo>
                          <a:pt x="23" y="45"/>
                        </a:lnTo>
                        <a:lnTo>
                          <a:pt x="25" y="43"/>
                        </a:lnTo>
                        <a:lnTo>
                          <a:pt x="26" y="42"/>
                        </a:lnTo>
                        <a:lnTo>
                          <a:pt x="25" y="42"/>
                        </a:lnTo>
                        <a:lnTo>
                          <a:pt x="26" y="42"/>
                        </a:lnTo>
                        <a:lnTo>
                          <a:pt x="25" y="42"/>
                        </a:lnTo>
                        <a:lnTo>
                          <a:pt x="26" y="42"/>
                        </a:lnTo>
                        <a:lnTo>
                          <a:pt x="26" y="42"/>
                        </a:lnTo>
                        <a:close/>
                      </a:path>
                    </a:pathLst>
                  </a:custGeom>
                  <a:solidFill>
                    <a:srgbClr val="FF5FFF"/>
                  </a:solidFill>
                  <a:ln w="9525" cmpd="sng">
                    <a:noFill/>
                    <a:round/>
                    <a:headEnd/>
                    <a:tailEnd/>
                  </a:ln>
                </p:spPr>
                <p:txBody>
                  <a:bodyPr/>
                  <a:lstStyle/>
                  <a:p>
                    <a:endParaRPr lang="en-US"/>
                  </a:p>
                </p:txBody>
              </p:sp>
              <p:sp>
                <p:nvSpPr>
                  <p:cNvPr id="464" name="Freeform 688"/>
                  <p:cNvSpPr>
                    <a:spLocks/>
                  </p:cNvSpPr>
                  <p:nvPr/>
                </p:nvSpPr>
                <p:spPr bwMode="auto">
                  <a:xfrm>
                    <a:off x="4890" y="973"/>
                    <a:ext cx="26" cy="47"/>
                  </a:xfrm>
                  <a:custGeom>
                    <a:avLst/>
                    <a:gdLst/>
                    <a:ahLst/>
                    <a:cxnLst>
                      <a:cxn ang="0">
                        <a:pos x="26" y="42"/>
                      </a:cxn>
                      <a:cxn ang="0">
                        <a:pos x="24" y="39"/>
                      </a:cxn>
                      <a:cxn ang="0">
                        <a:pos x="20" y="32"/>
                      </a:cxn>
                      <a:cxn ang="0">
                        <a:pos x="12" y="17"/>
                      </a:cxn>
                      <a:cxn ang="0">
                        <a:pos x="3" y="4"/>
                      </a:cxn>
                      <a:cxn ang="0">
                        <a:pos x="0" y="0"/>
                      </a:cxn>
                      <a:cxn ang="0">
                        <a:pos x="3" y="5"/>
                      </a:cxn>
                      <a:cxn ang="0">
                        <a:pos x="7" y="12"/>
                      </a:cxn>
                      <a:cxn ang="0">
                        <a:pos x="13" y="28"/>
                      </a:cxn>
                      <a:cxn ang="0">
                        <a:pos x="17" y="43"/>
                      </a:cxn>
                      <a:cxn ang="0">
                        <a:pos x="19" y="47"/>
                      </a:cxn>
                      <a:cxn ang="0">
                        <a:pos x="23" y="45"/>
                      </a:cxn>
                      <a:cxn ang="0">
                        <a:pos x="25" y="43"/>
                      </a:cxn>
                      <a:cxn ang="0">
                        <a:pos x="26" y="42"/>
                      </a:cxn>
                      <a:cxn ang="0">
                        <a:pos x="25" y="42"/>
                      </a:cxn>
                      <a:cxn ang="0">
                        <a:pos x="26" y="42"/>
                      </a:cxn>
                      <a:cxn ang="0">
                        <a:pos x="25" y="42"/>
                      </a:cxn>
                      <a:cxn ang="0">
                        <a:pos x="26" y="42"/>
                      </a:cxn>
                    </a:cxnLst>
                    <a:rect l="0" t="0" r="r" b="b"/>
                    <a:pathLst>
                      <a:path w="26" h="47">
                        <a:moveTo>
                          <a:pt x="26" y="42"/>
                        </a:moveTo>
                        <a:lnTo>
                          <a:pt x="24" y="39"/>
                        </a:lnTo>
                        <a:lnTo>
                          <a:pt x="20" y="32"/>
                        </a:lnTo>
                        <a:lnTo>
                          <a:pt x="12" y="17"/>
                        </a:lnTo>
                        <a:lnTo>
                          <a:pt x="3" y="4"/>
                        </a:lnTo>
                        <a:lnTo>
                          <a:pt x="0" y="0"/>
                        </a:lnTo>
                        <a:lnTo>
                          <a:pt x="3" y="5"/>
                        </a:lnTo>
                        <a:lnTo>
                          <a:pt x="7" y="12"/>
                        </a:lnTo>
                        <a:lnTo>
                          <a:pt x="13" y="28"/>
                        </a:lnTo>
                        <a:lnTo>
                          <a:pt x="17" y="43"/>
                        </a:lnTo>
                        <a:lnTo>
                          <a:pt x="19" y="47"/>
                        </a:lnTo>
                        <a:lnTo>
                          <a:pt x="23" y="45"/>
                        </a:lnTo>
                        <a:lnTo>
                          <a:pt x="25" y="43"/>
                        </a:lnTo>
                        <a:lnTo>
                          <a:pt x="26" y="42"/>
                        </a:lnTo>
                        <a:lnTo>
                          <a:pt x="25" y="42"/>
                        </a:lnTo>
                        <a:lnTo>
                          <a:pt x="26" y="42"/>
                        </a:lnTo>
                        <a:lnTo>
                          <a:pt x="25" y="42"/>
                        </a:lnTo>
                        <a:lnTo>
                          <a:pt x="26" y="42"/>
                        </a:lnTo>
                      </a:path>
                    </a:pathLst>
                  </a:custGeom>
                  <a:solidFill>
                    <a:srgbClr val="FF5FFF"/>
                  </a:solidFill>
                  <a:ln w="9525" cmpd="sng">
                    <a:noFill/>
                    <a:prstDash val="solid"/>
                    <a:round/>
                    <a:headEnd/>
                    <a:tailEnd/>
                  </a:ln>
                </p:spPr>
                <p:txBody>
                  <a:bodyPr/>
                  <a:lstStyle/>
                  <a:p>
                    <a:endParaRPr lang="en-US"/>
                  </a:p>
                </p:txBody>
              </p:sp>
              <p:sp>
                <p:nvSpPr>
                  <p:cNvPr id="465" name="Freeform 689"/>
                  <p:cNvSpPr>
                    <a:spLocks/>
                  </p:cNvSpPr>
                  <p:nvPr/>
                </p:nvSpPr>
                <p:spPr bwMode="auto">
                  <a:xfrm>
                    <a:off x="4782" y="745"/>
                    <a:ext cx="398" cy="277"/>
                  </a:xfrm>
                  <a:custGeom>
                    <a:avLst/>
                    <a:gdLst/>
                    <a:ahLst/>
                    <a:cxnLst>
                      <a:cxn ang="0">
                        <a:pos x="0" y="122"/>
                      </a:cxn>
                      <a:cxn ang="0">
                        <a:pos x="10" y="122"/>
                      </a:cxn>
                      <a:cxn ang="0">
                        <a:pos x="32" y="116"/>
                      </a:cxn>
                      <a:cxn ang="0">
                        <a:pos x="50" y="106"/>
                      </a:cxn>
                      <a:cxn ang="0">
                        <a:pos x="67" y="92"/>
                      </a:cxn>
                      <a:cxn ang="0">
                        <a:pos x="81" y="73"/>
                      </a:cxn>
                      <a:cxn ang="0">
                        <a:pos x="95" y="53"/>
                      </a:cxn>
                      <a:cxn ang="0">
                        <a:pos x="102" y="42"/>
                      </a:cxn>
                      <a:cxn ang="0">
                        <a:pos x="103" y="38"/>
                      </a:cxn>
                      <a:cxn ang="0">
                        <a:pos x="104" y="35"/>
                      </a:cxn>
                      <a:cxn ang="0">
                        <a:pos x="107" y="26"/>
                      </a:cxn>
                      <a:cxn ang="0">
                        <a:pos x="115" y="6"/>
                      </a:cxn>
                      <a:cxn ang="0">
                        <a:pos x="118" y="0"/>
                      </a:cxn>
                      <a:cxn ang="0">
                        <a:pos x="113" y="28"/>
                      </a:cxn>
                      <a:cxn ang="0">
                        <a:pos x="108" y="71"/>
                      </a:cxn>
                      <a:cxn ang="0">
                        <a:pos x="110" y="121"/>
                      </a:cxn>
                      <a:cxn ang="0">
                        <a:pos x="120" y="152"/>
                      </a:cxn>
                      <a:cxn ang="0">
                        <a:pos x="123" y="159"/>
                      </a:cxn>
                      <a:cxn ang="0">
                        <a:pos x="127" y="169"/>
                      </a:cxn>
                      <a:cxn ang="0">
                        <a:pos x="133" y="176"/>
                      </a:cxn>
                      <a:cxn ang="0">
                        <a:pos x="140" y="183"/>
                      </a:cxn>
                      <a:cxn ang="0">
                        <a:pos x="157" y="192"/>
                      </a:cxn>
                      <a:cxn ang="0">
                        <a:pos x="176" y="200"/>
                      </a:cxn>
                      <a:cxn ang="0">
                        <a:pos x="219" y="211"/>
                      </a:cxn>
                      <a:cxn ang="0">
                        <a:pos x="229" y="215"/>
                      </a:cxn>
                      <a:cxn ang="0">
                        <a:pos x="239" y="219"/>
                      </a:cxn>
                      <a:cxn ang="0">
                        <a:pos x="258" y="225"/>
                      </a:cxn>
                      <a:cxn ang="0">
                        <a:pos x="297" y="233"/>
                      </a:cxn>
                      <a:cxn ang="0">
                        <a:pos x="338" y="241"/>
                      </a:cxn>
                      <a:cxn ang="0">
                        <a:pos x="348" y="242"/>
                      </a:cxn>
                      <a:cxn ang="0">
                        <a:pos x="350" y="243"/>
                      </a:cxn>
                      <a:cxn ang="0">
                        <a:pos x="357" y="247"/>
                      </a:cxn>
                      <a:cxn ang="0">
                        <a:pos x="375" y="258"/>
                      </a:cxn>
                      <a:cxn ang="0">
                        <a:pos x="393" y="274"/>
                      </a:cxn>
                      <a:cxn ang="0">
                        <a:pos x="398" y="277"/>
                      </a:cxn>
                    </a:cxnLst>
                    <a:rect l="0" t="0" r="r" b="b"/>
                    <a:pathLst>
                      <a:path w="398" h="277">
                        <a:moveTo>
                          <a:pt x="0" y="122"/>
                        </a:moveTo>
                        <a:lnTo>
                          <a:pt x="10" y="122"/>
                        </a:lnTo>
                        <a:lnTo>
                          <a:pt x="32" y="116"/>
                        </a:lnTo>
                        <a:lnTo>
                          <a:pt x="50" y="106"/>
                        </a:lnTo>
                        <a:lnTo>
                          <a:pt x="67" y="92"/>
                        </a:lnTo>
                        <a:lnTo>
                          <a:pt x="81" y="73"/>
                        </a:lnTo>
                        <a:lnTo>
                          <a:pt x="95" y="53"/>
                        </a:lnTo>
                        <a:lnTo>
                          <a:pt x="102" y="42"/>
                        </a:lnTo>
                        <a:lnTo>
                          <a:pt x="103" y="38"/>
                        </a:lnTo>
                        <a:lnTo>
                          <a:pt x="104" y="35"/>
                        </a:lnTo>
                        <a:lnTo>
                          <a:pt x="107" y="26"/>
                        </a:lnTo>
                        <a:lnTo>
                          <a:pt x="115" y="6"/>
                        </a:lnTo>
                        <a:lnTo>
                          <a:pt x="118" y="0"/>
                        </a:lnTo>
                        <a:lnTo>
                          <a:pt x="113" y="28"/>
                        </a:lnTo>
                        <a:lnTo>
                          <a:pt x="108" y="71"/>
                        </a:lnTo>
                        <a:lnTo>
                          <a:pt x="110" y="121"/>
                        </a:lnTo>
                        <a:lnTo>
                          <a:pt x="120" y="152"/>
                        </a:lnTo>
                        <a:lnTo>
                          <a:pt x="123" y="159"/>
                        </a:lnTo>
                        <a:lnTo>
                          <a:pt x="127" y="169"/>
                        </a:lnTo>
                        <a:lnTo>
                          <a:pt x="133" y="176"/>
                        </a:lnTo>
                        <a:lnTo>
                          <a:pt x="140" y="183"/>
                        </a:lnTo>
                        <a:lnTo>
                          <a:pt x="157" y="192"/>
                        </a:lnTo>
                        <a:lnTo>
                          <a:pt x="176" y="200"/>
                        </a:lnTo>
                        <a:lnTo>
                          <a:pt x="219" y="211"/>
                        </a:lnTo>
                        <a:lnTo>
                          <a:pt x="229" y="215"/>
                        </a:lnTo>
                        <a:lnTo>
                          <a:pt x="239" y="219"/>
                        </a:lnTo>
                        <a:lnTo>
                          <a:pt x="258" y="225"/>
                        </a:lnTo>
                        <a:lnTo>
                          <a:pt x="297" y="233"/>
                        </a:lnTo>
                        <a:lnTo>
                          <a:pt x="338" y="241"/>
                        </a:lnTo>
                        <a:lnTo>
                          <a:pt x="348" y="242"/>
                        </a:lnTo>
                        <a:lnTo>
                          <a:pt x="350" y="243"/>
                        </a:lnTo>
                        <a:lnTo>
                          <a:pt x="357" y="247"/>
                        </a:lnTo>
                        <a:lnTo>
                          <a:pt x="375" y="258"/>
                        </a:lnTo>
                        <a:lnTo>
                          <a:pt x="393" y="274"/>
                        </a:lnTo>
                        <a:lnTo>
                          <a:pt x="398" y="277"/>
                        </a:lnTo>
                      </a:path>
                    </a:pathLst>
                  </a:custGeom>
                  <a:solidFill>
                    <a:srgbClr val="FF5FFF"/>
                  </a:solidFill>
                  <a:ln w="9525" cmpd="sng">
                    <a:noFill/>
                    <a:prstDash val="solid"/>
                    <a:round/>
                    <a:headEnd/>
                    <a:tailEnd/>
                  </a:ln>
                </p:spPr>
                <p:txBody>
                  <a:bodyPr/>
                  <a:lstStyle/>
                  <a:p>
                    <a:endParaRPr lang="en-US"/>
                  </a:p>
                </p:txBody>
              </p:sp>
              <p:sp>
                <p:nvSpPr>
                  <p:cNvPr id="466" name="Freeform 690"/>
                  <p:cNvSpPr>
                    <a:spLocks/>
                  </p:cNvSpPr>
                  <p:nvPr/>
                </p:nvSpPr>
                <p:spPr bwMode="auto">
                  <a:xfrm>
                    <a:off x="4505" y="975"/>
                    <a:ext cx="225" cy="55"/>
                  </a:xfrm>
                  <a:custGeom>
                    <a:avLst/>
                    <a:gdLst/>
                    <a:ahLst/>
                    <a:cxnLst>
                      <a:cxn ang="0">
                        <a:pos x="149" y="38"/>
                      </a:cxn>
                      <a:cxn ang="0">
                        <a:pos x="155" y="40"/>
                      </a:cxn>
                      <a:cxn ang="0">
                        <a:pos x="167" y="44"/>
                      </a:cxn>
                      <a:cxn ang="0">
                        <a:pos x="193" y="48"/>
                      </a:cxn>
                      <a:cxn ang="0">
                        <a:pos x="218" y="54"/>
                      </a:cxn>
                      <a:cxn ang="0">
                        <a:pos x="225" y="55"/>
                      </a:cxn>
                      <a:cxn ang="0">
                        <a:pos x="224" y="52"/>
                      </a:cxn>
                      <a:cxn ang="0">
                        <a:pos x="223" y="46"/>
                      </a:cxn>
                      <a:cxn ang="0">
                        <a:pos x="219" y="40"/>
                      </a:cxn>
                      <a:cxn ang="0">
                        <a:pos x="219" y="38"/>
                      </a:cxn>
                      <a:cxn ang="0">
                        <a:pos x="222" y="43"/>
                      </a:cxn>
                      <a:cxn ang="0">
                        <a:pos x="224" y="48"/>
                      </a:cxn>
                      <a:cxn ang="0">
                        <a:pos x="224" y="54"/>
                      </a:cxn>
                      <a:cxn ang="0">
                        <a:pos x="225" y="55"/>
                      </a:cxn>
                      <a:cxn ang="0">
                        <a:pos x="210" y="53"/>
                      </a:cxn>
                      <a:cxn ang="0">
                        <a:pos x="182" y="46"/>
                      </a:cxn>
                      <a:cxn ang="0">
                        <a:pos x="127" y="35"/>
                      </a:cxn>
                      <a:cxn ang="0">
                        <a:pos x="69" y="24"/>
                      </a:cxn>
                      <a:cxn ang="0">
                        <a:pos x="54" y="21"/>
                      </a:cxn>
                      <a:cxn ang="0">
                        <a:pos x="51" y="21"/>
                      </a:cxn>
                      <a:cxn ang="0">
                        <a:pos x="44" y="20"/>
                      </a:cxn>
                      <a:cxn ang="0">
                        <a:pos x="30" y="15"/>
                      </a:cxn>
                      <a:cxn ang="0">
                        <a:pos x="17" y="11"/>
                      </a:cxn>
                      <a:cxn ang="0">
                        <a:pos x="15" y="9"/>
                      </a:cxn>
                      <a:cxn ang="0">
                        <a:pos x="13" y="9"/>
                      </a:cxn>
                      <a:cxn ang="0">
                        <a:pos x="11" y="9"/>
                      </a:cxn>
                      <a:cxn ang="0">
                        <a:pos x="4" y="6"/>
                      </a:cxn>
                      <a:cxn ang="0">
                        <a:pos x="0" y="5"/>
                      </a:cxn>
                      <a:cxn ang="0">
                        <a:pos x="0" y="4"/>
                      </a:cxn>
                      <a:cxn ang="0">
                        <a:pos x="2" y="4"/>
                      </a:cxn>
                      <a:cxn ang="0">
                        <a:pos x="7" y="3"/>
                      </a:cxn>
                      <a:cxn ang="0">
                        <a:pos x="16" y="0"/>
                      </a:cxn>
                      <a:cxn ang="0">
                        <a:pos x="20" y="0"/>
                      </a:cxn>
                      <a:cxn ang="0">
                        <a:pos x="25" y="1"/>
                      </a:cxn>
                      <a:cxn ang="0">
                        <a:pos x="27" y="1"/>
                      </a:cxn>
                      <a:cxn ang="0">
                        <a:pos x="29" y="2"/>
                      </a:cxn>
                      <a:cxn ang="0">
                        <a:pos x="45" y="8"/>
                      </a:cxn>
                      <a:cxn ang="0">
                        <a:pos x="103" y="24"/>
                      </a:cxn>
                      <a:cxn ang="0">
                        <a:pos x="146" y="38"/>
                      </a:cxn>
                      <a:cxn ang="0">
                        <a:pos x="149" y="38"/>
                      </a:cxn>
                      <a:cxn ang="0">
                        <a:pos x="148" y="38"/>
                      </a:cxn>
                      <a:cxn ang="0">
                        <a:pos x="149" y="38"/>
                      </a:cxn>
                      <a:cxn ang="0">
                        <a:pos x="148" y="38"/>
                      </a:cxn>
                      <a:cxn ang="0">
                        <a:pos x="149" y="38"/>
                      </a:cxn>
                      <a:cxn ang="0">
                        <a:pos x="149" y="38"/>
                      </a:cxn>
                    </a:cxnLst>
                    <a:rect l="0" t="0" r="r" b="b"/>
                    <a:pathLst>
                      <a:path w="225" h="55">
                        <a:moveTo>
                          <a:pt x="149" y="38"/>
                        </a:moveTo>
                        <a:lnTo>
                          <a:pt x="155" y="40"/>
                        </a:lnTo>
                        <a:lnTo>
                          <a:pt x="167" y="44"/>
                        </a:lnTo>
                        <a:lnTo>
                          <a:pt x="193" y="48"/>
                        </a:lnTo>
                        <a:lnTo>
                          <a:pt x="218" y="54"/>
                        </a:lnTo>
                        <a:lnTo>
                          <a:pt x="225" y="55"/>
                        </a:lnTo>
                        <a:lnTo>
                          <a:pt x="224" y="52"/>
                        </a:lnTo>
                        <a:lnTo>
                          <a:pt x="223" y="46"/>
                        </a:lnTo>
                        <a:lnTo>
                          <a:pt x="219" y="40"/>
                        </a:lnTo>
                        <a:lnTo>
                          <a:pt x="219" y="38"/>
                        </a:lnTo>
                        <a:lnTo>
                          <a:pt x="222" y="43"/>
                        </a:lnTo>
                        <a:lnTo>
                          <a:pt x="224" y="48"/>
                        </a:lnTo>
                        <a:lnTo>
                          <a:pt x="224" y="54"/>
                        </a:lnTo>
                        <a:lnTo>
                          <a:pt x="225" y="55"/>
                        </a:lnTo>
                        <a:lnTo>
                          <a:pt x="210" y="53"/>
                        </a:lnTo>
                        <a:lnTo>
                          <a:pt x="182" y="46"/>
                        </a:lnTo>
                        <a:lnTo>
                          <a:pt x="127" y="35"/>
                        </a:lnTo>
                        <a:lnTo>
                          <a:pt x="69" y="24"/>
                        </a:lnTo>
                        <a:lnTo>
                          <a:pt x="54" y="21"/>
                        </a:lnTo>
                        <a:lnTo>
                          <a:pt x="51" y="21"/>
                        </a:lnTo>
                        <a:lnTo>
                          <a:pt x="44" y="20"/>
                        </a:lnTo>
                        <a:lnTo>
                          <a:pt x="30" y="15"/>
                        </a:lnTo>
                        <a:lnTo>
                          <a:pt x="17" y="11"/>
                        </a:lnTo>
                        <a:lnTo>
                          <a:pt x="15" y="9"/>
                        </a:lnTo>
                        <a:lnTo>
                          <a:pt x="13" y="9"/>
                        </a:lnTo>
                        <a:lnTo>
                          <a:pt x="11" y="9"/>
                        </a:lnTo>
                        <a:lnTo>
                          <a:pt x="4" y="6"/>
                        </a:lnTo>
                        <a:lnTo>
                          <a:pt x="0" y="5"/>
                        </a:lnTo>
                        <a:lnTo>
                          <a:pt x="0" y="4"/>
                        </a:lnTo>
                        <a:lnTo>
                          <a:pt x="2" y="4"/>
                        </a:lnTo>
                        <a:lnTo>
                          <a:pt x="7" y="3"/>
                        </a:lnTo>
                        <a:lnTo>
                          <a:pt x="16" y="0"/>
                        </a:lnTo>
                        <a:lnTo>
                          <a:pt x="20" y="0"/>
                        </a:lnTo>
                        <a:lnTo>
                          <a:pt x="25" y="1"/>
                        </a:lnTo>
                        <a:lnTo>
                          <a:pt x="27" y="1"/>
                        </a:lnTo>
                        <a:lnTo>
                          <a:pt x="29" y="2"/>
                        </a:lnTo>
                        <a:lnTo>
                          <a:pt x="45" y="8"/>
                        </a:lnTo>
                        <a:lnTo>
                          <a:pt x="103" y="24"/>
                        </a:lnTo>
                        <a:lnTo>
                          <a:pt x="146" y="38"/>
                        </a:lnTo>
                        <a:lnTo>
                          <a:pt x="149" y="38"/>
                        </a:lnTo>
                        <a:lnTo>
                          <a:pt x="148" y="38"/>
                        </a:lnTo>
                        <a:lnTo>
                          <a:pt x="149" y="38"/>
                        </a:lnTo>
                        <a:lnTo>
                          <a:pt x="148" y="38"/>
                        </a:lnTo>
                        <a:lnTo>
                          <a:pt x="149" y="38"/>
                        </a:lnTo>
                        <a:lnTo>
                          <a:pt x="149" y="38"/>
                        </a:lnTo>
                        <a:close/>
                      </a:path>
                    </a:pathLst>
                  </a:custGeom>
                  <a:solidFill>
                    <a:srgbClr val="FF5FFF"/>
                  </a:solidFill>
                  <a:ln w="9525" cmpd="sng">
                    <a:noFill/>
                    <a:round/>
                    <a:headEnd/>
                    <a:tailEnd/>
                  </a:ln>
                </p:spPr>
                <p:txBody>
                  <a:bodyPr/>
                  <a:lstStyle/>
                  <a:p>
                    <a:endParaRPr lang="en-US"/>
                  </a:p>
                </p:txBody>
              </p:sp>
              <p:sp>
                <p:nvSpPr>
                  <p:cNvPr id="467" name="Freeform 691"/>
                  <p:cNvSpPr>
                    <a:spLocks/>
                  </p:cNvSpPr>
                  <p:nvPr/>
                </p:nvSpPr>
                <p:spPr bwMode="auto">
                  <a:xfrm>
                    <a:off x="4505" y="975"/>
                    <a:ext cx="225" cy="55"/>
                  </a:xfrm>
                  <a:custGeom>
                    <a:avLst/>
                    <a:gdLst/>
                    <a:ahLst/>
                    <a:cxnLst>
                      <a:cxn ang="0">
                        <a:pos x="149" y="38"/>
                      </a:cxn>
                      <a:cxn ang="0">
                        <a:pos x="155" y="40"/>
                      </a:cxn>
                      <a:cxn ang="0">
                        <a:pos x="167" y="44"/>
                      </a:cxn>
                      <a:cxn ang="0">
                        <a:pos x="193" y="48"/>
                      </a:cxn>
                      <a:cxn ang="0">
                        <a:pos x="218" y="54"/>
                      </a:cxn>
                      <a:cxn ang="0">
                        <a:pos x="225" y="55"/>
                      </a:cxn>
                      <a:cxn ang="0">
                        <a:pos x="224" y="52"/>
                      </a:cxn>
                      <a:cxn ang="0">
                        <a:pos x="223" y="46"/>
                      </a:cxn>
                      <a:cxn ang="0">
                        <a:pos x="219" y="40"/>
                      </a:cxn>
                      <a:cxn ang="0">
                        <a:pos x="219" y="38"/>
                      </a:cxn>
                      <a:cxn ang="0">
                        <a:pos x="222" y="43"/>
                      </a:cxn>
                      <a:cxn ang="0">
                        <a:pos x="224" y="48"/>
                      </a:cxn>
                      <a:cxn ang="0">
                        <a:pos x="224" y="54"/>
                      </a:cxn>
                      <a:cxn ang="0">
                        <a:pos x="225" y="55"/>
                      </a:cxn>
                      <a:cxn ang="0">
                        <a:pos x="210" y="53"/>
                      </a:cxn>
                      <a:cxn ang="0">
                        <a:pos x="182" y="46"/>
                      </a:cxn>
                      <a:cxn ang="0">
                        <a:pos x="127" y="35"/>
                      </a:cxn>
                      <a:cxn ang="0">
                        <a:pos x="69" y="24"/>
                      </a:cxn>
                      <a:cxn ang="0">
                        <a:pos x="54" y="21"/>
                      </a:cxn>
                      <a:cxn ang="0">
                        <a:pos x="51" y="21"/>
                      </a:cxn>
                      <a:cxn ang="0">
                        <a:pos x="44" y="20"/>
                      </a:cxn>
                      <a:cxn ang="0">
                        <a:pos x="30" y="15"/>
                      </a:cxn>
                      <a:cxn ang="0">
                        <a:pos x="17" y="11"/>
                      </a:cxn>
                      <a:cxn ang="0">
                        <a:pos x="15" y="9"/>
                      </a:cxn>
                      <a:cxn ang="0">
                        <a:pos x="13" y="9"/>
                      </a:cxn>
                      <a:cxn ang="0">
                        <a:pos x="11" y="9"/>
                      </a:cxn>
                      <a:cxn ang="0">
                        <a:pos x="4" y="6"/>
                      </a:cxn>
                      <a:cxn ang="0">
                        <a:pos x="0" y="5"/>
                      </a:cxn>
                      <a:cxn ang="0">
                        <a:pos x="0" y="4"/>
                      </a:cxn>
                      <a:cxn ang="0">
                        <a:pos x="2" y="4"/>
                      </a:cxn>
                      <a:cxn ang="0">
                        <a:pos x="7" y="3"/>
                      </a:cxn>
                      <a:cxn ang="0">
                        <a:pos x="16" y="0"/>
                      </a:cxn>
                      <a:cxn ang="0">
                        <a:pos x="20" y="0"/>
                      </a:cxn>
                      <a:cxn ang="0">
                        <a:pos x="25" y="1"/>
                      </a:cxn>
                      <a:cxn ang="0">
                        <a:pos x="27" y="1"/>
                      </a:cxn>
                    </a:cxnLst>
                    <a:rect l="0" t="0" r="r" b="b"/>
                    <a:pathLst>
                      <a:path w="225" h="55">
                        <a:moveTo>
                          <a:pt x="149" y="38"/>
                        </a:moveTo>
                        <a:lnTo>
                          <a:pt x="155" y="40"/>
                        </a:lnTo>
                        <a:lnTo>
                          <a:pt x="167" y="44"/>
                        </a:lnTo>
                        <a:lnTo>
                          <a:pt x="193" y="48"/>
                        </a:lnTo>
                        <a:lnTo>
                          <a:pt x="218" y="54"/>
                        </a:lnTo>
                        <a:lnTo>
                          <a:pt x="225" y="55"/>
                        </a:lnTo>
                        <a:lnTo>
                          <a:pt x="224" y="52"/>
                        </a:lnTo>
                        <a:lnTo>
                          <a:pt x="223" y="46"/>
                        </a:lnTo>
                        <a:lnTo>
                          <a:pt x="219" y="40"/>
                        </a:lnTo>
                        <a:lnTo>
                          <a:pt x="219" y="38"/>
                        </a:lnTo>
                        <a:lnTo>
                          <a:pt x="222" y="43"/>
                        </a:lnTo>
                        <a:lnTo>
                          <a:pt x="224" y="48"/>
                        </a:lnTo>
                        <a:lnTo>
                          <a:pt x="224" y="54"/>
                        </a:lnTo>
                        <a:lnTo>
                          <a:pt x="225" y="55"/>
                        </a:lnTo>
                        <a:lnTo>
                          <a:pt x="210" y="53"/>
                        </a:lnTo>
                        <a:lnTo>
                          <a:pt x="182" y="46"/>
                        </a:lnTo>
                        <a:lnTo>
                          <a:pt x="127" y="35"/>
                        </a:lnTo>
                        <a:lnTo>
                          <a:pt x="69" y="24"/>
                        </a:lnTo>
                        <a:lnTo>
                          <a:pt x="54" y="21"/>
                        </a:lnTo>
                        <a:lnTo>
                          <a:pt x="51" y="21"/>
                        </a:lnTo>
                        <a:lnTo>
                          <a:pt x="44" y="20"/>
                        </a:lnTo>
                        <a:lnTo>
                          <a:pt x="30" y="15"/>
                        </a:lnTo>
                        <a:lnTo>
                          <a:pt x="17" y="11"/>
                        </a:lnTo>
                        <a:lnTo>
                          <a:pt x="15" y="9"/>
                        </a:lnTo>
                        <a:lnTo>
                          <a:pt x="13" y="9"/>
                        </a:lnTo>
                        <a:lnTo>
                          <a:pt x="11" y="9"/>
                        </a:lnTo>
                        <a:lnTo>
                          <a:pt x="4" y="6"/>
                        </a:lnTo>
                        <a:lnTo>
                          <a:pt x="0" y="5"/>
                        </a:lnTo>
                        <a:lnTo>
                          <a:pt x="0" y="4"/>
                        </a:lnTo>
                        <a:lnTo>
                          <a:pt x="2" y="4"/>
                        </a:lnTo>
                        <a:lnTo>
                          <a:pt x="7" y="3"/>
                        </a:lnTo>
                        <a:lnTo>
                          <a:pt x="16" y="0"/>
                        </a:lnTo>
                        <a:lnTo>
                          <a:pt x="20" y="0"/>
                        </a:lnTo>
                        <a:lnTo>
                          <a:pt x="25" y="1"/>
                        </a:lnTo>
                        <a:lnTo>
                          <a:pt x="27" y="1"/>
                        </a:lnTo>
                      </a:path>
                    </a:pathLst>
                  </a:custGeom>
                  <a:solidFill>
                    <a:srgbClr val="FF5FFF"/>
                  </a:solidFill>
                  <a:ln w="9525" cmpd="sng">
                    <a:noFill/>
                    <a:prstDash val="solid"/>
                    <a:round/>
                    <a:headEnd/>
                    <a:tailEnd/>
                  </a:ln>
                </p:spPr>
                <p:txBody>
                  <a:bodyPr/>
                  <a:lstStyle/>
                  <a:p>
                    <a:endParaRPr lang="en-US"/>
                  </a:p>
                </p:txBody>
              </p:sp>
              <p:sp>
                <p:nvSpPr>
                  <p:cNvPr id="468" name="Freeform 692"/>
                  <p:cNvSpPr>
                    <a:spLocks/>
                  </p:cNvSpPr>
                  <p:nvPr/>
                </p:nvSpPr>
                <p:spPr bwMode="auto">
                  <a:xfrm>
                    <a:off x="4689" y="874"/>
                    <a:ext cx="14" cy="62"/>
                  </a:xfrm>
                  <a:custGeom>
                    <a:avLst/>
                    <a:gdLst/>
                    <a:ahLst/>
                    <a:cxnLst>
                      <a:cxn ang="0">
                        <a:pos x="7" y="0"/>
                      </a:cxn>
                      <a:cxn ang="0">
                        <a:pos x="7" y="6"/>
                      </a:cxn>
                      <a:cxn ang="0">
                        <a:pos x="9" y="17"/>
                      </a:cxn>
                      <a:cxn ang="0">
                        <a:pos x="12" y="37"/>
                      </a:cxn>
                      <a:cxn ang="0">
                        <a:pos x="13" y="58"/>
                      </a:cxn>
                      <a:cxn ang="0">
                        <a:pos x="14" y="62"/>
                      </a:cxn>
                      <a:cxn ang="0">
                        <a:pos x="13" y="53"/>
                      </a:cxn>
                      <a:cxn ang="0">
                        <a:pos x="10" y="47"/>
                      </a:cxn>
                      <a:cxn ang="0">
                        <a:pos x="6" y="36"/>
                      </a:cxn>
                      <a:cxn ang="0">
                        <a:pos x="1" y="28"/>
                      </a:cxn>
                      <a:cxn ang="0">
                        <a:pos x="0" y="26"/>
                      </a:cxn>
                      <a:cxn ang="0">
                        <a:pos x="0" y="25"/>
                      </a:cxn>
                      <a:cxn ang="0">
                        <a:pos x="1" y="21"/>
                      </a:cxn>
                      <a:cxn ang="0">
                        <a:pos x="4" y="17"/>
                      </a:cxn>
                      <a:cxn ang="0">
                        <a:pos x="6" y="13"/>
                      </a:cxn>
                      <a:cxn ang="0">
                        <a:pos x="6" y="12"/>
                      </a:cxn>
                      <a:cxn ang="0">
                        <a:pos x="6" y="6"/>
                      </a:cxn>
                      <a:cxn ang="0">
                        <a:pos x="6" y="1"/>
                      </a:cxn>
                      <a:cxn ang="0">
                        <a:pos x="7" y="0"/>
                      </a:cxn>
                      <a:cxn ang="0">
                        <a:pos x="6" y="0"/>
                      </a:cxn>
                      <a:cxn ang="0">
                        <a:pos x="7" y="0"/>
                      </a:cxn>
                      <a:cxn ang="0">
                        <a:pos x="6" y="0"/>
                      </a:cxn>
                      <a:cxn ang="0">
                        <a:pos x="7" y="0"/>
                      </a:cxn>
                      <a:cxn ang="0">
                        <a:pos x="7" y="0"/>
                      </a:cxn>
                    </a:cxnLst>
                    <a:rect l="0" t="0" r="r" b="b"/>
                    <a:pathLst>
                      <a:path w="14" h="62">
                        <a:moveTo>
                          <a:pt x="7" y="0"/>
                        </a:moveTo>
                        <a:lnTo>
                          <a:pt x="7" y="6"/>
                        </a:lnTo>
                        <a:lnTo>
                          <a:pt x="9" y="17"/>
                        </a:lnTo>
                        <a:lnTo>
                          <a:pt x="12" y="37"/>
                        </a:lnTo>
                        <a:lnTo>
                          <a:pt x="13" y="58"/>
                        </a:lnTo>
                        <a:lnTo>
                          <a:pt x="14" y="62"/>
                        </a:lnTo>
                        <a:lnTo>
                          <a:pt x="13" y="53"/>
                        </a:lnTo>
                        <a:lnTo>
                          <a:pt x="10" y="47"/>
                        </a:lnTo>
                        <a:lnTo>
                          <a:pt x="6" y="36"/>
                        </a:lnTo>
                        <a:lnTo>
                          <a:pt x="1" y="28"/>
                        </a:lnTo>
                        <a:lnTo>
                          <a:pt x="0" y="26"/>
                        </a:lnTo>
                        <a:lnTo>
                          <a:pt x="0" y="25"/>
                        </a:lnTo>
                        <a:lnTo>
                          <a:pt x="1" y="21"/>
                        </a:lnTo>
                        <a:lnTo>
                          <a:pt x="4" y="17"/>
                        </a:lnTo>
                        <a:lnTo>
                          <a:pt x="6" y="13"/>
                        </a:lnTo>
                        <a:lnTo>
                          <a:pt x="6" y="12"/>
                        </a:lnTo>
                        <a:lnTo>
                          <a:pt x="6" y="6"/>
                        </a:lnTo>
                        <a:lnTo>
                          <a:pt x="6" y="1"/>
                        </a:lnTo>
                        <a:lnTo>
                          <a:pt x="7" y="0"/>
                        </a:lnTo>
                        <a:lnTo>
                          <a:pt x="6" y="0"/>
                        </a:lnTo>
                        <a:lnTo>
                          <a:pt x="7" y="0"/>
                        </a:lnTo>
                        <a:lnTo>
                          <a:pt x="6" y="0"/>
                        </a:lnTo>
                        <a:lnTo>
                          <a:pt x="7" y="0"/>
                        </a:lnTo>
                        <a:lnTo>
                          <a:pt x="7" y="0"/>
                        </a:lnTo>
                        <a:close/>
                      </a:path>
                    </a:pathLst>
                  </a:custGeom>
                  <a:solidFill>
                    <a:srgbClr val="FF5FFF"/>
                  </a:solidFill>
                  <a:ln w="9525" cmpd="sng">
                    <a:noFill/>
                    <a:round/>
                    <a:headEnd/>
                    <a:tailEnd/>
                  </a:ln>
                </p:spPr>
                <p:txBody>
                  <a:bodyPr/>
                  <a:lstStyle/>
                  <a:p>
                    <a:endParaRPr lang="en-US"/>
                  </a:p>
                </p:txBody>
              </p:sp>
              <p:sp>
                <p:nvSpPr>
                  <p:cNvPr id="469" name="Freeform 693"/>
                  <p:cNvSpPr>
                    <a:spLocks/>
                  </p:cNvSpPr>
                  <p:nvPr/>
                </p:nvSpPr>
                <p:spPr bwMode="auto">
                  <a:xfrm>
                    <a:off x="4689" y="874"/>
                    <a:ext cx="14" cy="62"/>
                  </a:xfrm>
                  <a:custGeom>
                    <a:avLst/>
                    <a:gdLst/>
                    <a:ahLst/>
                    <a:cxnLst>
                      <a:cxn ang="0">
                        <a:pos x="7" y="0"/>
                      </a:cxn>
                      <a:cxn ang="0">
                        <a:pos x="7" y="6"/>
                      </a:cxn>
                      <a:cxn ang="0">
                        <a:pos x="9" y="17"/>
                      </a:cxn>
                      <a:cxn ang="0">
                        <a:pos x="12" y="37"/>
                      </a:cxn>
                      <a:cxn ang="0">
                        <a:pos x="13" y="58"/>
                      </a:cxn>
                      <a:cxn ang="0">
                        <a:pos x="14" y="62"/>
                      </a:cxn>
                      <a:cxn ang="0">
                        <a:pos x="13" y="53"/>
                      </a:cxn>
                      <a:cxn ang="0">
                        <a:pos x="10" y="47"/>
                      </a:cxn>
                      <a:cxn ang="0">
                        <a:pos x="6" y="36"/>
                      </a:cxn>
                      <a:cxn ang="0">
                        <a:pos x="1" y="28"/>
                      </a:cxn>
                      <a:cxn ang="0">
                        <a:pos x="0" y="26"/>
                      </a:cxn>
                      <a:cxn ang="0">
                        <a:pos x="0" y="25"/>
                      </a:cxn>
                      <a:cxn ang="0">
                        <a:pos x="1" y="21"/>
                      </a:cxn>
                      <a:cxn ang="0">
                        <a:pos x="4" y="17"/>
                      </a:cxn>
                      <a:cxn ang="0">
                        <a:pos x="6" y="13"/>
                      </a:cxn>
                      <a:cxn ang="0">
                        <a:pos x="6" y="12"/>
                      </a:cxn>
                      <a:cxn ang="0">
                        <a:pos x="6" y="6"/>
                      </a:cxn>
                      <a:cxn ang="0">
                        <a:pos x="6" y="1"/>
                      </a:cxn>
                      <a:cxn ang="0">
                        <a:pos x="7" y="0"/>
                      </a:cxn>
                      <a:cxn ang="0">
                        <a:pos x="6" y="0"/>
                      </a:cxn>
                      <a:cxn ang="0">
                        <a:pos x="7" y="0"/>
                      </a:cxn>
                      <a:cxn ang="0">
                        <a:pos x="6" y="0"/>
                      </a:cxn>
                      <a:cxn ang="0">
                        <a:pos x="7" y="0"/>
                      </a:cxn>
                    </a:cxnLst>
                    <a:rect l="0" t="0" r="r" b="b"/>
                    <a:pathLst>
                      <a:path w="14" h="62">
                        <a:moveTo>
                          <a:pt x="7" y="0"/>
                        </a:moveTo>
                        <a:lnTo>
                          <a:pt x="7" y="6"/>
                        </a:lnTo>
                        <a:lnTo>
                          <a:pt x="9" y="17"/>
                        </a:lnTo>
                        <a:lnTo>
                          <a:pt x="12" y="37"/>
                        </a:lnTo>
                        <a:lnTo>
                          <a:pt x="13" y="58"/>
                        </a:lnTo>
                        <a:lnTo>
                          <a:pt x="14" y="62"/>
                        </a:lnTo>
                        <a:lnTo>
                          <a:pt x="13" y="53"/>
                        </a:lnTo>
                        <a:lnTo>
                          <a:pt x="10" y="47"/>
                        </a:lnTo>
                        <a:lnTo>
                          <a:pt x="6" y="36"/>
                        </a:lnTo>
                        <a:lnTo>
                          <a:pt x="1" y="28"/>
                        </a:lnTo>
                        <a:lnTo>
                          <a:pt x="0" y="26"/>
                        </a:lnTo>
                        <a:lnTo>
                          <a:pt x="0" y="25"/>
                        </a:lnTo>
                        <a:lnTo>
                          <a:pt x="1" y="21"/>
                        </a:lnTo>
                        <a:lnTo>
                          <a:pt x="4" y="17"/>
                        </a:lnTo>
                        <a:lnTo>
                          <a:pt x="6" y="13"/>
                        </a:lnTo>
                        <a:lnTo>
                          <a:pt x="6" y="12"/>
                        </a:lnTo>
                        <a:lnTo>
                          <a:pt x="6" y="6"/>
                        </a:lnTo>
                        <a:lnTo>
                          <a:pt x="6" y="1"/>
                        </a:lnTo>
                        <a:lnTo>
                          <a:pt x="7" y="0"/>
                        </a:lnTo>
                        <a:lnTo>
                          <a:pt x="6" y="0"/>
                        </a:lnTo>
                        <a:lnTo>
                          <a:pt x="7" y="0"/>
                        </a:lnTo>
                        <a:lnTo>
                          <a:pt x="6" y="0"/>
                        </a:lnTo>
                        <a:lnTo>
                          <a:pt x="7" y="0"/>
                        </a:lnTo>
                      </a:path>
                    </a:pathLst>
                  </a:custGeom>
                  <a:solidFill>
                    <a:srgbClr val="FF5FFF"/>
                  </a:solidFill>
                  <a:ln w="9525" cmpd="sng">
                    <a:noFill/>
                    <a:prstDash val="solid"/>
                    <a:round/>
                    <a:headEnd/>
                    <a:tailEnd/>
                  </a:ln>
                </p:spPr>
                <p:txBody>
                  <a:bodyPr/>
                  <a:lstStyle/>
                  <a:p>
                    <a:endParaRPr lang="en-US"/>
                  </a:p>
                </p:txBody>
              </p:sp>
              <p:sp>
                <p:nvSpPr>
                  <p:cNvPr id="470" name="Freeform 694"/>
                  <p:cNvSpPr>
                    <a:spLocks/>
                  </p:cNvSpPr>
                  <p:nvPr/>
                </p:nvSpPr>
                <p:spPr bwMode="auto">
                  <a:xfrm>
                    <a:off x="4707" y="958"/>
                    <a:ext cx="14" cy="38"/>
                  </a:xfrm>
                  <a:custGeom>
                    <a:avLst/>
                    <a:gdLst/>
                    <a:ahLst/>
                    <a:cxnLst>
                      <a:cxn ang="0">
                        <a:pos x="1" y="0"/>
                      </a:cxn>
                      <a:cxn ang="0">
                        <a:pos x="1" y="3"/>
                      </a:cxn>
                      <a:cxn ang="0">
                        <a:pos x="4" y="10"/>
                      </a:cxn>
                      <a:cxn ang="0">
                        <a:pos x="8" y="22"/>
                      </a:cxn>
                      <a:cxn ang="0">
                        <a:pos x="13" y="36"/>
                      </a:cxn>
                      <a:cxn ang="0">
                        <a:pos x="14" y="38"/>
                      </a:cxn>
                      <a:cxn ang="0">
                        <a:pos x="12" y="32"/>
                      </a:cxn>
                      <a:cxn ang="0">
                        <a:pos x="6" y="14"/>
                      </a:cxn>
                      <a:cxn ang="0">
                        <a:pos x="1" y="1"/>
                      </a:cxn>
                      <a:cxn ang="0">
                        <a:pos x="1" y="0"/>
                      </a:cxn>
                      <a:cxn ang="0">
                        <a:pos x="0" y="0"/>
                      </a:cxn>
                      <a:cxn ang="0">
                        <a:pos x="1" y="0"/>
                      </a:cxn>
                      <a:cxn ang="0">
                        <a:pos x="0" y="0"/>
                      </a:cxn>
                      <a:cxn ang="0">
                        <a:pos x="1" y="0"/>
                      </a:cxn>
                      <a:cxn ang="0">
                        <a:pos x="1" y="0"/>
                      </a:cxn>
                    </a:cxnLst>
                    <a:rect l="0" t="0" r="r" b="b"/>
                    <a:pathLst>
                      <a:path w="14" h="38">
                        <a:moveTo>
                          <a:pt x="1" y="0"/>
                        </a:moveTo>
                        <a:lnTo>
                          <a:pt x="1" y="3"/>
                        </a:lnTo>
                        <a:lnTo>
                          <a:pt x="4" y="10"/>
                        </a:lnTo>
                        <a:lnTo>
                          <a:pt x="8" y="22"/>
                        </a:lnTo>
                        <a:lnTo>
                          <a:pt x="13" y="36"/>
                        </a:lnTo>
                        <a:lnTo>
                          <a:pt x="14" y="38"/>
                        </a:lnTo>
                        <a:lnTo>
                          <a:pt x="12" y="32"/>
                        </a:lnTo>
                        <a:lnTo>
                          <a:pt x="6" y="14"/>
                        </a:lnTo>
                        <a:lnTo>
                          <a:pt x="1" y="1"/>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471" name="Freeform 695"/>
                  <p:cNvSpPr>
                    <a:spLocks/>
                  </p:cNvSpPr>
                  <p:nvPr/>
                </p:nvSpPr>
                <p:spPr bwMode="auto">
                  <a:xfrm>
                    <a:off x="4708" y="958"/>
                    <a:ext cx="13" cy="38"/>
                  </a:xfrm>
                  <a:custGeom>
                    <a:avLst/>
                    <a:gdLst/>
                    <a:ahLst/>
                    <a:cxnLst>
                      <a:cxn ang="0">
                        <a:pos x="0" y="0"/>
                      </a:cxn>
                      <a:cxn ang="0">
                        <a:pos x="0" y="3"/>
                      </a:cxn>
                      <a:cxn ang="0">
                        <a:pos x="3" y="10"/>
                      </a:cxn>
                      <a:cxn ang="0">
                        <a:pos x="7" y="22"/>
                      </a:cxn>
                      <a:cxn ang="0">
                        <a:pos x="12" y="36"/>
                      </a:cxn>
                      <a:cxn ang="0">
                        <a:pos x="13" y="38"/>
                      </a:cxn>
                    </a:cxnLst>
                    <a:rect l="0" t="0" r="r" b="b"/>
                    <a:pathLst>
                      <a:path w="13" h="38">
                        <a:moveTo>
                          <a:pt x="0" y="0"/>
                        </a:moveTo>
                        <a:lnTo>
                          <a:pt x="0" y="3"/>
                        </a:lnTo>
                        <a:lnTo>
                          <a:pt x="3" y="10"/>
                        </a:lnTo>
                        <a:lnTo>
                          <a:pt x="7" y="22"/>
                        </a:lnTo>
                        <a:lnTo>
                          <a:pt x="12" y="36"/>
                        </a:lnTo>
                        <a:lnTo>
                          <a:pt x="13" y="38"/>
                        </a:lnTo>
                      </a:path>
                    </a:pathLst>
                  </a:custGeom>
                  <a:solidFill>
                    <a:srgbClr val="FF5FFF"/>
                  </a:solidFill>
                  <a:ln w="9525" cmpd="sng">
                    <a:noFill/>
                    <a:prstDash val="solid"/>
                    <a:round/>
                    <a:headEnd/>
                    <a:tailEnd/>
                  </a:ln>
                </p:spPr>
                <p:txBody>
                  <a:bodyPr/>
                  <a:lstStyle/>
                  <a:p>
                    <a:endParaRPr lang="en-US"/>
                  </a:p>
                </p:txBody>
              </p:sp>
              <p:sp>
                <p:nvSpPr>
                  <p:cNvPr id="472" name="Freeform 696"/>
                  <p:cNvSpPr>
                    <a:spLocks/>
                  </p:cNvSpPr>
                  <p:nvPr/>
                </p:nvSpPr>
                <p:spPr bwMode="auto">
                  <a:xfrm>
                    <a:off x="4719" y="854"/>
                    <a:ext cx="31" cy="95"/>
                  </a:xfrm>
                  <a:custGeom>
                    <a:avLst/>
                    <a:gdLst/>
                    <a:ahLst/>
                    <a:cxnLst>
                      <a:cxn ang="0">
                        <a:pos x="1" y="0"/>
                      </a:cxn>
                      <a:cxn ang="0">
                        <a:pos x="2" y="6"/>
                      </a:cxn>
                      <a:cxn ang="0">
                        <a:pos x="5" y="21"/>
                      </a:cxn>
                      <a:cxn ang="0">
                        <a:pos x="15" y="57"/>
                      </a:cxn>
                      <a:cxn ang="0">
                        <a:pos x="28" y="90"/>
                      </a:cxn>
                      <a:cxn ang="0">
                        <a:pos x="31" y="95"/>
                      </a:cxn>
                      <a:cxn ang="0">
                        <a:pos x="30" y="90"/>
                      </a:cxn>
                      <a:cxn ang="0">
                        <a:pos x="27" y="75"/>
                      </a:cxn>
                      <a:cxn ang="0">
                        <a:pos x="18" y="41"/>
                      </a:cxn>
                      <a:cxn ang="0">
                        <a:pos x="17" y="27"/>
                      </a:cxn>
                      <a:cxn ang="0">
                        <a:pos x="17" y="21"/>
                      </a:cxn>
                      <a:cxn ang="0">
                        <a:pos x="18" y="17"/>
                      </a:cxn>
                      <a:cxn ang="0">
                        <a:pos x="20" y="14"/>
                      </a:cxn>
                      <a:cxn ang="0">
                        <a:pos x="21" y="14"/>
                      </a:cxn>
                      <a:cxn ang="0">
                        <a:pos x="18" y="12"/>
                      </a:cxn>
                      <a:cxn ang="0">
                        <a:pos x="8" y="5"/>
                      </a:cxn>
                      <a:cxn ang="0">
                        <a:pos x="1" y="1"/>
                      </a:cxn>
                      <a:cxn ang="0">
                        <a:pos x="1" y="0"/>
                      </a:cxn>
                      <a:cxn ang="0">
                        <a:pos x="0" y="0"/>
                      </a:cxn>
                      <a:cxn ang="0">
                        <a:pos x="1" y="0"/>
                      </a:cxn>
                      <a:cxn ang="0">
                        <a:pos x="0" y="0"/>
                      </a:cxn>
                      <a:cxn ang="0">
                        <a:pos x="1" y="0"/>
                      </a:cxn>
                      <a:cxn ang="0">
                        <a:pos x="1" y="0"/>
                      </a:cxn>
                    </a:cxnLst>
                    <a:rect l="0" t="0" r="r" b="b"/>
                    <a:pathLst>
                      <a:path w="31" h="95">
                        <a:moveTo>
                          <a:pt x="1" y="0"/>
                        </a:moveTo>
                        <a:lnTo>
                          <a:pt x="2" y="6"/>
                        </a:lnTo>
                        <a:lnTo>
                          <a:pt x="5" y="21"/>
                        </a:lnTo>
                        <a:lnTo>
                          <a:pt x="15" y="57"/>
                        </a:lnTo>
                        <a:lnTo>
                          <a:pt x="28" y="90"/>
                        </a:lnTo>
                        <a:lnTo>
                          <a:pt x="31" y="95"/>
                        </a:lnTo>
                        <a:lnTo>
                          <a:pt x="30" y="90"/>
                        </a:lnTo>
                        <a:lnTo>
                          <a:pt x="27" y="75"/>
                        </a:lnTo>
                        <a:lnTo>
                          <a:pt x="18" y="41"/>
                        </a:lnTo>
                        <a:lnTo>
                          <a:pt x="17" y="27"/>
                        </a:lnTo>
                        <a:lnTo>
                          <a:pt x="17" y="21"/>
                        </a:lnTo>
                        <a:lnTo>
                          <a:pt x="18" y="17"/>
                        </a:lnTo>
                        <a:lnTo>
                          <a:pt x="20" y="14"/>
                        </a:lnTo>
                        <a:lnTo>
                          <a:pt x="21" y="14"/>
                        </a:lnTo>
                        <a:lnTo>
                          <a:pt x="18" y="12"/>
                        </a:lnTo>
                        <a:lnTo>
                          <a:pt x="8" y="5"/>
                        </a:lnTo>
                        <a:lnTo>
                          <a:pt x="1" y="1"/>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473" name="Freeform 697"/>
                  <p:cNvSpPr>
                    <a:spLocks/>
                  </p:cNvSpPr>
                  <p:nvPr/>
                </p:nvSpPr>
                <p:spPr bwMode="auto">
                  <a:xfrm>
                    <a:off x="4719" y="854"/>
                    <a:ext cx="31" cy="95"/>
                  </a:xfrm>
                  <a:custGeom>
                    <a:avLst/>
                    <a:gdLst/>
                    <a:ahLst/>
                    <a:cxnLst>
                      <a:cxn ang="0">
                        <a:pos x="1" y="0"/>
                      </a:cxn>
                      <a:cxn ang="0">
                        <a:pos x="2" y="6"/>
                      </a:cxn>
                      <a:cxn ang="0">
                        <a:pos x="5" y="21"/>
                      </a:cxn>
                      <a:cxn ang="0">
                        <a:pos x="15" y="57"/>
                      </a:cxn>
                      <a:cxn ang="0">
                        <a:pos x="28" y="90"/>
                      </a:cxn>
                      <a:cxn ang="0">
                        <a:pos x="31" y="95"/>
                      </a:cxn>
                      <a:cxn ang="0">
                        <a:pos x="30" y="90"/>
                      </a:cxn>
                      <a:cxn ang="0">
                        <a:pos x="27" y="75"/>
                      </a:cxn>
                      <a:cxn ang="0">
                        <a:pos x="18" y="41"/>
                      </a:cxn>
                      <a:cxn ang="0">
                        <a:pos x="17" y="27"/>
                      </a:cxn>
                      <a:cxn ang="0">
                        <a:pos x="17" y="21"/>
                      </a:cxn>
                      <a:cxn ang="0">
                        <a:pos x="18" y="17"/>
                      </a:cxn>
                      <a:cxn ang="0">
                        <a:pos x="20" y="14"/>
                      </a:cxn>
                      <a:cxn ang="0">
                        <a:pos x="21" y="14"/>
                      </a:cxn>
                      <a:cxn ang="0">
                        <a:pos x="18" y="12"/>
                      </a:cxn>
                      <a:cxn ang="0">
                        <a:pos x="8" y="5"/>
                      </a:cxn>
                      <a:cxn ang="0">
                        <a:pos x="1" y="1"/>
                      </a:cxn>
                      <a:cxn ang="0">
                        <a:pos x="1" y="0"/>
                      </a:cxn>
                      <a:cxn ang="0">
                        <a:pos x="0" y="0"/>
                      </a:cxn>
                      <a:cxn ang="0">
                        <a:pos x="1" y="0"/>
                      </a:cxn>
                      <a:cxn ang="0">
                        <a:pos x="0" y="0"/>
                      </a:cxn>
                      <a:cxn ang="0">
                        <a:pos x="1" y="0"/>
                      </a:cxn>
                    </a:cxnLst>
                    <a:rect l="0" t="0" r="r" b="b"/>
                    <a:pathLst>
                      <a:path w="31" h="95">
                        <a:moveTo>
                          <a:pt x="1" y="0"/>
                        </a:moveTo>
                        <a:lnTo>
                          <a:pt x="2" y="6"/>
                        </a:lnTo>
                        <a:lnTo>
                          <a:pt x="5" y="21"/>
                        </a:lnTo>
                        <a:lnTo>
                          <a:pt x="15" y="57"/>
                        </a:lnTo>
                        <a:lnTo>
                          <a:pt x="28" y="90"/>
                        </a:lnTo>
                        <a:lnTo>
                          <a:pt x="31" y="95"/>
                        </a:lnTo>
                        <a:lnTo>
                          <a:pt x="30" y="90"/>
                        </a:lnTo>
                        <a:lnTo>
                          <a:pt x="27" y="75"/>
                        </a:lnTo>
                        <a:lnTo>
                          <a:pt x="18" y="41"/>
                        </a:lnTo>
                        <a:lnTo>
                          <a:pt x="17" y="27"/>
                        </a:lnTo>
                        <a:lnTo>
                          <a:pt x="17" y="21"/>
                        </a:lnTo>
                        <a:lnTo>
                          <a:pt x="18" y="17"/>
                        </a:lnTo>
                        <a:lnTo>
                          <a:pt x="20" y="14"/>
                        </a:lnTo>
                        <a:lnTo>
                          <a:pt x="21" y="14"/>
                        </a:lnTo>
                        <a:lnTo>
                          <a:pt x="18" y="12"/>
                        </a:lnTo>
                        <a:lnTo>
                          <a:pt x="8" y="5"/>
                        </a:lnTo>
                        <a:lnTo>
                          <a:pt x="1" y="1"/>
                        </a:lnTo>
                        <a:lnTo>
                          <a:pt x="1" y="0"/>
                        </a:lnTo>
                        <a:lnTo>
                          <a:pt x="0" y="0"/>
                        </a:lnTo>
                        <a:lnTo>
                          <a:pt x="1" y="0"/>
                        </a:lnTo>
                        <a:lnTo>
                          <a:pt x="0" y="0"/>
                        </a:lnTo>
                        <a:lnTo>
                          <a:pt x="1" y="0"/>
                        </a:lnTo>
                      </a:path>
                    </a:pathLst>
                  </a:custGeom>
                  <a:solidFill>
                    <a:srgbClr val="FF5FFF"/>
                  </a:solidFill>
                  <a:ln w="9525" cmpd="sng">
                    <a:noFill/>
                    <a:prstDash val="solid"/>
                    <a:round/>
                    <a:headEnd/>
                    <a:tailEnd/>
                  </a:ln>
                </p:spPr>
                <p:txBody>
                  <a:bodyPr/>
                  <a:lstStyle/>
                  <a:p>
                    <a:endParaRPr lang="en-US"/>
                  </a:p>
                </p:txBody>
              </p:sp>
              <p:sp>
                <p:nvSpPr>
                  <p:cNvPr id="474" name="Freeform 698"/>
                  <p:cNvSpPr>
                    <a:spLocks/>
                  </p:cNvSpPr>
                  <p:nvPr/>
                </p:nvSpPr>
                <p:spPr bwMode="auto">
                  <a:xfrm>
                    <a:off x="4757" y="983"/>
                    <a:ext cx="32" cy="78"/>
                  </a:xfrm>
                  <a:custGeom>
                    <a:avLst/>
                    <a:gdLst/>
                    <a:ahLst/>
                    <a:cxnLst>
                      <a:cxn ang="0">
                        <a:pos x="32" y="62"/>
                      </a:cxn>
                      <a:cxn ang="0">
                        <a:pos x="26" y="62"/>
                      </a:cxn>
                      <a:cxn ang="0">
                        <a:pos x="23" y="61"/>
                      </a:cxn>
                      <a:cxn ang="0">
                        <a:pos x="19" y="58"/>
                      </a:cxn>
                      <a:cxn ang="0">
                        <a:pos x="17" y="56"/>
                      </a:cxn>
                      <a:cxn ang="0">
                        <a:pos x="15" y="53"/>
                      </a:cxn>
                      <a:cxn ang="0">
                        <a:pos x="11" y="45"/>
                      </a:cxn>
                      <a:cxn ang="0">
                        <a:pos x="8" y="36"/>
                      </a:cxn>
                      <a:cxn ang="0">
                        <a:pos x="6" y="27"/>
                      </a:cxn>
                      <a:cxn ang="0">
                        <a:pos x="5" y="21"/>
                      </a:cxn>
                      <a:cxn ang="0">
                        <a:pos x="3" y="19"/>
                      </a:cxn>
                      <a:cxn ang="0">
                        <a:pos x="1" y="9"/>
                      </a:cxn>
                      <a:cxn ang="0">
                        <a:pos x="0" y="1"/>
                      </a:cxn>
                      <a:cxn ang="0">
                        <a:pos x="0" y="0"/>
                      </a:cxn>
                      <a:cxn ang="0">
                        <a:pos x="0" y="3"/>
                      </a:cxn>
                      <a:cxn ang="0">
                        <a:pos x="2" y="12"/>
                      </a:cxn>
                      <a:cxn ang="0">
                        <a:pos x="9" y="39"/>
                      </a:cxn>
                      <a:cxn ang="0">
                        <a:pos x="20" y="67"/>
                      </a:cxn>
                      <a:cxn ang="0">
                        <a:pos x="24" y="72"/>
                      </a:cxn>
                      <a:cxn ang="0">
                        <a:pos x="25" y="74"/>
                      </a:cxn>
                      <a:cxn ang="0">
                        <a:pos x="26" y="75"/>
                      </a:cxn>
                      <a:cxn ang="0">
                        <a:pos x="27" y="76"/>
                      </a:cxn>
                      <a:cxn ang="0">
                        <a:pos x="29" y="78"/>
                      </a:cxn>
                      <a:cxn ang="0">
                        <a:pos x="31" y="74"/>
                      </a:cxn>
                      <a:cxn ang="0">
                        <a:pos x="32" y="74"/>
                      </a:cxn>
                      <a:cxn ang="0">
                        <a:pos x="32" y="73"/>
                      </a:cxn>
                      <a:cxn ang="0">
                        <a:pos x="31" y="67"/>
                      </a:cxn>
                      <a:cxn ang="0">
                        <a:pos x="31" y="63"/>
                      </a:cxn>
                      <a:cxn ang="0">
                        <a:pos x="32" y="62"/>
                      </a:cxn>
                      <a:cxn ang="0">
                        <a:pos x="31" y="62"/>
                      </a:cxn>
                      <a:cxn ang="0">
                        <a:pos x="32" y="62"/>
                      </a:cxn>
                      <a:cxn ang="0">
                        <a:pos x="31" y="62"/>
                      </a:cxn>
                      <a:cxn ang="0">
                        <a:pos x="32" y="62"/>
                      </a:cxn>
                      <a:cxn ang="0">
                        <a:pos x="32" y="62"/>
                      </a:cxn>
                    </a:cxnLst>
                    <a:rect l="0" t="0" r="r" b="b"/>
                    <a:pathLst>
                      <a:path w="32" h="78">
                        <a:moveTo>
                          <a:pt x="32" y="62"/>
                        </a:moveTo>
                        <a:lnTo>
                          <a:pt x="26" y="62"/>
                        </a:lnTo>
                        <a:lnTo>
                          <a:pt x="23" y="61"/>
                        </a:lnTo>
                        <a:lnTo>
                          <a:pt x="19" y="58"/>
                        </a:lnTo>
                        <a:lnTo>
                          <a:pt x="17" y="56"/>
                        </a:lnTo>
                        <a:lnTo>
                          <a:pt x="15" y="53"/>
                        </a:lnTo>
                        <a:lnTo>
                          <a:pt x="11" y="45"/>
                        </a:lnTo>
                        <a:lnTo>
                          <a:pt x="8" y="36"/>
                        </a:lnTo>
                        <a:lnTo>
                          <a:pt x="6" y="27"/>
                        </a:lnTo>
                        <a:lnTo>
                          <a:pt x="5" y="21"/>
                        </a:lnTo>
                        <a:lnTo>
                          <a:pt x="3" y="19"/>
                        </a:lnTo>
                        <a:lnTo>
                          <a:pt x="1" y="9"/>
                        </a:lnTo>
                        <a:lnTo>
                          <a:pt x="0" y="1"/>
                        </a:lnTo>
                        <a:lnTo>
                          <a:pt x="0" y="0"/>
                        </a:lnTo>
                        <a:lnTo>
                          <a:pt x="0" y="3"/>
                        </a:lnTo>
                        <a:lnTo>
                          <a:pt x="2" y="12"/>
                        </a:lnTo>
                        <a:lnTo>
                          <a:pt x="9" y="39"/>
                        </a:lnTo>
                        <a:lnTo>
                          <a:pt x="20" y="67"/>
                        </a:lnTo>
                        <a:lnTo>
                          <a:pt x="24" y="72"/>
                        </a:lnTo>
                        <a:lnTo>
                          <a:pt x="25" y="74"/>
                        </a:lnTo>
                        <a:lnTo>
                          <a:pt x="26" y="75"/>
                        </a:lnTo>
                        <a:lnTo>
                          <a:pt x="27" y="76"/>
                        </a:lnTo>
                        <a:lnTo>
                          <a:pt x="29" y="78"/>
                        </a:lnTo>
                        <a:lnTo>
                          <a:pt x="31" y="74"/>
                        </a:lnTo>
                        <a:lnTo>
                          <a:pt x="32" y="74"/>
                        </a:lnTo>
                        <a:lnTo>
                          <a:pt x="32" y="73"/>
                        </a:lnTo>
                        <a:lnTo>
                          <a:pt x="31" y="67"/>
                        </a:lnTo>
                        <a:lnTo>
                          <a:pt x="31" y="63"/>
                        </a:lnTo>
                        <a:lnTo>
                          <a:pt x="32" y="62"/>
                        </a:lnTo>
                        <a:lnTo>
                          <a:pt x="31" y="62"/>
                        </a:lnTo>
                        <a:lnTo>
                          <a:pt x="32" y="62"/>
                        </a:lnTo>
                        <a:lnTo>
                          <a:pt x="31" y="62"/>
                        </a:lnTo>
                        <a:lnTo>
                          <a:pt x="32" y="62"/>
                        </a:lnTo>
                        <a:lnTo>
                          <a:pt x="32" y="62"/>
                        </a:lnTo>
                        <a:close/>
                      </a:path>
                    </a:pathLst>
                  </a:custGeom>
                  <a:solidFill>
                    <a:srgbClr val="FF5FFF"/>
                  </a:solidFill>
                  <a:ln w="9525" cmpd="sng">
                    <a:noFill/>
                    <a:round/>
                    <a:headEnd/>
                    <a:tailEnd/>
                  </a:ln>
                </p:spPr>
                <p:txBody>
                  <a:bodyPr/>
                  <a:lstStyle/>
                  <a:p>
                    <a:endParaRPr lang="en-US"/>
                  </a:p>
                </p:txBody>
              </p:sp>
              <p:sp>
                <p:nvSpPr>
                  <p:cNvPr id="475" name="Freeform 699"/>
                  <p:cNvSpPr>
                    <a:spLocks/>
                  </p:cNvSpPr>
                  <p:nvPr/>
                </p:nvSpPr>
                <p:spPr bwMode="auto">
                  <a:xfrm>
                    <a:off x="4757" y="983"/>
                    <a:ext cx="32" cy="78"/>
                  </a:xfrm>
                  <a:custGeom>
                    <a:avLst/>
                    <a:gdLst/>
                    <a:ahLst/>
                    <a:cxnLst>
                      <a:cxn ang="0">
                        <a:pos x="32" y="62"/>
                      </a:cxn>
                      <a:cxn ang="0">
                        <a:pos x="26" y="62"/>
                      </a:cxn>
                      <a:cxn ang="0">
                        <a:pos x="23" y="61"/>
                      </a:cxn>
                      <a:cxn ang="0">
                        <a:pos x="19" y="58"/>
                      </a:cxn>
                      <a:cxn ang="0">
                        <a:pos x="17" y="56"/>
                      </a:cxn>
                      <a:cxn ang="0">
                        <a:pos x="15" y="53"/>
                      </a:cxn>
                      <a:cxn ang="0">
                        <a:pos x="11" y="45"/>
                      </a:cxn>
                      <a:cxn ang="0">
                        <a:pos x="8" y="36"/>
                      </a:cxn>
                      <a:cxn ang="0">
                        <a:pos x="6" y="27"/>
                      </a:cxn>
                      <a:cxn ang="0">
                        <a:pos x="5" y="21"/>
                      </a:cxn>
                      <a:cxn ang="0">
                        <a:pos x="3" y="19"/>
                      </a:cxn>
                      <a:cxn ang="0">
                        <a:pos x="1" y="9"/>
                      </a:cxn>
                      <a:cxn ang="0">
                        <a:pos x="0" y="1"/>
                      </a:cxn>
                      <a:cxn ang="0">
                        <a:pos x="0" y="0"/>
                      </a:cxn>
                      <a:cxn ang="0">
                        <a:pos x="0" y="3"/>
                      </a:cxn>
                      <a:cxn ang="0">
                        <a:pos x="2" y="12"/>
                      </a:cxn>
                      <a:cxn ang="0">
                        <a:pos x="9" y="39"/>
                      </a:cxn>
                      <a:cxn ang="0">
                        <a:pos x="20" y="67"/>
                      </a:cxn>
                      <a:cxn ang="0">
                        <a:pos x="24" y="72"/>
                      </a:cxn>
                      <a:cxn ang="0">
                        <a:pos x="25" y="74"/>
                      </a:cxn>
                      <a:cxn ang="0">
                        <a:pos x="26" y="75"/>
                      </a:cxn>
                      <a:cxn ang="0">
                        <a:pos x="27" y="76"/>
                      </a:cxn>
                      <a:cxn ang="0">
                        <a:pos x="29" y="78"/>
                      </a:cxn>
                      <a:cxn ang="0">
                        <a:pos x="31" y="74"/>
                      </a:cxn>
                      <a:cxn ang="0">
                        <a:pos x="32" y="74"/>
                      </a:cxn>
                    </a:cxnLst>
                    <a:rect l="0" t="0" r="r" b="b"/>
                    <a:pathLst>
                      <a:path w="32" h="78">
                        <a:moveTo>
                          <a:pt x="32" y="62"/>
                        </a:moveTo>
                        <a:lnTo>
                          <a:pt x="26" y="62"/>
                        </a:lnTo>
                        <a:lnTo>
                          <a:pt x="23" y="61"/>
                        </a:lnTo>
                        <a:lnTo>
                          <a:pt x="19" y="58"/>
                        </a:lnTo>
                        <a:lnTo>
                          <a:pt x="17" y="56"/>
                        </a:lnTo>
                        <a:lnTo>
                          <a:pt x="15" y="53"/>
                        </a:lnTo>
                        <a:lnTo>
                          <a:pt x="11" y="45"/>
                        </a:lnTo>
                        <a:lnTo>
                          <a:pt x="8" y="36"/>
                        </a:lnTo>
                        <a:lnTo>
                          <a:pt x="6" y="27"/>
                        </a:lnTo>
                        <a:lnTo>
                          <a:pt x="5" y="21"/>
                        </a:lnTo>
                        <a:lnTo>
                          <a:pt x="3" y="19"/>
                        </a:lnTo>
                        <a:lnTo>
                          <a:pt x="1" y="9"/>
                        </a:lnTo>
                        <a:lnTo>
                          <a:pt x="0" y="1"/>
                        </a:lnTo>
                        <a:lnTo>
                          <a:pt x="0" y="0"/>
                        </a:lnTo>
                        <a:lnTo>
                          <a:pt x="0" y="3"/>
                        </a:lnTo>
                        <a:lnTo>
                          <a:pt x="2" y="12"/>
                        </a:lnTo>
                        <a:lnTo>
                          <a:pt x="9" y="39"/>
                        </a:lnTo>
                        <a:lnTo>
                          <a:pt x="20" y="67"/>
                        </a:lnTo>
                        <a:lnTo>
                          <a:pt x="24" y="72"/>
                        </a:lnTo>
                        <a:lnTo>
                          <a:pt x="25" y="74"/>
                        </a:lnTo>
                        <a:lnTo>
                          <a:pt x="26" y="75"/>
                        </a:lnTo>
                        <a:lnTo>
                          <a:pt x="27" y="76"/>
                        </a:lnTo>
                        <a:lnTo>
                          <a:pt x="29" y="78"/>
                        </a:lnTo>
                        <a:lnTo>
                          <a:pt x="31" y="74"/>
                        </a:lnTo>
                        <a:lnTo>
                          <a:pt x="32" y="74"/>
                        </a:lnTo>
                      </a:path>
                    </a:pathLst>
                  </a:custGeom>
                  <a:solidFill>
                    <a:srgbClr val="FF5FFF"/>
                  </a:solidFill>
                  <a:ln w="9525" cmpd="sng">
                    <a:noFill/>
                    <a:prstDash val="solid"/>
                    <a:round/>
                    <a:headEnd/>
                    <a:tailEnd/>
                  </a:ln>
                </p:spPr>
                <p:txBody>
                  <a:bodyPr/>
                  <a:lstStyle/>
                  <a:p>
                    <a:endParaRPr lang="en-US"/>
                  </a:p>
                </p:txBody>
              </p:sp>
              <p:sp>
                <p:nvSpPr>
                  <p:cNvPr id="476" name="Freeform 700"/>
                  <p:cNvSpPr>
                    <a:spLocks/>
                  </p:cNvSpPr>
                  <p:nvPr/>
                </p:nvSpPr>
                <p:spPr bwMode="auto">
                  <a:xfrm>
                    <a:off x="4771" y="1036"/>
                    <a:ext cx="17" cy="23"/>
                  </a:xfrm>
                  <a:custGeom>
                    <a:avLst/>
                    <a:gdLst/>
                    <a:ahLst/>
                    <a:cxnLst>
                      <a:cxn ang="0">
                        <a:pos x="0" y="0"/>
                      </a:cxn>
                      <a:cxn ang="0">
                        <a:pos x="1" y="3"/>
                      </a:cxn>
                      <a:cxn ang="0">
                        <a:pos x="3" y="8"/>
                      </a:cxn>
                      <a:cxn ang="0">
                        <a:pos x="6" y="17"/>
                      </a:cxn>
                      <a:cxn ang="0">
                        <a:pos x="10" y="20"/>
                      </a:cxn>
                      <a:cxn ang="0">
                        <a:pos x="13" y="23"/>
                      </a:cxn>
                      <a:cxn ang="0">
                        <a:pos x="17" y="23"/>
                      </a:cxn>
                    </a:cxnLst>
                    <a:rect l="0" t="0" r="r" b="b"/>
                    <a:pathLst>
                      <a:path w="17" h="23">
                        <a:moveTo>
                          <a:pt x="0" y="0"/>
                        </a:moveTo>
                        <a:lnTo>
                          <a:pt x="1" y="3"/>
                        </a:lnTo>
                        <a:lnTo>
                          <a:pt x="3" y="8"/>
                        </a:lnTo>
                        <a:lnTo>
                          <a:pt x="6" y="17"/>
                        </a:lnTo>
                        <a:lnTo>
                          <a:pt x="10" y="20"/>
                        </a:lnTo>
                        <a:lnTo>
                          <a:pt x="13" y="23"/>
                        </a:lnTo>
                        <a:lnTo>
                          <a:pt x="17" y="23"/>
                        </a:lnTo>
                      </a:path>
                    </a:pathLst>
                  </a:custGeom>
                  <a:solidFill>
                    <a:srgbClr val="FF5FFF"/>
                  </a:solidFill>
                  <a:ln w="9525" cmpd="sng">
                    <a:noFill/>
                    <a:prstDash val="solid"/>
                    <a:round/>
                    <a:headEnd/>
                    <a:tailEnd/>
                  </a:ln>
                </p:spPr>
                <p:txBody>
                  <a:bodyPr/>
                  <a:lstStyle/>
                  <a:p>
                    <a:endParaRPr lang="en-US"/>
                  </a:p>
                </p:txBody>
              </p:sp>
              <p:sp>
                <p:nvSpPr>
                  <p:cNvPr id="477" name="Freeform 701"/>
                  <p:cNvSpPr>
                    <a:spLocks/>
                  </p:cNvSpPr>
                  <p:nvPr/>
                </p:nvSpPr>
                <p:spPr bwMode="auto">
                  <a:xfrm>
                    <a:off x="4664" y="967"/>
                    <a:ext cx="29" cy="45"/>
                  </a:xfrm>
                  <a:custGeom>
                    <a:avLst/>
                    <a:gdLst/>
                    <a:ahLst/>
                    <a:cxnLst>
                      <a:cxn ang="0">
                        <a:pos x="1" y="40"/>
                      </a:cxn>
                      <a:cxn ang="0">
                        <a:pos x="3" y="37"/>
                      </a:cxn>
                      <a:cxn ang="0">
                        <a:pos x="7" y="30"/>
                      </a:cxn>
                      <a:cxn ang="0">
                        <a:pos x="15" y="17"/>
                      </a:cxn>
                      <a:cxn ang="0">
                        <a:pos x="25" y="3"/>
                      </a:cxn>
                      <a:cxn ang="0">
                        <a:pos x="29" y="0"/>
                      </a:cxn>
                      <a:cxn ang="0">
                        <a:pos x="25" y="3"/>
                      </a:cxn>
                      <a:cxn ang="0">
                        <a:pos x="21" y="10"/>
                      </a:cxn>
                      <a:cxn ang="0">
                        <a:pos x="14" y="26"/>
                      </a:cxn>
                      <a:cxn ang="0">
                        <a:pos x="9" y="42"/>
                      </a:cxn>
                      <a:cxn ang="0">
                        <a:pos x="8" y="45"/>
                      </a:cxn>
                      <a:cxn ang="0">
                        <a:pos x="4" y="43"/>
                      </a:cxn>
                      <a:cxn ang="0">
                        <a:pos x="1" y="42"/>
                      </a:cxn>
                      <a:cxn ang="0">
                        <a:pos x="1" y="40"/>
                      </a:cxn>
                      <a:cxn ang="0">
                        <a:pos x="0" y="40"/>
                      </a:cxn>
                      <a:cxn ang="0">
                        <a:pos x="1" y="40"/>
                      </a:cxn>
                      <a:cxn ang="0">
                        <a:pos x="0" y="40"/>
                      </a:cxn>
                      <a:cxn ang="0">
                        <a:pos x="1" y="40"/>
                      </a:cxn>
                      <a:cxn ang="0">
                        <a:pos x="1" y="40"/>
                      </a:cxn>
                    </a:cxnLst>
                    <a:rect l="0" t="0" r="r" b="b"/>
                    <a:pathLst>
                      <a:path w="29" h="45">
                        <a:moveTo>
                          <a:pt x="1" y="40"/>
                        </a:moveTo>
                        <a:lnTo>
                          <a:pt x="3" y="37"/>
                        </a:lnTo>
                        <a:lnTo>
                          <a:pt x="7" y="30"/>
                        </a:lnTo>
                        <a:lnTo>
                          <a:pt x="15" y="17"/>
                        </a:lnTo>
                        <a:lnTo>
                          <a:pt x="25" y="3"/>
                        </a:lnTo>
                        <a:lnTo>
                          <a:pt x="29" y="0"/>
                        </a:lnTo>
                        <a:lnTo>
                          <a:pt x="25" y="3"/>
                        </a:lnTo>
                        <a:lnTo>
                          <a:pt x="21" y="10"/>
                        </a:lnTo>
                        <a:lnTo>
                          <a:pt x="14" y="26"/>
                        </a:lnTo>
                        <a:lnTo>
                          <a:pt x="9" y="42"/>
                        </a:lnTo>
                        <a:lnTo>
                          <a:pt x="8" y="45"/>
                        </a:lnTo>
                        <a:lnTo>
                          <a:pt x="4" y="43"/>
                        </a:lnTo>
                        <a:lnTo>
                          <a:pt x="1" y="42"/>
                        </a:lnTo>
                        <a:lnTo>
                          <a:pt x="1" y="40"/>
                        </a:lnTo>
                        <a:lnTo>
                          <a:pt x="0" y="40"/>
                        </a:lnTo>
                        <a:lnTo>
                          <a:pt x="1" y="40"/>
                        </a:lnTo>
                        <a:lnTo>
                          <a:pt x="0" y="40"/>
                        </a:lnTo>
                        <a:lnTo>
                          <a:pt x="1" y="40"/>
                        </a:lnTo>
                        <a:lnTo>
                          <a:pt x="1" y="40"/>
                        </a:lnTo>
                        <a:close/>
                      </a:path>
                    </a:pathLst>
                  </a:custGeom>
                  <a:solidFill>
                    <a:srgbClr val="FF5FFF"/>
                  </a:solidFill>
                  <a:ln w="9525" cmpd="sng">
                    <a:noFill/>
                    <a:round/>
                    <a:headEnd/>
                    <a:tailEnd/>
                  </a:ln>
                </p:spPr>
                <p:txBody>
                  <a:bodyPr/>
                  <a:lstStyle/>
                  <a:p>
                    <a:endParaRPr lang="en-US"/>
                  </a:p>
                </p:txBody>
              </p:sp>
              <p:sp>
                <p:nvSpPr>
                  <p:cNvPr id="478" name="Freeform 702"/>
                  <p:cNvSpPr>
                    <a:spLocks/>
                  </p:cNvSpPr>
                  <p:nvPr/>
                </p:nvSpPr>
                <p:spPr bwMode="auto">
                  <a:xfrm>
                    <a:off x="4664" y="967"/>
                    <a:ext cx="29" cy="45"/>
                  </a:xfrm>
                  <a:custGeom>
                    <a:avLst/>
                    <a:gdLst/>
                    <a:ahLst/>
                    <a:cxnLst>
                      <a:cxn ang="0">
                        <a:pos x="1" y="40"/>
                      </a:cxn>
                      <a:cxn ang="0">
                        <a:pos x="3" y="37"/>
                      </a:cxn>
                      <a:cxn ang="0">
                        <a:pos x="7" y="30"/>
                      </a:cxn>
                      <a:cxn ang="0">
                        <a:pos x="15" y="17"/>
                      </a:cxn>
                      <a:cxn ang="0">
                        <a:pos x="25" y="3"/>
                      </a:cxn>
                      <a:cxn ang="0">
                        <a:pos x="29" y="0"/>
                      </a:cxn>
                      <a:cxn ang="0">
                        <a:pos x="25" y="3"/>
                      </a:cxn>
                      <a:cxn ang="0">
                        <a:pos x="21" y="10"/>
                      </a:cxn>
                      <a:cxn ang="0">
                        <a:pos x="14" y="26"/>
                      </a:cxn>
                      <a:cxn ang="0">
                        <a:pos x="9" y="42"/>
                      </a:cxn>
                      <a:cxn ang="0">
                        <a:pos x="8" y="45"/>
                      </a:cxn>
                      <a:cxn ang="0">
                        <a:pos x="4" y="43"/>
                      </a:cxn>
                      <a:cxn ang="0">
                        <a:pos x="1" y="42"/>
                      </a:cxn>
                      <a:cxn ang="0">
                        <a:pos x="1" y="40"/>
                      </a:cxn>
                      <a:cxn ang="0">
                        <a:pos x="0" y="40"/>
                      </a:cxn>
                      <a:cxn ang="0">
                        <a:pos x="1" y="40"/>
                      </a:cxn>
                      <a:cxn ang="0">
                        <a:pos x="0" y="40"/>
                      </a:cxn>
                      <a:cxn ang="0">
                        <a:pos x="1" y="40"/>
                      </a:cxn>
                    </a:cxnLst>
                    <a:rect l="0" t="0" r="r" b="b"/>
                    <a:pathLst>
                      <a:path w="29" h="45">
                        <a:moveTo>
                          <a:pt x="1" y="40"/>
                        </a:moveTo>
                        <a:lnTo>
                          <a:pt x="3" y="37"/>
                        </a:lnTo>
                        <a:lnTo>
                          <a:pt x="7" y="30"/>
                        </a:lnTo>
                        <a:lnTo>
                          <a:pt x="15" y="17"/>
                        </a:lnTo>
                        <a:lnTo>
                          <a:pt x="25" y="3"/>
                        </a:lnTo>
                        <a:lnTo>
                          <a:pt x="29" y="0"/>
                        </a:lnTo>
                        <a:lnTo>
                          <a:pt x="25" y="3"/>
                        </a:lnTo>
                        <a:lnTo>
                          <a:pt x="21" y="10"/>
                        </a:lnTo>
                        <a:lnTo>
                          <a:pt x="14" y="26"/>
                        </a:lnTo>
                        <a:lnTo>
                          <a:pt x="9" y="42"/>
                        </a:lnTo>
                        <a:lnTo>
                          <a:pt x="8" y="45"/>
                        </a:lnTo>
                        <a:lnTo>
                          <a:pt x="4" y="43"/>
                        </a:lnTo>
                        <a:lnTo>
                          <a:pt x="1" y="42"/>
                        </a:lnTo>
                        <a:lnTo>
                          <a:pt x="1" y="40"/>
                        </a:lnTo>
                        <a:lnTo>
                          <a:pt x="0" y="40"/>
                        </a:lnTo>
                        <a:lnTo>
                          <a:pt x="1" y="40"/>
                        </a:lnTo>
                        <a:lnTo>
                          <a:pt x="0" y="40"/>
                        </a:lnTo>
                        <a:lnTo>
                          <a:pt x="1" y="40"/>
                        </a:lnTo>
                      </a:path>
                    </a:pathLst>
                  </a:custGeom>
                  <a:solidFill>
                    <a:srgbClr val="FF5FFF"/>
                  </a:solidFill>
                  <a:ln w="9525" cmpd="sng">
                    <a:noFill/>
                    <a:prstDash val="solid"/>
                    <a:round/>
                    <a:headEnd/>
                    <a:tailEnd/>
                  </a:ln>
                </p:spPr>
                <p:txBody>
                  <a:bodyPr/>
                  <a:lstStyle/>
                  <a:p>
                    <a:endParaRPr lang="en-US"/>
                  </a:p>
                </p:txBody>
              </p:sp>
              <p:sp>
                <p:nvSpPr>
                  <p:cNvPr id="479" name="Freeform 703"/>
                  <p:cNvSpPr>
                    <a:spLocks/>
                  </p:cNvSpPr>
                  <p:nvPr/>
                </p:nvSpPr>
                <p:spPr bwMode="auto">
                  <a:xfrm>
                    <a:off x="4619" y="490"/>
                    <a:ext cx="172" cy="393"/>
                  </a:xfrm>
                  <a:custGeom>
                    <a:avLst/>
                    <a:gdLst/>
                    <a:ahLst/>
                    <a:cxnLst>
                      <a:cxn ang="0">
                        <a:pos x="170" y="393"/>
                      </a:cxn>
                      <a:cxn ang="0">
                        <a:pos x="149" y="392"/>
                      </a:cxn>
                      <a:cxn ang="0">
                        <a:pos x="135" y="387"/>
                      </a:cxn>
                      <a:cxn ang="0">
                        <a:pos x="112" y="373"/>
                      </a:cxn>
                      <a:cxn ang="0">
                        <a:pos x="67" y="333"/>
                      </a:cxn>
                      <a:cxn ang="0">
                        <a:pos x="63" y="324"/>
                      </a:cxn>
                      <a:cxn ang="0">
                        <a:pos x="57" y="307"/>
                      </a:cxn>
                      <a:cxn ang="0">
                        <a:pos x="52" y="291"/>
                      </a:cxn>
                      <a:cxn ang="0">
                        <a:pos x="48" y="278"/>
                      </a:cxn>
                      <a:cxn ang="0">
                        <a:pos x="37" y="248"/>
                      </a:cxn>
                      <a:cxn ang="0">
                        <a:pos x="35" y="241"/>
                      </a:cxn>
                      <a:cxn ang="0">
                        <a:pos x="36" y="240"/>
                      </a:cxn>
                      <a:cxn ang="0">
                        <a:pos x="36" y="252"/>
                      </a:cxn>
                      <a:cxn ang="0">
                        <a:pos x="26" y="246"/>
                      </a:cxn>
                      <a:cxn ang="0">
                        <a:pos x="18" y="236"/>
                      </a:cxn>
                      <a:cxn ang="0">
                        <a:pos x="5" y="196"/>
                      </a:cxn>
                      <a:cxn ang="0">
                        <a:pos x="4" y="145"/>
                      </a:cxn>
                      <a:cxn ang="0">
                        <a:pos x="11" y="136"/>
                      </a:cxn>
                      <a:cxn ang="0">
                        <a:pos x="19" y="134"/>
                      </a:cxn>
                      <a:cxn ang="0">
                        <a:pos x="26" y="138"/>
                      </a:cxn>
                      <a:cxn ang="0">
                        <a:pos x="33" y="146"/>
                      </a:cxn>
                      <a:cxn ang="0">
                        <a:pos x="35" y="151"/>
                      </a:cxn>
                      <a:cxn ang="0">
                        <a:pos x="34" y="135"/>
                      </a:cxn>
                      <a:cxn ang="0">
                        <a:pos x="37" y="101"/>
                      </a:cxn>
                      <a:cxn ang="0">
                        <a:pos x="41" y="89"/>
                      </a:cxn>
                      <a:cxn ang="0">
                        <a:pos x="58" y="36"/>
                      </a:cxn>
                      <a:cxn ang="0">
                        <a:pos x="86" y="12"/>
                      </a:cxn>
                      <a:cxn ang="0">
                        <a:pos x="104" y="10"/>
                      </a:cxn>
                      <a:cxn ang="0">
                        <a:pos x="145" y="4"/>
                      </a:cxn>
                      <a:cxn ang="0">
                        <a:pos x="172" y="0"/>
                      </a:cxn>
                      <a:cxn ang="0">
                        <a:pos x="172" y="63"/>
                      </a:cxn>
                      <a:cxn ang="0">
                        <a:pos x="171" y="385"/>
                      </a:cxn>
                      <a:cxn ang="0">
                        <a:pos x="171" y="392"/>
                      </a:cxn>
                      <a:cxn ang="0">
                        <a:pos x="171" y="392"/>
                      </a:cxn>
                      <a:cxn ang="0">
                        <a:pos x="172" y="392"/>
                      </a:cxn>
                    </a:cxnLst>
                    <a:rect l="0" t="0" r="r" b="b"/>
                    <a:pathLst>
                      <a:path w="172" h="393">
                        <a:moveTo>
                          <a:pt x="172" y="392"/>
                        </a:moveTo>
                        <a:lnTo>
                          <a:pt x="170" y="393"/>
                        </a:lnTo>
                        <a:lnTo>
                          <a:pt x="164" y="393"/>
                        </a:lnTo>
                        <a:lnTo>
                          <a:pt x="149" y="392"/>
                        </a:lnTo>
                        <a:lnTo>
                          <a:pt x="137" y="390"/>
                        </a:lnTo>
                        <a:lnTo>
                          <a:pt x="135" y="387"/>
                        </a:lnTo>
                        <a:lnTo>
                          <a:pt x="127" y="383"/>
                        </a:lnTo>
                        <a:lnTo>
                          <a:pt x="112" y="373"/>
                        </a:lnTo>
                        <a:lnTo>
                          <a:pt x="86" y="355"/>
                        </a:lnTo>
                        <a:lnTo>
                          <a:pt x="67" y="333"/>
                        </a:lnTo>
                        <a:lnTo>
                          <a:pt x="65" y="326"/>
                        </a:lnTo>
                        <a:lnTo>
                          <a:pt x="63" y="324"/>
                        </a:lnTo>
                        <a:lnTo>
                          <a:pt x="61" y="318"/>
                        </a:lnTo>
                        <a:lnTo>
                          <a:pt x="57" y="307"/>
                        </a:lnTo>
                        <a:lnTo>
                          <a:pt x="52" y="295"/>
                        </a:lnTo>
                        <a:lnTo>
                          <a:pt x="52" y="291"/>
                        </a:lnTo>
                        <a:lnTo>
                          <a:pt x="50" y="287"/>
                        </a:lnTo>
                        <a:lnTo>
                          <a:pt x="48" y="278"/>
                        </a:lnTo>
                        <a:lnTo>
                          <a:pt x="42" y="261"/>
                        </a:lnTo>
                        <a:lnTo>
                          <a:pt x="37" y="248"/>
                        </a:lnTo>
                        <a:lnTo>
                          <a:pt x="37" y="246"/>
                        </a:lnTo>
                        <a:lnTo>
                          <a:pt x="35" y="241"/>
                        </a:lnTo>
                        <a:lnTo>
                          <a:pt x="35" y="237"/>
                        </a:lnTo>
                        <a:lnTo>
                          <a:pt x="36" y="240"/>
                        </a:lnTo>
                        <a:lnTo>
                          <a:pt x="37" y="247"/>
                        </a:lnTo>
                        <a:lnTo>
                          <a:pt x="36" y="252"/>
                        </a:lnTo>
                        <a:lnTo>
                          <a:pt x="31" y="250"/>
                        </a:lnTo>
                        <a:lnTo>
                          <a:pt x="26" y="246"/>
                        </a:lnTo>
                        <a:lnTo>
                          <a:pt x="22" y="243"/>
                        </a:lnTo>
                        <a:lnTo>
                          <a:pt x="18" y="236"/>
                        </a:lnTo>
                        <a:lnTo>
                          <a:pt x="10" y="218"/>
                        </a:lnTo>
                        <a:lnTo>
                          <a:pt x="5" y="196"/>
                        </a:lnTo>
                        <a:lnTo>
                          <a:pt x="0" y="157"/>
                        </a:lnTo>
                        <a:lnTo>
                          <a:pt x="4" y="145"/>
                        </a:lnTo>
                        <a:lnTo>
                          <a:pt x="7" y="140"/>
                        </a:lnTo>
                        <a:lnTo>
                          <a:pt x="11" y="136"/>
                        </a:lnTo>
                        <a:lnTo>
                          <a:pt x="16" y="134"/>
                        </a:lnTo>
                        <a:lnTo>
                          <a:pt x="19" y="134"/>
                        </a:lnTo>
                        <a:lnTo>
                          <a:pt x="23" y="136"/>
                        </a:lnTo>
                        <a:lnTo>
                          <a:pt x="26" y="138"/>
                        </a:lnTo>
                        <a:lnTo>
                          <a:pt x="30" y="141"/>
                        </a:lnTo>
                        <a:lnTo>
                          <a:pt x="33" y="146"/>
                        </a:lnTo>
                        <a:lnTo>
                          <a:pt x="35" y="151"/>
                        </a:lnTo>
                        <a:lnTo>
                          <a:pt x="35" y="151"/>
                        </a:lnTo>
                        <a:lnTo>
                          <a:pt x="34" y="145"/>
                        </a:lnTo>
                        <a:lnTo>
                          <a:pt x="34" y="135"/>
                        </a:lnTo>
                        <a:lnTo>
                          <a:pt x="34" y="119"/>
                        </a:lnTo>
                        <a:lnTo>
                          <a:pt x="37" y="101"/>
                        </a:lnTo>
                        <a:lnTo>
                          <a:pt x="40" y="95"/>
                        </a:lnTo>
                        <a:lnTo>
                          <a:pt x="41" y="89"/>
                        </a:lnTo>
                        <a:lnTo>
                          <a:pt x="45" y="71"/>
                        </a:lnTo>
                        <a:lnTo>
                          <a:pt x="58" y="36"/>
                        </a:lnTo>
                        <a:lnTo>
                          <a:pt x="69" y="21"/>
                        </a:lnTo>
                        <a:lnTo>
                          <a:pt x="86" y="12"/>
                        </a:lnTo>
                        <a:lnTo>
                          <a:pt x="97" y="10"/>
                        </a:lnTo>
                        <a:lnTo>
                          <a:pt x="104" y="10"/>
                        </a:lnTo>
                        <a:lnTo>
                          <a:pt x="119" y="8"/>
                        </a:lnTo>
                        <a:lnTo>
                          <a:pt x="145" y="4"/>
                        </a:lnTo>
                        <a:lnTo>
                          <a:pt x="167" y="2"/>
                        </a:lnTo>
                        <a:lnTo>
                          <a:pt x="172" y="0"/>
                        </a:lnTo>
                        <a:lnTo>
                          <a:pt x="171" y="8"/>
                        </a:lnTo>
                        <a:lnTo>
                          <a:pt x="172" y="63"/>
                        </a:lnTo>
                        <a:lnTo>
                          <a:pt x="171" y="245"/>
                        </a:lnTo>
                        <a:lnTo>
                          <a:pt x="171" y="385"/>
                        </a:lnTo>
                        <a:lnTo>
                          <a:pt x="172" y="392"/>
                        </a:lnTo>
                        <a:lnTo>
                          <a:pt x="171" y="392"/>
                        </a:lnTo>
                        <a:lnTo>
                          <a:pt x="172" y="392"/>
                        </a:lnTo>
                        <a:lnTo>
                          <a:pt x="171" y="392"/>
                        </a:lnTo>
                        <a:lnTo>
                          <a:pt x="172" y="392"/>
                        </a:lnTo>
                        <a:lnTo>
                          <a:pt x="172" y="392"/>
                        </a:lnTo>
                        <a:close/>
                      </a:path>
                    </a:pathLst>
                  </a:custGeom>
                  <a:solidFill>
                    <a:srgbClr val="FF5FFF"/>
                  </a:solidFill>
                  <a:ln w="9525" cmpd="sng">
                    <a:noFill/>
                    <a:round/>
                    <a:headEnd/>
                    <a:tailEnd/>
                  </a:ln>
                </p:spPr>
                <p:txBody>
                  <a:bodyPr/>
                  <a:lstStyle/>
                  <a:p>
                    <a:endParaRPr lang="en-US"/>
                  </a:p>
                </p:txBody>
              </p:sp>
              <p:sp>
                <p:nvSpPr>
                  <p:cNvPr id="480" name="Freeform 704"/>
                  <p:cNvSpPr>
                    <a:spLocks/>
                  </p:cNvSpPr>
                  <p:nvPr/>
                </p:nvSpPr>
                <p:spPr bwMode="auto">
                  <a:xfrm>
                    <a:off x="4620" y="492"/>
                    <a:ext cx="172" cy="391"/>
                  </a:xfrm>
                  <a:custGeom>
                    <a:avLst/>
                    <a:gdLst/>
                    <a:ahLst/>
                    <a:cxnLst>
                      <a:cxn ang="0">
                        <a:pos x="172" y="390"/>
                      </a:cxn>
                      <a:cxn ang="0">
                        <a:pos x="170" y="391"/>
                      </a:cxn>
                      <a:cxn ang="0">
                        <a:pos x="164" y="391"/>
                      </a:cxn>
                      <a:cxn ang="0">
                        <a:pos x="149" y="390"/>
                      </a:cxn>
                      <a:cxn ang="0">
                        <a:pos x="137" y="388"/>
                      </a:cxn>
                      <a:cxn ang="0">
                        <a:pos x="135" y="385"/>
                      </a:cxn>
                      <a:cxn ang="0">
                        <a:pos x="127" y="381"/>
                      </a:cxn>
                      <a:cxn ang="0">
                        <a:pos x="112" y="372"/>
                      </a:cxn>
                      <a:cxn ang="0">
                        <a:pos x="86" y="354"/>
                      </a:cxn>
                      <a:cxn ang="0">
                        <a:pos x="67" y="332"/>
                      </a:cxn>
                      <a:cxn ang="0">
                        <a:pos x="65" y="324"/>
                      </a:cxn>
                      <a:cxn ang="0">
                        <a:pos x="64" y="322"/>
                      </a:cxn>
                      <a:cxn ang="0">
                        <a:pos x="61" y="317"/>
                      </a:cxn>
                      <a:cxn ang="0">
                        <a:pos x="57" y="306"/>
                      </a:cxn>
                      <a:cxn ang="0">
                        <a:pos x="52" y="293"/>
                      </a:cxn>
                      <a:cxn ang="0">
                        <a:pos x="52" y="289"/>
                      </a:cxn>
                      <a:cxn ang="0">
                        <a:pos x="50" y="286"/>
                      </a:cxn>
                      <a:cxn ang="0">
                        <a:pos x="48" y="277"/>
                      </a:cxn>
                      <a:cxn ang="0">
                        <a:pos x="42" y="260"/>
                      </a:cxn>
                      <a:cxn ang="0">
                        <a:pos x="38" y="247"/>
                      </a:cxn>
                      <a:cxn ang="0">
                        <a:pos x="38" y="244"/>
                      </a:cxn>
                      <a:cxn ang="0">
                        <a:pos x="35" y="239"/>
                      </a:cxn>
                      <a:cxn ang="0">
                        <a:pos x="35" y="236"/>
                      </a:cxn>
                      <a:cxn ang="0">
                        <a:pos x="36" y="239"/>
                      </a:cxn>
                      <a:cxn ang="0">
                        <a:pos x="38" y="245"/>
                      </a:cxn>
                      <a:cxn ang="0">
                        <a:pos x="36" y="250"/>
                      </a:cxn>
                      <a:cxn ang="0">
                        <a:pos x="31" y="250"/>
                      </a:cxn>
                      <a:cxn ang="0">
                        <a:pos x="26" y="245"/>
                      </a:cxn>
                      <a:cxn ang="0">
                        <a:pos x="22" y="242"/>
                      </a:cxn>
                      <a:cxn ang="0">
                        <a:pos x="17" y="235"/>
                      </a:cxn>
                      <a:cxn ang="0">
                        <a:pos x="14" y="226"/>
                      </a:cxn>
                      <a:cxn ang="0">
                        <a:pos x="7" y="207"/>
                      </a:cxn>
                      <a:cxn ang="0">
                        <a:pos x="0" y="164"/>
                      </a:cxn>
                      <a:cxn ang="0">
                        <a:pos x="3" y="143"/>
                      </a:cxn>
                      <a:cxn ang="0">
                        <a:pos x="7" y="138"/>
                      </a:cxn>
                      <a:cxn ang="0">
                        <a:pos x="12" y="134"/>
                      </a:cxn>
                      <a:cxn ang="0">
                        <a:pos x="15" y="133"/>
                      </a:cxn>
                      <a:cxn ang="0">
                        <a:pos x="19" y="133"/>
                      </a:cxn>
                      <a:cxn ang="0">
                        <a:pos x="23" y="134"/>
                      </a:cxn>
                      <a:cxn ang="0">
                        <a:pos x="26" y="136"/>
                      </a:cxn>
                      <a:cxn ang="0">
                        <a:pos x="30" y="140"/>
                      </a:cxn>
                      <a:cxn ang="0">
                        <a:pos x="33" y="146"/>
                      </a:cxn>
                      <a:cxn ang="0">
                        <a:pos x="35" y="149"/>
                      </a:cxn>
                      <a:cxn ang="0">
                        <a:pos x="35" y="149"/>
                      </a:cxn>
                      <a:cxn ang="0">
                        <a:pos x="34" y="143"/>
                      </a:cxn>
                      <a:cxn ang="0">
                        <a:pos x="34" y="133"/>
                      </a:cxn>
                      <a:cxn ang="0">
                        <a:pos x="34" y="117"/>
                      </a:cxn>
                      <a:cxn ang="0">
                        <a:pos x="38" y="100"/>
                      </a:cxn>
                      <a:cxn ang="0">
                        <a:pos x="40" y="95"/>
                      </a:cxn>
                      <a:cxn ang="0">
                        <a:pos x="41" y="88"/>
                      </a:cxn>
                      <a:cxn ang="0">
                        <a:pos x="45" y="70"/>
                      </a:cxn>
                      <a:cxn ang="0">
                        <a:pos x="58" y="35"/>
                      </a:cxn>
                      <a:cxn ang="0">
                        <a:pos x="69" y="20"/>
                      </a:cxn>
                      <a:cxn ang="0">
                        <a:pos x="86" y="10"/>
                      </a:cxn>
                      <a:cxn ang="0">
                        <a:pos x="97" y="8"/>
                      </a:cxn>
                      <a:cxn ang="0">
                        <a:pos x="104" y="8"/>
                      </a:cxn>
                      <a:cxn ang="0">
                        <a:pos x="118" y="6"/>
                      </a:cxn>
                      <a:cxn ang="0">
                        <a:pos x="143" y="3"/>
                      </a:cxn>
                      <a:cxn ang="0">
                        <a:pos x="163" y="1"/>
                      </a:cxn>
                      <a:cxn ang="0">
                        <a:pos x="169" y="0"/>
                      </a:cxn>
                    </a:cxnLst>
                    <a:rect l="0" t="0" r="r" b="b"/>
                    <a:pathLst>
                      <a:path w="172" h="391">
                        <a:moveTo>
                          <a:pt x="172" y="390"/>
                        </a:moveTo>
                        <a:lnTo>
                          <a:pt x="170" y="391"/>
                        </a:lnTo>
                        <a:lnTo>
                          <a:pt x="164" y="391"/>
                        </a:lnTo>
                        <a:lnTo>
                          <a:pt x="149" y="390"/>
                        </a:lnTo>
                        <a:lnTo>
                          <a:pt x="137" y="388"/>
                        </a:lnTo>
                        <a:lnTo>
                          <a:pt x="135" y="385"/>
                        </a:lnTo>
                        <a:lnTo>
                          <a:pt x="127" y="381"/>
                        </a:lnTo>
                        <a:lnTo>
                          <a:pt x="112" y="372"/>
                        </a:lnTo>
                        <a:lnTo>
                          <a:pt x="86" y="354"/>
                        </a:lnTo>
                        <a:lnTo>
                          <a:pt x="67" y="332"/>
                        </a:lnTo>
                        <a:lnTo>
                          <a:pt x="65" y="324"/>
                        </a:lnTo>
                        <a:lnTo>
                          <a:pt x="64" y="322"/>
                        </a:lnTo>
                        <a:lnTo>
                          <a:pt x="61" y="317"/>
                        </a:lnTo>
                        <a:lnTo>
                          <a:pt x="57" y="306"/>
                        </a:lnTo>
                        <a:lnTo>
                          <a:pt x="52" y="293"/>
                        </a:lnTo>
                        <a:lnTo>
                          <a:pt x="52" y="289"/>
                        </a:lnTo>
                        <a:lnTo>
                          <a:pt x="50" y="286"/>
                        </a:lnTo>
                        <a:lnTo>
                          <a:pt x="48" y="277"/>
                        </a:lnTo>
                        <a:lnTo>
                          <a:pt x="42" y="260"/>
                        </a:lnTo>
                        <a:lnTo>
                          <a:pt x="38" y="247"/>
                        </a:lnTo>
                        <a:lnTo>
                          <a:pt x="38" y="244"/>
                        </a:lnTo>
                        <a:lnTo>
                          <a:pt x="35" y="239"/>
                        </a:lnTo>
                        <a:lnTo>
                          <a:pt x="35" y="236"/>
                        </a:lnTo>
                        <a:lnTo>
                          <a:pt x="36" y="239"/>
                        </a:lnTo>
                        <a:lnTo>
                          <a:pt x="38" y="245"/>
                        </a:lnTo>
                        <a:lnTo>
                          <a:pt x="36" y="250"/>
                        </a:lnTo>
                        <a:lnTo>
                          <a:pt x="31" y="250"/>
                        </a:lnTo>
                        <a:lnTo>
                          <a:pt x="26" y="245"/>
                        </a:lnTo>
                        <a:lnTo>
                          <a:pt x="22" y="242"/>
                        </a:lnTo>
                        <a:lnTo>
                          <a:pt x="17" y="235"/>
                        </a:lnTo>
                        <a:lnTo>
                          <a:pt x="14" y="226"/>
                        </a:lnTo>
                        <a:lnTo>
                          <a:pt x="7" y="207"/>
                        </a:lnTo>
                        <a:lnTo>
                          <a:pt x="0" y="164"/>
                        </a:lnTo>
                        <a:lnTo>
                          <a:pt x="3" y="143"/>
                        </a:lnTo>
                        <a:lnTo>
                          <a:pt x="7" y="138"/>
                        </a:lnTo>
                        <a:lnTo>
                          <a:pt x="12" y="134"/>
                        </a:lnTo>
                        <a:lnTo>
                          <a:pt x="15" y="133"/>
                        </a:lnTo>
                        <a:lnTo>
                          <a:pt x="19" y="133"/>
                        </a:lnTo>
                        <a:lnTo>
                          <a:pt x="23" y="134"/>
                        </a:lnTo>
                        <a:lnTo>
                          <a:pt x="26" y="136"/>
                        </a:lnTo>
                        <a:lnTo>
                          <a:pt x="30" y="140"/>
                        </a:lnTo>
                        <a:lnTo>
                          <a:pt x="33" y="146"/>
                        </a:lnTo>
                        <a:lnTo>
                          <a:pt x="35" y="149"/>
                        </a:lnTo>
                        <a:lnTo>
                          <a:pt x="35" y="149"/>
                        </a:lnTo>
                        <a:lnTo>
                          <a:pt x="34" y="143"/>
                        </a:lnTo>
                        <a:lnTo>
                          <a:pt x="34" y="133"/>
                        </a:lnTo>
                        <a:lnTo>
                          <a:pt x="34" y="117"/>
                        </a:lnTo>
                        <a:lnTo>
                          <a:pt x="38" y="100"/>
                        </a:lnTo>
                        <a:lnTo>
                          <a:pt x="40" y="95"/>
                        </a:lnTo>
                        <a:lnTo>
                          <a:pt x="41" y="88"/>
                        </a:lnTo>
                        <a:lnTo>
                          <a:pt x="45" y="70"/>
                        </a:lnTo>
                        <a:lnTo>
                          <a:pt x="58" y="35"/>
                        </a:lnTo>
                        <a:lnTo>
                          <a:pt x="69" y="20"/>
                        </a:lnTo>
                        <a:lnTo>
                          <a:pt x="86" y="10"/>
                        </a:lnTo>
                        <a:lnTo>
                          <a:pt x="97" y="8"/>
                        </a:lnTo>
                        <a:lnTo>
                          <a:pt x="104" y="8"/>
                        </a:lnTo>
                        <a:lnTo>
                          <a:pt x="118" y="6"/>
                        </a:lnTo>
                        <a:lnTo>
                          <a:pt x="143" y="3"/>
                        </a:lnTo>
                        <a:lnTo>
                          <a:pt x="163" y="1"/>
                        </a:lnTo>
                        <a:lnTo>
                          <a:pt x="169" y="0"/>
                        </a:lnTo>
                      </a:path>
                    </a:pathLst>
                  </a:custGeom>
                  <a:solidFill>
                    <a:srgbClr val="FF5FFF"/>
                  </a:solidFill>
                  <a:ln w="9525" cmpd="sng">
                    <a:noFill/>
                    <a:prstDash val="solid"/>
                    <a:round/>
                    <a:headEnd/>
                    <a:tailEnd/>
                  </a:ln>
                </p:spPr>
                <p:txBody>
                  <a:bodyPr/>
                  <a:lstStyle/>
                  <a:p>
                    <a:endParaRPr lang="en-US"/>
                  </a:p>
                </p:txBody>
              </p:sp>
              <p:sp>
                <p:nvSpPr>
                  <p:cNvPr id="481" name="Freeform 705"/>
                  <p:cNvSpPr>
                    <a:spLocks/>
                  </p:cNvSpPr>
                  <p:nvPr/>
                </p:nvSpPr>
                <p:spPr bwMode="auto">
                  <a:xfrm>
                    <a:off x="4693" y="639"/>
                    <a:ext cx="63" cy="25"/>
                  </a:xfrm>
                  <a:custGeom>
                    <a:avLst/>
                    <a:gdLst/>
                    <a:ahLst/>
                    <a:cxnLst>
                      <a:cxn ang="0">
                        <a:pos x="1" y="13"/>
                      </a:cxn>
                      <a:cxn ang="0">
                        <a:pos x="5" y="10"/>
                      </a:cxn>
                      <a:cxn ang="0">
                        <a:pos x="17" y="3"/>
                      </a:cxn>
                      <a:cxn ang="0">
                        <a:pos x="27" y="0"/>
                      </a:cxn>
                      <a:cxn ang="0">
                        <a:pos x="37" y="0"/>
                      </a:cxn>
                      <a:cxn ang="0">
                        <a:pos x="47" y="4"/>
                      </a:cxn>
                      <a:cxn ang="0">
                        <a:pos x="57" y="12"/>
                      </a:cxn>
                      <a:cxn ang="0">
                        <a:pos x="63" y="17"/>
                      </a:cxn>
                      <a:cxn ang="0">
                        <a:pos x="60" y="19"/>
                      </a:cxn>
                      <a:cxn ang="0">
                        <a:pos x="57" y="21"/>
                      </a:cxn>
                      <a:cxn ang="0">
                        <a:pos x="53" y="22"/>
                      </a:cxn>
                      <a:cxn ang="0">
                        <a:pos x="44" y="25"/>
                      </a:cxn>
                      <a:cxn ang="0">
                        <a:pos x="34" y="25"/>
                      </a:cxn>
                      <a:cxn ang="0">
                        <a:pos x="13" y="21"/>
                      </a:cxn>
                      <a:cxn ang="0">
                        <a:pos x="10" y="18"/>
                      </a:cxn>
                      <a:cxn ang="0">
                        <a:pos x="4" y="15"/>
                      </a:cxn>
                      <a:cxn ang="0">
                        <a:pos x="1" y="14"/>
                      </a:cxn>
                      <a:cxn ang="0">
                        <a:pos x="1" y="13"/>
                      </a:cxn>
                      <a:cxn ang="0">
                        <a:pos x="0" y="13"/>
                      </a:cxn>
                      <a:cxn ang="0">
                        <a:pos x="1" y="13"/>
                      </a:cxn>
                      <a:cxn ang="0">
                        <a:pos x="0" y="13"/>
                      </a:cxn>
                      <a:cxn ang="0">
                        <a:pos x="1" y="13"/>
                      </a:cxn>
                      <a:cxn ang="0">
                        <a:pos x="1" y="13"/>
                      </a:cxn>
                    </a:cxnLst>
                    <a:rect l="0" t="0" r="r" b="b"/>
                    <a:pathLst>
                      <a:path w="63" h="25">
                        <a:moveTo>
                          <a:pt x="1" y="13"/>
                        </a:moveTo>
                        <a:lnTo>
                          <a:pt x="5" y="10"/>
                        </a:lnTo>
                        <a:lnTo>
                          <a:pt x="17" y="3"/>
                        </a:lnTo>
                        <a:lnTo>
                          <a:pt x="27" y="0"/>
                        </a:lnTo>
                        <a:lnTo>
                          <a:pt x="37" y="0"/>
                        </a:lnTo>
                        <a:lnTo>
                          <a:pt x="47" y="4"/>
                        </a:lnTo>
                        <a:lnTo>
                          <a:pt x="57" y="12"/>
                        </a:lnTo>
                        <a:lnTo>
                          <a:pt x="63" y="17"/>
                        </a:lnTo>
                        <a:lnTo>
                          <a:pt x="60" y="19"/>
                        </a:lnTo>
                        <a:lnTo>
                          <a:pt x="57" y="21"/>
                        </a:lnTo>
                        <a:lnTo>
                          <a:pt x="53" y="22"/>
                        </a:lnTo>
                        <a:lnTo>
                          <a:pt x="44" y="25"/>
                        </a:lnTo>
                        <a:lnTo>
                          <a:pt x="34" y="25"/>
                        </a:lnTo>
                        <a:lnTo>
                          <a:pt x="13" y="21"/>
                        </a:lnTo>
                        <a:lnTo>
                          <a:pt x="10" y="18"/>
                        </a:lnTo>
                        <a:lnTo>
                          <a:pt x="4" y="15"/>
                        </a:lnTo>
                        <a:lnTo>
                          <a:pt x="1" y="14"/>
                        </a:lnTo>
                        <a:lnTo>
                          <a:pt x="1" y="13"/>
                        </a:lnTo>
                        <a:lnTo>
                          <a:pt x="0" y="13"/>
                        </a:lnTo>
                        <a:lnTo>
                          <a:pt x="1" y="13"/>
                        </a:lnTo>
                        <a:lnTo>
                          <a:pt x="0" y="13"/>
                        </a:lnTo>
                        <a:lnTo>
                          <a:pt x="1" y="13"/>
                        </a:lnTo>
                        <a:lnTo>
                          <a:pt x="1" y="13"/>
                        </a:lnTo>
                        <a:close/>
                      </a:path>
                    </a:pathLst>
                  </a:custGeom>
                  <a:solidFill>
                    <a:srgbClr val="FF5FFF"/>
                  </a:solidFill>
                  <a:ln w="9525" cmpd="sng">
                    <a:noFill/>
                    <a:round/>
                    <a:headEnd/>
                    <a:tailEnd/>
                  </a:ln>
                </p:spPr>
                <p:txBody>
                  <a:bodyPr/>
                  <a:lstStyle/>
                  <a:p>
                    <a:endParaRPr lang="en-US"/>
                  </a:p>
                </p:txBody>
              </p:sp>
              <p:sp>
                <p:nvSpPr>
                  <p:cNvPr id="482" name="Freeform 706"/>
                  <p:cNvSpPr>
                    <a:spLocks/>
                  </p:cNvSpPr>
                  <p:nvPr/>
                </p:nvSpPr>
                <p:spPr bwMode="auto">
                  <a:xfrm>
                    <a:off x="4693" y="638"/>
                    <a:ext cx="63" cy="16"/>
                  </a:xfrm>
                  <a:custGeom>
                    <a:avLst/>
                    <a:gdLst/>
                    <a:ahLst/>
                    <a:cxnLst>
                      <a:cxn ang="0">
                        <a:pos x="0" y="16"/>
                      </a:cxn>
                      <a:cxn ang="0">
                        <a:pos x="3" y="13"/>
                      </a:cxn>
                      <a:cxn ang="0">
                        <a:pos x="13" y="5"/>
                      </a:cxn>
                      <a:cxn ang="0">
                        <a:pos x="23" y="1"/>
                      </a:cxn>
                      <a:cxn ang="0">
                        <a:pos x="35" y="0"/>
                      </a:cxn>
                      <a:cxn ang="0">
                        <a:pos x="46" y="3"/>
                      </a:cxn>
                      <a:cxn ang="0">
                        <a:pos x="57" y="11"/>
                      </a:cxn>
                      <a:cxn ang="0">
                        <a:pos x="63" y="16"/>
                      </a:cxn>
                    </a:cxnLst>
                    <a:rect l="0" t="0" r="r" b="b"/>
                    <a:pathLst>
                      <a:path w="63" h="16">
                        <a:moveTo>
                          <a:pt x="0" y="16"/>
                        </a:moveTo>
                        <a:lnTo>
                          <a:pt x="3" y="13"/>
                        </a:lnTo>
                        <a:lnTo>
                          <a:pt x="13" y="5"/>
                        </a:lnTo>
                        <a:lnTo>
                          <a:pt x="23" y="1"/>
                        </a:lnTo>
                        <a:lnTo>
                          <a:pt x="35" y="0"/>
                        </a:lnTo>
                        <a:lnTo>
                          <a:pt x="46" y="3"/>
                        </a:lnTo>
                        <a:lnTo>
                          <a:pt x="57" y="11"/>
                        </a:lnTo>
                        <a:lnTo>
                          <a:pt x="63" y="16"/>
                        </a:lnTo>
                      </a:path>
                    </a:pathLst>
                  </a:custGeom>
                  <a:solidFill>
                    <a:srgbClr val="FF5FFF"/>
                  </a:solidFill>
                  <a:ln w="9525" cmpd="sng">
                    <a:noFill/>
                    <a:prstDash val="solid"/>
                    <a:round/>
                    <a:headEnd/>
                    <a:tailEnd/>
                  </a:ln>
                </p:spPr>
                <p:txBody>
                  <a:bodyPr/>
                  <a:lstStyle/>
                  <a:p>
                    <a:endParaRPr lang="en-US"/>
                  </a:p>
                </p:txBody>
              </p:sp>
              <p:sp>
                <p:nvSpPr>
                  <p:cNvPr id="483" name="Freeform 707"/>
                  <p:cNvSpPr>
                    <a:spLocks/>
                  </p:cNvSpPr>
                  <p:nvPr/>
                </p:nvSpPr>
                <p:spPr bwMode="auto">
                  <a:xfrm>
                    <a:off x="4711" y="639"/>
                    <a:ext cx="30" cy="25"/>
                  </a:xfrm>
                  <a:custGeom>
                    <a:avLst/>
                    <a:gdLst/>
                    <a:ahLst/>
                    <a:cxnLst>
                      <a:cxn ang="0">
                        <a:pos x="17" y="25"/>
                      </a:cxn>
                      <a:cxn ang="0">
                        <a:pos x="18" y="25"/>
                      </a:cxn>
                      <a:cxn ang="0">
                        <a:pos x="21" y="23"/>
                      </a:cxn>
                      <a:cxn ang="0">
                        <a:pos x="27" y="21"/>
                      </a:cxn>
                      <a:cxn ang="0">
                        <a:pos x="28" y="19"/>
                      </a:cxn>
                      <a:cxn ang="0">
                        <a:pos x="29" y="15"/>
                      </a:cxn>
                      <a:cxn ang="0">
                        <a:pos x="30" y="13"/>
                      </a:cxn>
                      <a:cxn ang="0">
                        <a:pos x="30" y="11"/>
                      </a:cxn>
                      <a:cxn ang="0">
                        <a:pos x="29" y="6"/>
                      </a:cxn>
                      <a:cxn ang="0">
                        <a:pos x="27" y="3"/>
                      </a:cxn>
                      <a:cxn ang="0">
                        <a:pos x="25" y="2"/>
                      </a:cxn>
                      <a:cxn ang="0">
                        <a:pos x="21" y="1"/>
                      </a:cxn>
                      <a:cxn ang="0">
                        <a:pos x="18" y="1"/>
                      </a:cxn>
                      <a:cxn ang="0">
                        <a:pos x="17" y="0"/>
                      </a:cxn>
                      <a:cxn ang="0">
                        <a:pos x="10" y="1"/>
                      </a:cxn>
                      <a:cxn ang="0">
                        <a:pos x="5" y="2"/>
                      </a:cxn>
                      <a:cxn ang="0">
                        <a:pos x="2" y="3"/>
                      </a:cxn>
                      <a:cxn ang="0">
                        <a:pos x="1" y="5"/>
                      </a:cxn>
                      <a:cxn ang="0">
                        <a:pos x="0" y="8"/>
                      </a:cxn>
                      <a:cxn ang="0">
                        <a:pos x="0" y="10"/>
                      </a:cxn>
                      <a:cxn ang="0">
                        <a:pos x="0" y="13"/>
                      </a:cxn>
                      <a:cxn ang="0">
                        <a:pos x="1" y="17"/>
                      </a:cxn>
                      <a:cxn ang="0">
                        <a:pos x="2" y="17"/>
                      </a:cxn>
                      <a:cxn ang="0">
                        <a:pos x="2" y="19"/>
                      </a:cxn>
                      <a:cxn ang="0">
                        <a:pos x="3" y="21"/>
                      </a:cxn>
                      <a:cxn ang="0">
                        <a:pos x="5" y="23"/>
                      </a:cxn>
                      <a:cxn ang="0">
                        <a:pos x="8" y="25"/>
                      </a:cxn>
                      <a:cxn ang="0">
                        <a:pos x="11" y="25"/>
                      </a:cxn>
                      <a:cxn ang="0">
                        <a:pos x="14" y="25"/>
                      </a:cxn>
                      <a:cxn ang="0">
                        <a:pos x="17" y="25"/>
                      </a:cxn>
                      <a:cxn ang="0">
                        <a:pos x="16" y="25"/>
                      </a:cxn>
                      <a:cxn ang="0">
                        <a:pos x="17" y="25"/>
                      </a:cxn>
                      <a:cxn ang="0">
                        <a:pos x="16" y="25"/>
                      </a:cxn>
                      <a:cxn ang="0">
                        <a:pos x="17" y="25"/>
                      </a:cxn>
                      <a:cxn ang="0">
                        <a:pos x="17" y="25"/>
                      </a:cxn>
                    </a:cxnLst>
                    <a:rect l="0" t="0" r="r" b="b"/>
                    <a:pathLst>
                      <a:path w="30" h="25">
                        <a:moveTo>
                          <a:pt x="17" y="25"/>
                        </a:moveTo>
                        <a:lnTo>
                          <a:pt x="18" y="25"/>
                        </a:lnTo>
                        <a:lnTo>
                          <a:pt x="21" y="23"/>
                        </a:lnTo>
                        <a:lnTo>
                          <a:pt x="27" y="21"/>
                        </a:lnTo>
                        <a:lnTo>
                          <a:pt x="28" y="19"/>
                        </a:lnTo>
                        <a:lnTo>
                          <a:pt x="29" y="15"/>
                        </a:lnTo>
                        <a:lnTo>
                          <a:pt x="30" y="13"/>
                        </a:lnTo>
                        <a:lnTo>
                          <a:pt x="30" y="11"/>
                        </a:lnTo>
                        <a:lnTo>
                          <a:pt x="29" y="6"/>
                        </a:lnTo>
                        <a:lnTo>
                          <a:pt x="27" y="3"/>
                        </a:lnTo>
                        <a:lnTo>
                          <a:pt x="25" y="2"/>
                        </a:lnTo>
                        <a:lnTo>
                          <a:pt x="21" y="1"/>
                        </a:lnTo>
                        <a:lnTo>
                          <a:pt x="18" y="1"/>
                        </a:lnTo>
                        <a:lnTo>
                          <a:pt x="17" y="0"/>
                        </a:lnTo>
                        <a:lnTo>
                          <a:pt x="10" y="1"/>
                        </a:lnTo>
                        <a:lnTo>
                          <a:pt x="5" y="2"/>
                        </a:lnTo>
                        <a:lnTo>
                          <a:pt x="2" y="3"/>
                        </a:lnTo>
                        <a:lnTo>
                          <a:pt x="1" y="5"/>
                        </a:lnTo>
                        <a:lnTo>
                          <a:pt x="0" y="8"/>
                        </a:lnTo>
                        <a:lnTo>
                          <a:pt x="0" y="10"/>
                        </a:lnTo>
                        <a:lnTo>
                          <a:pt x="0" y="13"/>
                        </a:lnTo>
                        <a:lnTo>
                          <a:pt x="1" y="17"/>
                        </a:lnTo>
                        <a:lnTo>
                          <a:pt x="2" y="17"/>
                        </a:lnTo>
                        <a:lnTo>
                          <a:pt x="2" y="19"/>
                        </a:lnTo>
                        <a:lnTo>
                          <a:pt x="3" y="21"/>
                        </a:lnTo>
                        <a:lnTo>
                          <a:pt x="5" y="23"/>
                        </a:lnTo>
                        <a:lnTo>
                          <a:pt x="8" y="25"/>
                        </a:lnTo>
                        <a:lnTo>
                          <a:pt x="11" y="25"/>
                        </a:lnTo>
                        <a:lnTo>
                          <a:pt x="14" y="25"/>
                        </a:lnTo>
                        <a:lnTo>
                          <a:pt x="17" y="25"/>
                        </a:lnTo>
                        <a:lnTo>
                          <a:pt x="16" y="25"/>
                        </a:lnTo>
                        <a:lnTo>
                          <a:pt x="17" y="25"/>
                        </a:lnTo>
                        <a:lnTo>
                          <a:pt x="16" y="25"/>
                        </a:lnTo>
                        <a:lnTo>
                          <a:pt x="17" y="25"/>
                        </a:lnTo>
                        <a:lnTo>
                          <a:pt x="17" y="25"/>
                        </a:lnTo>
                        <a:close/>
                      </a:path>
                    </a:pathLst>
                  </a:custGeom>
                  <a:solidFill>
                    <a:srgbClr val="FF5FFF"/>
                  </a:solidFill>
                  <a:ln w="9525" cmpd="sng">
                    <a:noFill/>
                    <a:round/>
                    <a:headEnd/>
                    <a:tailEnd/>
                  </a:ln>
                </p:spPr>
                <p:txBody>
                  <a:bodyPr/>
                  <a:lstStyle/>
                  <a:p>
                    <a:endParaRPr lang="en-US"/>
                  </a:p>
                </p:txBody>
              </p:sp>
              <p:sp>
                <p:nvSpPr>
                  <p:cNvPr id="484" name="Freeform 708"/>
                  <p:cNvSpPr>
                    <a:spLocks/>
                  </p:cNvSpPr>
                  <p:nvPr/>
                </p:nvSpPr>
                <p:spPr bwMode="auto">
                  <a:xfrm>
                    <a:off x="4711" y="639"/>
                    <a:ext cx="30" cy="25"/>
                  </a:xfrm>
                  <a:custGeom>
                    <a:avLst/>
                    <a:gdLst/>
                    <a:ahLst/>
                    <a:cxnLst>
                      <a:cxn ang="0">
                        <a:pos x="17" y="25"/>
                      </a:cxn>
                      <a:cxn ang="0">
                        <a:pos x="18" y="25"/>
                      </a:cxn>
                      <a:cxn ang="0">
                        <a:pos x="21" y="23"/>
                      </a:cxn>
                      <a:cxn ang="0">
                        <a:pos x="27" y="21"/>
                      </a:cxn>
                      <a:cxn ang="0">
                        <a:pos x="28" y="19"/>
                      </a:cxn>
                      <a:cxn ang="0">
                        <a:pos x="29" y="15"/>
                      </a:cxn>
                      <a:cxn ang="0">
                        <a:pos x="30" y="13"/>
                      </a:cxn>
                      <a:cxn ang="0">
                        <a:pos x="30" y="11"/>
                      </a:cxn>
                      <a:cxn ang="0">
                        <a:pos x="29" y="6"/>
                      </a:cxn>
                      <a:cxn ang="0">
                        <a:pos x="27" y="3"/>
                      </a:cxn>
                      <a:cxn ang="0">
                        <a:pos x="25" y="2"/>
                      </a:cxn>
                      <a:cxn ang="0">
                        <a:pos x="21" y="1"/>
                      </a:cxn>
                      <a:cxn ang="0">
                        <a:pos x="18" y="1"/>
                      </a:cxn>
                      <a:cxn ang="0">
                        <a:pos x="17" y="0"/>
                      </a:cxn>
                      <a:cxn ang="0">
                        <a:pos x="10" y="1"/>
                      </a:cxn>
                      <a:cxn ang="0">
                        <a:pos x="5" y="2"/>
                      </a:cxn>
                      <a:cxn ang="0">
                        <a:pos x="2" y="3"/>
                      </a:cxn>
                      <a:cxn ang="0">
                        <a:pos x="1" y="5"/>
                      </a:cxn>
                      <a:cxn ang="0">
                        <a:pos x="0" y="8"/>
                      </a:cxn>
                      <a:cxn ang="0">
                        <a:pos x="0" y="10"/>
                      </a:cxn>
                      <a:cxn ang="0">
                        <a:pos x="0" y="13"/>
                      </a:cxn>
                      <a:cxn ang="0">
                        <a:pos x="1" y="17"/>
                      </a:cxn>
                      <a:cxn ang="0">
                        <a:pos x="2" y="17"/>
                      </a:cxn>
                      <a:cxn ang="0">
                        <a:pos x="2" y="19"/>
                      </a:cxn>
                      <a:cxn ang="0">
                        <a:pos x="3" y="21"/>
                      </a:cxn>
                      <a:cxn ang="0">
                        <a:pos x="5" y="23"/>
                      </a:cxn>
                      <a:cxn ang="0">
                        <a:pos x="8" y="25"/>
                      </a:cxn>
                      <a:cxn ang="0">
                        <a:pos x="11" y="25"/>
                      </a:cxn>
                      <a:cxn ang="0">
                        <a:pos x="14" y="25"/>
                      </a:cxn>
                      <a:cxn ang="0">
                        <a:pos x="17" y="25"/>
                      </a:cxn>
                      <a:cxn ang="0">
                        <a:pos x="16" y="25"/>
                      </a:cxn>
                      <a:cxn ang="0">
                        <a:pos x="17" y="25"/>
                      </a:cxn>
                      <a:cxn ang="0">
                        <a:pos x="16" y="25"/>
                      </a:cxn>
                      <a:cxn ang="0">
                        <a:pos x="17" y="25"/>
                      </a:cxn>
                    </a:cxnLst>
                    <a:rect l="0" t="0" r="r" b="b"/>
                    <a:pathLst>
                      <a:path w="30" h="25">
                        <a:moveTo>
                          <a:pt x="17" y="25"/>
                        </a:moveTo>
                        <a:lnTo>
                          <a:pt x="18" y="25"/>
                        </a:lnTo>
                        <a:lnTo>
                          <a:pt x="21" y="23"/>
                        </a:lnTo>
                        <a:lnTo>
                          <a:pt x="27" y="21"/>
                        </a:lnTo>
                        <a:lnTo>
                          <a:pt x="28" y="19"/>
                        </a:lnTo>
                        <a:lnTo>
                          <a:pt x="29" y="15"/>
                        </a:lnTo>
                        <a:lnTo>
                          <a:pt x="30" y="13"/>
                        </a:lnTo>
                        <a:lnTo>
                          <a:pt x="30" y="11"/>
                        </a:lnTo>
                        <a:lnTo>
                          <a:pt x="29" y="6"/>
                        </a:lnTo>
                        <a:lnTo>
                          <a:pt x="27" y="3"/>
                        </a:lnTo>
                        <a:lnTo>
                          <a:pt x="25" y="2"/>
                        </a:lnTo>
                        <a:lnTo>
                          <a:pt x="21" y="1"/>
                        </a:lnTo>
                        <a:lnTo>
                          <a:pt x="18" y="1"/>
                        </a:lnTo>
                        <a:lnTo>
                          <a:pt x="17" y="0"/>
                        </a:lnTo>
                        <a:lnTo>
                          <a:pt x="10" y="1"/>
                        </a:lnTo>
                        <a:lnTo>
                          <a:pt x="5" y="2"/>
                        </a:lnTo>
                        <a:lnTo>
                          <a:pt x="2" y="3"/>
                        </a:lnTo>
                        <a:lnTo>
                          <a:pt x="1" y="5"/>
                        </a:lnTo>
                        <a:lnTo>
                          <a:pt x="0" y="8"/>
                        </a:lnTo>
                        <a:lnTo>
                          <a:pt x="0" y="10"/>
                        </a:lnTo>
                        <a:lnTo>
                          <a:pt x="0" y="13"/>
                        </a:lnTo>
                        <a:lnTo>
                          <a:pt x="1" y="17"/>
                        </a:lnTo>
                        <a:lnTo>
                          <a:pt x="2" y="17"/>
                        </a:lnTo>
                        <a:lnTo>
                          <a:pt x="2" y="19"/>
                        </a:lnTo>
                        <a:lnTo>
                          <a:pt x="3" y="21"/>
                        </a:lnTo>
                        <a:lnTo>
                          <a:pt x="5" y="23"/>
                        </a:lnTo>
                        <a:lnTo>
                          <a:pt x="8" y="25"/>
                        </a:lnTo>
                        <a:lnTo>
                          <a:pt x="11" y="25"/>
                        </a:lnTo>
                        <a:lnTo>
                          <a:pt x="14" y="25"/>
                        </a:lnTo>
                        <a:lnTo>
                          <a:pt x="17" y="25"/>
                        </a:lnTo>
                        <a:lnTo>
                          <a:pt x="16" y="25"/>
                        </a:lnTo>
                        <a:lnTo>
                          <a:pt x="17" y="25"/>
                        </a:lnTo>
                        <a:lnTo>
                          <a:pt x="16" y="25"/>
                        </a:lnTo>
                        <a:lnTo>
                          <a:pt x="17" y="25"/>
                        </a:lnTo>
                      </a:path>
                    </a:pathLst>
                  </a:custGeom>
                  <a:solidFill>
                    <a:srgbClr val="FF5FFF"/>
                  </a:solidFill>
                  <a:ln w="9525" cmpd="sng">
                    <a:noFill/>
                    <a:prstDash val="solid"/>
                    <a:round/>
                    <a:headEnd/>
                    <a:tailEnd/>
                  </a:ln>
                </p:spPr>
                <p:txBody>
                  <a:bodyPr/>
                  <a:lstStyle/>
                  <a:p>
                    <a:endParaRPr lang="en-US"/>
                  </a:p>
                </p:txBody>
              </p:sp>
              <p:sp>
                <p:nvSpPr>
                  <p:cNvPr id="485" name="Freeform 709"/>
                  <p:cNvSpPr>
                    <a:spLocks/>
                  </p:cNvSpPr>
                  <p:nvPr/>
                </p:nvSpPr>
                <p:spPr bwMode="auto">
                  <a:xfrm>
                    <a:off x="4721" y="644"/>
                    <a:ext cx="11" cy="13"/>
                  </a:xfrm>
                  <a:custGeom>
                    <a:avLst/>
                    <a:gdLst/>
                    <a:ahLst/>
                    <a:cxnLst>
                      <a:cxn ang="0">
                        <a:pos x="7" y="13"/>
                      </a:cxn>
                      <a:cxn ang="0">
                        <a:pos x="9" y="12"/>
                      </a:cxn>
                      <a:cxn ang="0">
                        <a:pos x="10" y="10"/>
                      </a:cxn>
                      <a:cxn ang="0">
                        <a:pos x="10" y="7"/>
                      </a:cxn>
                      <a:cxn ang="0">
                        <a:pos x="11" y="6"/>
                      </a:cxn>
                      <a:cxn ang="0">
                        <a:pos x="10" y="4"/>
                      </a:cxn>
                      <a:cxn ang="0">
                        <a:pos x="9" y="3"/>
                      </a:cxn>
                      <a:cxn ang="0">
                        <a:pos x="8" y="1"/>
                      </a:cxn>
                      <a:cxn ang="0">
                        <a:pos x="6" y="1"/>
                      </a:cxn>
                      <a:cxn ang="0">
                        <a:pos x="6" y="0"/>
                      </a:cxn>
                      <a:cxn ang="0">
                        <a:pos x="3" y="1"/>
                      </a:cxn>
                      <a:cxn ang="0">
                        <a:pos x="2" y="3"/>
                      </a:cxn>
                      <a:cxn ang="0">
                        <a:pos x="1" y="4"/>
                      </a:cxn>
                      <a:cxn ang="0">
                        <a:pos x="0" y="5"/>
                      </a:cxn>
                      <a:cxn ang="0">
                        <a:pos x="0" y="7"/>
                      </a:cxn>
                      <a:cxn ang="0">
                        <a:pos x="0" y="7"/>
                      </a:cxn>
                      <a:cxn ang="0">
                        <a:pos x="2" y="12"/>
                      </a:cxn>
                      <a:cxn ang="0">
                        <a:pos x="6" y="13"/>
                      </a:cxn>
                      <a:cxn ang="0">
                        <a:pos x="7" y="13"/>
                      </a:cxn>
                      <a:cxn ang="0">
                        <a:pos x="6" y="13"/>
                      </a:cxn>
                      <a:cxn ang="0">
                        <a:pos x="7" y="13"/>
                      </a:cxn>
                      <a:cxn ang="0">
                        <a:pos x="6" y="13"/>
                      </a:cxn>
                      <a:cxn ang="0">
                        <a:pos x="7" y="13"/>
                      </a:cxn>
                      <a:cxn ang="0">
                        <a:pos x="7" y="13"/>
                      </a:cxn>
                    </a:cxnLst>
                    <a:rect l="0" t="0" r="r" b="b"/>
                    <a:pathLst>
                      <a:path w="11" h="13">
                        <a:moveTo>
                          <a:pt x="7" y="13"/>
                        </a:moveTo>
                        <a:lnTo>
                          <a:pt x="9" y="12"/>
                        </a:lnTo>
                        <a:lnTo>
                          <a:pt x="10" y="10"/>
                        </a:lnTo>
                        <a:lnTo>
                          <a:pt x="10" y="7"/>
                        </a:lnTo>
                        <a:lnTo>
                          <a:pt x="11" y="6"/>
                        </a:lnTo>
                        <a:lnTo>
                          <a:pt x="10" y="4"/>
                        </a:lnTo>
                        <a:lnTo>
                          <a:pt x="9" y="3"/>
                        </a:lnTo>
                        <a:lnTo>
                          <a:pt x="8" y="1"/>
                        </a:lnTo>
                        <a:lnTo>
                          <a:pt x="6" y="1"/>
                        </a:lnTo>
                        <a:lnTo>
                          <a:pt x="6" y="0"/>
                        </a:lnTo>
                        <a:lnTo>
                          <a:pt x="3" y="1"/>
                        </a:lnTo>
                        <a:lnTo>
                          <a:pt x="2" y="3"/>
                        </a:lnTo>
                        <a:lnTo>
                          <a:pt x="1" y="4"/>
                        </a:lnTo>
                        <a:lnTo>
                          <a:pt x="0" y="5"/>
                        </a:lnTo>
                        <a:lnTo>
                          <a:pt x="0" y="7"/>
                        </a:lnTo>
                        <a:lnTo>
                          <a:pt x="0" y="7"/>
                        </a:lnTo>
                        <a:lnTo>
                          <a:pt x="2" y="12"/>
                        </a:lnTo>
                        <a:lnTo>
                          <a:pt x="6" y="13"/>
                        </a:lnTo>
                        <a:lnTo>
                          <a:pt x="7" y="13"/>
                        </a:lnTo>
                        <a:lnTo>
                          <a:pt x="6" y="13"/>
                        </a:lnTo>
                        <a:lnTo>
                          <a:pt x="7" y="13"/>
                        </a:lnTo>
                        <a:lnTo>
                          <a:pt x="6" y="13"/>
                        </a:lnTo>
                        <a:lnTo>
                          <a:pt x="7" y="13"/>
                        </a:lnTo>
                        <a:lnTo>
                          <a:pt x="7" y="13"/>
                        </a:lnTo>
                        <a:close/>
                      </a:path>
                    </a:pathLst>
                  </a:custGeom>
                  <a:solidFill>
                    <a:srgbClr val="FF5FFF"/>
                  </a:solidFill>
                  <a:ln w="9525" cmpd="sng">
                    <a:noFill/>
                    <a:round/>
                    <a:headEnd/>
                    <a:tailEnd/>
                  </a:ln>
                </p:spPr>
                <p:txBody>
                  <a:bodyPr/>
                  <a:lstStyle/>
                  <a:p>
                    <a:endParaRPr lang="en-US"/>
                  </a:p>
                </p:txBody>
              </p:sp>
              <p:sp>
                <p:nvSpPr>
                  <p:cNvPr id="486" name="Freeform 710"/>
                  <p:cNvSpPr>
                    <a:spLocks/>
                  </p:cNvSpPr>
                  <p:nvPr/>
                </p:nvSpPr>
                <p:spPr bwMode="auto">
                  <a:xfrm>
                    <a:off x="4721" y="644"/>
                    <a:ext cx="11" cy="13"/>
                  </a:xfrm>
                  <a:custGeom>
                    <a:avLst/>
                    <a:gdLst/>
                    <a:ahLst/>
                    <a:cxnLst>
                      <a:cxn ang="0">
                        <a:pos x="7" y="13"/>
                      </a:cxn>
                      <a:cxn ang="0">
                        <a:pos x="9" y="12"/>
                      </a:cxn>
                      <a:cxn ang="0">
                        <a:pos x="10" y="10"/>
                      </a:cxn>
                      <a:cxn ang="0">
                        <a:pos x="10" y="7"/>
                      </a:cxn>
                      <a:cxn ang="0">
                        <a:pos x="11" y="6"/>
                      </a:cxn>
                      <a:cxn ang="0">
                        <a:pos x="10" y="4"/>
                      </a:cxn>
                      <a:cxn ang="0">
                        <a:pos x="9" y="3"/>
                      </a:cxn>
                      <a:cxn ang="0">
                        <a:pos x="8" y="1"/>
                      </a:cxn>
                      <a:cxn ang="0">
                        <a:pos x="6" y="1"/>
                      </a:cxn>
                      <a:cxn ang="0">
                        <a:pos x="6" y="0"/>
                      </a:cxn>
                      <a:cxn ang="0">
                        <a:pos x="3" y="1"/>
                      </a:cxn>
                      <a:cxn ang="0">
                        <a:pos x="2" y="3"/>
                      </a:cxn>
                      <a:cxn ang="0">
                        <a:pos x="1" y="4"/>
                      </a:cxn>
                      <a:cxn ang="0">
                        <a:pos x="0" y="5"/>
                      </a:cxn>
                      <a:cxn ang="0">
                        <a:pos x="0" y="7"/>
                      </a:cxn>
                      <a:cxn ang="0">
                        <a:pos x="0" y="7"/>
                      </a:cxn>
                      <a:cxn ang="0">
                        <a:pos x="2" y="12"/>
                      </a:cxn>
                      <a:cxn ang="0">
                        <a:pos x="6" y="13"/>
                      </a:cxn>
                      <a:cxn ang="0">
                        <a:pos x="7" y="13"/>
                      </a:cxn>
                      <a:cxn ang="0">
                        <a:pos x="6" y="13"/>
                      </a:cxn>
                      <a:cxn ang="0">
                        <a:pos x="7" y="13"/>
                      </a:cxn>
                      <a:cxn ang="0">
                        <a:pos x="6" y="13"/>
                      </a:cxn>
                      <a:cxn ang="0">
                        <a:pos x="7" y="13"/>
                      </a:cxn>
                    </a:cxnLst>
                    <a:rect l="0" t="0" r="r" b="b"/>
                    <a:pathLst>
                      <a:path w="11" h="13">
                        <a:moveTo>
                          <a:pt x="7" y="13"/>
                        </a:moveTo>
                        <a:lnTo>
                          <a:pt x="9" y="12"/>
                        </a:lnTo>
                        <a:lnTo>
                          <a:pt x="10" y="10"/>
                        </a:lnTo>
                        <a:lnTo>
                          <a:pt x="10" y="7"/>
                        </a:lnTo>
                        <a:lnTo>
                          <a:pt x="11" y="6"/>
                        </a:lnTo>
                        <a:lnTo>
                          <a:pt x="10" y="4"/>
                        </a:lnTo>
                        <a:lnTo>
                          <a:pt x="9" y="3"/>
                        </a:lnTo>
                        <a:lnTo>
                          <a:pt x="8" y="1"/>
                        </a:lnTo>
                        <a:lnTo>
                          <a:pt x="6" y="1"/>
                        </a:lnTo>
                        <a:lnTo>
                          <a:pt x="6" y="0"/>
                        </a:lnTo>
                        <a:lnTo>
                          <a:pt x="3" y="1"/>
                        </a:lnTo>
                        <a:lnTo>
                          <a:pt x="2" y="3"/>
                        </a:lnTo>
                        <a:lnTo>
                          <a:pt x="1" y="4"/>
                        </a:lnTo>
                        <a:lnTo>
                          <a:pt x="0" y="5"/>
                        </a:lnTo>
                        <a:lnTo>
                          <a:pt x="0" y="7"/>
                        </a:lnTo>
                        <a:lnTo>
                          <a:pt x="0" y="7"/>
                        </a:lnTo>
                        <a:lnTo>
                          <a:pt x="2" y="12"/>
                        </a:lnTo>
                        <a:lnTo>
                          <a:pt x="6" y="13"/>
                        </a:lnTo>
                        <a:lnTo>
                          <a:pt x="7" y="13"/>
                        </a:lnTo>
                        <a:lnTo>
                          <a:pt x="6" y="13"/>
                        </a:lnTo>
                        <a:lnTo>
                          <a:pt x="7" y="13"/>
                        </a:lnTo>
                        <a:lnTo>
                          <a:pt x="6" y="13"/>
                        </a:lnTo>
                        <a:lnTo>
                          <a:pt x="7" y="13"/>
                        </a:lnTo>
                      </a:path>
                    </a:pathLst>
                  </a:custGeom>
                  <a:solidFill>
                    <a:srgbClr val="FF5FFF"/>
                  </a:solidFill>
                  <a:ln w="9525" cmpd="sng">
                    <a:noFill/>
                    <a:prstDash val="solid"/>
                    <a:round/>
                    <a:headEnd/>
                    <a:tailEnd/>
                  </a:ln>
                </p:spPr>
                <p:txBody>
                  <a:bodyPr/>
                  <a:lstStyle/>
                  <a:p>
                    <a:endParaRPr lang="en-US"/>
                  </a:p>
                </p:txBody>
              </p:sp>
              <p:sp>
                <p:nvSpPr>
                  <p:cNvPr id="487" name="Freeform 711"/>
                  <p:cNvSpPr>
                    <a:spLocks/>
                  </p:cNvSpPr>
                  <p:nvPr/>
                </p:nvSpPr>
                <p:spPr bwMode="auto">
                  <a:xfrm>
                    <a:off x="4701" y="657"/>
                    <a:ext cx="23" cy="5"/>
                  </a:xfrm>
                  <a:custGeom>
                    <a:avLst/>
                    <a:gdLst/>
                    <a:ahLst/>
                    <a:cxnLst>
                      <a:cxn ang="0">
                        <a:pos x="0" y="0"/>
                      </a:cxn>
                      <a:cxn ang="0">
                        <a:pos x="1" y="1"/>
                      </a:cxn>
                      <a:cxn ang="0">
                        <a:pos x="4" y="3"/>
                      </a:cxn>
                      <a:cxn ang="0">
                        <a:pos x="12" y="5"/>
                      </a:cxn>
                      <a:cxn ang="0">
                        <a:pos x="21" y="5"/>
                      </a:cxn>
                      <a:cxn ang="0">
                        <a:pos x="23" y="5"/>
                      </a:cxn>
                    </a:cxnLst>
                    <a:rect l="0" t="0" r="r" b="b"/>
                    <a:pathLst>
                      <a:path w="23" h="5">
                        <a:moveTo>
                          <a:pt x="0" y="0"/>
                        </a:moveTo>
                        <a:lnTo>
                          <a:pt x="1" y="1"/>
                        </a:lnTo>
                        <a:lnTo>
                          <a:pt x="4" y="3"/>
                        </a:lnTo>
                        <a:lnTo>
                          <a:pt x="12" y="5"/>
                        </a:lnTo>
                        <a:lnTo>
                          <a:pt x="21" y="5"/>
                        </a:lnTo>
                        <a:lnTo>
                          <a:pt x="23" y="5"/>
                        </a:lnTo>
                      </a:path>
                    </a:pathLst>
                  </a:custGeom>
                  <a:solidFill>
                    <a:srgbClr val="FF5FFF"/>
                  </a:solidFill>
                  <a:ln w="9525" cmpd="sng">
                    <a:noFill/>
                    <a:prstDash val="solid"/>
                    <a:round/>
                    <a:headEnd/>
                    <a:tailEnd/>
                  </a:ln>
                </p:spPr>
                <p:txBody>
                  <a:bodyPr/>
                  <a:lstStyle/>
                  <a:p>
                    <a:endParaRPr lang="en-US"/>
                  </a:p>
                </p:txBody>
              </p:sp>
              <p:sp>
                <p:nvSpPr>
                  <p:cNvPr id="488" name="Freeform 712"/>
                  <p:cNvSpPr>
                    <a:spLocks/>
                  </p:cNvSpPr>
                  <p:nvPr/>
                </p:nvSpPr>
                <p:spPr bwMode="auto">
                  <a:xfrm>
                    <a:off x="4669" y="608"/>
                    <a:ext cx="106" cy="40"/>
                  </a:xfrm>
                  <a:custGeom>
                    <a:avLst/>
                    <a:gdLst/>
                    <a:ahLst/>
                    <a:cxnLst>
                      <a:cxn ang="0">
                        <a:pos x="12" y="40"/>
                      </a:cxn>
                      <a:cxn ang="0">
                        <a:pos x="10" y="39"/>
                      </a:cxn>
                      <a:cxn ang="0">
                        <a:pos x="8" y="36"/>
                      </a:cxn>
                      <a:cxn ang="0">
                        <a:pos x="3" y="31"/>
                      </a:cxn>
                      <a:cxn ang="0">
                        <a:pos x="0" y="25"/>
                      </a:cxn>
                      <a:cxn ang="0">
                        <a:pos x="0" y="23"/>
                      </a:cxn>
                      <a:cxn ang="0">
                        <a:pos x="0" y="18"/>
                      </a:cxn>
                      <a:cxn ang="0">
                        <a:pos x="1" y="15"/>
                      </a:cxn>
                      <a:cxn ang="0">
                        <a:pos x="2" y="13"/>
                      </a:cxn>
                      <a:cxn ang="0">
                        <a:pos x="4" y="11"/>
                      </a:cxn>
                      <a:cxn ang="0">
                        <a:pos x="7" y="10"/>
                      </a:cxn>
                      <a:cxn ang="0">
                        <a:pos x="9" y="9"/>
                      </a:cxn>
                      <a:cxn ang="0">
                        <a:pos x="13" y="8"/>
                      </a:cxn>
                      <a:cxn ang="0">
                        <a:pos x="25" y="5"/>
                      </a:cxn>
                      <a:cxn ang="0">
                        <a:pos x="47" y="0"/>
                      </a:cxn>
                      <a:cxn ang="0">
                        <a:pos x="70" y="1"/>
                      </a:cxn>
                      <a:cxn ang="0">
                        <a:pos x="76" y="1"/>
                      </a:cxn>
                      <a:cxn ang="0">
                        <a:pos x="78" y="2"/>
                      </a:cxn>
                      <a:cxn ang="0">
                        <a:pos x="81" y="4"/>
                      </a:cxn>
                      <a:cxn ang="0">
                        <a:pos x="86" y="5"/>
                      </a:cxn>
                      <a:cxn ang="0">
                        <a:pos x="87" y="5"/>
                      </a:cxn>
                      <a:cxn ang="0">
                        <a:pos x="91" y="8"/>
                      </a:cxn>
                      <a:cxn ang="0">
                        <a:pos x="95" y="9"/>
                      </a:cxn>
                      <a:cxn ang="0">
                        <a:pos x="97" y="13"/>
                      </a:cxn>
                      <a:cxn ang="0">
                        <a:pos x="102" y="19"/>
                      </a:cxn>
                      <a:cxn ang="0">
                        <a:pos x="103" y="20"/>
                      </a:cxn>
                      <a:cxn ang="0">
                        <a:pos x="103" y="23"/>
                      </a:cxn>
                      <a:cxn ang="0">
                        <a:pos x="104" y="25"/>
                      </a:cxn>
                      <a:cxn ang="0">
                        <a:pos x="105" y="32"/>
                      </a:cxn>
                      <a:cxn ang="0">
                        <a:pos x="106" y="39"/>
                      </a:cxn>
                      <a:cxn ang="0">
                        <a:pos x="106" y="40"/>
                      </a:cxn>
                    </a:cxnLst>
                    <a:rect l="0" t="0" r="r" b="b"/>
                    <a:pathLst>
                      <a:path w="106" h="40">
                        <a:moveTo>
                          <a:pt x="12" y="40"/>
                        </a:moveTo>
                        <a:lnTo>
                          <a:pt x="10" y="39"/>
                        </a:lnTo>
                        <a:lnTo>
                          <a:pt x="8" y="36"/>
                        </a:lnTo>
                        <a:lnTo>
                          <a:pt x="3" y="31"/>
                        </a:lnTo>
                        <a:lnTo>
                          <a:pt x="0" y="25"/>
                        </a:lnTo>
                        <a:lnTo>
                          <a:pt x="0" y="23"/>
                        </a:lnTo>
                        <a:lnTo>
                          <a:pt x="0" y="18"/>
                        </a:lnTo>
                        <a:lnTo>
                          <a:pt x="1" y="15"/>
                        </a:lnTo>
                        <a:lnTo>
                          <a:pt x="2" y="13"/>
                        </a:lnTo>
                        <a:lnTo>
                          <a:pt x="4" y="11"/>
                        </a:lnTo>
                        <a:lnTo>
                          <a:pt x="7" y="10"/>
                        </a:lnTo>
                        <a:lnTo>
                          <a:pt x="9" y="9"/>
                        </a:lnTo>
                        <a:lnTo>
                          <a:pt x="13" y="8"/>
                        </a:lnTo>
                        <a:lnTo>
                          <a:pt x="25" y="5"/>
                        </a:lnTo>
                        <a:lnTo>
                          <a:pt x="47" y="0"/>
                        </a:lnTo>
                        <a:lnTo>
                          <a:pt x="70" y="1"/>
                        </a:lnTo>
                        <a:lnTo>
                          <a:pt x="76" y="1"/>
                        </a:lnTo>
                        <a:lnTo>
                          <a:pt x="78" y="2"/>
                        </a:lnTo>
                        <a:lnTo>
                          <a:pt x="81" y="4"/>
                        </a:lnTo>
                        <a:lnTo>
                          <a:pt x="86" y="5"/>
                        </a:lnTo>
                        <a:lnTo>
                          <a:pt x="87" y="5"/>
                        </a:lnTo>
                        <a:lnTo>
                          <a:pt x="91" y="8"/>
                        </a:lnTo>
                        <a:lnTo>
                          <a:pt x="95" y="9"/>
                        </a:lnTo>
                        <a:lnTo>
                          <a:pt x="97" y="13"/>
                        </a:lnTo>
                        <a:lnTo>
                          <a:pt x="102" y="19"/>
                        </a:lnTo>
                        <a:lnTo>
                          <a:pt x="103" y="20"/>
                        </a:lnTo>
                        <a:lnTo>
                          <a:pt x="103" y="23"/>
                        </a:lnTo>
                        <a:lnTo>
                          <a:pt x="104" y="25"/>
                        </a:lnTo>
                        <a:lnTo>
                          <a:pt x="105" y="32"/>
                        </a:lnTo>
                        <a:lnTo>
                          <a:pt x="106" y="39"/>
                        </a:lnTo>
                        <a:lnTo>
                          <a:pt x="106" y="40"/>
                        </a:lnTo>
                      </a:path>
                    </a:pathLst>
                  </a:custGeom>
                  <a:solidFill>
                    <a:srgbClr val="FF5FFF"/>
                  </a:solidFill>
                  <a:ln w="9525" cmpd="sng">
                    <a:noFill/>
                    <a:prstDash val="solid"/>
                    <a:round/>
                    <a:headEnd/>
                    <a:tailEnd/>
                  </a:ln>
                </p:spPr>
                <p:txBody>
                  <a:bodyPr/>
                  <a:lstStyle/>
                  <a:p>
                    <a:endParaRPr lang="en-US"/>
                  </a:p>
                </p:txBody>
              </p:sp>
              <p:sp>
                <p:nvSpPr>
                  <p:cNvPr id="489" name="Freeform 713"/>
                  <p:cNvSpPr>
                    <a:spLocks/>
                  </p:cNvSpPr>
                  <p:nvPr/>
                </p:nvSpPr>
                <p:spPr bwMode="auto">
                  <a:xfrm>
                    <a:off x="4669" y="600"/>
                    <a:ext cx="97" cy="21"/>
                  </a:xfrm>
                  <a:custGeom>
                    <a:avLst/>
                    <a:gdLst/>
                    <a:ahLst/>
                    <a:cxnLst>
                      <a:cxn ang="0">
                        <a:pos x="1" y="21"/>
                      </a:cxn>
                      <a:cxn ang="0">
                        <a:pos x="6" y="15"/>
                      </a:cxn>
                      <a:cxn ang="0">
                        <a:pos x="16" y="7"/>
                      </a:cxn>
                      <a:cxn ang="0">
                        <a:pos x="24" y="2"/>
                      </a:cxn>
                      <a:cxn ang="0">
                        <a:pos x="32" y="1"/>
                      </a:cxn>
                      <a:cxn ang="0">
                        <a:pos x="41" y="0"/>
                      </a:cxn>
                      <a:cxn ang="0">
                        <a:pos x="52" y="1"/>
                      </a:cxn>
                      <a:cxn ang="0">
                        <a:pos x="59" y="0"/>
                      </a:cxn>
                      <a:cxn ang="0">
                        <a:pos x="65" y="1"/>
                      </a:cxn>
                      <a:cxn ang="0">
                        <a:pos x="73" y="4"/>
                      </a:cxn>
                      <a:cxn ang="0">
                        <a:pos x="89" y="7"/>
                      </a:cxn>
                      <a:cxn ang="0">
                        <a:pos x="97" y="8"/>
                      </a:cxn>
                      <a:cxn ang="0">
                        <a:pos x="97" y="9"/>
                      </a:cxn>
                      <a:cxn ang="0">
                        <a:pos x="97" y="10"/>
                      </a:cxn>
                      <a:cxn ang="0">
                        <a:pos x="97" y="13"/>
                      </a:cxn>
                      <a:cxn ang="0">
                        <a:pos x="95" y="16"/>
                      </a:cxn>
                      <a:cxn ang="0">
                        <a:pos x="95" y="16"/>
                      </a:cxn>
                      <a:cxn ang="0">
                        <a:pos x="91" y="16"/>
                      </a:cxn>
                      <a:cxn ang="0">
                        <a:pos x="86" y="16"/>
                      </a:cxn>
                      <a:cxn ang="0">
                        <a:pos x="74" y="14"/>
                      </a:cxn>
                      <a:cxn ang="0">
                        <a:pos x="63" y="12"/>
                      </a:cxn>
                      <a:cxn ang="0">
                        <a:pos x="61" y="10"/>
                      </a:cxn>
                      <a:cxn ang="0">
                        <a:pos x="59" y="10"/>
                      </a:cxn>
                      <a:cxn ang="0">
                        <a:pos x="58" y="10"/>
                      </a:cxn>
                      <a:cxn ang="0">
                        <a:pos x="55" y="10"/>
                      </a:cxn>
                      <a:cxn ang="0">
                        <a:pos x="54" y="9"/>
                      </a:cxn>
                      <a:cxn ang="0">
                        <a:pos x="52" y="10"/>
                      </a:cxn>
                      <a:cxn ang="0">
                        <a:pos x="50" y="10"/>
                      </a:cxn>
                      <a:cxn ang="0">
                        <a:pos x="43" y="12"/>
                      </a:cxn>
                      <a:cxn ang="0">
                        <a:pos x="29" y="13"/>
                      </a:cxn>
                      <a:cxn ang="0">
                        <a:pos x="26" y="12"/>
                      </a:cxn>
                      <a:cxn ang="0">
                        <a:pos x="24" y="13"/>
                      </a:cxn>
                      <a:cxn ang="0">
                        <a:pos x="20" y="14"/>
                      </a:cxn>
                      <a:cxn ang="0">
                        <a:pos x="13" y="17"/>
                      </a:cxn>
                      <a:cxn ang="0">
                        <a:pos x="7" y="19"/>
                      </a:cxn>
                      <a:cxn ang="0">
                        <a:pos x="6" y="19"/>
                      </a:cxn>
                      <a:cxn ang="0">
                        <a:pos x="2" y="21"/>
                      </a:cxn>
                      <a:cxn ang="0">
                        <a:pos x="1" y="21"/>
                      </a:cxn>
                      <a:cxn ang="0">
                        <a:pos x="1" y="21"/>
                      </a:cxn>
                      <a:cxn ang="0">
                        <a:pos x="0" y="21"/>
                      </a:cxn>
                      <a:cxn ang="0">
                        <a:pos x="1" y="21"/>
                      </a:cxn>
                      <a:cxn ang="0">
                        <a:pos x="0" y="21"/>
                      </a:cxn>
                      <a:cxn ang="0">
                        <a:pos x="1" y="21"/>
                      </a:cxn>
                      <a:cxn ang="0">
                        <a:pos x="1" y="21"/>
                      </a:cxn>
                    </a:cxnLst>
                    <a:rect l="0" t="0" r="r" b="b"/>
                    <a:pathLst>
                      <a:path w="97" h="21">
                        <a:moveTo>
                          <a:pt x="1" y="21"/>
                        </a:moveTo>
                        <a:lnTo>
                          <a:pt x="6" y="15"/>
                        </a:lnTo>
                        <a:lnTo>
                          <a:pt x="16" y="7"/>
                        </a:lnTo>
                        <a:lnTo>
                          <a:pt x="24" y="2"/>
                        </a:lnTo>
                        <a:lnTo>
                          <a:pt x="32" y="1"/>
                        </a:lnTo>
                        <a:lnTo>
                          <a:pt x="41" y="0"/>
                        </a:lnTo>
                        <a:lnTo>
                          <a:pt x="52" y="1"/>
                        </a:lnTo>
                        <a:lnTo>
                          <a:pt x="59" y="0"/>
                        </a:lnTo>
                        <a:lnTo>
                          <a:pt x="65" y="1"/>
                        </a:lnTo>
                        <a:lnTo>
                          <a:pt x="73" y="4"/>
                        </a:lnTo>
                        <a:lnTo>
                          <a:pt x="89" y="7"/>
                        </a:lnTo>
                        <a:lnTo>
                          <a:pt x="97" y="8"/>
                        </a:lnTo>
                        <a:lnTo>
                          <a:pt x="97" y="9"/>
                        </a:lnTo>
                        <a:lnTo>
                          <a:pt x="97" y="10"/>
                        </a:lnTo>
                        <a:lnTo>
                          <a:pt x="97" y="13"/>
                        </a:lnTo>
                        <a:lnTo>
                          <a:pt x="95" y="16"/>
                        </a:lnTo>
                        <a:lnTo>
                          <a:pt x="95" y="16"/>
                        </a:lnTo>
                        <a:lnTo>
                          <a:pt x="91" y="16"/>
                        </a:lnTo>
                        <a:lnTo>
                          <a:pt x="86" y="16"/>
                        </a:lnTo>
                        <a:lnTo>
                          <a:pt x="74" y="14"/>
                        </a:lnTo>
                        <a:lnTo>
                          <a:pt x="63" y="12"/>
                        </a:lnTo>
                        <a:lnTo>
                          <a:pt x="61" y="10"/>
                        </a:lnTo>
                        <a:lnTo>
                          <a:pt x="59" y="10"/>
                        </a:lnTo>
                        <a:lnTo>
                          <a:pt x="58" y="10"/>
                        </a:lnTo>
                        <a:lnTo>
                          <a:pt x="55" y="10"/>
                        </a:lnTo>
                        <a:lnTo>
                          <a:pt x="54" y="9"/>
                        </a:lnTo>
                        <a:lnTo>
                          <a:pt x="52" y="10"/>
                        </a:lnTo>
                        <a:lnTo>
                          <a:pt x="50" y="10"/>
                        </a:lnTo>
                        <a:lnTo>
                          <a:pt x="43" y="12"/>
                        </a:lnTo>
                        <a:lnTo>
                          <a:pt x="29" y="13"/>
                        </a:lnTo>
                        <a:lnTo>
                          <a:pt x="26" y="12"/>
                        </a:lnTo>
                        <a:lnTo>
                          <a:pt x="24" y="13"/>
                        </a:lnTo>
                        <a:lnTo>
                          <a:pt x="20" y="14"/>
                        </a:lnTo>
                        <a:lnTo>
                          <a:pt x="13" y="17"/>
                        </a:lnTo>
                        <a:lnTo>
                          <a:pt x="7" y="19"/>
                        </a:lnTo>
                        <a:lnTo>
                          <a:pt x="6" y="19"/>
                        </a:lnTo>
                        <a:lnTo>
                          <a:pt x="2" y="21"/>
                        </a:lnTo>
                        <a:lnTo>
                          <a:pt x="1" y="21"/>
                        </a:lnTo>
                        <a:lnTo>
                          <a:pt x="1" y="21"/>
                        </a:lnTo>
                        <a:lnTo>
                          <a:pt x="0" y="21"/>
                        </a:lnTo>
                        <a:lnTo>
                          <a:pt x="1" y="21"/>
                        </a:lnTo>
                        <a:lnTo>
                          <a:pt x="0" y="21"/>
                        </a:lnTo>
                        <a:lnTo>
                          <a:pt x="1" y="21"/>
                        </a:lnTo>
                        <a:lnTo>
                          <a:pt x="1" y="21"/>
                        </a:lnTo>
                        <a:close/>
                      </a:path>
                    </a:pathLst>
                  </a:custGeom>
                  <a:solidFill>
                    <a:srgbClr val="FF5FFF"/>
                  </a:solidFill>
                  <a:ln w="9525" cmpd="sng">
                    <a:noFill/>
                    <a:round/>
                    <a:headEnd/>
                    <a:tailEnd/>
                  </a:ln>
                </p:spPr>
                <p:txBody>
                  <a:bodyPr/>
                  <a:lstStyle/>
                  <a:p>
                    <a:endParaRPr lang="en-US"/>
                  </a:p>
                </p:txBody>
              </p:sp>
              <p:sp>
                <p:nvSpPr>
                  <p:cNvPr id="490" name="Freeform 714"/>
                  <p:cNvSpPr>
                    <a:spLocks/>
                  </p:cNvSpPr>
                  <p:nvPr/>
                </p:nvSpPr>
                <p:spPr bwMode="auto">
                  <a:xfrm>
                    <a:off x="4669" y="600"/>
                    <a:ext cx="97" cy="21"/>
                  </a:xfrm>
                  <a:custGeom>
                    <a:avLst/>
                    <a:gdLst/>
                    <a:ahLst/>
                    <a:cxnLst>
                      <a:cxn ang="0">
                        <a:pos x="1" y="21"/>
                      </a:cxn>
                      <a:cxn ang="0">
                        <a:pos x="6" y="15"/>
                      </a:cxn>
                      <a:cxn ang="0">
                        <a:pos x="16" y="7"/>
                      </a:cxn>
                      <a:cxn ang="0">
                        <a:pos x="24" y="2"/>
                      </a:cxn>
                      <a:cxn ang="0">
                        <a:pos x="32" y="1"/>
                      </a:cxn>
                      <a:cxn ang="0">
                        <a:pos x="41" y="0"/>
                      </a:cxn>
                      <a:cxn ang="0">
                        <a:pos x="52" y="1"/>
                      </a:cxn>
                      <a:cxn ang="0">
                        <a:pos x="59" y="0"/>
                      </a:cxn>
                      <a:cxn ang="0">
                        <a:pos x="65" y="1"/>
                      </a:cxn>
                      <a:cxn ang="0">
                        <a:pos x="73" y="4"/>
                      </a:cxn>
                      <a:cxn ang="0">
                        <a:pos x="89" y="7"/>
                      </a:cxn>
                      <a:cxn ang="0">
                        <a:pos x="97" y="8"/>
                      </a:cxn>
                      <a:cxn ang="0">
                        <a:pos x="97" y="9"/>
                      </a:cxn>
                      <a:cxn ang="0">
                        <a:pos x="97" y="10"/>
                      </a:cxn>
                      <a:cxn ang="0">
                        <a:pos x="97" y="13"/>
                      </a:cxn>
                      <a:cxn ang="0">
                        <a:pos x="95" y="16"/>
                      </a:cxn>
                      <a:cxn ang="0">
                        <a:pos x="95" y="16"/>
                      </a:cxn>
                      <a:cxn ang="0">
                        <a:pos x="91" y="16"/>
                      </a:cxn>
                      <a:cxn ang="0">
                        <a:pos x="86" y="16"/>
                      </a:cxn>
                      <a:cxn ang="0">
                        <a:pos x="74" y="14"/>
                      </a:cxn>
                      <a:cxn ang="0">
                        <a:pos x="63" y="12"/>
                      </a:cxn>
                      <a:cxn ang="0">
                        <a:pos x="61" y="10"/>
                      </a:cxn>
                      <a:cxn ang="0">
                        <a:pos x="59" y="10"/>
                      </a:cxn>
                      <a:cxn ang="0">
                        <a:pos x="58" y="10"/>
                      </a:cxn>
                      <a:cxn ang="0">
                        <a:pos x="55" y="10"/>
                      </a:cxn>
                      <a:cxn ang="0">
                        <a:pos x="54" y="9"/>
                      </a:cxn>
                      <a:cxn ang="0">
                        <a:pos x="52" y="10"/>
                      </a:cxn>
                      <a:cxn ang="0">
                        <a:pos x="50" y="10"/>
                      </a:cxn>
                      <a:cxn ang="0">
                        <a:pos x="43" y="12"/>
                      </a:cxn>
                      <a:cxn ang="0">
                        <a:pos x="29" y="13"/>
                      </a:cxn>
                      <a:cxn ang="0">
                        <a:pos x="26" y="12"/>
                      </a:cxn>
                      <a:cxn ang="0">
                        <a:pos x="24" y="13"/>
                      </a:cxn>
                      <a:cxn ang="0">
                        <a:pos x="20" y="14"/>
                      </a:cxn>
                      <a:cxn ang="0">
                        <a:pos x="13" y="17"/>
                      </a:cxn>
                      <a:cxn ang="0">
                        <a:pos x="7" y="19"/>
                      </a:cxn>
                      <a:cxn ang="0">
                        <a:pos x="6" y="19"/>
                      </a:cxn>
                      <a:cxn ang="0">
                        <a:pos x="2" y="21"/>
                      </a:cxn>
                      <a:cxn ang="0">
                        <a:pos x="1" y="21"/>
                      </a:cxn>
                      <a:cxn ang="0">
                        <a:pos x="1" y="21"/>
                      </a:cxn>
                      <a:cxn ang="0">
                        <a:pos x="0" y="21"/>
                      </a:cxn>
                      <a:cxn ang="0">
                        <a:pos x="1" y="21"/>
                      </a:cxn>
                      <a:cxn ang="0">
                        <a:pos x="0" y="21"/>
                      </a:cxn>
                      <a:cxn ang="0">
                        <a:pos x="1" y="21"/>
                      </a:cxn>
                    </a:cxnLst>
                    <a:rect l="0" t="0" r="r" b="b"/>
                    <a:pathLst>
                      <a:path w="97" h="21">
                        <a:moveTo>
                          <a:pt x="1" y="21"/>
                        </a:moveTo>
                        <a:lnTo>
                          <a:pt x="6" y="15"/>
                        </a:lnTo>
                        <a:lnTo>
                          <a:pt x="16" y="7"/>
                        </a:lnTo>
                        <a:lnTo>
                          <a:pt x="24" y="2"/>
                        </a:lnTo>
                        <a:lnTo>
                          <a:pt x="32" y="1"/>
                        </a:lnTo>
                        <a:lnTo>
                          <a:pt x="41" y="0"/>
                        </a:lnTo>
                        <a:lnTo>
                          <a:pt x="52" y="1"/>
                        </a:lnTo>
                        <a:lnTo>
                          <a:pt x="59" y="0"/>
                        </a:lnTo>
                        <a:lnTo>
                          <a:pt x="65" y="1"/>
                        </a:lnTo>
                        <a:lnTo>
                          <a:pt x="73" y="4"/>
                        </a:lnTo>
                        <a:lnTo>
                          <a:pt x="89" y="7"/>
                        </a:lnTo>
                        <a:lnTo>
                          <a:pt x="97" y="8"/>
                        </a:lnTo>
                        <a:lnTo>
                          <a:pt x="97" y="9"/>
                        </a:lnTo>
                        <a:lnTo>
                          <a:pt x="97" y="10"/>
                        </a:lnTo>
                        <a:lnTo>
                          <a:pt x="97" y="13"/>
                        </a:lnTo>
                        <a:lnTo>
                          <a:pt x="95" y="16"/>
                        </a:lnTo>
                        <a:lnTo>
                          <a:pt x="95" y="16"/>
                        </a:lnTo>
                        <a:lnTo>
                          <a:pt x="91" y="16"/>
                        </a:lnTo>
                        <a:lnTo>
                          <a:pt x="86" y="16"/>
                        </a:lnTo>
                        <a:lnTo>
                          <a:pt x="74" y="14"/>
                        </a:lnTo>
                        <a:lnTo>
                          <a:pt x="63" y="12"/>
                        </a:lnTo>
                        <a:lnTo>
                          <a:pt x="61" y="10"/>
                        </a:lnTo>
                        <a:lnTo>
                          <a:pt x="59" y="10"/>
                        </a:lnTo>
                        <a:lnTo>
                          <a:pt x="58" y="10"/>
                        </a:lnTo>
                        <a:lnTo>
                          <a:pt x="55" y="10"/>
                        </a:lnTo>
                        <a:lnTo>
                          <a:pt x="54" y="9"/>
                        </a:lnTo>
                        <a:lnTo>
                          <a:pt x="52" y="10"/>
                        </a:lnTo>
                        <a:lnTo>
                          <a:pt x="50" y="10"/>
                        </a:lnTo>
                        <a:lnTo>
                          <a:pt x="43" y="12"/>
                        </a:lnTo>
                        <a:lnTo>
                          <a:pt x="29" y="13"/>
                        </a:lnTo>
                        <a:lnTo>
                          <a:pt x="26" y="12"/>
                        </a:lnTo>
                        <a:lnTo>
                          <a:pt x="24" y="13"/>
                        </a:lnTo>
                        <a:lnTo>
                          <a:pt x="20" y="14"/>
                        </a:lnTo>
                        <a:lnTo>
                          <a:pt x="13" y="17"/>
                        </a:lnTo>
                        <a:lnTo>
                          <a:pt x="7" y="19"/>
                        </a:lnTo>
                        <a:lnTo>
                          <a:pt x="6" y="19"/>
                        </a:lnTo>
                        <a:lnTo>
                          <a:pt x="2" y="21"/>
                        </a:lnTo>
                        <a:lnTo>
                          <a:pt x="1" y="21"/>
                        </a:lnTo>
                        <a:lnTo>
                          <a:pt x="1" y="21"/>
                        </a:lnTo>
                        <a:lnTo>
                          <a:pt x="0" y="21"/>
                        </a:lnTo>
                        <a:lnTo>
                          <a:pt x="1" y="21"/>
                        </a:lnTo>
                        <a:lnTo>
                          <a:pt x="0" y="21"/>
                        </a:lnTo>
                        <a:lnTo>
                          <a:pt x="1" y="21"/>
                        </a:lnTo>
                      </a:path>
                    </a:pathLst>
                  </a:custGeom>
                  <a:solidFill>
                    <a:srgbClr val="FF5FFF"/>
                  </a:solidFill>
                  <a:ln w="9525" cmpd="sng">
                    <a:noFill/>
                    <a:prstDash val="solid"/>
                    <a:round/>
                    <a:headEnd/>
                    <a:tailEnd/>
                  </a:ln>
                </p:spPr>
                <p:txBody>
                  <a:bodyPr/>
                  <a:lstStyle/>
                  <a:p>
                    <a:endParaRPr lang="en-US"/>
                  </a:p>
                </p:txBody>
              </p:sp>
              <p:sp>
                <p:nvSpPr>
                  <p:cNvPr id="491" name="Freeform 715"/>
                  <p:cNvSpPr>
                    <a:spLocks/>
                  </p:cNvSpPr>
                  <p:nvPr/>
                </p:nvSpPr>
                <p:spPr bwMode="auto">
                  <a:xfrm>
                    <a:off x="4698" y="633"/>
                    <a:ext cx="43" cy="14"/>
                  </a:xfrm>
                  <a:custGeom>
                    <a:avLst/>
                    <a:gdLst/>
                    <a:ahLst/>
                    <a:cxnLst>
                      <a:cxn ang="0">
                        <a:pos x="0" y="14"/>
                      </a:cxn>
                      <a:cxn ang="0">
                        <a:pos x="3" y="11"/>
                      </a:cxn>
                      <a:cxn ang="0">
                        <a:pos x="9" y="7"/>
                      </a:cxn>
                      <a:cxn ang="0">
                        <a:pos x="24" y="0"/>
                      </a:cxn>
                      <a:cxn ang="0">
                        <a:pos x="32" y="0"/>
                      </a:cxn>
                      <a:cxn ang="0">
                        <a:pos x="39" y="2"/>
                      </a:cxn>
                      <a:cxn ang="0">
                        <a:pos x="43" y="5"/>
                      </a:cxn>
                    </a:cxnLst>
                    <a:rect l="0" t="0" r="r" b="b"/>
                    <a:pathLst>
                      <a:path w="43" h="14">
                        <a:moveTo>
                          <a:pt x="0" y="14"/>
                        </a:moveTo>
                        <a:lnTo>
                          <a:pt x="3" y="11"/>
                        </a:lnTo>
                        <a:lnTo>
                          <a:pt x="9" y="7"/>
                        </a:lnTo>
                        <a:lnTo>
                          <a:pt x="24" y="0"/>
                        </a:lnTo>
                        <a:lnTo>
                          <a:pt x="32" y="0"/>
                        </a:lnTo>
                        <a:lnTo>
                          <a:pt x="39" y="2"/>
                        </a:lnTo>
                        <a:lnTo>
                          <a:pt x="43" y="5"/>
                        </a:lnTo>
                      </a:path>
                    </a:pathLst>
                  </a:custGeom>
                  <a:solidFill>
                    <a:srgbClr val="FF5FFF"/>
                  </a:solidFill>
                  <a:ln w="9525" cmpd="sng">
                    <a:noFill/>
                    <a:prstDash val="solid"/>
                    <a:round/>
                    <a:headEnd/>
                    <a:tailEnd/>
                  </a:ln>
                </p:spPr>
                <p:txBody>
                  <a:bodyPr/>
                  <a:lstStyle/>
                  <a:p>
                    <a:endParaRPr lang="en-US"/>
                  </a:p>
                </p:txBody>
              </p:sp>
              <p:sp>
                <p:nvSpPr>
                  <p:cNvPr id="492" name="Freeform 716"/>
                  <p:cNvSpPr>
                    <a:spLocks/>
                  </p:cNvSpPr>
                  <p:nvPr/>
                </p:nvSpPr>
                <p:spPr bwMode="auto">
                  <a:xfrm>
                    <a:off x="4756" y="709"/>
                    <a:ext cx="35" cy="29"/>
                  </a:xfrm>
                  <a:custGeom>
                    <a:avLst/>
                    <a:gdLst/>
                    <a:ahLst/>
                    <a:cxnLst>
                      <a:cxn ang="0">
                        <a:pos x="8" y="0"/>
                      </a:cxn>
                      <a:cxn ang="0">
                        <a:pos x="6" y="2"/>
                      </a:cxn>
                      <a:cxn ang="0">
                        <a:pos x="2" y="4"/>
                      </a:cxn>
                      <a:cxn ang="0">
                        <a:pos x="0" y="9"/>
                      </a:cxn>
                      <a:cxn ang="0">
                        <a:pos x="0" y="13"/>
                      </a:cxn>
                      <a:cxn ang="0">
                        <a:pos x="0" y="18"/>
                      </a:cxn>
                      <a:cxn ang="0">
                        <a:pos x="1" y="22"/>
                      </a:cxn>
                      <a:cxn ang="0">
                        <a:pos x="3" y="24"/>
                      </a:cxn>
                      <a:cxn ang="0">
                        <a:pos x="4" y="26"/>
                      </a:cxn>
                      <a:cxn ang="0">
                        <a:pos x="7" y="27"/>
                      </a:cxn>
                      <a:cxn ang="0">
                        <a:pos x="9" y="29"/>
                      </a:cxn>
                      <a:cxn ang="0">
                        <a:pos x="11" y="29"/>
                      </a:cxn>
                      <a:cxn ang="0">
                        <a:pos x="15" y="29"/>
                      </a:cxn>
                      <a:cxn ang="0">
                        <a:pos x="18" y="29"/>
                      </a:cxn>
                      <a:cxn ang="0">
                        <a:pos x="20" y="29"/>
                      </a:cxn>
                      <a:cxn ang="0">
                        <a:pos x="19" y="29"/>
                      </a:cxn>
                      <a:cxn ang="0">
                        <a:pos x="17" y="29"/>
                      </a:cxn>
                      <a:cxn ang="0">
                        <a:pos x="13" y="27"/>
                      </a:cxn>
                      <a:cxn ang="0">
                        <a:pos x="13" y="24"/>
                      </a:cxn>
                      <a:cxn ang="0">
                        <a:pos x="15" y="22"/>
                      </a:cxn>
                      <a:cxn ang="0">
                        <a:pos x="16" y="21"/>
                      </a:cxn>
                      <a:cxn ang="0">
                        <a:pos x="18" y="20"/>
                      </a:cxn>
                      <a:cxn ang="0">
                        <a:pos x="19" y="20"/>
                      </a:cxn>
                      <a:cxn ang="0">
                        <a:pos x="21" y="21"/>
                      </a:cxn>
                      <a:cxn ang="0">
                        <a:pos x="23" y="21"/>
                      </a:cxn>
                      <a:cxn ang="0">
                        <a:pos x="25" y="25"/>
                      </a:cxn>
                      <a:cxn ang="0">
                        <a:pos x="26" y="27"/>
                      </a:cxn>
                      <a:cxn ang="0">
                        <a:pos x="29" y="29"/>
                      </a:cxn>
                      <a:cxn ang="0">
                        <a:pos x="35" y="29"/>
                      </a:cxn>
                      <a:cxn ang="0">
                        <a:pos x="34" y="29"/>
                      </a:cxn>
                      <a:cxn ang="0">
                        <a:pos x="33" y="29"/>
                      </a:cxn>
                      <a:cxn ang="0">
                        <a:pos x="32" y="29"/>
                      </a:cxn>
                      <a:cxn ang="0">
                        <a:pos x="32" y="29"/>
                      </a:cxn>
                    </a:cxnLst>
                    <a:rect l="0" t="0" r="r" b="b"/>
                    <a:pathLst>
                      <a:path w="35" h="29">
                        <a:moveTo>
                          <a:pt x="8" y="0"/>
                        </a:moveTo>
                        <a:lnTo>
                          <a:pt x="6" y="2"/>
                        </a:lnTo>
                        <a:lnTo>
                          <a:pt x="2" y="4"/>
                        </a:lnTo>
                        <a:lnTo>
                          <a:pt x="0" y="9"/>
                        </a:lnTo>
                        <a:lnTo>
                          <a:pt x="0" y="13"/>
                        </a:lnTo>
                        <a:lnTo>
                          <a:pt x="0" y="18"/>
                        </a:lnTo>
                        <a:lnTo>
                          <a:pt x="1" y="22"/>
                        </a:lnTo>
                        <a:lnTo>
                          <a:pt x="3" y="24"/>
                        </a:lnTo>
                        <a:lnTo>
                          <a:pt x="4" y="26"/>
                        </a:lnTo>
                        <a:lnTo>
                          <a:pt x="7" y="27"/>
                        </a:lnTo>
                        <a:lnTo>
                          <a:pt x="9" y="29"/>
                        </a:lnTo>
                        <a:lnTo>
                          <a:pt x="11" y="29"/>
                        </a:lnTo>
                        <a:lnTo>
                          <a:pt x="15" y="29"/>
                        </a:lnTo>
                        <a:lnTo>
                          <a:pt x="18" y="29"/>
                        </a:lnTo>
                        <a:lnTo>
                          <a:pt x="20" y="29"/>
                        </a:lnTo>
                        <a:lnTo>
                          <a:pt x="19" y="29"/>
                        </a:lnTo>
                        <a:lnTo>
                          <a:pt x="17" y="29"/>
                        </a:lnTo>
                        <a:lnTo>
                          <a:pt x="13" y="27"/>
                        </a:lnTo>
                        <a:lnTo>
                          <a:pt x="13" y="24"/>
                        </a:lnTo>
                        <a:lnTo>
                          <a:pt x="15" y="22"/>
                        </a:lnTo>
                        <a:lnTo>
                          <a:pt x="16" y="21"/>
                        </a:lnTo>
                        <a:lnTo>
                          <a:pt x="18" y="20"/>
                        </a:lnTo>
                        <a:lnTo>
                          <a:pt x="19" y="20"/>
                        </a:lnTo>
                        <a:lnTo>
                          <a:pt x="21" y="21"/>
                        </a:lnTo>
                        <a:lnTo>
                          <a:pt x="23" y="21"/>
                        </a:lnTo>
                        <a:lnTo>
                          <a:pt x="25" y="25"/>
                        </a:lnTo>
                        <a:lnTo>
                          <a:pt x="26" y="27"/>
                        </a:lnTo>
                        <a:lnTo>
                          <a:pt x="29" y="29"/>
                        </a:lnTo>
                        <a:lnTo>
                          <a:pt x="35" y="29"/>
                        </a:lnTo>
                        <a:lnTo>
                          <a:pt x="34" y="29"/>
                        </a:lnTo>
                        <a:lnTo>
                          <a:pt x="33" y="29"/>
                        </a:lnTo>
                        <a:lnTo>
                          <a:pt x="32" y="29"/>
                        </a:lnTo>
                        <a:lnTo>
                          <a:pt x="32" y="29"/>
                        </a:lnTo>
                      </a:path>
                    </a:pathLst>
                  </a:custGeom>
                  <a:solidFill>
                    <a:srgbClr val="FF5FFF"/>
                  </a:solidFill>
                  <a:ln w="9525" cmpd="sng">
                    <a:noFill/>
                    <a:prstDash val="solid"/>
                    <a:round/>
                    <a:headEnd/>
                    <a:tailEnd/>
                  </a:ln>
                </p:spPr>
                <p:txBody>
                  <a:bodyPr/>
                  <a:lstStyle/>
                  <a:p>
                    <a:endParaRPr lang="en-US"/>
                  </a:p>
                </p:txBody>
              </p:sp>
              <p:sp>
                <p:nvSpPr>
                  <p:cNvPr id="493" name="Freeform 717"/>
                  <p:cNvSpPr>
                    <a:spLocks/>
                  </p:cNvSpPr>
                  <p:nvPr/>
                </p:nvSpPr>
                <p:spPr bwMode="auto">
                  <a:xfrm>
                    <a:off x="4651" y="638"/>
                    <a:ext cx="5" cy="90"/>
                  </a:xfrm>
                  <a:custGeom>
                    <a:avLst/>
                    <a:gdLst/>
                    <a:ahLst/>
                    <a:cxnLst>
                      <a:cxn ang="0">
                        <a:pos x="1" y="0"/>
                      </a:cxn>
                      <a:cxn ang="0">
                        <a:pos x="0" y="4"/>
                      </a:cxn>
                      <a:cxn ang="0">
                        <a:pos x="0" y="11"/>
                      </a:cxn>
                      <a:cxn ang="0">
                        <a:pos x="2" y="16"/>
                      </a:cxn>
                      <a:cxn ang="0">
                        <a:pos x="3" y="18"/>
                      </a:cxn>
                      <a:cxn ang="0">
                        <a:pos x="4" y="24"/>
                      </a:cxn>
                      <a:cxn ang="0">
                        <a:pos x="5" y="36"/>
                      </a:cxn>
                      <a:cxn ang="0">
                        <a:pos x="5" y="48"/>
                      </a:cxn>
                      <a:cxn ang="0">
                        <a:pos x="1" y="73"/>
                      </a:cxn>
                      <a:cxn ang="0">
                        <a:pos x="1" y="90"/>
                      </a:cxn>
                    </a:cxnLst>
                    <a:rect l="0" t="0" r="r" b="b"/>
                    <a:pathLst>
                      <a:path w="5" h="90">
                        <a:moveTo>
                          <a:pt x="1" y="0"/>
                        </a:moveTo>
                        <a:lnTo>
                          <a:pt x="0" y="4"/>
                        </a:lnTo>
                        <a:lnTo>
                          <a:pt x="0" y="11"/>
                        </a:lnTo>
                        <a:lnTo>
                          <a:pt x="2" y="16"/>
                        </a:lnTo>
                        <a:lnTo>
                          <a:pt x="3" y="18"/>
                        </a:lnTo>
                        <a:lnTo>
                          <a:pt x="4" y="24"/>
                        </a:lnTo>
                        <a:lnTo>
                          <a:pt x="5" y="36"/>
                        </a:lnTo>
                        <a:lnTo>
                          <a:pt x="5" y="48"/>
                        </a:lnTo>
                        <a:lnTo>
                          <a:pt x="1" y="73"/>
                        </a:lnTo>
                        <a:lnTo>
                          <a:pt x="1" y="90"/>
                        </a:lnTo>
                      </a:path>
                    </a:pathLst>
                  </a:custGeom>
                  <a:solidFill>
                    <a:srgbClr val="FF5FFF"/>
                  </a:solidFill>
                  <a:ln w="9525" cmpd="sng">
                    <a:noFill/>
                    <a:prstDash val="solid"/>
                    <a:round/>
                    <a:headEnd/>
                    <a:tailEnd/>
                  </a:ln>
                </p:spPr>
                <p:txBody>
                  <a:bodyPr/>
                  <a:lstStyle/>
                  <a:p>
                    <a:endParaRPr lang="en-US"/>
                  </a:p>
                </p:txBody>
              </p:sp>
              <p:sp>
                <p:nvSpPr>
                  <p:cNvPr id="494" name="Freeform 718"/>
                  <p:cNvSpPr>
                    <a:spLocks/>
                  </p:cNvSpPr>
                  <p:nvPr/>
                </p:nvSpPr>
                <p:spPr bwMode="auto">
                  <a:xfrm>
                    <a:off x="4626" y="641"/>
                    <a:ext cx="24" cy="26"/>
                  </a:xfrm>
                  <a:custGeom>
                    <a:avLst/>
                    <a:gdLst/>
                    <a:ahLst/>
                    <a:cxnLst>
                      <a:cxn ang="0">
                        <a:pos x="1" y="26"/>
                      </a:cxn>
                      <a:cxn ang="0">
                        <a:pos x="0" y="24"/>
                      </a:cxn>
                      <a:cxn ang="0">
                        <a:pos x="0" y="18"/>
                      </a:cxn>
                      <a:cxn ang="0">
                        <a:pos x="0" y="7"/>
                      </a:cxn>
                      <a:cxn ang="0">
                        <a:pos x="2" y="2"/>
                      </a:cxn>
                      <a:cxn ang="0">
                        <a:pos x="6" y="0"/>
                      </a:cxn>
                      <a:cxn ang="0">
                        <a:pos x="9" y="0"/>
                      </a:cxn>
                      <a:cxn ang="0">
                        <a:pos x="12" y="1"/>
                      </a:cxn>
                      <a:cxn ang="0">
                        <a:pos x="13" y="2"/>
                      </a:cxn>
                      <a:cxn ang="0">
                        <a:pos x="15" y="3"/>
                      </a:cxn>
                      <a:cxn ang="0">
                        <a:pos x="17" y="7"/>
                      </a:cxn>
                      <a:cxn ang="0">
                        <a:pos x="19" y="10"/>
                      </a:cxn>
                      <a:cxn ang="0">
                        <a:pos x="23" y="17"/>
                      </a:cxn>
                      <a:cxn ang="0">
                        <a:pos x="24" y="17"/>
                      </a:cxn>
                    </a:cxnLst>
                    <a:rect l="0" t="0" r="r" b="b"/>
                    <a:pathLst>
                      <a:path w="24" h="26">
                        <a:moveTo>
                          <a:pt x="1" y="26"/>
                        </a:moveTo>
                        <a:lnTo>
                          <a:pt x="0" y="24"/>
                        </a:lnTo>
                        <a:lnTo>
                          <a:pt x="0" y="18"/>
                        </a:lnTo>
                        <a:lnTo>
                          <a:pt x="0" y="7"/>
                        </a:lnTo>
                        <a:lnTo>
                          <a:pt x="2" y="2"/>
                        </a:lnTo>
                        <a:lnTo>
                          <a:pt x="6" y="0"/>
                        </a:lnTo>
                        <a:lnTo>
                          <a:pt x="9" y="0"/>
                        </a:lnTo>
                        <a:lnTo>
                          <a:pt x="12" y="1"/>
                        </a:lnTo>
                        <a:lnTo>
                          <a:pt x="13" y="2"/>
                        </a:lnTo>
                        <a:lnTo>
                          <a:pt x="15" y="3"/>
                        </a:lnTo>
                        <a:lnTo>
                          <a:pt x="17" y="7"/>
                        </a:lnTo>
                        <a:lnTo>
                          <a:pt x="19" y="10"/>
                        </a:lnTo>
                        <a:lnTo>
                          <a:pt x="23" y="17"/>
                        </a:lnTo>
                        <a:lnTo>
                          <a:pt x="24" y="17"/>
                        </a:lnTo>
                      </a:path>
                    </a:pathLst>
                  </a:custGeom>
                  <a:solidFill>
                    <a:srgbClr val="FF5FFF"/>
                  </a:solidFill>
                  <a:ln w="9525" cmpd="sng">
                    <a:noFill/>
                    <a:prstDash val="solid"/>
                    <a:round/>
                    <a:headEnd/>
                    <a:tailEnd/>
                  </a:ln>
                </p:spPr>
                <p:txBody>
                  <a:bodyPr/>
                  <a:lstStyle/>
                  <a:p>
                    <a:endParaRPr lang="en-US"/>
                  </a:p>
                </p:txBody>
              </p:sp>
              <p:sp>
                <p:nvSpPr>
                  <p:cNvPr id="495" name="Freeform 719"/>
                  <p:cNvSpPr>
                    <a:spLocks/>
                  </p:cNvSpPr>
                  <p:nvPr/>
                </p:nvSpPr>
                <p:spPr bwMode="auto">
                  <a:xfrm>
                    <a:off x="4635" y="661"/>
                    <a:ext cx="19" cy="43"/>
                  </a:xfrm>
                  <a:custGeom>
                    <a:avLst/>
                    <a:gdLst/>
                    <a:ahLst/>
                    <a:cxnLst>
                      <a:cxn ang="0">
                        <a:pos x="18" y="6"/>
                      </a:cxn>
                      <a:cxn ang="0">
                        <a:pos x="18" y="8"/>
                      </a:cxn>
                      <a:cxn ang="0">
                        <a:pos x="18" y="10"/>
                      </a:cxn>
                      <a:cxn ang="0">
                        <a:pos x="19" y="15"/>
                      </a:cxn>
                      <a:cxn ang="0">
                        <a:pos x="18" y="20"/>
                      </a:cxn>
                      <a:cxn ang="0">
                        <a:pos x="18" y="20"/>
                      </a:cxn>
                      <a:cxn ang="0">
                        <a:pos x="16" y="22"/>
                      </a:cxn>
                      <a:cxn ang="0">
                        <a:pos x="12" y="25"/>
                      </a:cxn>
                      <a:cxn ang="0">
                        <a:pos x="10" y="29"/>
                      </a:cxn>
                      <a:cxn ang="0">
                        <a:pos x="8" y="33"/>
                      </a:cxn>
                      <a:cxn ang="0">
                        <a:pos x="7" y="38"/>
                      </a:cxn>
                      <a:cxn ang="0">
                        <a:pos x="7" y="42"/>
                      </a:cxn>
                      <a:cxn ang="0">
                        <a:pos x="8" y="43"/>
                      </a:cxn>
                      <a:cxn ang="0">
                        <a:pos x="6" y="41"/>
                      </a:cxn>
                      <a:cxn ang="0">
                        <a:pos x="3" y="35"/>
                      </a:cxn>
                      <a:cxn ang="0">
                        <a:pos x="0" y="24"/>
                      </a:cxn>
                      <a:cxn ang="0">
                        <a:pos x="1" y="12"/>
                      </a:cxn>
                      <a:cxn ang="0">
                        <a:pos x="3" y="8"/>
                      </a:cxn>
                      <a:cxn ang="0">
                        <a:pos x="4" y="6"/>
                      </a:cxn>
                      <a:cxn ang="0">
                        <a:pos x="7" y="4"/>
                      </a:cxn>
                      <a:cxn ang="0">
                        <a:pos x="8" y="3"/>
                      </a:cxn>
                      <a:cxn ang="0">
                        <a:pos x="10" y="1"/>
                      </a:cxn>
                      <a:cxn ang="0">
                        <a:pos x="12" y="1"/>
                      </a:cxn>
                      <a:cxn ang="0">
                        <a:pos x="15" y="0"/>
                      </a:cxn>
                      <a:cxn ang="0">
                        <a:pos x="16" y="5"/>
                      </a:cxn>
                      <a:cxn ang="0">
                        <a:pos x="17" y="6"/>
                      </a:cxn>
                      <a:cxn ang="0">
                        <a:pos x="18" y="6"/>
                      </a:cxn>
                      <a:cxn ang="0">
                        <a:pos x="17" y="6"/>
                      </a:cxn>
                      <a:cxn ang="0">
                        <a:pos x="18" y="6"/>
                      </a:cxn>
                      <a:cxn ang="0">
                        <a:pos x="17" y="6"/>
                      </a:cxn>
                      <a:cxn ang="0">
                        <a:pos x="18" y="6"/>
                      </a:cxn>
                      <a:cxn ang="0">
                        <a:pos x="18" y="6"/>
                      </a:cxn>
                    </a:cxnLst>
                    <a:rect l="0" t="0" r="r" b="b"/>
                    <a:pathLst>
                      <a:path w="19" h="43">
                        <a:moveTo>
                          <a:pt x="18" y="6"/>
                        </a:moveTo>
                        <a:lnTo>
                          <a:pt x="18" y="8"/>
                        </a:lnTo>
                        <a:lnTo>
                          <a:pt x="18" y="10"/>
                        </a:lnTo>
                        <a:lnTo>
                          <a:pt x="19" y="15"/>
                        </a:lnTo>
                        <a:lnTo>
                          <a:pt x="18" y="20"/>
                        </a:lnTo>
                        <a:lnTo>
                          <a:pt x="18" y="20"/>
                        </a:lnTo>
                        <a:lnTo>
                          <a:pt x="16" y="22"/>
                        </a:lnTo>
                        <a:lnTo>
                          <a:pt x="12" y="25"/>
                        </a:lnTo>
                        <a:lnTo>
                          <a:pt x="10" y="29"/>
                        </a:lnTo>
                        <a:lnTo>
                          <a:pt x="8" y="33"/>
                        </a:lnTo>
                        <a:lnTo>
                          <a:pt x="7" y="38"/>
                        </a:lnTo>
                        <a:lnTo>
                          <a:pt x="7" y="42"/>
                        </a:lnTo>
                        <a:lnTo>
                          <a:pt x="8" y="43"/>
                        </a:lnTo>
                        <a:lnTo>
                          <a:pt x="6" y="41"/>
                        </a:lnTo>
                        <a:lnTo>
                          <a:pt x="3" y="35"/>
                        </a:lnTo>
                        <a:lnTo>
                          <a:pt x="0" y="24"/>
                        </a:lnTo>
                        <a:lnTo>
                          <a:pt x="1" y="12"/>
                        </a:lnTo>
                        <a:lnTo>
                          <a:pt x="3" y="8"/>
                        </a:lnTo>
                        <a:lnTo>
                          <a:pt x="4" y="6"/>
                        </a:lnTo>
                        <a:lnTo>
                          <a:pt x="7" y="4"/>
                        </a:lnTo>
                        <a:lnTo>
                          <a:pt x="8" y="3"/>
                        </a:lnTo>
                        <a:lnTo>
                          <a:pt x="10" y="1"/>
                        </a:lnTo>
                        <a:lnTo>
                          <a:pt x="12" y="1"/>
                        </a:lnTo>
                        <a:lnTo>
                          <a:pt x="15" y="0"/>
                        </a:lnTo>
                        <a:lnTo>
                          <a:pt x="16" y="5"/>
                        </a:lnTo>
                        <a:lnTo>
                          <a:pt x="17" y="6"/>
                        </a:lnTo>
                        <a:lnTo>
                          <a:pt x="18" y="6"/>
                        </a:lnTo>
                        <a:lnTo>
                          <a:pt x="17" y="6"/>
                        </a:lnTo>
                        <a:lnTo>
                          <a:pt x="18" y="6"/>
                        </a:lnTo>
                        <a:lnTo>
                          <a:pt x="17" y="6"/>
                        </a:lnTo>
                        <a:lnTo>
                          <a:pt x="18" y="6"/>
                        </a:lnTo>
                        <a:lnTo>
                          <a:pt x="18" y="6"/>
                        </a:lnTo>
                        <a:close/>
                      </a:path>
                    </a:pathLst>
                  </a:custGeom>
                  <a:solidFill>
                    <a:srgbClr val="FF5FFF"/>
                  </a:solidFill>
                  <a:ln w="9525" cmpd="sng">
                    <a:noFill/>
                    <a:round/>
                    <a:headEnd/>
                    <a:tailEnd/>
                  </a:ln>
                </p:spPr>
                <p:txBody>
                  <a:bodyPr/>
                  <a:lstStyle/>
                  <a:p>
                    <a:endParaRPr lang="en-US"/>
                  </a:p>
                </p:txBody>
              </p:sp>
              <p:sp>
                <p:nvSpPr>
                  <p:cNvPr id="496" name="Freeform 720"/>
                  <p:cNvSpPr>
                    <a:spLocks/>
                  </p:cNvSpPr>
                  <p:nvPr/>
                </p:nvSpPr>
                <p:spPr bwMode="auto">
                  <a:xfrm>
                    <a:off x="4635" y="661"/>
                    <a:ext cx="19" cy="43"/>
                  </a:xfrm>
                  <a:custGeom>
                    <a:avLst/>
                    <a:gdLst/>
                    <a:ahLst/>
                    <a:cxnLst>
                      <a:cxn ang="0">
                        <a:pos x="18" y="6"/>
                      </a:cxn>
                      <a:cxn ang="0">
                        <a:pos x="18" y="8"/>
                      </a:cxn>
                      <a:cxn ang="0">
                        <a:pos x="18" y="10"/>
                      </a:cxn>
                      <a:cxn ang="0">
                        <a:pos x="19" y="15"/>
                      </a:cxn>
                      <a:cxn ang="0">
                        <a:pos x="18" y="20"/>
                      </a:cxn>
                      <a:cxn ang="0">
                        <a:pos x="18" y="20"/>
                      </a:cxn>
                      <a:cxn ang="0">
                        <a:pos x="16" y="22"/>
                      </a:cxn>
                      <a:cxn ang="0">
                        <a:pos x="12" y="25"/>
                      </a:cxn>
                      <a:cxn ang="0">
                        <a:pos x="10" y="29"/>
                      </a:cxn>
                      <a:cxn ang="0">
                        <a:pos x="8" y="33"/>
                      </a:cxn>
                      <a:cxn ang="0">
                        <a:pos x="7" y="38"/>
                      </a:cxn>
                      <a:cxn ang="0">
                        <a:pos x="7" y="42"/>
                      </a:cxn>
                      <a:cxn ang="0">
                        <a:pos x="8" y="43"/>
                      </a:cxn>
                      <a:cxn ang="0">
                        <a:pos x="6" y="41"/>
                      </a:cxn>
                      <a:cxn ang="0">
                        <a:pos x="3" y="35"/>
                      </a:cxn>
                      <a:cxn ang="0">
                        <a:pos x="0" y="24"/>
                      </a:cxn>
                      <a:cxn ang="0">
                        <a:pos x="1" y="12"/>
                      </a:cxn>
                      <a:cxn ang="0">
                        <a:pos x="3" y="8"/>
                      </a:cxn>
                      <a:cxn ang="0">
                        <a:pos x="4" y="6"/>
                      </a:cxn>
                      <a:cxn ang="0">
                        <a:pos x="7" y="4"/>
                      </a:cxn>
                      <a:cxn ang="0">
                        <a:pos x="8" y="3"/>
                      </a:cxn>
                      <a:cxn ang="0">
                        <a:pos x="10" y="1"/>
                      </a:cxn>
                      <a:cxn ang="0">
                        <a:pos x="12" y="1"/>
                      </a:cxn>
                      <a:cxn ang="0">
                        <a:pos x="15" y="0"/>
                      </a:cxn>
                      <a:cxn ang="0">
                        <a:pos x="16" y="5"/>
                      </a:cxn>
                      <a:cxn ang="0">
                        <a:pos x="17" y="6"/>
                      </a:cxn>
                      <a:cxn ang="0">
                        <a:pos x="18" y="6"/>
                      </a:cxn>
                      <a:cxn ang="0">
                        <a:pos x="17" y="6"/>
                      </a:cxn>
                      <a:cxn ang="0">
                        <a:pos x="18" y="6"/>
                      </a:cxn>
                      <a:cxn ang="0">
                        <a:pos x="17" y="6"/>
                      </a:cxn>
                      <a:cxn ang="0">
                        <a:pos x="18" y="6"/>
                      </a:cxn>
                    </a:cxnLst>
                    <a:rect l="0" t="0" r="r" b="b"/>
                    <a:pathLst>
                      <a:path w="19" h="43">
                        <a:moveTo>
                          <a:pt x="18" y="6"/>
                        </a:moveTo>
                        <a:lnTo>
                          <a:pt x="18" y="8"/>
                        </a:lnTo>
                        <a:lnTo>
                          <a:pt x="18" y="10"/>
                        </a:lnTo>
                        <a:lnTo>
                          <a:pt x="19" y="15"/>
                        </a:lnTo>
                        <a:lnTo>
                          <a:pt x="18" y="20"/>
                        </a:lnTo>
                        <a:lnTo>
                          <a:pt x="18" y="20"/>
                        </a:lnTo>
                        <a:lnTo>
                          <a:pt x="16" y="22"/>
                        </a:lnTo>
                        <a:lnTo>
                          <a:pt x="12" y="25"/>
                        </a:lnTo>
                        <a:lnTo>
                          <a:pt x="10" y="29"/>
                        </a:lnTo>
                        <a:lnTo>
                          <a:pt x="8" y="33"/>
                        </a:lnTo>
                        <a:lnTo>
                          <a:pt x="7" y="38"/>
                        </a:lnTo>
                        <a:lnTo>
                          <a:pt x="7" y="42"/>
                        </a:lnTo>
                        <a:lnTo>
                          <a:pt x="8" y="43"/>
                        </a:lnTo>
                        <a:lnTo>
                          <a:pt x="6" y="41"/>
                        </a:lnTo>
                        <a:lnTo>
                          <a:pt x="3" y="35"/>
                        </a:lnTo>
                        <a:lnTo>
                          <a:pt x="0" y="24"/>
                        </a:lnTo>
                        <a:lnTo>
                          <a:pt x="1" y="12"/>
                        </a:lnTo>
                        <a:lnTo>
                          <a:pt x="3" y="8"/>
                        </a:lnTo>
                        <a:lnTo>
                          <a:pt x="4" y="6"/>
                        </a:lnTo>
                        <a:lnTo>
                          <a:pt x="7" y="4"/>
                        </a:lnTo>
                        <a:lnTo>
                          <a:pt x="8" y="3"/>
                        </a:lnTo>
                        <a:lnTo>
                          <a:pt x="10" y="1"/>
                        </a:lnTo>
                        <a:lnTo>
                          <a:pt x="12" y="1"/>
                        </a:lnTo>
                        <a:lnTo>
                          <a:pt x="15" y="0"/>
                        </a:lnTo>
                        <a:lnTo>
                          <a:pt x="16" y="5"/>
                        </a:lnTo>
                        <a:lnTo>
                          <a:pt x="17" y="6"/>
                        </a:lnTo>
                        <a:lnTo>
                          <a:pt x="18" y="6"/>
                        </a:lnTo>
                        <a:lnTo>
                          <a:pt x="17" y="6"/>
                        </a:lnTo>
                        <a:lnTo>
                          <a:pt x="18" y="6"/>
                        </a:lnTo>
                        <a:lnTo>
                          <a:pt x="17" y="6"/>
                        </a:lnTo>
                        <a:lnTo>
                          <a:pt x="18" y="6"/>
                        </a:lnTo>
                      </a:path>
                    </a:pathLst>
                  </a:custGeom>
                  <a:solidFill>
                    <a:srgbClr val="FF5FFF"/>
                  </a:solidFill>
                  <a:ln w="9525" cmpd="sng">
                    <a:noFill/>
                    <a:prstDash val="solid"/>
                    <a:round/>
                    <a:headEnd/>
                    <a:tailEnd/>
                  </a:ln>
                </p:spPr>
                <p:txBody>
                  <a:bodyPr/>
                  <a:lstStyle/>
                  <a:p>
                    <a:endParaRPr lang="en-US"/>
                  </a:p>
                </p:txBody>
              </p:sp>
              <p:sp>
                <p:nvSpPr>
                  <p:cNvPr id="497" name="Freeform 721"/>
                  <p:cNvSpPr>
                    <a:spLocks/>
                  </p:cNvSpPr>
                  <p:nvPr/>
                </p:nvSpPr>
                <p:spPr bwMode="auto">
                  <a:xfrm>
                    <a:off x="4636" y="660"/>
                    <a:ext cx="10" cy="44"/>
                  </a:xfrm>
                  <a:custGeom>
                    <a:avLst/>
                    <a:gdLst/>
                    <a:ahLst/>
                    <a:cxnLst>
                      <a:cxn ang="0">
                        <a:pos x="10" y="0"/>
                      </a:cxn>
                      <a:cxn ang="0">
                        <a:pos x="7" y="4"/>
                      </a:cxn>
                      <a:cxn ang="0">
                        <a:pos x="5" y="7"/>
                      </a:cxn>
                      <a:cxn ang="0">
                        <a:pos x="2" y="10"/>
                      </a:cxn>
                      <a:cxn ang="0">
                        <a:pos x="0" y="18"/>
                      </a:cxn>
                      <a:cxn ang="0">
                        <a:pos x="0" y="26"/>
                      </a:cxn>
                      <a:cxn ang="0">
                        <a:pos x="2" y="34"/>
                      </a:cxn>
                      <a:cxn ang="0">
                        <a:pos x="6" y="42"/>
                      </a:cxn>
                      <a:cxn ang="0">
                        <a:pos x="9" y="44"/>
                      </a:cxn>
                    </a:cxnLst>
                    <a:rect l="0" t="0" r="r" b="b"/>
                    <a:pathLst>
                      <a:path w="10" h="44">
                        <a:moveTo>
                          <a:pt x="10" y="0"/>
                        </a:moveTo>
                        <a:lnTo>
                          <a:pt x="7" y="4"/>
                        </a:lnTo>
                        <a:lnTo>
                          <a:pt x="5" y="7"/>
                        </a:lnTo>
                        <a:lnTo>
                          <a:pt x="2" y="10"/>
                        </a:lnTo>
                        <a:lnTo>
                          <a:pt x="0" y="18"/>
                        </a:lnTo>
                        <a:lnTo>
                          <a:pt x="0" y="26"/>
                        </a:lnTo>
                        <a:lnTo>
                          <a:pt x="2" y="34"/>
                        </a:lnTo>
                        <a:lnTo>
                          <a:pt x="6" y="42"/>
                        </a:lnTo>
                        <a:lnTo>
                          <a:pt x="9" y="44"/>
                        </a:lnTo>
                      </a:path>
                    </a:pathLst>
                  </a:custGeom>
                  <a:solidFill>
                    <a:srgbClr val="FF5FFF"/>
                  </a:solidFill>
                  <a:ln w="9525" cmpd="sng">
                    <a:noFill/>
                    <a:prstDash val="solid"/>
                    <a:round/>
                    <a:headEnd/>
                    <a:tailEnd/>
                  </a:ln>
                </p:spPr>
                <p:txBody>
                  <a:bodyPr/>
                  <a:lstStyle/>
                  <a:p>
                    <a:endParaRPr lang="en-US"/>
                  </a:p>
                </p:txBody>
              </p:sp>
              <p:sp>
                <p:nvSpPr>
                  <p:cNvPr id="498" name="Freeform 722"/>
                  <p:cNvSpPr>
                    <a:spLocks/>
                  </p:cNvSpPr>
                  <p:nvPr/>
                </p:nvSpPr>
                <p:spPr bwMode="auto">
                  <a:xfrm>
                    <a:off x="4628" y="648"/>
                    <a:ext cx="7" cy="47"/>
                  </a:xfrm>
                  <a:custGeom>
                    <a:avLst/>
                    <a:gdLst/>
                    <a:ahLst/>
                    <a:cxnLst>
                      <a:cxn ang="0">
                        <a:pos x="4" y="0"/>
                      </a:cxn>
                      <a:cxn ang="0">
                        <a:pos x="4" y="2"/>
                      </a:cxn>
                      <a:cxn ang="0">
                        <a:pos x="2" y="6"/>
                      </a:cxn>
                      <a:cxn ang="0">
                        <a:pos x="1" y="16"/>
                      </a:cxn>
                      <a:cxn ang="0">
                        <a:pos x="0" y="25"/>
                      </a:cxn>
                      <a:cxn ang="0">
                        <a:pos x="0" y="26"/>
                      </a:cxn>
                      <a:cxn ang="0">
                        <a:pos x="0" y="28"/>
                      </a:cxn>
                      <a:cxn ang="0">
                        <a:pos x="0" y="31"/>
                      </a:cxn>
                      <a:cxn ang="0">
                        <a:pos x="1" y="39"/>
                      </a:cxn>
                      <a:cxn ang="0">
                        <a:pos x="5" y="46"/>
                      </a:cxn>
                      <a:cxn ang="0">
                        <a:pos x="7" y="47"/>
                      </a:cxn>
                    </a:cxnLst>
                    <a:rect l="0" t="0" r="r" b="b"/>
                    <a:pathLst>
                      <a:path w="7" h="47">
                        <a:moveTo>
                          <a:pt x="4" y="0"/>
                        </a:moveTo>
                        <a:lnTo>
                          <a:pt x="4" y="2"/>
                        </a:lnTo>
                        <a:lnTo>
                          <a:pt x="2" y="6"/>
                        </a:lnTo>
                        <a:lnTo>
                          <a:pt x="1" y="16"/>
                        </a:lnTo>
                        <a:lnTo>
                          <a:pt x="0" y="25"/>
                        </a:lnTo>
                        <a:lnTo>
                          <a:pt x="0" y="26"/>
                        </a:lnTo>
                        <a:lnTo>
                          <a:pt x="0" y="28"/>
                        </a:lnTo>
                        <a:lnTo>
                          <a:pt x="0" y="31"/>
                        </a:lnTo>
                        <a:lnTo>
                          <a:pt x="1" y="39"/>
                        </a:lnTo>
                        <a:lnTo>
                          <a:pt x="5" y="46"/>
                        </a:lnTo>
                        <a:lnTo>
                          <a:pt x="7" y="47"/>
                        </a:lnTo>
                      </a:path>
                    </a:pathLst>
                  </a:custGeom>
                  <a:solidFill>
                    <a:srgbClr val="FF5FFF"/>
                  </a:solidFill>
                  <a:ln w="9525" cmpd="sng">
                    <a:noFill/>
                    <a:prstDash val="solid"/>
                    <a:round/>
                    <a:headEnd/>
                    <a:tailEnd/>
                  </a:ln>
                </p:spPr>
                <p:txBody>
                  <a:bodyPr/>
                  <a:lstStyle/>
                  <a:p>
                    <a:endParaRPr lang="en-US"/>
                  </a:p>
                </p:txBody>
              </p:sp>
              <p:sp>
                <p:nvSpPr>
                  <p:cNvPr id="499" name="Freeform 723"/>
                  <p:cNvSpPr>
                    <a:spLocks/>
                  </p:cNvSpPr>
                  <p:nvPr/>
                </p:nvSpPr>
                <p:spPr bwMode="auto">
                  <a:xfrm>
                    <a:off x="4729" y="643"/>
                    <a:ext cx="4" cy="6"/>
                  </a:xfrm>
                  <a:custGeom>
                    <a:avLst/>
                    <a:gdLst/>
                    <a:ahLst/>
                    <a:cxnLst>
                      <a:cxn ang="0">
                        <a:pos x="1" y="0"/>
                      </a:cxn>
                      <a:cxn ang="0">
                        <a:pos x="0" y="2"/>
                      </a:cxn>
                      <a:cxn ang="0">
                        <a:pos x="0" y="4"/>
                      </a:cxn>
                      <a:cxn ang="0">
                        <a:pos x="1" y="4"/>
                      </a:cxn>
                      <a:cxn ang="0">
                        <a:pos x="1" y="5"/>
                      </a:cxn>
                      <a:cxn ang="0">
                        <a:pos x="1" y="6"/>
                      </a:cxn>
                      <a:cxn ang="0">
                        <a:pos x="2" y="5"/>
                      </a:cxn>
                      <a:cxn ang="0">
                        <a:pos x="2" y="4"/>
                      </a:cxn>
                      <a:cxn ang="0">
                        <a:pos x="3" y="2"/>
                      </a:cxn>
                      <a:cxn ang="0">
                        <a:pos x="4" y="1"/>
                      </a:cxn>
                      <a:cxn ang="0">
                        <a:pos x="2" y="0"/>
                      </a:cxn>
                      <a:cxn ang="0">
                        <a:pos x="2" y="0"/>
                      </a:cxn>
                      <a:cxn ang="0">
                        <a:pos x="1" y="0"/>
                      </a:cxn>
                      <a:cxn ang="0">
                        <a:pos x="1" y="0"/>
                      </a:cxn>
                      <a:cxn ang="0">
                        <a:pos x="0" y="0"/>
                      </a:cxn>
                      <a:cxn ang="0">
                        <a:pos x="1" y="0"/>
                      </a:cxn>
                      <a:cxn ang="0">
                        <a:pos x="0" y="0"/>
                      </a:cxn>
                      <a:cxn ang="0">
                        <a:pos x="1" y="0"/>
                      </a:cxn>
                      <a:cxn ang="0">
                        <a:pos x="1" y="0"/>
                      </a:cxn>
                    </a:cxnLst>
                    <a:rect l="0" t="0" r="r" b="b"/>
                    <a:pathLst>
                      <a:path w="4" h="6">
                        <a:moveTo>
                          <a:pt x="1" y="0"/>
                        </a:moveTo>
                        <a:lnTo>
                          <a:pt x="0" y="2"/>
                        </a:lnTo>
                        <a:lnTo>
                          <a:pt x="0" y="4"/>
                        </a:lnTo>
                        <a:lnTo>
                          <a:pt x="1" y="4"/>
                        </a:lnTo>
                        <a:lnTo>
                          <a:pt x="1" y="5"/>
                        </a:lnTo>
                        <a:lnTo>
                          <a:pt x="1" y="6"/>
                        </a:lnTo>
                        <a:lnTo>
                          <a:pt x="2" y="5"/>
                        </a:lnTo>
                        <a:lnTo>
                          <a:pt x="2" y="4"/>
                        </a:lnTo>
                        <a:lnTo>
                          <a:pt x="3" y="2"/>
                        </a:lnTo>
                        <a:lnTo>
                          <a:pt x="4" y="1"/>
                        </a:lnTo>
                        <a:lnTo>
                          <a:pt x="2" y="0"/>
                        </a:lnTo>
                        <a:lnTo>
                          <a:pt x="2" y="0"/>
                        </a:lnTo>
                        <a:lnTo>
                          <a:pt x="1" y="0"/>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500" name="Freeform 724"/>
                  <p:cNvSpPr>
                    <a:spLocks/>
                  </p:cNvSpPr>
                  <p:nvPr/>
                </p:nvSpPr>
                <p:spPr bwMode="auto">
                  <a:xfrm>
                    <a:off x="4729" y="643"/>
                    <a:ext cx="4" cy="6"/>
                  </a:xfrm>
                  <a:custGeom>
                    <a:avLst/>
                    <a:gdLst/>
                    <a:ahLst/>
                    <a:cxnLst>
                      <a:cxn ang="0">
                        <a:pos x="1" y="0"/>
                      </a:cxn>
                      <a:cxn ang="0">
                        <a:pos x="0" y="2"/>
                      </a:cxn>
                      <a:cxn ang="0">
                        <a:pos x="0" y="4"/>
                      </a:cxn>
                      <a:cxn ang="0">
                        <a:pos x="1" y="4"/>
                      </a:cxn>
                      <a:cxn ang="0">
                        <a:pos x="1" y="5"/>
                      </a:cxn>
                      <a:cxn ang="0">
                        <a:pos x="1" y="6"/>
                      </a:cxn>
                      <a:cxn ang="0">
                        <a:pos x="2" y="5"/>
                      </a:cxn>
                      <a:cxn ang="0">
                        <a:pos x="2" y="4"/>
                      </a:cxn>
                      <a:cxn ang="0">
                        <a:pos x="3" y="2"/>
                      </a:cxn>
                      <a:cxn ang="0">
                        <a:pos x="4" y="1"/>
                      </a:cxn>
                      <a:cxn ang="0">
                        <a:pos x="2" y="0"/>
                      </a:cxn>
                      <a:cxn ang="0">
                        <a:pos x="2" y="0"/>
                      </a:cxn>
                      <a:cxn ang="0">
                        <a:pos x="1" y="0"/>
                      </a:cxn>
                      <a:cxn ang="0">
                        <a:pos x="1" y="0"/>
                      </a:cxn>
                      <a:cxn ang="0">
                        <a:pos x="0" y="0"/>
                      </a:cxn>
                      <a:cxn ang="0">
                        <a:pos x="1" y="0"/>
                      </a:cxn>
                      <a:cxn ang="0">
                        <a:pos x="0" y="0"/>
                      </a:cxn>
                      <a:cxn ang="0">
                        <a:pos x="1" y="0"/>
                      </a:cxn>
                    </a:cxnLst>
                    <a:rect l="0" t="0" r="r" b="b"/>
                    <a:pathLst>
                      <a:path w="4" h="6">
                        <a:moveTo>
                          <a:pt x="1" y="0"/>
                        </a:moveTo>
                        <a:lnTo>
                          <a:pt x="0" y="2"/>
                        </a:lnTo>
                        <a:lnTo>
                          <a:pt x="0" y="4"/>
                        </a:lnTo>
                        <a:lnTo>
                          <a:pt x="1" y="4"/>
                        </a:lnTo>
                        <a:lnTo>
                          <a:pt x="1" y="5"/>
                        </a:lnTo>
                        <a:lnTo>
                          <a:pt x="1" y="6"/>
                        </a:lnTo>
                        <a:lnTo>
                          <a:pt x="2" y="5"/>
                        </a:lnTo>
                        <a:lnTo>
                          <a:pt x="2" y="4"/>
                        </a:lnTo>
                        <a:lnTo>
                          <a:pt x="3" y="2"/>
                        </a:lnTo>
                        <a:lnTo>
                          <a:pt x="4" y="1"/>
                        </a:lnTo>
                        <a:lnTo>
                          <a:pt x="2" y="0"/>
                        </a:lnTo>
                        <a:lnTo>
                          <a:pt x="2" y="0"/>
                        </a:lnTo>
                        <a:lnTo>
                          <a:pt x="1" y="0"/>
                        </a:lnTo>
                        <a:lnTo>
                          <a:pt x="1" y="0"/>
                        </a:lnTo>
                        <a:lnTo>
                          <a:pt x="0" y="0"/>
                        </a:lnTo>
                        <a:lnTo>
                          <a:pt x="1" y="0"/>
                        </a:lnTo>
                        <a:lnTo>
                          <a:pt x="0" y="0"/>
                        </a:lnTo>
                        <a:lnTo>
                          <a:pt x="1" y="0"/>
                        </a:lnTo>
                      </a:path>
                    </a:pathLst>
                  </a:custGeom>
                  <a:solidFill>
                    <a:srgbClr val="FF5FFF"/>
                  </a:solidFill>
                  <a:ln w="9525" cmpd="sng">
                    <a:noFill/>
                    <a:prstDash val="solid"/>
                    <a:round/>
                    <a:headEnd/>
                    <a:tailEnd/>
                  </a:ln>
                </p:spPr>
                <p:txBody>
                  <a:bodyPr/>
                  <a:lstStyle/>
                  <a:p>
                    <a:endParaRPr lang="en-US"/>
                  </a:p>
                </p:txBody>
              </p:sp>
              <p:sp>
                <p:nvSpPr>
                  <p:cNvPr id="501" name="Freeform 725"/>
                  <p:cNvSpPr>
                    <a:spLocks/>
                  </p:cNvSpPr>
                  <p:nvPr/>
                </p:nvSpPr>
                <p:spPr bwMode="auto">
                  <a:xfrm>
                    <a:off x="4775" y="700"/>
                    <a:ext cx="15" cy="3"/>
                  </a:xfrm>
                  <a:custGeom>
                    <a:avLst/>
                    <a:gdLst/>
                    <a:ahLst/>
                    <a:cxnLst>
                      <a:cxn ang="0">
                        <a:pos x="0" y="3"/>
                      </a:cxn>
                      <a:cxn ang="0">
                        <a:pos x="4" y="2"/>
                      </a:cxn>
                      <a:cxn ang="0">
                        <a:pos x="6" y="1"/>
                      </a:cxn>
                      <a:cxn ang="0">
                        <a:pos x="10" y="1"/>
                      </a:cxn>
                      <a:cxn ang="0">
                        <a:pos x="15" y="0"/>
                      </a:cxn>
                    </a:cxnLst>
                    <a:rect l="0" t="0" r="r" b="b"/>
                    <a:pathLst>
                      <a:path w="15" h="3">
                        <a:moveTo>
                          <a:pt x="0" y="3"/>
                        </a:moveTo>
                        <a:lnTo>
                          <a:pt x="4" y="2"/>
                        </a:lnTo>
                        <a:lnTo>
                          <a:pt x="6" y="1"/>
                        </a:lnTo>
                        <a:lnTo>
                          <a:pt x="10" y="1"/>
                        </a:lnTo>
                        <a:lnTo>
                          <a:pt x="15" y="0"/>
                        </a:lnTo>
                      </a:path>
                    </a:pathLst>
                  </a:custGeom>
                  <a:solidFill>
                    <a:srgbClr val="FF5FFF"/>
                  </a:solidFill>
                  <a:ln w="9525" cmpd="sng">
                    <a:noFill/>
                    <a:prstDash val="solid"/>
                    <a:round/>
                    <a:headEnd/>
                    <a:tailEnd/>
                  </a:ln>
                </p:spPr>
                <p:txBody>
                  <a:bodyPr/>
                  <a:lstStyle/>
                  <a:p>
                    <a:endParaRPr lang="en-US"/>
                  </a:p>
                </p:txBody>
              </p:sp>
              <p:sp>
                <p:nvSpPr>
                  <p:cNvPr id="502" name="Freeform 726"/>
                  <p:cNvSpPr>
                    <a:spLocks/>
                  </p:cNvSpPr>
                  <p:nvPr/>
                </p:nvSpPr>
                <p:spPr bwMode="auto">
                  <a:xfrm>
                    <a:off x="4769" y="633"/>
                    <a:ext cx="8" cy="63"/>
                  </a:xfrm>
                  <a:custGeom>
                    <a:avLst/>
                    <a:gdLst/>
                    <a:ahLst/>
                    <a:cxnLst>
                      <a:cxn ang="0">
                        <a:pos x="4" y="0"/>
                      </a:cxn>
                      <a:cxn ang="0">
                        <a:pos x="6" y="5"/>
                      </a:cxn>
                      <a:cxn ang="0">
                        <a:pos x="7" y="9"/>
                      </a:cxn>
                      <a:cxn ang="0">
                        <a:pos x="8" y="14"/>
                      </a:cxn>
                      <a:cxn ang="0">
                        <a:pos x="8" y="24"/>
                      </a:cxn>
                      <a:cxn ang="0">
                        <a:pos x="7" y="35"/>
                      </a:cxn>
                      <a:cxn ang="0">
                        <a:pos x="2" y="59"/>
                      </a:cxn>
                      <a:cxn ang="0">
                        <a:pos x="0" y="63"/>
                      </a:cxn>
                    </a:cxnLst>
                    <a:rect l="0" t="0" r="r" b="b"/>
                    <a:pathLst>
                      <a:path w="8" h="63">
                        <a:moveTo>
                          <a:pt x="4" y="0"/>
                        </a:moveTo>
                        <a:lnTo>
                          <a:pt x="6" y="5"/>
                        </a:lnTo>
                        <a:lnTo>
                          <a:pt x="7" y="9"/>
                        </a:lnTo>
                        <a:lnTo>
                          <a:pt x="8" y="14"/>
                        </a:lnTo>
                        <a:lnTo>
                          <a:pt x="8" y="24"/>
                        </a:lnTo>
                        <a:lnTo>
                          <a:pt x="7" y="35"/>
                        </a:lnTo>
                        <a:lnTo>
                          <a:pt x="2" y="59"/>
                        </a:lnTo>
                        <a:lnTo>
                          <a:pt x="0" y="63"/>
                        </a:lnTo>
                      </a:path>
                    </a:pathLst>
                  </a:custGeom>
                  <a:solidFill>
                    <a:srgbClr val="FF5FFF"/>
                  </a:solidFill>
                  <a:ln w="9525" cmpd="sng">
                    <a:noFill/>
                    <a:prstDash val="solid"/>
                    <a:round/>
                    <a:headEnd/>
                    <a:tailEnd/>
                  </a:ln>
                </p:spPr>
                <p:txBody>
                  <a:bodyPr/>
                  <a:lstStyle/>
                  <a:p>
                    <a:endParaRPr lang="en-US"/>
                  </a:p>
                </p:txBody>
              </p:sp>
              <p:sp>
                <p:nvSpPr>
                  <p:cNvPr id="503" name="Freeform 727"/>
                  <p:cNvSpPr>
                    <a:spLocks/>
                  </p:cNvSpPr>
                  <p:nvPr/>
                </p:nvSpPr>
                <p:spPr bwMode="auto">
                  <a:xfrm>
                    <a:off x="4782" y="743"/>
                    <a:ext cx="3" cy="23"/>
                  </a:xfrm>
                  <a:custGeom>
                    <a:avLst/>
                    <a:gdLst/>
                    <a:ahLst/>
                    <a:cxnLst>
                      <a:cxn ang="0">
                        <a:pos x="3" y="0"/>
                      </a:cxn>
                      <a:cxn ang="0">
                        <a:pos x="2" y="6"/>
                      </a:cxn>
                      <a:cxn ang="0">
                        <a:pos x="1" y="14"/>
                      </a:cxn>
                      <a:cxn ang="0">
                        <a:pos x="0" y="22"/>
                      </a:cxn>
                      <a:cxn ang="0">
                        <a:pos x="0" y="23"/>
                      </a:cxn>
                    </a:cxnLst>
                    <a:rect l="0" t="0" r="r" b="b"/>
                    <a:pathLst>
                      <a:path w="3" h="23">
                        <a:moveTo>
                          <a:pt x="3" y="0"/>
                        </a:moveTo>
                        <a:lnTo>
                          <a:pt x="2" y="6"/>
                        </a:lnTo>
                        <a:lnTo>
                          <a:pt x="1" y="14"/>
                        </a:lnTo>
                        <a:lnTo>
                          <a:pt x="0" y="22"/>
                        </a:lnTo>
                        <a:lnTo>
                          <a:pt x="0" y="23"/>
                        </a:lnTo>
                      </a:path>
                    </a:pathLst>
                  </a:custGeom>
                  <a:solidFill>
                    <a:srgbClr val="FF5FFF"/>
                  </a:solidFill>
                  <a:ln w="9525" cmpd="sng">
                    <a:noFill/>
                    <a:prstDash val="solid"/>
                    <a:round/>
                    <a:headEnd/>
                    <a:tailEnd/>
                  </a:ln>
                </p:spPr>
                <p:txBody>
                  <a:bodyPr/>
                  <a:lstStyle/>
                  <a:p>
                    <a:endParaRPr lang="en-US"/>
                  </a:p>
                </p:txBody>
              </p:sp>
              <p:sp>
                <p:nvSpPr>
                  <p:cNvPr id="504" name="Freeform 728"/>
                  <p:cNvSpPr>
                    <a:spLocks/>
                  </p:cNvSpPr>
                  <p:nvPr/>
                </p:nvSpPr>
                <p:spPr bwMode="auto">
                  <a:xfrm>
                    <a:off x="4613" y="393"/>
                    <a:ext cx="179" cy="266"/>
                  </a:xfrm>
                  <a:custGeom>
                    <a:avLst/>
                    <a:gdLst/>
                    <a:ahLst/>
                    <a:cxnLst>
                      <a:cxn ang="0">
                        <a:pos x="166" y="1"/>
                      </a:cxn>
                      <a:cxn ang="0">
                        <a:pos x="112" y="14"/>
                      </a:cxn>
                      <a:cxn ang="0">
                        <a:pos x="71" y="32"/>
                      </a:cxn>
                      <a:cxn ang="0">
                        <a:pos x="60" y="36"/>
                      </a:cxn>
                      <a:cxn ang="0">
                        <a:pos x="31" y="56"/>
                      </a:cxn>
                      <a:cxn ang="0">
                        <a:pos x="29" y="59"/>
                      </a:cxn>
                      <a:cxn ang="0">
                        <a:pos x="25" y="66"/>
                      </a:cxn>
                      <a:cxn ang="0">
                        <a:pos x="16" y="84"/>
                      </a:cxn>
                      <a:cxn ang="0">
                        <a:pos x="6" y="102"/>
                      </a:cxn>
                      <a:cxn ang="0">
                        <a:pos x="0" y="144"/>
                      </a:cxn>
                      <a:cxn ang="0">
                        <a:pos x="14" y="237"/>
                      </a:cxn>
                      <a:cxn ang="0">
                        <a:pos x="16" y="234"/>
                      </a:cxn>
                      <a:cxn ang="0">
                        <a:pos x="22" y="232"/>
                      </a:cxn>
                      <a:cxn ang="0">
                        <a:pos x="28" y="233"/>
                      </a:cxn>
                      <a:cxn ang="0">
                        <a:pos x="30" y="233"/>
                      </a:cxn>
                      <a:cxn ang="0">
                        <a:pos x="36" y="245"/>
                      </a:cxn>
                      <a:cxn ang="0">
                        <a:pos x="42" y="261"/>
                      </a:cxn>
                      <a:cxn ang="0">
                        <a:pos x="42" y="261"/>
                      </a:cxn>
                      <a:cxn ang="0">
                        <a:pos x="42" y="228"/>
                      </a:cxn>
                      <a:cxn ang="0">
                        <a:pos x="45" y="199"/>
                      </a:cxn>
                      <a:cxn ang="0">
                        <a:pos x="46" y="197"/>
                      </a:cxn>
                      <a:cxn ang="0">
                        <a:pos x="50" y="192"/>
                      </a:cxn>
                      <a:cxn ang="0">
                        <a:pos x="54" y="188"/>
                      </a:cxn>
                      <a:cxn ang="0">
                        <a:pos x="55" y="172"/>
                      </a:cxn>
                      <a:cxn ang="0">
                        <a:pos x="69" y="146"/>
                      </a:cxn>
                      <a:cxn ang="0">
                        <a:pos x="85" y="140"/>
                      </a:cxn>
                      <a:cxn ang="0">
                        <a:pos x="106" y="140"/>
                      </a:cxn>
                      <a:cxn ang="0">
                        <a:pos x="169" y="147"/>
                      </a:cxn>
                      <a:cxn ang="0">
                        <a:pos x="178" y="125"/>
                      </a:cxn>
                      <a:cxn ang="0">
                        <a:pos x="177" y="4"/>
                      </a:cxn>
                      <a:cxn ang="0">
                        <a:pos x="176" y="0"/>
                      </a:cxn>
                      <a:cxn ang="0">
                        <a:pos x="176" y="0"/>
                      </a:cxn>
                      <a:cxn ang="0">
                        <a:pos x="177" y="0"/>
                      </a:cxn>
                    </a:cxnLst>
                    <a:rect l="0" t="0" r="r" b="b"/>
                    <a:pathLst>
                      <a:path w="179" h="266">
                        <a:moveTo>
                          <a:pt x="177" y="0"/>
                        </a:moveTo>
                        <a:lnTo>
                          <a:pt x="166" y="1"/>
                        </a:lnTo>
                        <a:lnTo>
                          <a:pt x="146" y="4"/>
                        </a:lnTo>
                        <a:lnTo>
                          <a:pt x="112" y="14"/>
                        </a:lnTo>
                        <a:lnTo>
                          <a:pt x="80" y="28"/>
                        </a:lnTo>
                        <a:lnTo>
                          <a:pt x="71" y="32"/>
                        </a:lnTo>
                        <a:lnTo>
                          <a:pt x="67" y="33"/>
                        </a:lnTo>
                        <a:lnTo>
                          <a:pt x="60" y="36"/>
                        </a:lnTo>
                        <a:lnTo>
                          <a:pt x="45" y="45"/>
                        </a:lnTo>
                        <a:lnTo>
                          <a:pt x="31" y="56"/>
                        </a:lnTo>
                        <a:lnTo>
                          <a:pt x="30" y="58"/>
                        </a:lnTo>
                        <a:lnTo>
                          <a:pt x="29" y="59"/>
                        </a:lnTo>
                        <a:lnTo>
                          <a:pt x="28" y="60"/>
                        </a:lnTo>
                        <a:lnTo>
                          <a:pt x="25" y="66"/>
                        </a:lnTo>
                        <a:lnTo>
                          <a:pt x="20" y="77"/>
                        </a:lnTo>
                        <a:lnTo>
                          <a:pt x="16" y="84"/>
                        </a:lnTo>
                        <a:lnTo>
                          <a:pt x="11" y="92"/>
                        </a:lnTo>
                        <a:lnTo>
                          <a:pt x="6" y="102"/>
                        </a:lnTo>
                        <a:lnTo>
                          <a:pt x="4" y="114"/>
                        </a:lnTo>
                        <a:lnTo>
                          <a:pt x="0" y="144"/>
                        </a:lnTo>
                        <a:lnTo>
                          <a:pt x="4" y="205"/>
                        </a:lnTo>
                        <a:lnTo>
                          <a:pt x="14" y="237"/>
                        </a:lnTo>
                        <a:lnTo>
                          <a:pt x="15" y="235"/>
                        </a:lnTo>
                        <a:lnTo>
                          <a:pt x="16" y="234"/>
                        </a:lnTo>
                        <a:lnTo>
                          <a:pt x="19" y="233"/>
                        </a:lnTo>
                        <a:lnTo>
                          <a:pt x="22" y="232"/>
                        </a:lnTo>
                        <a:lnTo>
                          <a:pt x="24" y="231"/>
                        </a:lnTo>
                        <a:lnTo>
                          <a:pt x="28" y="233"/>
                        </a:lnTo>
                        <a:lnTo>
                          <a:pt x="29" y="233"/>
                        </a:lnTo>
                        <a:lnTo>
                          <a:pt x="30" y="233"/>
                        </a:lnTo>
                        <a:lnTo>
                          <a:pt x="32" y="238"/>
                        </a:lnTo>
                        <a:lnTo>
                          <a:pt x="36" y="245"/>
                        </a:lnTo>
                        <a:lnTo>
                          <a:pt x="40" y="251"/>
                        </a:lnTo>
                        <a:lnTo>
                          <a:pt x="42" y="261"/>
                        </a:lnTo>
                        <a:lnTo>
                          <a:pt x="43" y="266"/>
                        </a:lnTo>
                        <a:lnTo>
                          <a:pt x="42" y="261"/>
                        </a:lnTo>
                        <a:lnTo>
                          <a:pt x="42" y="250"/>
                        </a:lnTo>
                        <a:lnTo>
                          <a:pt x="42" y="228"/>
                        </a:lnTo>
                        <a:lnTo>
                          <a:pt x="43" y="205"/>
                        </a:lnTo>
                        <a:lnTo>
                          <a:pt x="45" y="199"/>
                        </a:lnTo>
                        <a:lnTo>
                          <a:pt x="45" y="198"/>
                        </a:lnTo>
                        <a:lnTo>
                          <a:pt x="46" y="197"/>
                        </a:lnTo>
                        <a:lnTo>
                          <a:pt x="48" y="194"/>
                        </a:lnTo>
                        <a:lnTo>
                          <a:pt x="50" y="192"/>
                        </a:lnTo>
                        <a:lnTo>
                          <a:pt x="52" y="188"/>
                        </a:lnTo>
                        <a:lnTo>
                          <a:pt x="54" y="188"/>
                        </a:lnTo>
                        <a:lnTo>
                          <a:pt x="54" y="182"/>
                        </a:lnTo>
                        <a:lnTo>
                          <a:pt x="55" y="172"/>
                        </a:lnTo>
                        <a:lnTo>
                          <a:pt x="62" y="153"/>
                        </a:lnTo>
                        <a:lnTo>
                          <a:pt x="69" y="146"/>
                        </a:lnTo>
                        <a:lnTo>
                          <a:pt x="78" y="142"/>
                        </a:lnTo>
                        <a:lnTo>
                          <a:pt x="85" y="140"/>
                        </a:lnTo>
                        <a:lnTo>
                          <a:pt x="92" y="140"/>
                        </a:lnTo>
                        <a:lnTo>
                          <a:pt x="106" y="140"/>
                        </a:lnTo>
                        <a:lnTo>
                          <a:pt x="135" y="143"/>
                        </a:lnTo>
                        <a:lnTo>
                          <a:pt x="169" y="147"/>
                        </a:lnTo>
                        <a:lnTo>
                          <a:pt x="179" y="147"/>
                        </a:lnTo>
                        <a:lnTo>
                          <a:pt x="178" y="125"/>
                        </a:lnTo>
                        <a:lnTo>
                          <a:pt x="177" y="56"/>
                        </a:lnTo>
                        <a:lnTo>
                          <a:pt x="177" y="4"/>
                        </a:lnTo>
                        <a:lnTo>
                          <a:pt x="177" y="0"/>
                        </a:lnTo>
                        <a:lnTo>
                          <a:pt x="176" y="0"/>
                        </a:lnTo>
                        <a:lnTo>
                          <a:pt x="177" y="0"/>
                        </a:lnTo>
                        <a:lnTo>
                          <a:pt x="176" y="0"/>
                        </a:lnTo>
                        <a:lnTo>
                          <a:pt x="177" y="0"/>
                        </a:lnTo>
                        <a:lnTo>
                          <a:pt x="177" y="0"/>
                        </a:lnTo>
                        <a:close/>
                      </a:path>
                    </a:pathLst>
                  </a:custGeom>
                  <a:solidFill>
                    <a:srgbClr val="FF5FFF"/>
                  </a:solidFill>
                  <a:ln w="9525" cmpd="sng">
                    <a:noFill/>
                    <a:round/>
                    <a:headEnd/>
                    <a:tailEnd/>
                  </a:ln>
                </p:spPr>
                <p:txBody>
                  <a:bodyPr/>
                  <a:lstStyle/>
                  <a:p>
                    <a:endParaRPr lang="en-US"/>
                  </a:p>
                </p:txBody>
              </p:sp>
              <p:sp>
                <p:nvSpPr>
                  <p:cNvPr id="505" name="Freeform 729"/>
                  <p:cNvSpPr>
                    <a:spLocks/>
                  </p:cNvSpPr>
                  <p:nvPr/>
                </p:nvSpPr>
                <p:spPr bwMode="auto">
                  <a:xfrm>
                    <a:off x="4613" y="393"/>
                    <a:ext cx="177" cy="267"/>
                  </a:xfrm>
                  <a:custGeom>
                    <a:avLst/>
                    <a:gdLst/>
                    <a:ahLst/>
                    <a:cxnLst>
                      <a:cxn ang="0">
                        <a:pos x="176" y="0"/>
                      </a:cxn>
                      <a:cxn ang="0">
                        <a:pos x="164" y="1"/>
                      </a:cxn>
                      <a:cxn ang="0">
                        <a:pos x="145" y="4"/>
                      </a:cxn>
                      <a:cxn ang="0">
                        <a:pos x="112" y="14"/>
                      </a:cxn>
                      <a:cxn ang="0">
                        <a:pos x="80" y="28"/>
                      </a:cxn>
                      <a:cxn ang="0">
                        <a:pos x="71" y="32"/>
                      </a:cxn>
                      <a:cxn ang="0">
                        <a:pos x="67" y="34"/>
                      </a:cxn>
                      <a:cxn ang="0">
                        <a:pos x="60" y="38"/>
                      </a:cxn>
                      <a:cxn ang="0">
                        <a:pos x="45" y="45"/>
                      </a:cxn>
                      <a:cxn ang="0">
                        <a:pos x="32" y="56"/>
                      </a:cxn>
                      <a:cxn ang="0">
                        <a:pos x="30" y="58"/>
                      </a:cxn>
                      <a:cxn ang="0">
                        <a:pos x="29" y="59"/>
                      </a:cxn>
                      <a:cxn ang="0">
                        <a:pos x="28" y="61"/>
                      </a:cxn>
                      <a:cxn ang="0">
                        <a:pos x="25" y="66"/>
                      </a:cxn>
                      <a:cxn ang="0">
                        <a:pos x="20" y="78"/>
                      </a:cxn>
                      <a:cxn ang="0">
                        <a:pos x="16" y="85"/>
                      </a:cxn>
                      <a:cxn ang="0">
                        <a:pos x="11" y="93"/>
                      </a:cxn>
                      <a:cxn ang="0">
                        <a:pos x="6" y="103"/>
                      </a:cxn>
                      <a:cxn ang="0">
                        <a:pos x="4" y="116"/>
                      </a:cxn>
                      <a:cxn ang="0">
                        <a:pos x="0" y="144"/>
                      </a:cxn>
                      <a:cxn ang="0">
                        <a:pos x="4" y="206"/>
                      </a:cxn>
                      <a:cxn ang="0">
                        <a:pos x="14" y="238"/>
                      </a:cxn>
                      <a:cxn ang="0">
                        <a:pos x="15" y="237"/>
                      </a:cxn>
                      <a:cxn ang="0">
                        <a:pos x="16" y="234"/>
                      </a:cxn>
                      <a:cxn ang="0">
                        <a:pos x="19" y="233"/>
                      </a:cxn>
                      <a:cxn ang="0">
                        <a:pos x="22" y="233"/>
                      </a:cxn>
                      <a:cxn ang="0">
                        <a:pos x="24" y="232"/>
                      </a:cxn>
                      <a:cxn ang="0">
                        <a:pos x="28" y="234"/>
                      </a:cxn>
                      <a:cxn ang="0">
                        <a:pos x="29" y="234"/>
                      </a:cxn>
                      <a:cxn ang="0">
                        <a:pos x="30" y="234"/>
                      </a:cxn>
                      <a:cxn ang="0">
                        <a:pos x="32" y="239"/>
                      </a:cxn>
                      <a:cxn ang="0">
                        <a:pos x="36" y="246"/>
                      </a:cxn>
                      <a:cxn ang="0">
                        <a:pos x="40" y="252"/>
                      </a:cxn>
                      <a:cxn ang="0">
                        <a:pos x="42" y="263"/>
                      </a:cxn>
                      <a:cxn ang="0">
                        <a:pos x="45" y="267"/>
                      </a:cxn>
                      <a:cxn ang="0">
                        <a:pos x="43" y="263"/>
                      </a:cxn>
                      <a:cxn ang="0">
                        <a:pos x="43" y="251"/>
                      </a:cxn>
                      <a:cxn ang="0">
                        <a:pos x="43" y="229"/>
                      </a:cxn>
                      <a:cxn ang="0">
                        <a:pos x="43" y="206"/>
                      </a:cxn>
                      <a:cxn ang="0">
                        <a:pos x="45" y="200"/>
                      </a:cxn>
                      <a:cxn ang="0">
                        <a:pos x="46" y="198"/>
                      </a:cxn>
                      <a:cxn ang="0">
                        <a:pos x="47" y="197"/>
                      </a:cxn>
                      <a:cxn ang="0">
                        <a:pos x="49" y="195"/>
                      </a:cxn>
                      <a:cxn ang="0">
                        <a:pos x="52" y="191"/>
                      </a:cxn>
                      <a:cxn ang="0">
                        <a:pos x="54" y="189"/>
                      </a:cxn>
                      <a:cxn ang="0">
                        <a:pos x="54" y="183"/>
                      </a:cxn>
                      <a:cxn ang="0">
                        <a:pos x="55" y="173"/>
                      </a:cxn>
                      <a:cxn ang="0">
                        <a:pos x="62" y="153"/>
                      </a:cxn>
                      <a:cxn ang="0">
                        <a:pos x="69" y="146"/>
                      </a:cxn>
                      <a:cxn ang="0">
                        <a:pos x="78" y="142"/>
                      </a:cxn>
                      <a:cxn ang="0">
                        <a:pos x="85" y="140"/>
                      </a:cxn>
                      <a:cxn ang="0">
                        <a:pos x="92" y="140"/>
                      </a:cxn>
                      <a:cxn ang="0">
                        <a:pos x="106" y="142"/>
                      </a:cxn>
                      <a:cxn ang="0">
                        <a:pos x="135" y="145"/>
                      </a:cxn>
                      <a:cxn ang="0">
                        <a:pos x="168" y="150"/>
                      </a:cxn>
                      <a:cxn ang="0">
                        <a:pos x="177" y="150"/>
                      </a:cxn>
                    </a:cxnLst>
                    <a:rect l="0" t="0" r="r" b="b"/>
                    <a:pathLst>
                      <a:path w="177" h="267">
                        <a:moveTo>
                          <a:pt x="176" y="0"/>
                        </a:moveTo>
                        <a:lnTo>
                          <a:pt x="164" y="1"/>
                        </a:lnTo>
                        <a:lnTo>
                          <a:pt x="145" y="4"/>
                        </a:lnTo>
                        <a:lnTo>
                          <a:pt x="112" y="14"/>
                        </a:lnTo>
                        <a:lnTo>
                          <a:pt x="80" y="28"/>
                        </a:lnTo>
                        <a:lnTo>
                          <a:pt x="71" y="32"/>
                        </a:lnTo>
                        <a:lnTo>
                          <a:pt x="67" y="34"/>
                        </a:lnTo>
                        <a:lnTo>
                          <a:pt x="60" y="38"/>
                        </a:lnTo>
                        <a:lnTo>
                          <a:pt x="45" y="45"/>
                        </a:lnTo>
                        <a:lnTo>
                          <a:pt x="32" y="56"/>
                        </a:lnTo>
                        <a:lnTo>
                          <a:pt x="30" y="58"/>
                        </a:lnTo>
                        <a:lnTo>
                          <a:pt x="29" y="59"/>
                        </a:lnTo>
                        <a:lnTo>
                          <a:pt x="28" y="61"/>
                        </a:lnTo>
                        <a:lnTo>
                          <a:pt x="25" y="66"/>
                        </a:lnTo>
                        <a:lnTo>
                          <a:pt x="20" y="78"/>
                        </a:lnTo>
                        <a:lnTo>
                          <a:pt x="16" y="85"/>
                        </a:lnTo>
                        <a:lnTo>
                          <a:pt x="11" y="93"/>
                        </a:lnTo>
                        <a:lnTo>
                          <a:pt x="6" y="103"/>
                        </a:lnTo>
                        <a:lnTo>
                          <a:pt x="4" y="116"/>
                        </a:lnTo>
                        <a:lnTo>
                          <a:pt x="0" y="144"/>
                        </a:lnTo>
                        <a:lnTo>
                          <a:pt x="4" y="206"/>
                        </a:lnTo>
                        <a:lnTo>
                          <a:pt x="14" y="238"/>
                        </a:lnTo>
                        <a:lnTo>
                          <a:pt x="15" y="237"/>
                        </a:lnTo>
                        <a:lnTo>
                          <a:pt x="16" y="234"/>
                        </a:lnTo>
                        <a:lnTo>
                          <a:pt x="19" y="233"/>
                        </a:lnTo>
                        <a:lnTo>
                          <a:pt x="22" y="233"/>
                        </a:lnTo>
                        <a:lnTo>
                          <a:pt x="24" y="232"/>
                        </a:lnTo>
                        <a:lnTo>
                          <a:pt x="28" y="234"/>
                        </a:lnTo>
                        <a:lnTo>
                          <a:pt x="29" y="234"/>
                        </a:lnTo>
                        <a:lnTo>
                          <a:pt x="30" y="234"/>
                        </a:lnTo>
                        <a:lnTo>
                          <a:pt x="32" y="239"/>
                        </a:lnTo>
                        <a:lnTo>
                          <a:pt x="36" y="246"/>
                        </a:lnTo>
                        <a:lnTo>
                          <a:pt x="40" y="252"/>
                        </a:lnTo>
                        <a:lnTo>
                          <a:pt x="42" y="263"/>
                        </a:lnTo>
                        <a:lnTo>
                          <a:pt x="45" y="267"/>
                        </a:lnTo>
                        <a:lnTo>
                          <a:pt x="43" y="263"/>
                        </a:lnTo>
                        <a:lnTo>
                          <a:pt x="43" y="251"/>
                        </a:lnTo>
                        <a:lnTo>
                          <a:pt x="43" y="229"/>
                        </a:lnTo>
                        <a:lnTo>
                          <a:pt x="43" y="206"/>
                        </a:lnTo>
                        <a:lnTo>
                          <a:pt x="45" y="200"/>
                        </a:lnTo>
                        <a:lnTo>
                          <a:pt x="46" y="198"/>
                        </a:lnTo>
                        <a:lnTo>
                          <a:pt x="47" y="197"/>
                        </a:lnTo>
                        <a:lnTo>
                          <a:pt x="49" y="195"/>
                        </a:lnTo>
                        <a:lnTo>
                          <a:pt x="52" y="191"/>
                        </a:lnTo>
                        <a:lnTo>
                          <a:pt x="54" y="189"/>
                        </a:lnTo>
                        <a:lnTo>
                          <a:pt x="54" y="183"/>
                        </a:lnTo>
                        <a:lnTo>
                          <a:pt x="55" y="173"/>
                        </a:lnTo>
                        <a:lnTo>
                          <a:pt x="62" y="153"/>
                        </a:lnTo>
                        <a:lnTo>
                          <a:pt x="69" y="146"/>
                        </a:lnTo>
                        <a:lnTo>
                          <a:pt x="78" y="142"/>
                        </a:lnTo>
                        <a:lnTo>
                          <a:pt x="85" y="140"/>
                        </a:lnTo>
                        <a:lnTo>
                          <a:pt x="92" y="140"/>
                        </a:lnTo>
                        <a:lnTo>
                          <a:pt x="106" y="142"/>
                        </a:lnTo>
                        <a:lnTo>
                          <a:pt x="135" y="145"/>
                        </a:lnTo>
                        <a:lnTo>
                          <a:pt x="168" y="150"/>
                        </a:lnTo>
                        <a:lnTo>
                          <a:pt x="177" y="150"/>
                        </a:lnTo>
                      </a:path>
                    </a:pathLst>
                  </a:custGeom>
                  <a:solidFill>
                    <a:srgbClr val="FF5FFF"/>
                  </a:solidFill>
                  <a:ln w="9525" cmpd="sng">
                    <a:noFill/>
                    <a:prstDash val="solid"/>
                    <a:round/>
                    <a:headEnd/>
                    <a:tailEnd/>
                  </a:ln>
                </p:spPr>
                <p:txBody>
                  <a:bodyPr/>
                  <a:lstStyle/>
                  <a:p>
                    <a:endParaRPr lang="en-US"/>
                  </a:p>
                </p:txBody>
              </p:sp>
              <p:sp>
                <p:nvSpPr>
                  <p:cNvPr id="506" name="Freeform 730"/>
                  <p:cNvSpPr>
                    <a:spLocks/>
                  </p:cNvSpPr>
                  <p:nvPr/>
                </p:nvSpPr>
                <p:spPr bwMode="auto">
                  <a:xfrm>
                    <a:off x="4751" y="531"/>
                    <a:ext cx="34" cy="5"/>
                  </a:xfrm>
                  <a:custGeom>
                    <a:avLst/>
                    <a:gdLst/>
                    <a:ahLst/>
                    <a:cxnLst>
                      <a:cxn ang="0">
                        <a:pos x="34" y="4"/>
                      </a:cxn>
                      <a:cxn ang="0">
                        <a:pos x="31" y="5"/>
                      </a:cxn>
                      <a:cxn ang="0">
                        <a:pos x="25" y="4"/>
                      </a:cxn>
                      <a:cxn ang="0">
                        <a:pos x="14" y="2"/>
                      </a:cxn>
                      <a:cxn ang="0">
                        <a:pos x="3" y="1"/>
                      </a:cxn>
                      <a:cxn ang="0">
                        <a:pos x="0" y="0"/>
                      </a:cxn>
                    </a:cxnLst>
                    <a:rect l="0" t="0" r="r" b="b"/>
                    <a:pathLst>
                      <a:path w="34" h="5">
                        <a:moveTo>
                          <a:pt x="34" y="4"/>
                        </a:moveTo>
                        <a:lnTo>
                          <a:pt x="31" y="5"/>
                        </a:lnTo>
                        <a:lnTo>
                          <a:pt x="25" y="4"/>
                        </a:lnTo>
                        <a:lnTo>
                          <a:pt x="14" y="2"/>
                        </a:lnTo>
                        <a:lnTo>
                          <a:pt x="3" y="1"/>
                        </a:lnTo>
                        <a:lnTo>
                          <a:pt x="0" y="0"/>
                        </a:lnTo>
                      </a:path>
                    </a:pathLst>
                  </a:custGeom>
                  <a:solidFill>
                    <a:srgbClr val="FF5FFF"/>
                  </a:solidFill>
                  <a:ln w="9525" cmpd="sng">
                    <a:noFill/>
                    <a:prstDash val="solid"/>
                    <a:round/>
                    <a:headEnd/>
                    <a:tailEnd/>
                  </a:ln>
                </p:spPr>
                <p:txBody>
                  <a:bodyPr/>
                  <a:lstStyle/>
                  <a:p>
                    <a:endParaRPr lang="en-US"/>
                  </a:p>
                </p:txBody>
              </p:sp>
              <p:sp>
                <p:nvSpPr>
                  <p:cNvPr id="507" name="Freeform 731"/>
                  <p:cNvSpPr>
                    <a:spLocks/>
                  </p:cNvSpPr>
                  <p:nvPr/>
                </p:nvSpPr>
                <p:spPr bwMode="auto">
                  <a:xfrm>
                    <a:off x="4673" y="514"/>
                    <a:ext cx="108" cy="10"/>
                  </a:xfrm>
                  <a:custGeom>
                    <a:avLst/>
                    <a:gdLst/>
                    <a:ahLst/>
                    <a:cxnLst>
                      <a:cxn ang="0">
                        <a:pos x="108" y="10"/>
                      </a:cxn>
                      <a:cxn ang="0">
                        <a:pos x="99" y="10"/>
                      </a:cxn>
                      <a:cxn ang="0">
                        <a:pos x="81" y="8"/>
                      </a:cxn>
                      <a:cxn ang="0">
                        <a:pos x="44" y="0"/>
                      </a:cxn>
                      <a:cxn ang="0">
                        <a:pos x="8" y="1"/>
                      </a:cxn>
                      <a:cxn ang="0">
                        <a:pos x="0" y="4"/>
                      </a:cxn>
                    </a:cxnLst>
                    <a:rect l="0" t="0" r="r" b="b"/>
                    <a:pathLst>
                      <a:path w="108" h="10">
                        <a:moveTo>
                          <a:pt x="108" y="10"/>
                        </a:moveTo>
                        <a:lnTo>
                          <a:pt x="99" y="10"/>
                        </a:lnTo>
                        <a:lnTo>
                          <a:pt x="81" y="8"/>
                        </a:lnTo>
                        <a:lnTo>
                          <a:pt x="44" y="0"/>
                        </a:lnTo>
                        <a:lnTo>
                          <a:pt x="8" y="1"/>
                        </a:lnTo>
                        <a:lnTo>
                          <a:pt x="0" y="4"/>
                        </a:lnTo>
                      </a:path>
                    </a:pathLst>
                  </a:custGeom>
                  <a:solidFill>
                    <a:srgbClr val="FF5FFF"/>
                  </a:solidFill>
                  <a:ln w="9525" cmpd="sng">
                    <a:noFill/>
                    <a:prstDash val="solid"/>
                    <a:round/>
                    <a:headEnd/>
                    <a:tailEnd/>
                  </a:ln>
                </p:spPr>
                <p:txBody>
                  <a:bodyPr/>
                  <a:lstStyle/>
                  <a:p>
                    <a:endParaRPr lang="en-US"/>
                  </a:p>
                </p:txBody>
              </p:sp>
              <p:sp>
                <p:nvSpPr>
                  <p:cNvPr id="508" name="Freeform 732"/>
                  <p:cNvSpPr>
                    <a:spLocks/>
                  </p:cNvSpPr>
                  <p:nvPr/>
                </p:nvSpPr>
                <p:spPr bwMode="auto">
                  <a:xfrm>
                    <a:off x="4623" y="528"/>
                    <a:ext cx="2" cy="68"/>
                  </a:xfrm>
                  <a:custGeom>
                    <a:avLst/>
                    <a:gdLst/>
                    <a:ahLst/>
                    <a:cxnLst>
                      <a:cxn ang="0">
                        <a:pos x="1" y="0"/>
                      </a:cxn>
                      <a:cxn ang="0">
                        <a:pos x="0" y="5"/>
                      </a:cxn>
                      <a:cxn ang="0">
                        <a:pos x="0" y="17"/>
                      </a:cxn>
                      <a:cxn ang="0">
                        <a:pos x="0" y="39"/>
                      </a:cxn>
                      <a:cxn ang="0">
                        <a:pos x="1" y="62"/>
                      </a:cxn>
                      <a:cxn ang="0">
                        <a:pos x="2" y="68"/>
                      </a:cxn>
                    </a:cxnLst>
                    <a:rect l="0" t="0" r="r" b="b"/>
                    <a:pathLst>
                      <a:path w="2" h="68">
                        <a:moveTo>
                          <a:pt x="1" y="0"/>
                        </a:moveTo>
                        <a:lnTo>
                          <a:pt x="0" y="5"/>
                        </a:lnTo>
                        <a:lnTo>
                          <a:pt x="0" y="17"/>
                        </a:lnTo>
                        <a:lnTo>
                          <a:pt x="0" y="39"/>
                        </a:lnTo>
                        <a:lnTo>
                          <a:pt x="1" y="62"/>
                        </a:lnTo>
                        <a:lnTo>
                          <a:pt x="2" y="68"/>
                        </a:lnTo>
                      </a:path>
                    </a:pathLst>
                  </a:custGeom>
                  <a:solidFill>
                    <a:srgbClr val="FF5FFF"/>
                  </a:solidFill>
                  <a:ln w="9525" cmpd="sng">
                    <a:noFill/>
                    <a:prstDash val="solid"/>
                    <a:round/>
                    <a:headEnd/>
                    <a:tailEnd/>
                  </a:ln>
                </p:spPr>
                <p:txBody>
                  <a:bodyPr/>
                  <a:lstStyle/>
                  <a:p>
                    <a:endParaRPr lang="en-US"/>
                  </a:p>
                </p:txBody>
              </p:sp>
              <p:sp>
                <p:nvSpPr>
                  <p:cNvPr id="509" name="Freeform 733"/>
                  <p:cNvSpPr>
                    <a:spLocks/>
                  </p:cNvSpPr>
                  <p:nvPr/>
                </p:nvSpPr>
                <p:spPr bwMode="auto">
                  <a:xfrm>
                    <a:off x="4627" y="581"/>
                    <a:ext cx="11" cy="43"/>
                  </a:xfrm>
                  <a:custGeom>
                    <a:avLst/>
                    <a:gdLst/>
                    <a:ahLst/>
                    <a:cxnLst>
                      <a:cxn ang="0">
                        <a:pos x="0" y="0"/>
                      </a:cxn>
                      <a:cxn ang="0">
                        <a:pos x="0" y="2"/>
                      </a:cxn>
                      <a:cxn ang="0">
                        <a:pos x="0" y="7"/>
                      </a:cxn>
                      <a:cxn ang="0">
                        <a:pos x="1" y="15"/>
                      </a:cxn>
                      <a:cxn ang="0">
                        <a:pos x="3" y="21"/>
                      </a:cxn>
                      <a:cxn ang="0">
                        <a:pos x="5" y="21"/>
                      </a:cxn>
                      <a:cxn ang="0">
                        <a:pos x="6" y="24"/>
                      </a:cxn>
                      <a:cxn ang="0">
                        <a:pos x="7" y="25"/>
                      </a:cxn>
                      <a:cxn ang="0">
                        <a:pos x="8" y="28"/>
                      </a:cxn>
                      <a:cxn ang="0">
                        <a:pos x="9" y="32"/>
                      </a:cxn>
                      <a:cxn ang="0">
                        <a:pos x="10" y="40"/>
                      </a:cxn>
                      <a:cxn ang="0">
                        <a:pos x="11" y="43"/>
                      </a:cxn>
                    </a:cxnLst>
                    <a:rect l="0" t="0" r="r" b="b"/>
                    <a:pathLst>
                      <a:path w="11" h="43">
                        <a:moveTo>
                          <a:pt x="0" y="0"/>
                        </a:moveTo>
                        <a:lnTo>
                          <a:pt x="0" y="2"/>
                        </a:lnTo>
                        <a:lnTo>
                          <a:pt x="0" y="7"/>
                        </a:lnTo>
                        <a:lnTo>
                          <a:pt x="1" y="15"/>
                        </a:lnTo>
                        <a:lnTo>
                          <a:pt x="3" y="21"/>
                        </a:lnTo>
                        <a:lnTo>
                          <a:pt x="5" y="21"/>
                        </a:lnTo>
                        <a:lnTo>
                          <a:pt x="6" y="24"/>
                        </a:lnTo>
                        <a:lnTo>
                          <a:pt x="7" y="25"/>
                        </a:lnTo>
                        <a:lnTo>
                          <a:pt x="8" y="28"/>
                        </a:lnTo>
                        <a:lnTo>
                          <a:pt x="9" y="32"/>
                        </a:lnTo>
                        <a:lnTo>
                          <a:pt x="10" y="40"/>
                        </a:lnTo>
                        <a:lnTo>
                          <a:pt x="11" y="43"/>
                        </a:lnTo>
                      </a:path>
                    </a:pathLst>
                  </a:custGeom>
                  <a:solidFill>
                    <a:srgbClr val="FF5FFF"/>
                  </a:solidFill>
                  <a:ln w="9525" cmpd="sng">
                    <a:noFill/>
                    <a:prstDash val="solid"/>
                    <a:round/>
                    <a:headEnd/>
                    <a:tailEnd/>
                  </a:ln>
                </p:spPr>
                <p:txBody>
                  <a:bodyPr/>
                  <a:lstStyle/>
                  <a:p>
                    <a:endParaRPr lang="en-US"/>
                  </a:p>
                </p:txBody>
              </p:sp>
              <p:sp>
                <p:nvSpPr>
                  <p:cNvPr id="510" name="Freeform 734"/>
                  <p:cNvSpPr>
                    <a:spLocks/>
                  </p:cNvSpPr>
                  <p:nvPr/>
                </p:nvSpPr>
                <p:spPr bwMode="auto">
                  <a:xfrm>
                    <a:off x="4738" y="771"/>
                    <a:ext cx="53" cy="31"/>
                  </a:xfrm>
                  <a:custGeom>
                    <a:avLst/>
                    <a:gdLst/>
                    <a:ahLst/>
                    <a:cxnLst>
                      <a:cxn ang="0">
                        <a:pos x="53" y="5"/>
                      </a:cxn>
                      <a:cxn ang="0">
                        <a:pos x="51" y="5"/>
                      </a:cxn>
                      <a:cxn ang="0">
                        <a:pos x="48" y="3"/>
                      </a:cxn>
                      <a:cxn ang="0">
                        <a:pos x="43" y="1"/>
                      </a:cxn>
                      <a:cxn ang="0">
                        <a:pos x="37" y="0"/>
                      </a:cxn>
                      <a:cxn ang="0">
                        <a:pos x="36" y="0"/>
                      </a:cxn>
                      <a:cxn ang="0">
                        <a:pos x="33" y="1"/>
                      </a:cxn>
                      <a:cxn ang="0">
                        <a:pos x="29" y="3"/>
                      </a:cxn>
                      <a:cxn ang="0">
                        <a:pos x="26" y="5"/>
                      </a:cxn>
                      <a:cxn ang="0">
                        <a:pos x="26" y="5"/>
                      </a:cxn>
                      <a:cxn ang="0">
                        <a:pos x="25" y="6"/>
                      </a:cxn>
                      <a:cxn ang="0">
                        <a:pos x="24" y="7"/>
                      </a:cxn>
                      <a:cxn ang="0">
                        <a:pos x="22" y="7"/>
                      </a:cxn>
                      <a:cxn ang="0">
                        <a:pos x="22" y="7"/>
                      </a:cxn>
                      <a:cxn ang="0">
                        <a:pos x="20" y="8"/>
                      </a:cxn>
                      <a:cxn ang="0">
                        <a:pos x="16" y="10"/>
                      </a:cxn>
                      <a:cxn ang="0">
                        <a:pos x="5" y="14"/>
                      </a:cxn>
                      <a:cxn ang="0">
                        <a:pos x="0" y="16"/>
                      </a:cxn>
                      <a:cxn ang="0">
                        <a:pos x="0" y="16"/>
                      </a:cxn>
                      <a:cxn ang="0">
                        <a:pos x="1" y="18"/>
                      </a:cxn>
                      <a:cxn ang="0">
                        <a:pos x="2" y="19"/>
                      </a:cxn>
                      <a:cxn ang="0">
                        <a:pos x="8" y="21"/>
                      </a:cxn>
                      <a:cxn ang="0">
                        <a:pos x="21" y="27"/>
                      </a:cxn>
                      <a:cxn ang="0">
                        <a:pos x="31" y="29"/>
                      </a:cxn>
                      <a:cxn ang="0">
                        <a:pos x="37" y="31"/>
                      </a:cxn>
                      <a:cxn ang="0">
                        <a:pos x="44" y="31"/>
                      </a:cxn>
                      <a:cxn ang="0">
                        <a:pos x="51" y="31"/>
                      </a:cxn>
                      <a:cxn ang="0">
                        <a:pos x="53" y="29"/>
                      </a:cxn>
                      <a:cxn ang="0">
                        <a:pos x="53" y="26"/>
                      </a:cxn>
                      <a:cxn ang="0">
                        <a:pos x="52" y="15"/>
                      </a:cxn>
                      <a:cxn ang="0">
                        <a:pos x="52" y="6"/>
                      </a:cxn>
                      <a:cxn ang="0">
                        <a:pos x="53" y="5"/>
                      </a:cxn>
                      <a:cxn ang="0">
                        <a:pos x="52" y="5"/>
                      </a:cxn>
                      <a:cxn ang="0">
                        <a:pos x="53" y="5"/>
                      </a:cxn>
                      <a:cxn ang="0">
                        <a:pos x="52" y="5"/>
                      </a:cxn>
                      <a:cxn ang="0">
                        <a:pos x="53" y="5"/>
                      </a:cxn>
                      <a:cxn ang="0">
                        <a:pos x="53" y="5"/>
                      </a:cxn>
                    </a:cxnLst>
                    <a:rect l="0" t="0" r="r" b="b"/>
                    <a:pathLst>
                      <a:path w="53" h="31">
                        <a:moveTo>
                          <a:pt x="53" y="5"/>
                        </a:moveTo>
                        <a:lnTo>
                          <a:pt x="51" y="5"/>
                        </a:lnTo>
                        <a:lnTo>
                          <a:pt x="48" y="3"/>
                        </a:lnTo>
                        <a:lnTo>
                          <a:pt x="43" y="1"/>
                        </a:lnTo>
                        <a:lnTo>
                          <a:pt x="37" y="0"/>
                        </a:lnTo>
                        <a:lnTo>
                          <a:pt x="36" y="0"/>
                        </a:lnTo>
                        <a:lnTo>
                          <a:pt x="33" y="1"/>
                        </a:lnTo>
                        <a:lnTo>
                          <a:pt x="29" y="3"/>
                        </a:lnTo>
                        <a:lnTo>
                          <a:pt x="26" y="5"/>
                        </a:lnTo>
                        <a:lnTo>
                          <a:pt x="26" y="5"/>
                        </a:lnTo>
                        <a:lnTo>
                          <a:pt x="25" y="6"/>
                        </a:lnTo>
                        <a:lnTo>
                          <a:pt x="24" y="7"/>
                        </a:lnTo>
                        <a:lnTo>
                          <a:pt x="22" y="7"/>
                        </a:lnTo>
                        <a:lnTo>
                          <a:pt x="22" y="7"/>
                        </a:lnTo>
                        <a:lnTo>
                          <a:pt x="20" y="8"/>
                        </a:lnTo>
                        <a:lnTo>
                          <a:pt x="16" y="10"/>
                        </a:lnTo>
                        <a:lnTo>
                          <a:pt x="5" y="14"/>
                        </a:lnTo>
                        <a:lnTo>
                          <a:pt x="0" y="16"/>
                        </a:lnTo>
                        <a:lnTo>
                          <a:pt x="0" y="16"/>
                        </a:lnTo>
                        <a:lnTo>
                          <a:pt x="1" y="18"/>
                        </a:lnTo>
                        <a:lnTo>
                          <a:pt x="2" y="19"/>
                        </a:lnTo>
                        <a:lnTo>
                          <a:pt x="8" y="21"/>
                        </a:lnTo>
                        <a:lnTo>
                          <a:pt x="21" y="27"/>
                        </a:lnTo>
                        <a:lnTo>
                          <a:pt x="31" y="29"/>
                        </a:lnTo>
                        <a:lnTo>
                          <a:pt x="37" y="31"/>
                        </a:lnTo>
                        <a:lnTo>
                          <a:pt x="44" y="31"/>
                        </a:lnTo>
                        <a:lnTo>
                          <a:pt x="51" y="31"/>
                        </a:lnTo>
                        <a:lnTo>
                          <a:pt x="53" y="29"/>
                        </a:lnTo>
                        <a:lnTo>
                          <a:pt x="53" y="26"/>
                        </a:lnTo>
                        <a:lnTo>
                          <a:pt x="52" y="15"/>
                        </a:lnTo>
                        <a:lnTo>
                          <a:pt x="52" y="6"/>
                        </a:lnTo>
                        <a:lnTo>
                          <a:pt x="53" y="5"/>
                        </a:lnTo>
                        <a:lnTo>
                          <a:pt x="52" y="5"/>
                        </a:lnTo>
                        <a:lnTo>
                          <a:pt x="53" y="5"/>
                        </a:lnTo>
                        <a:lnTo>
                          <a:pt x="52" y="5"/>
                        </a:lnTo>
                        <a:lnTo>
                          <a:pt x="53" y="5"/>
                        </a:lnTo>
                        <a:lnTo>
                          <a:pt x="53" y="5"/>
                        </a:lnTo>
                        <a:close/>
                      </a:path>
                    </a:pathLst>
                  </a:custGeom>
                  <a:solidFill>
                    <a:srgbClr val="FF5FFF"/>
                  </a:solidFill>
                  <a:ln w="9525" cmpd="sng">
                    <a:noFill/>
                    <a:round/>
                    <a:headEnd/>
                    <a:tailEnd/>
                  </a:ln>
                </p:spPr>
                <p:txBody>
                  <a:bodyPr/>
                  <a:lstStyle/>
                  <a:p>
                    <a:endParaRPr lang="en-US"/>
                  </a:p>
                </p:txBody>
              </p:sp>
              <p:sp>
                <p:nvSpPr>
                  <p:cNvPr id="511" name="Freeform 735"/>
                  <p:cNvSpPr>
                    <a:spLocks/>
                  </p:cNvSpPr>
                  <p:nvPr/>
                </p:nvSpPr>
                <p:spPr bwMode="auto">
                  <a:xfrm>
                    <a:off x="4742" y="786"/>
                    <a:ext cx="48" cy="1"/>
                  </a:xfrm>
                  <a:custGeom>
                    <a:avLst/>
                    <a:gdLst/>
                    <a:ahLst/>
                    <a:cxnLst>
                      <a:cxn ang="0">
                        <a:pos x="0" y="1"/>
                      </a:cxn>
                      <a:cxn ang="0">
                        <a:pos x="3" y="1"/>
                      </a:cxn>
                      <a:cxn ang="0">
                        <a:pos x="7" y="1"/>
                      </a:cxn>
                      <a:cxn ang="0">
                        <a:pos x="18" y="1"/>
                      </a:cxn>
                      <a:cxn ang="0">
                        <a:pos x="30" y="1"/>
                      </a:cxn>
                      <a:cxn ang="0">
                        <a:pos x="33" y="0"/>
                      </a:cxn>
                      <a:cxn ang="0">
                        <a:pos x="34" y="0"/>
                      </a:cxn>
                      <a:cxn ang="0">
                        <a:pos x="37" y="0"/>
                      </a:cxn>
                      <a:cxn ang="0">
                        <a:pos x="41" y="0"/>
                      </a:cxn>
                      <a:cxn ang="0">
                        <a:pos x="46" y="0"/>
                      </a:cxn>
                      <a:cxn ang="0">
                        <a:pos x="48" y="0"/>
                      </a:cxn>
                    </a:cxnLst>
                    <a:rect l="0" t="0" r="r" b="b"/>
                    <a:pathLst>
                      <a:path w="48" h="1">
                        <a:moveTo>
                          <a:pt x="0" y="1"/>
                        </a:moveTo>
                        <a:lnTo>
                          <a:pt x="3" y="1"/>
                        </a:lnTo>
                        <a:lnTo>
                          <a:pt x="7" y="1"/>
                        </a:lnTo>
                        <a:lnTo>
                          <a:pt x="18" y="1"/>
                        </a:lnTo>
                        <a:lnTo>
                          <a:pt x="30" y="1"/>
                        </a:lnTo>
                        <a:lnTo>
                          <a:pt x="33" y="0"/>
                        </a:lnTo>
                        <a:lnTo>
                          <a:pt x="34" y="0"/>
                        </a:lnTo>
                        <a:lnTo>
                          <a:pt x="37" y="0"/>
                        </a:lnTo>
                        <a:lnTo>
                          <a:pt x="41" y="0"/>
                        </a:lnTo>
                        <a:lnTo>
                          <a:pt x="46" y="0"/>
                        </a:lnTo>
                        <a:lnTo>
                          <a:pt x="48" y="0"/>
                        </a:lnTo>
                      </a:path>
                    </a:pathLst>
                  </a:custGeom>
                  <a:solidFill>
                    <a:srgbClr val="FF5FFF"/>
                  </a:solidFill>
                  <a:ln w="9525" cmpd="sng">
                    <a:noFill/>
                    <a:prstDash val="solid"/>
                    <a:round/>
                    <a:headEnd/>
                    <a:tailEnd/>
                  </a:ln>
                </p:spPr>
                <p:txBody>
                  <a:bodyPr/>
                  <a:lstStyle/>
                  <a:p>
                    <a:endParaRPr lang="en-US"/>
                  </a:p>
                </p:txBody>
              </p:sp>
              <p:sp>
                <p:nvSpPr>
                  <p:cNvPr id="512" name="Freeform 736"/>
                  <p:cNvSpPr>
                    <a:spLocks/>
                  </p:cNvSpPr>
                  <p:nvPr/>
                </p:nvSpPr>
                <p:spPr bwMode="auto">
                  <a:xfrm>
                    <a:off x="4738" y="771"/>
                    <a:ext cx="53" cy="31"/>
                  </a:xfrm>
                  <a:custGeom>
                    <a:avLst/>
                    <a:gdLst/>
                    <a:ahLst/>
                    <a:cxnLst>
                      <a:cxn ang="0">
                        <a:pos x="53" y="5"/>
                      </a:cxn>
                      <a:cxn ang="0">
                        <a:pos x="51" y="5"/>
                      </a:cxn>
                      <a:cxn ang="0">
                        <a:pos x="48" y="3"/>
                      </a:cxn>
                      <a:cxn ang="0">
                        <a:pos x="43" y="1"/>
                      </a:cxn>
                      <a:cxn ang="0">
                        <a:pos x="37" y="0"/>
                      </a:cxn>
                      <a:cxn ang="0">
                        <a:pos x="36" y="0"/>
                      </a:cxn>
                      <a:cxn ang="0">
                        <a:pos x="33" y="1"/>
                      </a:cxn>
                      <a:cxn ang="0">
                        <a:pos x="29" y="3"/>
                      </a:cxn>
                      <a:cxn ang="0">
                        <a:pos x="26" y="6"/>
                      </a:cxn>
                      <a:cxn ang="0">
                        <a:pos x="26" y="6"/>
                      </a:cxn>
                      <a:cxn ang="0">
                        <a:pos x="25" y="7"/>
                      </a:cxn>
                      <a:cxn ang="0">
                        <a:pos x="22" y="7"/>
                      </a:cxn>
                      <a:cxn ang="0">
                        <a:pos x="22" y="7"/>
                      </a:cxn>
                      <a:cxn ang="0">
                        <a:pos x="20" y="8"/>
                      </a:cxn>
                      <a:cxn ang="0">
                        <a:pos x="16" y="10"/>
                      </a:cxn>
                      <a:cxn ang="0">
                        <a:pos x="5" y="14"/>
                      </a:cxn>
                      <a:cxn ang="0">
                        <a:pos x="0" y="16"/>
                      </a:cxn>
                      <a:cxn ang="0">
                        <a:pos x="0" y="16"/>
                      </a:cxn>
                      <a:cxn ang="0">
                        <a:pos x="1" y="18"/>
                      </a:cxn>
                      <a:cxn ang="0">
                        <a:pos x="2" y="19"/>
                      </a:cxn>
                      <a:cxn ang="0">
                        <a:pos x="8" y="21"/>
                      </a:cxn>
                      <a:cxn ang="0">
                        <a:pos x="21" y="27"/>
                      </a:cxn>
                      <a:cxn ang="0">
                        <a:pos x="31" y="29"/>
                      </a:cxn>
                      <a:cxn ang="0">
                        <a:pos x="37" y="31"/>
                      </a:cxn>
                      <a:cxn ang="0">
                        <a:pos x="44" y="31"/>
                      </a:cxn>
                      <a:cxn ang="0">
                        <a:pos x="51" y="31"/>
                      </a:cxn>
                      <a:cxn ang="0">
                        <a:pos x="53" y="29"/>
                      </a:cxn>
                    </a:cxnLst>
                    <a:rect l="0" t="0" r="r" b="b"/>
                    <a:pathLst>
                      <a:path w="53" h="31">
                        <a:moveTo>
                          <a:pt x="53" y="5"/>
                        </a:moveTo>
                        <a:lnTo>
                          <a:pt x="51" y="5"/>
                        </a:lnTo>
                        <a:lnTo>
                          <a:pt x="48" y="3"/>
                        </a:lnTo>
                        <a:lnTo>
                          <a:pt x="43" y="1"/>
                        </a:lnTo>
                        <a:lnTo>
                          <a:pt x="37" y="0"/>
                        </a:lnTo>
                        <a:lnTo>
                          <a:pt x="36" y="0"/>
                        </a:lnTo>
                        <a:lnTo>
                          <a:pt x="33" y="1"/>
                        </a:lnTo>
                        <a:lnTo>
                          <a:pt x="29" y="3"/>
                        </a:lnTo>
                        <a:lnTo>
                          <a:pt x="26" y="6"/>
                        </a:lnTo>
                        <a:lnTo>
                          <a:pt x="26" y="6"/>
                        </a:lnTo>
                        <a:lnTo>
                          <a:pt x="25" y="7"/>
                        </a:lnTo>
                        <a:lnTo>
                          <a:pt x="22" y="7"/>
                        </a:lnTo>
                        <a:lnTo>
                          <a:pt x="22" y="7"/>
                        </a:lnTo>
                        <a:lnTo>
                          <a:pt x="20" y="8"/>
                        </a:lnTo>
                        <a:lnTo>
                          <a:pt x="16" y="10"/>
                        </a:lnTo>
                        <a:lnTo>
                          <a:pt x="5" y="14"/>
                        </a:lnTo>
                        <a:lnTo>
                          <a:pt x="0" y="16"/>
                        </a:lnTo>
                        <a:lnTo>
                          <a:pt x="0" y="16"/>
                        </a:lnTo>
                        <a:lnTo>
                          <a:pt x="1" y="18"/>
                        </a:lnTo>
                        <a:lnTo>
                          <a:pt x="2" y="19"/>
                        </a:lnTo>
                        <a:lnTo>
                          <a:pt x="8" y="21"/>
                        </a:lnTo>
                        <a:lnTo>
                          <a:pt x="21" y="27"/>
                        </a:lnTo>
                        <a:lnTo>
                          <a:pt x="31" y="29"/>
                        </a:lnTo>
                        <a:lnTo>
                          <a:pt x="37" y="31"/>
                        </a:lnTo>
                        <a:lnTo>
                          <a:pt x="44" y="31"/>
                        </a:lnTo>
                        <a:lnTo>
                          <a:pt x="51" y="31"/>
                        </a:lnTo>
                        <a:lnTo>
                          <a:pt x="53" y="29"/>
                        </a:lnTo>
                      </a:path>
                    </a:pathLst>
                  </a:custGeom>
                  <a:solidFill>
                    <a:srgbClr val="FF5FFF"/>
                  </a:solidFill>
                  <a:ln w="9525" cmpd="sng">
                    <a:noFill/>
                    <a:prstDash val="solid"/>
                    <a:round/>
                    <a:headEnd/>
                    <a:tailEnd/>
                  </a:ln>
                </p:spPr>
                <p:txBody>
                  <a:bodyPr/>
                  <a:lstStyle/>
                  <a:p>
                    <a:endParaRPr lang="en-US"/>
                  </a:p>
                </p:txBody>
              </p:sp>
              <p:sp>
                <p:nvSpPr>
                  <p:cNvPr id="513" name="Freeform 737"/>
                  <p:cNvSpPr>
                    <a:spLocks/>
                  </p:cNvSpPr>
                  <p:nvPr/>
                </p:nvSpPr>
                <p:spPr bwMode="auto">
                  <a:xfrm>
                    <a:off x="4790" y="492"/>
                    <a:ext cx="172" cy="391"/>
                  </a:xfrm>
                  <a:custGeom>
                    <a:avLst/>
                    <a:gdLst/>
                    <a:ahLst/>
                    <a:cxnLst>
                      <a:cxn ang="0">
                        <a:pos x="8" y="391"/>
                      </a:cxn>
                      <a:cxn ang="0">
                        <a:pos x="30" y="389"/>
                      </a:cxn>
                      <a:cxn ang="0">
                        <a:pos x="46" y="381"/>
                      </a:cxn>
                      <a:cxn ang="0">
                        <a:pos x="87" y="354"/>
                      </a:cxn>
                      <a:cxn ang="0">
                        <a:pos x="108" y="324"/>
                      </a:cxn>
                      <a:cxn ang="0">
                        <a:pos x="111" y="317"/>
                      </a:cxn>
                      <a:cxn ang="0">
                        <a:pos x="120" y="293"/>
                      </a:cxn>
                      <a:cxn ang="0">
                        <a:pos x="123" y="286"/>
                      </a:cxn>
                      <a:cxn ang="0">
                        <a:pos x="131" y="260"/>
                      </a:cxn>
                      <a:cxn ang="0">
                        <a:pos x="136" y="244"/>
                      </a:cxn>
                      <a:cxn ang="0">
                        <a:pos x="138" y="236"/>
                      </a:cxn>
                      <a:cxn ang="0">
                        <a:pos x="134" y="245"/>
                      </a:cxn>
                      <a:cxn ang="0">
                        <a:pos x="142" y="250"/>
                      </a:cxn>
                      <a:cxn ang="0">
                        <a:pos x="151" y="242"/>
                      </a:cxn>
                      <a:cxn ang="0">
                        <a:pos x="162" y="217"/>
                      </a:cxn>
                      <a:cxn ang="0">
                        <a:pos x="171" y="143"/>
                      </a:cxn>
                      <a:cxn ang="0">
                        <a:pos x="160" y="134"/>
                      </a:cxn>
                      <a:cxn ang="0">
                        <a:pos x="152" y="133"/>
                      </a:cxn>
                      <a:cxn ang="0">
                        <a:pos x="146" y="136"/>
                      </a:cxn>
                      <a:cxn ang="0">
                        <a:pos x="140" y="146"/>
                      </a:cxn>
                      <a:cxn ang="0">
                        <a:pos x="139" y="149"/>
                      </a:cxn>
                      <a:cxn ang="0">
                        <a:pos x="138" y="133"/>
                      </a:cxn>
                      <a:cxn ang="0">
                        <a:pos x="134" y="100"/>
                      </a:cxn>
                      <a:cxn ang="0">
                        <a:pos x="133" y="90"/>
                      </a:cxn>
                      <a:cxn ang="0">
                        <a:pos x="117" y="38"/>
                      </a:cxn>
                      <a:cxn ang="0">
                        <a:pos x="87" y="10"/>
                      </a:cxn>
                      <a:cxn ang="0">
                        <a:pos x="68" y="8"/>
                      </a:cxn>
                      <a:cxn ang="0">
                        <a:pos x="27" y="3"/>
                      </a:cxn>
                      <a:cxn ang="0">
                        <a:pos x="0" y="0"/>
                      </a:cxn>
                      <a:cxn ang="0">
                        <a:pos x="0" y="61"/>
                      </a:cxn>
                      <a:cxn ang="0">
                        <a:pos x="0" y="383"/>
                      </a:cxn>
                      <a:cxn ang="0">
                        <a:pos x="0" y="390"/>
                      </a:cxn>
                      <a:cxn ang="0">
                        <a:pos x="0" y="390"/>
                      </a:cxn>
                      <a:cxn ang="0">
                        <a:pos x="1" y="390"/>
                      </a:cxn>
                    </a:cxnLst>
                    <a:rect l="0" t="0" r="r" b="b"/>
                    <a:pathLst>
                      <a:path w="172" h="391">
                        <a:moveTo>
                          <a:pt x="1" y="390"/>
                        </a:moveTo>
                        <a:lnTo>
                          <a:pt x="8" y="391"/>
                        </a:lnTo>
                        <a:lnTo>
                          <a:pt x="16" y="391"/>
                        </a:lnTo>
                        <a:lnTo>
                          <a:pt x="30" y="389"/>
                        </a:lnTo>
                        <a:lnTo>
                          <a:pt x="39" y="385"/>
                        </a:lnTo>
                        <a:lnTo>
                          <a:pt x="46" y="381"/>
                        </a:lnTo>
                        <a:lnTo>
                          <a:pt x="61" y="372"/>
                        </a:lnTo>
                        <a:lnTo>
                          <a:pt x="87" y="354"/>
                        </a:lnTo>
                        <a:lnTo>
                          <a:pt x="105" y="332"/>
                        </a:lnTo>
                        <a:lnTo>
                          <a:pt x="108" y="324"/>
                        </a:lnTo>
                        <a:lnTo>
                          <a:pt x="108" y="322"/>
                        </a:lnTo>
                        <a:lnTo>
                          <a:pt x="111" y="317"/>
                        </a:lnTo>
                        <a:lnTo>
                          <a:pt x="115" y="306"/>
                        </a:lnTo>
                        <a:lnTo>
                          <a:pt x="120" y="293"/>
                        </a:lnTo>
                        <a:lnTo>
                          <a:pt x="122" y="289"/>
                        </a:lnTo>
                        <a:lnTo>
                          <a:pt x="123" y="286"/>
                        </a:lnTo>
                        <a:lnTo>
                          <a:pt x="125" y="277"/>
                        </a:lnTo>
                        <a:lnTo>
                          <a:pt x="131" y="260"/>
                        </a:lnTo>
                        <a:lnTo>
                          <a:pt x="134" y="247"/>
                        </a:lnTo>
                        <a:lnTo>
                          <a:pt x="136" y="244"/>
                        </a:lnTo>
                        <a:lnTo>
                          <a:pt x="137" y="239"/>
                        </a:lnTo>
                        <a:lnTo>
                          <a:pt x="138" y="236"/>
                        </a:lnTo>
                        <a:lnTo>
                          <a:pt x="136" y="239"/>
                        </a:lnTo>
                        <a:lnTo>
                          <a:pt x="134" y="245"/>
                        </a:lnTo>
                        <a:lnTo>
                          <a:pt x="137" y="250"/>
                        </a:lnTo>
                        <a:lnTo>
                          <a:pt x="142" y="250"/>
                        </a:lnTo>
                        <a:lnTo>
                          <a:pt x="148" y="245"/>
                        </a:lnTo>
                        <a:lnTo>
                          <a:pt x="151" y="242"/>
                        </a:lnTo>
                        <a:lnTo>
                          <a:pt x="155" y="235"/>
                        </a:lnTo>
                        <a:lnTo>
                          <a:pt x="162" y="217"/>
                        </a:lnTo>
                        <a:lnTo>
                          <a:pt x="172" y="174"/>
                        </a:lnTo>
                        <a:lnTo>
                          <a:pt x="171" y="143"/>
                        </a:lnTo>
                        <a:lnTo>
                          <a:pt x="165" y="138"/>
                        </a:lnTo>
                        <a:lnTo>
                          <a:pt x="160" y="134"/>
                        </a:lnTo>
                        <a:lnTo>
                          <a:pt x="157" y="133"/>
                        </a:lnTo>
                        <a:lnTo>
                          <a:pt x="152" y="133"/>
                        </a:lnTo>
                        <a:lnTo>
                          <a:pt x="149" y="134"/>
                        </a:lnTo>
                        <a:lnTo>
                          <a:pt x="146" y="136"/>
                        </a:lnTo>
                        <a:lnTo>
                          <a:pt x="143" y="140"/>
                        </a:lnTo>
                        <a:lnTo>
                          <a:pt x="140" y="146"/>
                        </a:lnTo>
                        <a:lnTo>
                          <a:pt x="138" y="149"/>
                        </a:lnTo>
                        <a:lnTo>
                          <a:pt x="139" y="149"/>
                        </a:lnTo>
                        <a:lnTo>
                          <a:pt x="138" y="143"/>
                        </a:lnTo>
                        <a:lnTo>
                          <a:pt x="138" y="133"/>
                        </a:lnTo>
                        <a:lnTo>
                          <a:pt x="137" y="117"/>
                        </a:lnTo>
                        <a:lnTo>
                          <a:pt x="134" y="100"/>
                        </a:lnTo>
                        <a:lnTo>
                          <a:pt x="134" y="95"/>
                        </a:lnTo>
                        <a:lnTo>
                          <a:pt x="133" y="90"/>
                        </a:lnTo>
                        <a:lnTo>
                          <a:pt x="131" y="75"/>
                        </a:lnTo>
                        <a:lnTo>
                          <a:pt x="117" y="38"/>
                        </a:lnTo>
                        <a:lnTo>
                          <a:pt x="105" y="21"/>
                        </a:lnTo>
                        <a:lnTo>
                          <a:pt x="87" y="10"/>
                        </a:lnTo>
                        <a:lnTo>
                          <a:pt x="76" y="8"/>
                        </a:lnTo>
                        <a:lnTo>
                          <a:pt x="68" y="8"/>
                        </a:lnTo>
                        <a:lnTo>
                          <a:pt x="53" y="6"/>
                        </a:lnTo>
                        <a:lnTo>
                          <a:pt x="27" y="3"/>
                        </a:lnTo>
                        <a:lnTo>
                          <a:pt x="4" y="1"/>
                        </a:lnTo>
                        <a:lnTo>
                          <a:pt x="0" y="0"/>
                        </a:lnTo>
                        <a:lnTo>
                          <a:pt x="0" y="8"/>
                        </a:lnTo>
                        <a:lnTo>
                          <a:pt x="0" y="61"/>
                        </a:lnTo>
                        <a:lnTo>
                          <a:pt x="0" y="244"/>
                        </a:lnTo>
                        <a:lnTo>
                          <a:pt x="0" y="383"/>
                        </a:lnTo>
                        <a:lnTo>
                          <a:pt x="1" y="390"/>
                        </a:lnTo>
                        <a:lnTo>
                          <a:pt x="0" y="390"/>
                        </a:lnTo>
                        <a:lnTo>
                          <a:pt x="1" y="390"/>
                        </a:lnTo>
                        <a:lnTo>
                          <a:pt x="0" y="390"/>
                        </a:lnTo>
                        <a:lnTo>
                          <a:pt x="1" y="390"/>
                        </a:lnTo>
                        <a:lnTo>
                          <a:pt x="1" y="390"/>
                        </a:lnTo>
                        <a:close/>
                      </a:path>
                    </a:pathLst>
                  </a:custGeom>
                  <a:solidFill>
                    <a:srgbClr val="FF5FFF"/>
                  </a:solidFill>
                  <a:ln w="9525" cmpd="sng">
                    <a:noFill/>
                    <a:round/>
                    <a:headEnd/>
                    <a:tailEnd/>
                  </a:ln>
                </p:spPr>
                <p:txBody>
                  <a:bodyPr/>
                  <a:lstStyle/>
                  <a:p>
                    <a:endParaRPr lang="en-US"/>
                  </a:p>
                </p:txBody>
              </p:sp>
              <p:sp>
                <p:nvSpPr>
                  <p:cNvPr id="514" name="Freeform 738"/>
                  <p:cNvSpPr>
                    <a:spLocks/>
                  </p:cNvSpPr>
                  <p:nvPr/>
                </p:nvSpPr>
                <p:spPr bwMode="auto">
                  <a:xfrm>
                    <a:off x="4790" y="490"/>
                    <a:ext cx="171" cy="393"/>
                  </a:xfrm>
                  <a:custGeom>
                    <a:avLst/>
                    <a:gdLst/>
                    <a:ahLst/>
                    <a:cxnLst>
                      <a:cxn ang="0">
                        <a:pos x="0" y="392"/>
                      </a:cxn>
                      <a:cxn ang="0">
                        <a:pos x="7" y="393"/>
                      </a:cxn>
                      <a:cxn ang="0">
                        <a:pos x="15" y="393"/>
                      </a:cxn>
                      <a:cxn ang="0">
                        <a:pos x="29" y="391"/>
                      </a:cxn>
                      <a:cxn ang="0">
                        <a:pos x="38" y="387"/>
                      </a:cxn>
                      <a:cxn ang="0">
                        <a:pos x="45" y="383"/>
                      </a:cxn>
                      <a:cxn ang="0">
                        <a:pos x="60" y="374"/>
                      </a:cxn>
                      <a:cxn ang="0">
                        <a:pos x="87" y="356"/>
                      </a:cxn>
                      <a:cxn ang="0">
                        <a:pos x="105" y="334"/>
                      </a:cxn>
                      <a:cxn ang="0">
                        <a:pos x="108" y="326"/>
                      </a:cxn>
                      <a:cxn ang="0">
                        <a:pos x="108" y="324"/>
                      </a:cxn>
                      <a:cxn ang="0">
                        <a:pos x="111" y="319"/>
                      </a:cxn>
                      <a:cxn ang="0">
                        <a:pos x="115" y="308"/>
                      </a:cxn>
                      <a:cxn ang="0">
                        <a:pos x="120" y="295"/>
                      </a:cxn>
                      <a:cxn ang="0">
                        <a:pos x="122" y="291"/>
                      </a:cxn>
                      <a:cxn ang="0">
                        <a:pos x="123" y="287"/>
                      </a:cxn>
                      <a:cxn ang="0">
                        <a:pos x="125" y="278"/>
                      </a:cxn>
                      <a:cxn ang="0">
                        <a:pos x="131" y="262"/>
                      </a:cxn>
                      <a:cxn ang="0">
                        <a:pos x="134" y="249"/>
                      </a:cxn>
                      <a:cxn ang="0">
                        <a:pos x="136" y="246"/>
                      </a:cxn>
                      <a:cxn ang="0">
                        <a:pos x="137" y="241"/>
                      </a:cxn>
                      <a:cxn ang="0">
                        <a:pos x="138" y="237"/>
                      </a:cxn>
                      <a:cxn ang="0">
                        <a:pos x="136" y="240"/>
                      </a:cxn>
                      <a:cxn ang="0">
                        <a:pos x="134" y="247"/>
                      </a:cxn>
                      <a:cxn ang="0">
                        <a:pos x="137" y="252"/>
                      </a:cxn>
                      <a:cxn ang="0">
                        <a:pos x="142" y="252"/>
                      </a:cxn>
                      <a:cxn ang="0">
                        <a:pos x="148" y="247"/>
                      </a:cxn>
                      <a:cxn ang="0">
                        <a:pos x="151" y="244"/>
                      </a:cxn>
                      <a:cxn ang="0">
                        <a:pos x="155" y="237"/>
                      </a:cxn>
                      <a:cxn ang="0">
                        <a:pos x="162" y="219"/>
                      </a:cxn>
                      <a:cxn ang="0">
                        <a:pos x="171" y="176"/>
                      </a:cxn>
                      <a:cxn ang="0">
                        <a:pos x="171" y="145"/>
                      </a:cxn>
                      <a:cxn ang="0">
                        <a:pos x="165" y="140"/>
                      </a:cxn>
                      <a:cxn ang="0">
                        <a:pos x="160" y="136"/>
                      </a:cxn>
                      <a:cxn ang="0">
                        <a:pos x="157" y="134"/>
                      </a:cxn>
                      <a:cxn ang="0">
                        <a:pos x="152" y="134"/>
                      </a:cxn>
                      <a:cxn ang="0">
                        <a:pos x="149" y="136"/>
                      </a:cxn>
                      <a:cxn ang="0">
                        <a:pos x="146" y="138"/>
                      </a:cxn>
                      <a:cxn ang="0">
                        <a:pos x="143" y="141"/>
                      </a:cxn>
                      <a:cxn ang="0">
                        <a:pos x="140" y="146"/>
                      </a:cxn>
                      <a:cxn ang="0">
                        <a:pos x="138" y="151"/>
                      </a:cxn>
                      <a:cxn ang="0">
                        <a:pos x="139" y="151"/>
                      </a:cxn>
                      <a:cxn ang="0">
                        <a:pos x="138" y="145"/>
                      </a:cxn>
                      <a:cxn ang="0">
                        <a:pos x="138" y="135"/>
                      </a:cxn>
                      <a:cxn ang="0">
                        <a:pos x="137" y="119"/>
                      </a:cxn>
                      <a:cxn ang="0">
                        <a:pos x="134" y="102"/>
                      </a:cxn>
                      <a:cxn ang="0">
                        <a:pos x="134" y="95"/>
                      </a:cxn>
                      <a:cxn ang="0">
                        <a:pos x="133" y="91"/>
                      </a:cxn>
                      <a:cxn ang="0">
                        <a:pos x="131" y="77"/>
                      </a:cxn>
                      <a:cxn ang="0">
                        <a:pos x="117" y="39"/>
                      </a:cxn>
                      <a:cxn ang="0">
                        <a:pos x="105" y="23"/>
                      </a:cxn>
                      <a:cxn ang="0">
                        <a:pos x="87" y="12"/>
                      </a:cxn>
                      <a:cxn ang="0">
                        <a:pos x="76" y="10"/>
                      </a:cxn>
                      <a:cxn ang="0">
                        <a:pos x="68" y="10"/>
                      </a:cxn>
                      <a:cxn ang="0">
                        <a:pos x="53" y="8"/>
                      </a:cxn>
                      <a:cxn ang="0">
                        <a:pos x="27" y="5"/>
                      </a:cxn>
                      <a:cxn ang="0">
                        <a:pos x="4" y="2"/>
                      </a:cxn>
                      <a:cxn ang="0">
                        <a:pos x="0" y="0"/>
                      </a:cxn>
                    </a:cxnLst>
                    <a:rect l="0" t="0" r="r" b="b"/>
                    <a:pathLst>
                      <a:path w="171" h="393">
                        <a:moveTo>
                          <a:pt x="0" y="392"/>
                        </a:moveTo>
                        <a:lnTo>
                          <a:pt x="7" y="393"/>
                        </a:lnTo>
                        <a:lnTo>
                          <a:pt x="15" y="393"/>
                        </a:lnTo>
                        <a:lnTo>
                          <a:pt x="29" y="391"/>
                        </a:lnTo>
                        <a:lnTo>
                          <a:pt x="38" y="387"/>
                        </a:lnTo>
                        <a:lnTo>
                          <a:pt x="45" y="383"/>
                        </a:lnTo>
                        <a:lnTo>
                          <a:pt x="60" y="374"/>
                        </a:lnTo>
                        <a:lnTo>
                          <a:pt x="87" y="356"/>
                        </a:lnTo>
                        <a:lnTo>
                          <a:pt x="105" y="334"/>
                        </a:lnTo>
                        <a:lnTo>
                          <a:pt x="108" y="326"/>
                        </a:lnTo>
                        <a:lnTo>
                          <a:pt x="108" y="324"/>
                        </a:lnTo>
                        <a:lnTo>
                          <a:pt x="111" y="319"/>
                        </a:lnTo>
                        <a:lnTo>
                          <a:pt x="115" y="308"/>
                        </a:lnTo>
                        <a:lnTo>
                          <a:pt x="120" y="295"/>
                        </a:lnTo>
                        <a:lnTo>
                          <a:pt x="122" y="291"/>
                        </a:lnTo>
                        <a:lnTo>
                          <a:pt x="123" y="287"/>
                        </a:lnTo>
                        <a:lnTo>
                          <a:pt x="125" y="278"/>
                        </a:lnTo>
                        <a:lnTo>
                          <a:pt x="131" y="262"/>
                        </a:lnTo>
                        <a:lnTo>
                          <a:pt x="134" y="249"/>
                        </a:lnTo>
                        <a:lnTo>
                          <a:pt x="136" y="246"/>
                        </a:lnTo>
                        <a:lnTo>
                          <a:pt x="137" y="241"/>
                        </a:lnTo>
                        <a:lnTo>
                          <a:pt x="138" y="237"/>
                        </a:lnTo>
                        <a:lnTo>
                          <a:pt x="136" y="240"/>
                        </a:lnTo>
                        <a:lnTo>
                          <a:pt x="134" y="247"/>
                        </a:lnTo>
                        <a:lnTo>
                          <a:pt x="137" y="252"/>
                        </a:lnTo>
                        <a:lnTo>
                          <a:pt x="142" y="252"/>
                        </a:lnTo>
                        <a:lnTo>
                          <a:pt x="148" y="247"/>
                        </a:lnTo>
                        <a:lnTo>
                          <a:pt x="151" y="244"/>
                        </a:lnTo>
                        <a:lnTo>
                          <a:pt x="155" y="237"/>
                        </a:lnTo>
                        <a:lnTo>
                          <a:pt x="162" y="219"/>
                        </a:lnTo>
                        <a:lnTo>
                          <a:pt x="171" y="176"/>
                        </a:lnTo>
                        <a:lnTo>
                          <a:pt x="171" y="145"/>
                        </a:lnTo>
                        <a:lnTo>
                          <a:pt x="165" y="140"/>
                        </a:lnTo>
                        <a:lnTo>
                          <a:pt x="160" y="136"/>
                        </a:lnTo>
                        <a:lnTo>
                          <a:pt x="157" y="134"/>
                        </a:lnTo>
                        <a:lnTo>
                          <a:pt x="152" y="134"/>
                        </a:lnTo>
                        <a:lnTo>
                          <a:pt x="149" y="136"/>
                        </a:lnTo>
                        <a:lnTo>
                          <a:pt x="146" y="138"/>
                        </a:lnTo>
                        <a:lnTo>
                          <a:pt x="143" y="141"/>
                        </a:lnTo>
                        <a:lnTo>
                          <a:pt x="140" y="146"/>
                        </a:lnTo>
                        <a:lnTo>
                          <a:pt x="138" y="151"/>
                        </a:lnTo>
                        <a:lnTo>
                          <a:pt x="139" y="151"/>
                        </a:lnTo>
                        <a:lnTo>
                          <a:pt x="138" y="145"/>
                        </a:lnTo>
                        <a:lnTo>
                          <a:pt x="138" y="135"/>
                        </a:lnTo>
                        <a:lnTo>
                          <a:pt x="137" y="119"/>
                        </a:lnTo>
                        <a:lnTo>
                          <a:pt x="134" y="102"/>
                        </a:lnTo>
                        <a:lnTo>
                          <a:pt x="134" y="95"/>
                        </a:lnTo>
                        <a:lnTo>
                          <a:pt x="133" y="91"/>
                        </a:lnTo>
                        <a:lnTo>
                          <a:pt x="131" y="77"/>
                        </a:lnTo>
                        <a:lnTo>
                          <a:pt x="117" y="39"/>
                        </a:lnTo>
                        <a:lnTo>
                          <a:pt x="105" y="23"/>
                        </a:lnTo>
                        <a:lnTo>
                          <a:pt x="87" y="12"/>
                        </a:lnTo>
                        <a:lnTo>
                          <a:pt x="76" y="10"/>
                        </a:lnTo>
                        <a:lnTo>
                          <a:pt x="68" y="10"/>
                        </a:lnTo>
                        <a:lnTo>
                          <a:pt x="53" y="8"/>
                        </a:lnTo>
                        <a:lnTo>
                          <a:pt x="27" y="5"/>
                        </a:lnTo>
                        <a:lnTo>
                          <a:pt x="4" y="2"/>
                        </a:lnTo>
                        <a:lnTo>
                          <a:pt x="0" y="0"/>
                        </a:lnTo>
                      </a:path>
                    </a:pathLst>
                  </a:custGeom>
                  <a:solidFill>
                    <a:srgbClr val="FF5FFF"/>
                  </a:solidFill>
                  <a:ln w="9525" cmpd="sng">
                    <a:noFill/>
                    <a:prstDash val="solid"/>
                    <a:round/>
                    <a:headEnd/>
                    <a:tailEnd/>
                  </a:ln>
                </p:spPr>
                <p:txBody>
                  <a:bodyPr/>
                  <a:lstStyle/>
                  <a:p>
                    <a:endParaRPr lang="en-US"/>
                  </a:p>
                </p:txBody>
              </p:sp>
              <p:sp>
                <p:nvSpPr>
                  <p:cNvPr id="515" name="Freeform 739"/>
                  <p:cNvSpPr>
                    <a:spLocks/>
                  </p:cNvSpPr>
                  <p:nvPr/>
                </p:nvSpPr>
                <p:spPr bwMode="auto">
                  <a:xfrm>
                    <a:off x="4825" y="638"/>
                    <a:ext cx="62" cy="26"/>
                  </a:xfrm>
                  <a:custGeom>
                    <a:avLst/>
                    <a:gdLst/>
                    <a:ahLst/>
                    <a:cxnLst>
                      <a:cxn ang="0">
                        <a:pos x="62" y="13"/>
                      </a:cxn>
                      <a:cxn ang="0">
                        <a:pos x="56" y="10"/>
                      </a:cxn>
                      <a:cxn ang="0">
                        <a:pos x="45" y="3"/>
                      </a:cxn>
                      <a:cxn ang="0">
                        <a:pos x="35" y="0"/>
                      </a:cxn>
                      <a:cxn ang="0">
                        <a:pos x="25" y="1"/>
                      </a:cxn>
                      <a:cxn ang="0">
                        <a:pos x="15" y="4"/>
                      </a:cxn>
                      <a:cxn ang="0">
                        <a:pos x="4" y="12"/>
                      </a:cxn>
                      <a:cxn ang="0">
                        <a:pos x="0" y="16"/>
                      </a:cxn>
                      <a:cxn ang="0">
                        <a:pos x="2" y="20"/>
                      </a:cxn>
                      <a:cxn ang="0">
                        <a:pos x="6" y="21"/>
                      </a:cxn>
                      <a:cxn ang="0">
                        <a:pos x="13" y="24"/>
                      </a:cxn>
                      <a:cxn ang="0">
                        <a:pos x="24" y="26"/>
                      </a:cxn>
                      <a:cxn ang="0">
                        <a:pos x="34" y="26"/>
                      </a:cxn>
                      <a:cxn ang="0">
                        <a:pos x="52" y="19"/>
                      </a:cxn>
                      <a:cxn ang="0">
                        <a:pos x="53" y="19"/>
                      </a:cxn>
                      <a:cxn ang="0">
                        <a:pos x="58" y="15"/>
                      </a:cxn>
                      <a:cxn ang="0">
                        <a:pos x="61" y="14"/>
                      </a:cxn>
                      <a:cxn ang="0">
                        <a:pos x="62" y="13"/>
                      </a:cxn>
                      <a:cxn ang="0">
                        <a:pos x="61" y="13"/>
                      </a:cxn>
                      <a:cxn ang="0">
                        <a:pos x="62" y="13"/>
                      </a:cxn>
                      <a:cxn ang="0">
                        <a:pos x="61" y="13"/>
                      </a:cxn>
                      <a:cxn ang="0">
                        <a:pos x="62" y="13"/>
                      </a:cxn>
                      <a:cxn ang="0">
                        <a:pos x="62" y="13"/>
                      </a:cxn>
                    </a:cxnLst>
                    <a:rect l="0" t="0" r="r" b="b"/>
                    <a:pathLst>
                      <a:path w="62" h="26">
                        <a:moveTo>
                          <a:pt x="62" y="13"/>
                        </a:moveTo>
                        <a:lnTo>
                          <a:pt x="56" y="10"/>
                        </a:lnTo>
                        <a:lnTo>
                          <a:pt x="45" y="3"/>
                        </a:lnTo>
                        <a:lnTo>
                          <a:pt x="35" y="0"/>
                        </a:lnTo>
                        <a:lnTo>
                          <a:pt x="25" y="1"/>
                        </a:lnTo>
                        <a:lnTo>
                          <a:pt x="15" y="4"/>
                        </a:lnTo>
                        <a:lnTo>
                          <a:pt x="4" y="12"/>
                        </a:lnTo>
                        <a:lnTo>
                          <a:pt x="0" y="16"/>
                        </a:lnTo>
                        <a:lnTo>
                          <a:pt x="2" y="20"/>
                        </a:lnTo>
                        <a:lnTo>
                          <a:pt x="6" y="21"/>
                        </a:lnTo>
                        <a:lnTo>
                          <a:pt x="13" y="24"/>
                        </a:lnTo>
                        <a:lnTo>
                          <a:pt x="24" y="26"/>
                        </a:lnTo>
                        <a:lnTo>
                          <a:pt x="34" y="26"/>
                        </a:lnTo>
                        <a:lnTo>
                          <a:pt x="52" y="19"/>
                        </a:lnTo>
                        <a:lnTo>
                          <a:pt x="53" y="19"/>
                        </a:lnTo>
                        <a:lnTo>
                          <a:pt x="58" y="15"/>
                        </a:lnTo>
                        <a:lnTo>
                          <a:pt x="61" y="14"/>
                        </a:lnTo>
                        <a:lnTo>
                          <a:pt x="62" y="13"/>
                        </a:lnTo>
                        <a:lnTo>
                          <a:pt x="61" y="13"/>
                        </a:lnTo>
                        <a:lnTo>
                          <a:pt x="62" y="13"/>
                        </a:lnTo>
                        <a:lnTo>
                          <a:pt x="61" y="13"/>
                        </a:lnTo>
                        <a:lnTo>
                          <a:pt x="62" y="13"/>
                        </a:lnTo>
                        <a:lnTo>
                          <a:pt x="62" y="13"/>
                        </a:lnTo>
                        <a:close/>
                      </a:path>
                    </a:pathLst>
                  </a:custGeom>
                  <a:solidFill>
                    <a:srgbClr val="FF5FFF"/>
                  </a:solidFill>
                  <a:ln w="9525" cmpd="sng">
                    <a:noFill/>
                    <a:round/>
                    <a:headEnd/>
                    <a:tailEnd/>
                  </a:ln>
                </p:spPr>
                <p:txBody>
                  <a:bodyPr/>
                  <a:lstStyle/>
                  <a:p>
                    <a:endParaRPr lang="en-US"/>
                  </a:p>
                </p:txBody>
              </p:sp>
              <p:sp>
                <p:nvSpPr>
                  <p:cNvPr id="516" name="Freeform 740"/>
                  <p:cNvSpPr>
                    <a:spLocks/>
                  </p:cNvSpPr>
                  <p:nvPr/>
                </p:nvSpPr>
                <p:spPr bwMode="auto">
                  <a:xfrm>
                    <a:off x="4825" y="638"/>
                    <a:ext cx="63" cy="16"/>
                  </a:xfrm>
                  <a:custGeom>
                    <a:avLst/>
                    <a:gdLst/>
                    <a:ahLst/>
                    <a:cxnLst>
                      <a:cxn ang="0">
                        <a:pos x="63" y="15"/>
                      </a:cxn>
                      <a:cxn ang="0">
                        <a:pos x="59" y="12"/>
                      </a:cxn>
                      <a:cxn ang="0">
                        <a:pos x="49" y="4"/>
                      </a:cxn>
                      <a:cxn ang="0">
                        <a:pos x="38" y="0"/>
                      </a:cxn>
                      <a:cxn ang="0">
                        <a:pos x="27" y="0"/>
                      </a:cxn>
                      <a:cxn ang="0">
                        <a:pos x="16" y="3"/>
                      </a:cxn>
                      <a:cxn ang="0">
                        <a:pos x="4" y="11"/>
                      </a:cxn>
                      <a:cxn ang="0">
                        <a:pos x="0" y="16"/>
                      </a:cxn>
                    </a:cxnLst>
                    <a:rect l="0" t="0" r="r" b="b"/>
                    <a:pathLst>
                      <a:path w="63" h="16">
                        <a:moveTo>
                          <a:pt x="63" y="15"/>
                        </a:moveTo>
                        <a:lnTo>
                          <a:pt x="59" y="12"/>
                        </a:lnTo>
                        <a:lnTo>
                          <a:pt x="49" y="4"/>
                        </a:lnTo>
                        <a:lnTo>
                          <a:pt x="38" y="0"/>
                        </a:lnTo>
                        <a:lnTo>
                          <a:pt x="27" y="0"/>
                        </a:lnTo>
                        <a:lnTo>
                          <a:pt x="16" y="3"/>
                        </a:lnTo>
                        <a:lnTo>
                          <a:pt x="4" y="11"/>
                        </a:lnTo>
                        <a:lnTo>
                          <a:pt x="0" y="16"/>
                        </a:lnTo>
                      </a:path>
                    </a:pathLst>
                  </a:custGeom>
                  <a:solidFill>
                    <a:srgbClr val="FF5FFF"/>
                  </a:solidFill>
                  <a:ln w="9525" cmpd="sng">
                    <a:noFill/>
                    <a:prstDash val="solid"/>
                    <a:round/>
                    <a:headEnd/>
                    <a:tailEnd/>
                  </a:ln>
                </p:spPr>
                <p:txBody>
                  <a:bodyPr/>
                  <a:lstStyle/>
                  <a:p>
                    <a:endParaRPr lang="en-US"/>
                  </a:p>
                </p:txBody>
              </p:sp>
              <p:sp>
                <p:nvSpPr>
                  <p:cNvPr id="517" name="Freeform 741"/>
                  <p:cNvSpPr>
                    <a:spLocks/>
                  </p:cNvSpPr>
                  <p:nvPr/>
                </p:nvSpPr>
                <p:spPr bwMode="auto">
                  <a:xfrm>
                    <a:off x="4838" y="638"/>
                    <a:ext cx="31" cy="24"/>
                  </a:xfrm>
                  <a:custGeom>
                    <a:avLst/>
                    <a:gdLst/>
                    <a:ahLst/>
                    <a:cxnLst>
                      <a:cxn ang="0">
                        <a:pos x="15" y="24"/>
                      </a:cxn>
                      <a:cxn ang="0">
                        <a:pos x="13" y="24"/>
                      </a:cxn>
                      <a:cxn ang="0">
                        <a:pos x="8" y="24"/>
                      </a:cxn>
                      <a:cxn ang="0">
                        <a:pos x="5" y="23"/>
                      </a:cxn>
                      <a:cxn ang="0">
                        <a:pos x="3" y="22"/>
                      </a:cxn>
                      <a:cxn ang="0">
                        <a:pos x="0" y="20"/>
                      </a:cxn>
                      <a:cxn ang="0">
                        <a:pos x="0" y="16"/>
                      </a:cxn>
                      <a:cxn ang="0">
                        <a:pos x="0" y="14"/>
                      </a:cxn>
                      <a:cxn ang="0">
                        <a:pos x="0" y="7"/>
                      </a:cxn>
                      <a:cxn ang="0">
                        <a:pos x="3" y="4"/>
                      </a:cxn>
                      <a:cxn ang="0">
                        <a:pos x="5" y="2"/>
                      </a:cxn>
                      <a:cxn ang="0">
                        <a:pos x="8" y="1"/>
                      </a:cxn>
                      <a:cxn ang="0">
                        <a:pos x="13" y="1"/>
                      </a:cxn>
                      <a:cxn ang="0">
                        <a:pos x="15" y="0"/>
                      </a:cxn>
                      <a:cxn ang="0">
                        <a:pos x="21" y="1"/>
                      </a:cxn>
                      <a:cxn ang="0">
                        <a:pos x="25" y="2"/>
                      </a:cxn>
                      <a:cxn ang="0">
                        <a:pos x="29" y="3"/>
                      </a:cxn>
                      <a:cxn ang="0">
                        <a:pos x="30" y="5"/>
                      </a:cxn>
                      <a:cxn ang="0">
                        <a:pos x="31" y="7"/>
                      </a:cxn>
                      <a:cxn ang="0">
                        <a:pos x="31" y="10"/>
                      </a:cxn>
                      <a:cxn ang="0">
                        <a:pos x="31" y="13"/>
                      </a:cxn>
                      <a:cxn ang="0">
                        <a:pos x="30" y="16"/>
                      </a:cxn>
                      <a:cxn ang="0">
                        <a:pos x="30" y="16"/>
                      </a:cxn>
                      <a:cxn ang="0">
                        <a:pos x="29" y="19"/>
                      </a:cxn>
                      <a:cxn ang="0">
                        <a:pos x="28" y="22"/>
                      </a:cxn>
                      <a:cxn ang="0">
                        <a:pos x="25" y="23"/>
                      </a:cxn>
                      <a:cxn ang="0">
                        <a:pos x="23" y="24"/>
                      </a:cxn>
                      <a:cxn ang="0">
                        <a:pos x="20" y="24"/>
                      </a:cxn>
                      <a:cxn ang="0">
                        <a:pos x="16" y="24"/>
                      </a:cxn>
                      <a:cxn ang="0">
                        <a:pos x="15" y="24"/>
                      </a:cxn>
                      <a:cxn ang="0">
                        <a:pos x="14" y="24"/>
                      </a:cxn>
                      <a:cxn ang="0">
                        <a:pos x="15" y="24"/>
                      </a:cxn>
                      <a:cxn ang="0">
                        <a:pos x="14" y="24"/>
                      </a:cxn>
                      <a:cxn ang="0">
                        <a:pos x="15" y="24"/>
                      </a:cxn>
                      <a:cxn ang="0">
                        <a:pos x="15" y="24"/>
                      </a:cxn>
                    </a:cxnLst>
                    <a:rect l="0" t="0" r="r" b="b"/>
                    <a:pathLst>
                      <a:path w="31" h="24">
                        <a:moveTo>
                          <a:pt x="15" y="24"/>
                        </a:moveTo>
                        <a:lnTo>
                          <a:pt x="13" y="24"/>
                        </a:lnTo>
                        <a:lnTo>
                          <a:pt x="8" y="24"/>
                        </a:lnTo>
                        <a:lnTo>
                          <a:pt x="5" y="23"/>
                        </a:lnTo>
                        <a:lnTo>
                          <a:pt x="3" y="22"/>
                        </a:lnTo>
                        <a:lnTo>
                          <a:pt x="0" y="20"/>
                        </a:lnTo>
                        <a:lnTo>
                          <a:pt x="0" y="16"/>
                        </a:lnTo>
                        <a:lnTo>
                          <a:pt x="0" y="14"/>
                        </a:lnTo>
                        <a:lnTo>
                          <a:pt x="0" y="7"/>
                        </a:lnTo>
                        <a:lnTo>
                          <a:pt x="3" y="4"/>
                        </a:lnTo>
                        <a:lnTo>
                          <a:pt x="5" y="2"/>
                        </a:lnTo>
                        <a:lnTo>
                          <a:pt x="8" y="1"/>
                        </a:lnTo>
                        <a:lnTo>
                          <a:pt x="13" y="1"/>
                        </a:lnTo>
                        <a:lnTo>
                          <a:pt x="15" y="0"/>
                        </a:lnTo>
                        <a:lnTo>
                          <a:pt x="21" y="1"/>
                        </a:lnTo>
                        <a:lnTo>
                          <a:pt x="25" y="2"/>
                        </a:lnTo>
                        <a:lnTo>
                          <a:pt x="29" y="3"/>
                        </a:lnTo>
                        <a:lnTo>
                          <a:pt x="30" y="5"/>
                        </a:lnTo>
                        <a:lnTo>
                          <a:pt x="31" y="7"/>
                        </a:lnTo>
                        <a:lnTo>
                          <a:pt x="31" y="10"/>
                        </a:lnTo>
                        <a:lnTo>
                          <a:pt x="31" y="13"/>
                        </a:lnTo>
                        <a:lnTo>
                          <a:pt x="30" y="16"/>
                        </a:lnTo>
                        <a:lnTo>
                          <a:pt x="30" y="16"/>
                        </a:lnTo>
                        <a:lnTo>
                          <a:pt x="29" y="19"/>
                        </a:lnTo>
                        <a:lnTo>
                          <a:pt x="28" y="22"/>
                        </a:lnTo>
                        <a:lnTo>
                          <a:pt x="25" y="23"/>
                        </a:lnTo>
                        <a:lnTo>
                          <a:pt x="23" y="24"/>
                        </a:lnTo>
                        <a:lnTo>
                          <a:pt x="20" y="24"/>
                        </a:lnTo>
                        <a:lnTo>
                          <a:pt x="16" y="24"/>
                        </a:lnTo>
                        <a:lnTo>
                          <a:pt x="15" y="24"/>
                        </a:lnTo>
                        <a:lnTo>
                          <a:pt x="14" y="24"/>
                        </a:lnTo>
                        <a:lnTo>
                          <a:pt x="15" y="24"/>
                        </a:lnTo>
                        <a:lnTo>
                          <a:pt x="14" y="24"/>
                        </a:lnTo>
                        <a:lnTo>
                          <a:pt x="15" y="24"/>
                        </a:lnTo>
                        <a:lnTo>
                          <a:pt x="15" y="24"/>
                        </a:lnTo>
                        <a:close/>
                      </a:path>
                    </a:pathLst>
                  </a:custGeom>
                  <a:solidFill>
                    <a:srgbClr val="FF5FFF"/>
                  </a:solidFill>
                  <a:ln w="9525" cmpd="sng">
                    <a:noFill/>
                    <a:round/>
                    <a:headEnd/>
                    <a:tailEnd/>
                  </a:ln>
                </p:spPr>
                <p:txBody>
                  <a:bodyPr/>
                  <a:lstStyle/>
                  <a:p>
                    <a:endParaRPr lang="en-US"/>
                  </a:p>
                </p:txBody>
              </p:sp>
              <p:sp>
                <p:nvSpPr>
                  <p:cNvPr id="518" name="Freeform 742"/>
                  <p:cNvSpPr>
                    <a:spLocks/>
                  </p:cNvSpPr>
                  <p:nvPr/>
                </p:nvSpPr>
                <p:spPr bwMode="auto">
                  <a:xfrm>
                    <a:off x="4838" y="638"/>
                    <a:ext cx="31" cy="24"/>
                  </a:xfrm>
                  <a:custGeom>
                    <a:avLst/>
                    <a:gdLst/>
                    <a:ahLst/>
                    <a:cxnLst>
                      <a:cxn ang="0">
                        <a:pos x="15" y="24"/>
                      </a:cxn>
                      <a:cxn ang="0">
                        <a:pos x="13" y="24"/>
                      </a:cxn>
                      <a:cxn ang="0">
                        <a:pos x="8" y="24"/>
                      </a:cxn>
                      <a:cxn ang="0">
                        <a:pos x="5" y="23"/>
                      </a:cxn>
                      <a:cxn ang="0">
                        <a:pos x="3" y="22"/>
                      </a:cxn>
                      <a:cxn ang="0">
                        <a:pos x="0" y="20"/>
                      </a:cxn>
                      <a:cxn ang="0">
                        <a:pos x="0" y="16"/>
                      </a:cxn>
                      <a:cxn ang="0">
                        <a:pos x="0" y="14"/>
                      </a:cxn>
                      <a:cxn ang="0">
                        <a:pos x="0" y="7"/>
                      </a:cxn>
                      <a:cxn ang="0">
                        <a:pos x="3" y="4"/>
                      </a:cxn>
                      <a:cxn ang="0">
                        <a:pos x="5" y="2"/>
                      </a:cxn>
                      <a:cxn ang="0">
                        <a:pos x="8" y="1"/>
                      </a:cxn>
                      <a:cxn ang="0">
                        <a:pos x="13" y="1"/>
                      </a:cxn>
                      <a:cxn ang="0">
                        <a:pos x="15" y="0"/>
                      </a:cxn>
                      <a:cxn ang="0">
                        <a:pos x="21" y="1"/>
                      </a:cxn>
                      <a:cxn ang="0">
                        <a:pos x="25" y="2"/>
                      </a:cxn>
                      <a:cxn ang="0">
                        <a:pos x="29" y="3"/>
                      </a:cxn>
                      <a:cxn ang="0">
                        <a:pos x="30" y="5"/>
                      </a:cxn>
                      <a:cxn ang="0">
                        <a:pos x="31" y="7"/>
                      </a:cxn>
                      <a:cxn ang="0">
                        <a:pos x="31" y="10"/>
                      </a:cxn>
                      <a:cxn ang="0">
                        <a:pos x="31" y="13"/>
                      </a:cxn>
                      <a:cxn ang="0">
                        <a:pos x="30" y="16"/>
                      </a:cxn>
                      <a:cxn ang="0">
                        <a:pos x="30" y="16"/>
                      </a:cxn>
                      <a:cxn ang="0">
                        <a:pos x="29" y="19"/>
                      </a:cxn>
                      <a:cxn ang="0">
                        <a:pos x="28" y="22"/>
                      </a:cxn>
                      <a:cxn ang="0">
                        <a:pos x="25" y="23"/>
                      </a:cxn>
                      <a:cxn ang="0">
                        <a:pos x="23" y="24"/>
                      </a:cxn>
                      <a:cxn ang="0">
                        <a:pos x="20" y="24"/>
                      </a:cxn>
                      <a:cxn ang="0">
                        <a:pos x="16" y="24"/>
                      </a:cxn>
                      <a:cxn ang="0">
                        <a:pos x="15" y="24"/>
                      </a:cxn>
                      <a:cxn ang="0">
                        <a:pos x="14" y="24"/>
                      </a:cxn>
                      <a:cxn ang="0">
                        <a:pos x="15" y="24"/>
                      </a:cxn>
                      <a:cxn ang="0">
                        <a:pos x="14" y="24"/>
                      </a:cxn>
                      <a:cxn ang="0">
                        <a:pos x="15" y="24"/>
                      </a:cxn>
                    </a:cxnLst>
                    <a:rect l="0" t="0" r="r" b="b"/>
                    <a:pathLst>
                      <a:path w="31" h="24">
                        <a:moveTo>
                          <a:pt x="15" y="24"/>
                        </a:moveTo>
                        <a:lnTo>
                          <a:pt x="13" y="24"/>
                        </a:lnTo>
                        <a:lnTo>
                          <a:pt x="8" y="24"/>
                        </a:lnTo>
                        <a:lnTo>
                          <a:pt x="5" y="23"/>
                        </a:lnTo>
                        <a:lnTo>
                          <a:pt x="3" y="22"/>
                        </a:lnTo>
                        <a:lnTo>
                          <a:pt x="0" y="20"/>
                        </a:lnTo>
                        <a:lnTo>
                          <a:pt x="0" y="16"/>
                        </a:lnTo>
                        <a:lnTo>
                          <a:pt x="0" y="14"/>
                        </a:lnTo>
                        <a:lnTo>
                          <a:pt x="0" y="7"/>
                        </a:lnTo>
                        <a:lnTo>
                          <a:pt x="3" y="4"/>
                        </a:lnTo>
                        <a:lnTo>
                          <a:pt x="5" y="2"/>
                        </a:lnTo>
                        <a:lnTo>
                          <a:pt x="8" y="1"/>
                        </a:lnTo>
                        <a:lnTo>
                          <a:pt x="13" y="1"/>
                        </a:lnTo>
                        <a:lnTo>
                          <a:pt x="15" y="0"/>
                        </a:lnTo>
                        <a:lnTo>
                          <a:pt x="21" y="1"/>
                        </a:lnTo>
                        <a:lnTo>
                          <a:pt x="25" y="2"/>
                        </a:lnTo>
                        <a:lnTo>
                          <a:pt x="29" y="3"/>
                        </a:lnTo>
                        <a:lnTo>
                          <a:pt x="30" y="5"/>
                        </a:lnTo>
                        <a:lnTo>
                          <a:pt x="31" y="7"/>
                        </a:lnTo>
                        <a:lnTo>
                          <a:pt x="31" y="10"/>
                        </a:lnTo>
                        <a:lnTo>
                          <a:pt x="31" y="13"/>
                        </a:lnTo>
                        <a:lnTo>
                          <a:pt x="30" y="16"/>
                        </a:lnTo>
                        <a:lnTo>
                          <a:pt x="30" y="16"/>
                        </a:lnTo>
                        <a:lnTo>
                          <a:pt x="29" y="19"/>
                        </a:lnTo>
                        <a:lnTo>
                          <a:pt x="28" y="22"/>
                        </a:lnTo>
                        <a:lnTo>
                          <a:pt x="25" y="23"/>
                        </a:lnTo>
                        <a:lnTo>
                          <a:pt x="23" y="24"/>
                        </a:lnTo>
                        <a:lnTo>
                          <a:pt x="20" y="24"/>
                        </a:lnTo>
                        <a:lnTo>
                          <a:pt x="16" y="24"/>
                        </a:lnTo>
                        <a:lnTo>
                          <a:pt x="15" y="24"/>
                        </a:lnTo>
                        <a:lnTo>
                          <a:pt x="14" y="24"/>
                        </a:lnTo>
                        <a:lnTo>
                          <a:pt x="15" y="24"/>
                        </a:lnTo>
                        <a:lnTo>
                          <a:pt x="14" y="24"/>
                        </a:lnTo>
                        <a:lnTo>
                          <a:pt x="15" y="24"/>
                        </a:lnTo>
                      </a:path>
                    </a:pathLst>
                  </a:custGeom>
                  <a:solidFill>
                    <a:srgbClr val="FF5FFF"/>
                  </a:solidFill>
                  <a:ln w="9525" cmpd="sng">
                    <a:noFill/>
                    <a:prstDash val="solid"/>
                    <a:round/>
                    <a:headEnd/>
                    <a:tailEnd/>
                  </a:ln>
                </p:spPr>
                <p:txBody>
                  <a:bodyPr/>
                  <a:lstStyle/>
                  <a:p>
                    <a:endParaRPr lang="en-US"/>
                  </a:p>
                </p:txBody>
              </p:sp>
              <p:sp>
                <p:nvSpPr>
                  <p:cNvPr id="519" name="Freeform 743"/>
                  <p:cNvSpPr>
                    <a:spLocks/>
                  </p:cNvSpPr>
                  <p:nvPr/>
                </p:nvSpPr>
                <p:spPr bwMode="auto">
                  <a:xfrm>
                    <a:off x="4848" y="644"/>
                    <a:ext cx="11" cy="12"/>
                  </a:xfrm>
                  <a:custGeom>
                    <a:avLst/>
                    <a:gdLst/>
                    <a:ahLst/>
                    <a:cxnLst>
                      <a:cxn ang="0">
                        <a:pos x="5" y="12"/>
                      </a:cxn>
                      <a:cxn ang="0">
                        <a:pos x="4" y="12"/>
                      </a:cxn>
                      <a:cxn ang="0">
                        <a:pos x="2" y="12"/>
                      </a:cxn>
                      <a:cxn ang="0">
                        <a:pos x="0" y="10"/>
                      </a:cxn>
                      <a:cxn ang="0">
                        <a:pos x="0" y="7"/>
                      </a:cxn>
                      <a:cxn ang="0">
                        <a:pos x="0" y="6"/>
                      </a:cxn>
                      <a:cxn ang="0">
                        <a:pos x="0" y="4"/>
                      </a:cxn>
                      <a:cxn ang="0">
                        <a:pos x="1" y="3"/>
                      </a:cxn>
                      <a:cxn ang="0">
                        <a:pos x="2" y="1"/>
                      </a:cxn>
                      <a:cxn ang="0">
                        <a:pos x="5" y="0"/>
                      </a:cxn>
                      <a:cxn ang="0">
                        <a:pos x="7" y="1"/>
                      </a:cxn>
                      <a:cxn ang="0">
                        <a:pos x="10" y="3"/>
                      </a:cxn>
                      <a:cxn ang="0">
                        <a:pos x="11" y="4"/>
                      </a:cxn>
                      <a:cxn ang="0">
                        <a:pos x="11" y="6"/>
                      </a:cxn>
                      <a:cxn ang="0">
                        <a:pos x="11" y="6"/>
                      </a:cxn>
                      <a:cxn ang="0">
                        <a:pos x="10" y="9"/>
                      </a:cxn>
                      <a:cxn ang="0">
                        <a:pos x="9" y="12"/>
                      </a:cxn>
                      <a:cxn ang="0">
                        <a:pos x="5" y="12"/>
                      </a:cxn>
                      <a:cxn ang="0">
                        <a:pos x="5" y="12"/>
                      </a:cxn>
                      <a:cxn ang="0">
                        <a:pos x="4" y="12"/>
                      </a:cxn>
                      <a:cxn ang="0">
                        <a:pos x="5" y="12"/>
                      </a:cxn>
                      <a:cxn ang="0">
                        <a:pos x="4" y="12"/>
                      </a:cxn>
                      <a:cxn ang="0">
                        <a:pos x="5" y="12"/>
                      </a:cxn>
                      <a:cxn ang="0">
                        <a:pos x="5" y="12"/>
                      </a:cxn>
                    </a:cxnLst>
                    <a:rect l="0" t="0" r="r" b="b"/>
                    <a:pathLst>
                      <a:path w="11" h="12">
                        <a:moveTo>
                          <a:pt x="5" y="12"/>
                        </a:moveTo>
                        <a:lnTo>
                          <a:pt x="4" y="12"/>
                        </a:lnTo>
                        <a:lnTo>
                          <a:pt x="2" y="12"/>
                        </a:lnTo>
                        <a:lnTo>
                          <a:pt x="0" y="10"/>
                        </a:lnTo>
                        <a:lnTo>
                          <a:pt x="0" y="7"/>
                        </a:lnTo>
                        <a:lnTo>
                          <a:pt x="0" y="6"/>
                        </a:lnTo>
                        <a:lnTo>
                          <a:pt x="0" y="4"/>
                        </a:lnTo>
                        <a:lnTo>
                          <a:pt x="1" y="3"/>
                        </a:lnTo>
                        <a:lnTo>
                          <a:pt x="2" y="1"/>
                        </a:lnTo>
                        <a:lnTo>
                          <a:pt x="5" y="0"/>
                        </a:lnTo>
                        <a:lnTo>
                          <a:pt x="7" y="1"/>
                        </a:lnTo>
                        <a:lnTo>
                          <a:pt x="10" y="3"/>
                        </a:lnTo>
                        <a:lnTo>
                          <a:pt x="11" y="4"/>
                        </a:lnTo>
                        <a:lnTo>
                          <a:pt x="11" y="6"/>
                        </a:lnTo>
                        <a:lnTo>
                          <a:pt x="11" y="6"/>
                        </a:lnTo>
                        <a:lnTo>
                          <a:pt x="10" y="9"/>
                        </a:lnTo>
                        <a:lnTo>
                          <a:pt x="9" y="12"/>
                        </a:lnTo>
                        <a:lnTo>
                          <a:pt x="5" y="12"/>
                        </a:lnTo>
                        <a:lnTo>
                          <a:pt x="5" y="12"/>
                        </a:lnTo>
                        <a:lnTo>
                          <a:pt x="4" y="12"/>
                        </a:lnTo>
                        <a:lnTo>
                          <a:pt x="5" y="12"/>
                        </a:lnTo>
                        <a:lnTo>
                          <a:pt x="4" y="12"/>
                        </a:lnTo>
                        <a:lnTo>
                          <a:pt x="5" y="12"/>
                        </a:lnTo>
                        <a:lnTo>
                          <a:pt x="5" y="12"/>
                        </a:lnTo>
                        <a:close/>
                      </a:path>
                    </a:pathLst>
                  </a:custGeom>
                  <a:solidFill>
                    <a:srgbClr val="FF5FFF"/>
                  </a:solidFill>
                  <a:ln w="9525" cmpd="sng">
                    <a:noFill/>
                    <a:round/>
                    <a:headEnd/>
                    <a:tailEnd/>
                  </a:ln>
                </p:spPr>
                <p:txBody>
                  <a:bodyPr/>
                  <a:lstStyle/>
                  <a:p>
                    <a:endParaRPr lang="en-US"/>
                  </a:p>
                </p:txBody>
              </p:sp>
              <p:sp>
                <p:nvSpPr>
                  <p:cNvPr id="520" name="Freeform 744"/>
                  <p:cNvSpPr>
                    <a:spLocks/>
                  </p:cNvSpPr>
                  <p:nvPr/>
                </p:nvSpPr>
                <p:spPr bwMode="auto">
                  <a:xfrm>
                    <a:off x="4848" y="644"/>
                    <a:ext cx="11" cy="12"/>
                  </a:xfrm>
                  <a:custGeom>
                    <a:avLst/>
                    <a:gdLst/>
                    <a:ahLst/>
                    <a:cxnLst>
                      <a:cxn ang="0">
                        <a:pos x="5" y="12"/>
                      </a:cxn>
                      <a:cxn ang="0">
                        <a:pos x="4" y="12"/>
                      </a:cxn>
                      <a:cxn ang="0">
                        <a:pos x="2" y="12"/>
                      </a:cxn>
                      <a:cxn ang="0">
                        <a:pos x="0" y="10"/>
                      </a:cxn>
                      <a:cxn ang="0">
                        <a:pos x="0" y="7"/>
                      </a:cxn>
                      <a:cxn ang="0">
                        <a:pos x="0" y="6"/>
                      </a:cxn>
                      <a:cxn ang="0">
                        <a:pos x="0" y="4"/>
                      </a:cxn>
                      <a:cxn ang="0">
                        <a:pos x="1" y="3"/>
                      </a:cxn>
                      <a:cxn ang="0">
                        <a:pos x="2" y="1"/>
                      </a:cxn>
                      <a:cxn ang="0">
                        <a:pos x="5" y="0"/>
                      </a:cxn>
                      <a:cxn ang="0">
                        <a:pos x="7" y="1"/>
                      </a:cxn>
                      <a:cxn ang="0">
                        <a:pos x="10" y="3"/>
                      </a:cxn>
                      <a:cxn ang="0">
                        <a:pos x="11" y="4"/>
                      </a:cxn>
                      <a:cxn ang="0">
                        <a:pos x="11" y="6"/>
                      </a:cxn>
                      <a:cxn ang="0">
                        <a:pos x="11" y="6"/>
                      </a:cxn>
                      <a:cxn ang="0">
                        <a:pos x="10" y="9"/>
                      </a:cxn>
                      <a:cxn ang="0">
                        <a:pos x="9" y="12"/>
                      </a:cxn>
                      <a:cxn ang="0">
                        <a:pos x="5" y="12"/>
                      </a:cxn>
                      <a:cxn ang="0">
                        <a:pos x="5" y="12"/>
                      </a:cxn>
                      <a:cxn ang="0">
                        <a:pos x="4" y="12"/>
                      </a:cxn>
                      <a:cxn ang="0">
                        <a:pos x="5" y="12"/>
                      </a:cxn>
                      <a:cxn ang="0">
                        <a:pos x="4" y="12"/>
                      </a:cxn>
                      <a:cxn ang="0">
                        <a:pos x="5" y="12"/>
                      </a:cxn>
                    </a:cxnLst>
                    <a:rect l="0" t="0" r="r" b="b"/>
                    <a:pathLst>
                      <a:path w="11" h="12">
                        <a:moveTo>
                          <a:pt x="5" y="12"/>
                        </a:moveTo>
                        <a:lnTo>
                          <a:pt x="4" y="12"/>
                        </a:lnTo>
                        <a:lnTo>
                          <a:pt x="2" y="12"/>
                        </a:lnTo>
                        <a:lnTo>
                          <a:pt x="0" y="10"/>
                        </a:lnTo>
                        <a:lnTo>
                          <a:pt x="0" y="7"/>
                        </a:lnTo>
                        <a:lnTo>
                          <a:pt x="0" y="6"/>
                        </a:lnTo>
                        <a:lnTo>
                          <a:pt x="0" y="4"/>
                        </a:lnTo>
                        <a:lnTo>
                          <a:pt x="1" y="3"/>
                        </a:lnTo>
                        <a:lnTo>
                          <a:pt x="2" y="1"/>
                        </a:lnTo>
                        <a:lnTo>
                          <a:pt x="5" y="0"/>
                        </a:lnTo>
                        <a:lnTo>
                          <a:pt x="7" y="1"/>
                        </a:lnTo>
                        <a:lnTo>
                          <a:pt x="10" y="3"/>
                        </a:lnTo>
                        <a:lnTo>
                          <a:pt x="11" y="4"/>
                        </a:lnTo>
                        <a:lnTo>
                          <a:pt x="11" y="6"/>
                        </a:lnTo>
                        <a:lnTo>
                          <a:pt x="11" y="6"/>
                        </a:lnTo>
                        <a:lnTo>
                          <a:pt x="10" y="9"/>
                        </a:lnTo>
                        <a:lnTo>
                          <a:pt x="9" y="12"/>
                        </a:lnTo>
                        <a:lnTo>
                          <a:pt x="5" y="12"/>
                        </a:lnTo>
                        <a:lnTo>
                          <a:pt x="5" y="12"/>
                        </a:lnTo>
                        <a:lnTo>
                          <a:pt x="4" y="12"/>
                        </a:lnTo>
                        <a:lnTo>
                          <a:pt x="5" y="12"/>
                        </a:lnTo>
                        <a:lnTo>
                          <a:pt x="4" y="12"/>
                        </a:lnTo>
                        <a:lnTo>
                          <a:pt x="5" y="12"/>
                        </a:lnTo>
                      </a:path>
                    </a:pathLst>
                  </a:custGeom>
                  <a:solidFill>
                    <a:srgbClr val="FF5FFF"/>
                  </a:solidFill>
                  <a:ln w="9525" cmpd="sng">
                    <a:noFill/>
                    <a:prstDash val="solid"/>
                    <a:round/>
                    <a:headEnd/>
                    <a:tailEnd/>
                  </a:ln>
                </p:spPr>
                <p:txBody>
                  <a:bodyPr/>
                  <a:lstStyle/>
                  <a:p>
                    <a:endParaRPr lang="en-US"/>
                  </a:p>
                </p:txBody>
              </p:sp>
              <p:sp>
                <p:nvSpPr>
                  <p:cNvPr id="521" name="Freeform 745"/>
                  <p:cNvSpPr>
                    <a:spLocks/>
                  </p:cNvSpPr>
                  <p:nvPr/>
                </p:nvSpPr>
                <p:spPr bwMode="auto">
                  <a:xfrm>
                    <a:off x="4857" y="656"/>
                    <a:ext cx="23" cy="6"/>
                  </a:xfrm>
                  <a:custGeom>
                    <a:avLst/>
                    <a:gdLst/>
                    <a:ahLst/>
                    <a:cxnLst>
                      <a:cxn ang="0">
                        <a:pos x="23" y="0"/>
                      </a:cxn>
                      <a:cxn ang="0">
                        <a:pos x="21" y="1"/>
                      </a:cxn>
                      <a:cxn ang="0">
                        <a:pos x="17" y="3"/>
                      </a:cxn>
                      <a:cxn ang="0">
                        <a:pos x="9" y="5"/>
                      </a:cxn>
                      <a:cxn ang="0">
                        <a:pos x="1" y="6"/>
                      </a:cxn>
                      <a:cxn ang="0">
                        <a:pos x="0" y="6"/>
                      </a:cxn>
                    </a:cxnLst>
                    <a:rect l="0" t="0" r="r" b="b"/>
                    <a:pathLst>
                      <a:path w="23" h="6">
                        <a:moveTo>
                          <a:pt x="23" y="0"/>
                        </a:moveTo>
                        <a:lnTo>
                          <a:pt x="21" y="1"/>
                        </a:lnTo>
                        <a:lnTo>
                          <a:pt x="17" y="3"/>
                        </a:lnTo>
                        <a:lnTo>
                          <a:pt x="9" y="5"/>
                        </a:lnTo>
                        <a:lnTo>
                          <a:pt x="1" y="6"/>
                        </a:lnTo>
                        <a:lnTo>
                          <a:pt x="0" y="6"/>
                        </a:lnTo>
                      </a:path>
                    </a:pathLst>
                  </a:custGeom>
                  <a:solidFill>
                    <a:srgbClr val="FF5FFF"/>
                  </a:solidFill>
                  <a:ln w="9525" cmpd="sng">
                    <a:noFill/>
                    <a:prstDash val="solid"/>
                    <a:round/>
                    <a:headEnd/>
                    <a:tailEnd/>
                  </a:ln>
                </p:spPr>
                <p:txBody>
                  <a:bodyPr/>
                  <a:lstStyle/>
                  <a:p>
                    <a:endParaRPr lang="en-US"/>
                  </a:p>
                </p:txBody>
              </p:sp>
              <p:sp>
                <p:nvSpPr>
                  <p:cNvPr id="522" name="Freeform 746"/>
                  <p:cNvSpPr>
                    <a:spLocks/>
                  </p:cNvSpPr>
                  <p:nvPr/>
                </p:nvSpPr>
                <p:spPr bwMode="auto">
                  <a:xfrm>
                    <a:off x="4805" y="608"/>
                    <a:ext cx="107" cy="40"/>
                  </a:xfrm>
                  <a:custGeom>
                    <a:avLst/>
                    <a:gdLst/>
                    <a:ahLst/>
                    <a:cxnLst>
                      <a:cxn ang="0">
                        <a:pos x="95" y="40"/>
                      </a:cxn>
                      <a:cxn ang="0">
                        <a:pos x="96" y="39"/>
                      </a:cxn>
                      <a:cxn ang="0">
                        <a:pos x="98" y="36"/>
                      </a:cxn>
                      <a:cxn ang="0">
                        <a:pos x="102" y="31"/>
                      </a:cxn>
                      <a:cxn ang="0">
                        <a:pos x="106" y="24"/>
                      </a:cxn>
                      <a:cxn ang="0">
                        <a:pos x="107" y="22"/>
                      </a:cxn>
                      <a:cxn ang="0">
                        <a:pos x="107" y="20"/>
                      </a:cxn>
                      <a:cxn ang="0">
                        <a:pos x="106" y="17"/>
                      </a:cxn>
                      <a:cxn ang="0">
                        <a:pos x="105" y="15"/>
                      </a:cxn>
                      <a:cxn ang="0">
                        <a:pos x="102" y="13"/>
                      </a:cxn>
                      <a:cxn ang="0">
                        <a:pos x="100" y="10"/>
                      </a:cxn>
                      <a:cxn ang="0">
                        <a:pos x="98" y="9"/>
                      </a:cxn>
                      <a:cxn ang="0">
                        <a:pos x="97" y="8"/>
                      </a:cxn>
                      <a:cxn ang="0">
                        <a:pos x="91" y="7"/>
                      </a:cxn>
                      <a:cxn ang="0">
                        <a:pos x="81" y="4"/>
                      </a:cxn>
                      <a:cxn ang="0">
                        <a:pos x="58" y="0"/>
                      </a:cxn>
                      <a:cxn ang="0">
                        <a:pos x="36" y="1"/>
                      </a:cxn>
                      <a:cxn ang="0">
                        <a:pos x="31" y="1"/>
                      </a:cxn>
                      <a:cxn ang="0">
                        <a:pos x="28" y="2"/>
                      </a:cxn>
                      <a:cxn ang="0">
                        <a:pos x="23" y="4"/>
                      </a:cxn>
                      <a:cxn ang="0">
                        <a:pos x="20" y="5"/>
                      </a:cxn>
                      <a:cxn ang="0">
                        <a:pos x="20" y="5"/>
                      </a:cxn>
                      <a:cxn ang="0">
                        <a:pos x="18" y="6"/>
                      </a:cxn>
                      <a:cxn ang="0">
                        <a:pos x="14" y="8"/>
                      </a:cxn>
                      <a:cxn ang="0">
                        <a:pos x="11" y="9"/>
                      </a:cxn>
                      <a:cxn ang="0">
                        <a:pos x="6" y="15"/>
                      </a:cxn>
                      <a:cxn ang="0">
                        <a:pos x="4" y="19"/>
                      </a:cxn>
                      <a:cxn ang="0">
                        <a:pos x="3" y="22"/>
                      </a:cxn>
                      <a:cxn ang="0">
                        <a:pos x="2" y="25"/>
                      </a:cxn>
                      <a:cxn ang="0">
                        <a:pos x="0" y="32"/>
                      </a:cxn>
                      <a:cxn ang="0">
                        <a:pos x="0" y="39"/>
                      </a:cxn>
                      <a:cxn ang="0">
                        <a:pos x="1" y="40"/>
                      </a:cxn>
                    </a:cxnLst>
                    <a:rect l="0" t="0" r="r" b="b"/>
                    <a:pathLst>
                      <a:path w="107" h="40">
                        <a:moveTo>
                          <a:pt x="95" y="40"/>
                        </a:moveTo>
                        <a:lnTo>
                          <a:pt x="96" y="39"/>
                        </a:lnTo>
                        <a:lnTo>
                          <a:pt x="98" y="36"/>
                        </a:lnTo>
                        <a:lnTo>
                          <a:pt x="102" y="31"/>
                        </a:lnTo>
                        <a:lnTo>
                          <a:pt x="106" y="24"/>
                        </a:lnTo>
                        <a:lnTo>
                          <a:pt x="107" y="22"/>
                        </a:lnTo>
                        <a:lnTo>
                          <a:pt x="107" y="20"/>
                        </a:lnTo>
                        <a:lnTo>
                          <a:pt x="106" y="17"/>
                        </a:lnTo>
                        <a:lnTo>
                          <a:pt x="105" y="15"/>
                        </a:lnTo>
                        <a:lnTo>
                          <a:pt x="102" y="13"/>
                        </a:lnTo>
                        <a:lnTo>
                          <a:pt x="100" y="10"/>
                        </a:lnTo>
                        <a:lnTo>
                          <a:pt x="98" y="9"/>
                        </a:lnTo>
                        <a:lnTo>
                          <a:pt x="97" y="8"/>
                        </a:lnTo>
                        <a:lnTo>
                          <a:pt x="91" y="7"/>
                        </a:lnTo>
                        <a:lnTo>
                          <a:pt x="81" y="4"/>
                        </a:lnTo>
                        <a:lnTo>
                          <a:pt x="58" y="0"/>
                        </a:lnTo>
                        <a:lnTo>
                          <a:pt x="36" y="1"/>
                        </a:lnTo>
                        <a:lnTo>
                          <a:pt x="31" y="1"/>
                        </a:lnTo>
                        <a:lnTo>
                          <a:pt x="28" y="2"/>
                        </a:lnTo>
                        <a:lnTo>
                          <a:pt x="23" y="4"/>
                        </a:lnTo>
                        <a:lnTo>
                          <a:pt x="20" y="5"/>
                        </a:lnTo>
                        <a:lnTo>
                          <a:pt x="20" y="5"/>
                        </a:lnTo>
                        <a:lnTo>
                          <a:pt x="18" y="6"/>
                        </a:lnTo>
                        <a:lnTo>
                          <a:pt x="14" y="8"/>
                        </a:lnTo>
                        <a:lnTo>
                          <a:pt x="11" y="9"/>
                        </a:lnTo>
                        <a:lnTo>
                          <a:pt x="6" y="15"/>
                        </a:lnTo>
                        <a:lnTo>
                          <a:pt x="4" y="19"/>
                        </a:lnTo>
                        <a:lnTo>
                          <a:pt x="3" y="22"/>
                        </a:lnTo>
                        <a:lnTo>
                          <a:pt x="2" y="25"/>
                        </a:lnTo>
                        <a:lnTo>
                          <a:pt x="0" y="32"/>
                        </a:lnTo>
                        <a:lnTo>
                          <a:pt x="0" y="39"/>
                        </a:lnTo>
                        <a:lnTo>
                          <a:pt x="1" y="40"/>
                        </a:lnTo>
                      </a:path>
                    </a:pathLst>
                  </a:custGeom>
                  <a:solidFill>
                    <a:srgbClr val="FF5FFF"/>
                  </a:solidFill>
                  <a:ln w="9525" cmpd="sng">
                    <a:noFill/>
                    <a:prstDash val="solid"/>
                    <a:round/>
                    <a:headEnd/>
                    <a:tailEnd/>
                  </a:ln>
                </p:spPr>
                <p:txBody>
                  <a:bodyPr/>
                  <a:lstStyle/>
                  <a:p>
                    <a:endParaRPr lang="en-US"/>
                  </a:p>
                </p:txBody>
              </p:sp>
              <p:sp>
                <p:nvSpPr>
                  <p:cNvPr id="523" name="Freeform 747"/>
                  <p:cNvSpPr>
                    <a:spLocks/>
                  </p:cNvSpPr>
                  <p:nvPr/>
                </p:nvSpPr>
                <p:spPr bwMode="auto">
                  <a:xfrm>
                    <a:off x="4814" y="599"/>
                    <a:ext cx="97" cy="22"/>
                  </a:xfrm>
                  <a:custGeom>
                    <a:avLst/>
                    <a:gdLst/>
                    <a:ahLst/>
                    <a:cxnLst>
                      <a:cxn ang="0">
                        <a:pos x="97" y="22"/>
                      </a:cxn>
                      <a:cxn ang="0">
                        <a:pos x="91" y="16"/>
                      </a:cxn>
                      <a:cxn ang="0">
                        <a:pos x="81" y="8"/>
                      </a:cxn>
                      <a:cxn ang="0">
                        <a:pos x="73" y="3"/>
                      </a:cxn>
                      <a:cxn ang="0">
                        <a:pos x="65" y="2"/>
                      </a:cxn>
                      <a:cxn ang="0">
                        <a:pos x="56" y="1"/>
                      </a:cxn>
                      <a:cxn ang="0">
                        <a:pos x="45" y="1"/>
                      </a:cxn>
                      <a:cxn ang="0">
                        <a:pos x="39" y="0"/>
                      </a:cxn>
                      <a:cxn ang="0">
                        <a:pos x="31" y="1"/>
                      </a:cxn>
                      <a:cxn ang="0">
                        <a:pos x="23" y="3"/>
                      </a:cxn>
                      <a:cxn ang="0">
                        <a:pos x="8" y="7"/>
                      </a:cxn>
                      <a:cxn ang="0">
                        <a:pos x="1" y="9"/>
                      </a:cxn>
                      <a:cxn ang="0">
                        <a:pos x="0" y="10"/>
                      </a:cxn>
                      <a:cxn ang="0">
                        <a:pos x="0" y="11"/>
                      </a:cxn>
                      <a:cxn ang="0">
                        <a:pos x="0" y="13"/>
                      </a:cxn>
                      <a:cxn ang="0">
                        <a:pos x="2" y="16"/>
                      </a:cxn>
                      <a:cxn ang="0">
                        <a:pos x="3" y="16"/>
                      </a:cxn>
                      <a:cxn ang="0">
                        <a:pos x="5" y="16"/>
                      </a:cxn>
                      <a:cxn ang="0">
                        <a:pos x="11" y="16"/>
                      </a:cxn>
                      <a:cxn ang="0">
                        <a:pos x="22" y="14"/>
                      </a:cxn>
                      <a:cxn ang="0">
                        <a:pos x="34" y="11"/>
                      </a:cxn>
                      <a:cxn ang="0">
                        <a:pos x="37" y="10"/>
                      </a:cxn>
                      <a:cxn ang="0">
                        <a:pos x="38" y="10"/>
                      </a:cxn>
                      <a:cxn ang="0">
                        <a:pos x="40" y="10"/>
                      </a:cxn>
                      <a:cxn ang="0">
                        <a:pos x="43" y="10"/>
                      </a:cxn>
                      <a:cxn ang="0">
                        <a:pos x="44" y="9"/>
                      </a:cxn>
                      <a:cxn ang="0">
                        <a:pos x="45" y="10"/>
                      </a:cxn>
                      <a:cxn ang="0">
                        <a:pos x="47" y="10"/>
                      </a:cxn>
                      <a:cxn ang="0">
                        <a:pos x="54" y="11"/>
                      </a:cxn>
                      <a:cxn ang="0">
                        <a:pos x="67" y="13"/>
                      </a:cxn>
                      <a:cxn ang="0">
                        <a:pos x="72" y="11"/>
                      </a:cxn>
                      <a:cxn ang="0">
                        <a:pos x="76" y="14"/>
                      </a:cxn>
                      <a:cxn ang="0">
                        <a:pos x="83" y="17"/>
                      </a:cxn>
                      <a:cxn ang="0">
                        <a:pos x="90" y="19"/>
                      </a:cxn>
                      <a:cxn ang="0">
                        <a:pos x="92" y="19"/>
                      </a:cxn>
                      <a:cxn ang="0">
                        <a:pos x="95" y="22"/>
                      </a:cxn>
                      <a:cxn ang="0">
                        <a:pos x="97" y="22"/>
                      </a:cxn>
                      <a:cxn ang="0">
                        <a:pos x="96" y="22"/>
                      </a:cxn>
                      <a:cxn ang="0">
                        <a:pos x="97" y="22"/>
                      </a:cxn>
                      <a:cxn ang="0">
                        <a:pos x="96" y="22"/>
                      </a:cxn>
                      <a:cxn ang="0">
                        <a:pos x="97" y="22"/>
                      </a:cxn>
                      <a:cxn ang="0">
                        <a:pos x="97" y="22"/>
                      </a:cxn>
                    </a:cxnLst>
                    <a:rect l="0" t="0" r="r" b="b"/>
                    <a:pathLst>
                      <a:path w="97" h="22">
                        <a:moveTo>
                          <a:pt x="97" y="22"/>
                        </a:moveTo>
                        <a:lnTo>
                          <a:pt x="91" y="16"/>
                        </a:lnTo>
                        <a:lnTo>
                          <a:pt x="81" y="8"/>
                        </a:lnTo>
                        <a:lnTo>
                          <a:pt x="73" y="3"/>
                        </a:lnTo>
                        <a:lnTo>
                          <a:pt x="65" y="2"/>
                        </a:lnTo>
                        <a:lnTo>
                          <a:pt x="56" y="1"/>
                        </a:lnTo>
                        <a:lnTo>
                          <a:pt x="45" y="1"/>
                        </a:lnTo>
                        <a:lnTo>
                          <a:pt x="39" y="0"/>
                        </a:lnTo>
                        <a:lnTo>
                          <a:pt x="31" y="1"/>
                        </a:lnTo>
                        <a:lnTo>
                          <a:pt x="23" y="3"/>
                        </a:lnTo>
                        <a:lnTo>
                          <a:pt x="8" y="7"/>
                        </a:lnTo>
                        <a:lnTo>
                          <a:pt x="1" y="9"/>
                        </a:lnTo>
                        <a:lnTo>
                          <a:pt x="0" y="10"/>
                        </a:lnTo>
                        <a:lnTo>
                          <a:pt x="0" y="11"/>
                        </a:lnTo>
                        <a:lnTo>
                          <a:pt x="0" y="13"/>
                        </a:lnTo>
                        <a:lnTo>
                          <a:pt x="2" y="16"/>
                        </a:lnTo>
                        <a:lnTo>
                          <a:pt x="3" y="16"/>
                        </a:lnTo>
                        <a:lnTo>
                          <a:pt x="5" y="16"/>
                        </a:lnTo>
                        <a:lnTo>
                          <a:pt x="11" y="16"/>
                        </a:lnTo>
                        <a:lnTo>
                          <a:pt x="22" y="14"/>
                        </a:lnTo>
                        <a:lnTo>
                          <a:pt x="34" y="11"/>
                        </a:lnTo>
                        <a:lnTo>
                          <a:pt x="37" y="10"/>
                        </a:lnTo>
                        <a:lnTo>
                          <a:pt x="38" y="10"/>
                        </a:lnTo>
                        <a:lnTo>
                          <a:pt x="40" y="10"/>
                        </a:lnTo>
                        <a:lnTo>
                          <a:pt x="43" y="10"/>
                        </a:lnTo>
                        <a:lnTo>
                          <a:pt x="44" y="9"/>
                        </a:lnTo>
                        <a:lnTo>
                          <a:pt x="45" y="10"/>
                        </a:lnTo>
                        <a:lnTo>
                          <a:pt x="47" y="10"/>
                        </a:lnTo>
                        <a:lnTo>
                          <a:pt x="54" y="11"/>
                        </a:lnTo>
                        <a:lnTo>
                          <a:pt x="67" y="13"/>
                        </a:lnTo>
                        <a:lnTo>
                          <a:pt x="72" y="11"/>
                        </a:lnTo>
                        <a:lnTo>
                          <a:pt x="76" y="14"/>
                        </a:lnTo>
                        <a:lnTo>
                          <a:pt x="83" y="17"/>
                        </a:lnTo>
                        <a:lnTo>
                          <a:pt x="90" y="19"/>
                        </a:lnTo>
                        <a:lnTo>
                          <a:pt x="92" y="19"/>
                        </a:lnTo>
                        <a:lnTo>
                          <a:pt x="95" y="22"/>
                        </a:lnTo>
                        <a:lnTo>
                          <a:pt x="97" y="22"/>
                        </a:lnTo>
                        <a:lnTo>
                          <a:pt x="96" y="22"/>
                        </a:lnTo>
                        <a:lnTo>
                          <a:pt x="97" y="22"/>
                        </a:lnTo>
                        <a:lnTo>
                          <a:pt x="96" y="22"/>
                        </a:lnTo>
                        <a:lnTo>
                          <a:pt x="97" y="22"/>
                        </a:lnTo>
                        <a:lnTo>
                          <a:pt x="97" y="22"/>
                        </a:lnTo>
                        <a:close/>
                      </a:path>
                    </a:pathLst>
                  </a:custGeom>
                  <a:solidFill>
                    <a:srgbClr val="FF5FFF"/>
                  </a:solidFill>
                  <a:ln w="9525" cmpd="sng">
                    <a:noFill/>
                    <a:round/>
                    <a:headEnd/>
                    <a:tailEnd/>
                  </a:ln>
                </p:spPr>
                <p:txBody>
                  <a:bodyPr/>
                  <a:lstStyle/>
                  <a:p>
                    <a:endParaRPr lang="en-US"/>
                  </a:p>
                </p:txBody>
              </p:sp>
              <p:sp>
                <p:nvSpPr>
                  <p:cNvPr id="524" name="Freeform 748"/>
                  <p:cNvSpPr>
                    <a:spLocks/>
                  </p:cNvSpPr>
                  <p:nvPr/>
                </p:nvSpPr>
                <p:spPr bwMode="auto">
                  <a:xfrm>
                    <a:off x="4814" y="599"/>
                    <a:ext cx="97" cy="22"/>
                  </a:xfrm>
                  <a:custGeom>
                    <a:avLst/>
                    <a:gdLst/>
                    <a:ahLst/>
                    <a:cxnLst>
                      <a:cxn ang="0">
                        <a:pos x="97" y="22"/>
                      </a:cxn>
                      <a:cxn ang="0">
                        <a:pos x="91" y="16"/>
                      </a:cxn>
                      <a:cxn ang="0">
                        <a:pos x="81" y="8"/>
                      </a:cxn>
                      <a:cxn ang="0">
                        <a:pos x="73" y="3"/>
                      </a:cxn>
                      <a:cxn ang="0">
                        <a:pos x="65" y="2"/>
                      </a:cxn>
                      <a:cxn ang="0">
                        <a:pos x="56" y="1"/>
                      </a:cxn>
                      <a:cxn ang="0">
                        <a:pos x="45" y="1"/>
                      </a:cxn>
                      <a:cxn ang="0">
                        <a:pos x="39" y="0"/>
                      </a:cxn>
                      <a:cxn ang="0">
                        <a:pos x="31" y="1"/>
                      </a:cxn>
                      <a:cxn ang="0">
                        <a:pos x="23" y="3"/>
                      </a:cxn>
                      <a:cxn ang="0">
                        <a:pos x="8" y="7"/>
                      </a:cxn>
                      <a:cxn ang="0">
                        <a:pos x="1" y="9"/>
                      </a:cxn>
                      <a:cxn ang="0">
                        <a:pos x="0" y="10"/>
                      </a:cxn>
                      <a:cxn ang="0">
                        <a:pos x="0" y="11"/>
                      </a:cxn>
                      <a:cxn ang="0">
                        <a:pos x="0" y="13"/>
                      </a:cxn>
                      <a:cxn ang="0">
                        <a:pos x="2" y="16"/>
                      </a:cxn>
                      <a:cxn ang="0">
                        <a:pos x="3" y="16"/>
                      </a:cxn>
                      <a:cxn ang="0">
                        <a:pos x="5" y="16"/>
                      </a:cxn>
                      <a:cxn ang="0">
                        <a:pos x="11" y="16"/>
                      </a:cxn>
                      <a:cxn ang="0">
                        <a:pos x="22" y="14"/>
                      </a:cxn>
                      <a:cxn ang="0">
                        <a:pos x="34" y="11"/>
                      </a:cxn>
                      <a:cxn ang="0">
                        <a:pos x="37" y="10"/>
                      </a:cxn>
                      <a:cxn ang="0">
                        <a:pos x="38" y="10"/>
                      </a:cxn>
                      <a:cxn ang="0">
                        <a:pos x="40" y="10"/>
                      </a:cxn>
                      <a:cxn ang="0">
                        <a:pos x="43" y="10"/>
                      </a:cxn>
                      <a:cxn ang="0">
                        <a:pos x="44" y="9"/>
                      </a:cxn>
                      <a:cxn ang="0">
                        <a:pos x="45" y="10"/>
                      </a:cxn>
                      <a:cxn ang="0">
                        <a:pos x="47" y="10"/>
                      </a:cxn>
                      <a:cxn ang="0">
                        <a:pos x="54" y="11"/>
                      </a:cxn>
                      <a:cxn ang="0">
                        <a:pos x="67" y="13"/>
                      </a:cxn>
                      <a:cxn ang="0">
                        <a:pos x="72" y="11"/>
                      </a:cxn>
                      <a:cxn ang="0">
                        <a:pos x="76" y="14"/>
                      </a:cxn>
                      <a:cxn ang="0">
                        <a:pos x="83" y="17"/>
                      </a:cxn>
                      <a:cxn ang="0">
                        <a:pos x="90" y="19"/>
                      </a:cxn>
                      <a:cxn ang="0">
                        <a:pos x="92" y="19"/>
                      </a:cxn>
                      <a:cxn ang="0">
                        <a:pos x="95" y="22"/>
                      </a:cxn>
                      <a:cxn ang="0">
                        <a:pos x="97" y="22"/>
                      </a:cxn>
                      <a:cxn ang="0">
                        <a:pos x="96" y="22"/>
                      </a:cxn>
                      <a:cxn ang="0">
                        <a:pos x="97" y="22"/>
                      </a:cxn>
                      <a:cxn ang="0">
                        <a:pos x="96" y="22"/>
                      </a:cxn>
                      <a:cxn ang="0">
                        <a:pos x="97" y="22"/>
                      </a:cxn>
                    </a:cxnLst>
                    <a:rect l="0" t="0" r="r" b="b"/>
                    <a:pathLst>
                      <a:path w="97" h="22">
                        <a:moveTo>
                          <a:pt x="97" y="22"/>
                        </a:moveTo>
                        <a:lnTo>
                          <a:pt x="91" y="16"/>
                        </a:lnTo>
                        <a:lnTo>
                          <a:pt x="81" y="8"/>
                        </a:lnTo>
                        <a:lnTo>
                          <a:pt x="73" y="3"/>
                        </a:lnTo>
                        <a:lnTo>
                          <a:pt x="65" y="2"/>
                        </a:lnTo>
                        <a:lnTo>
                          <a:pt x="56" y="1"/>
                        </a:lnTo>
                        <a:lnTo>
                          <a:pt x="45" y="1"/>
                        </a:lnTo>
                        <a:lnTo>
                          <a:pt x="39" y="0"/>
                        </a:lnTo>
                        <a:lnTo>
                          <a:pt x="31" y="1"/>
                        </a:lnTo>
                        <a:lnTo>
                          <a:pt x="23" y="3"/>
                        </a:lnTo>
                        <a:lnTo>
                          <a:pt x="8" y="7"/>
                        </a:lnTo>
                        <a:lnTo>
                          <a:pt x="1" y="9"/>
                        </a:lnTo>
                        <a:lnTo>
                          <a:pt x="0" y="10"/>
                        </a:lnTo>
                        <a:lnTo>
                          <a:pt x="0" y="11"/>
                        </a:lnTo>
                        <a:lnTo>
                          <a:pt x="0" y="13"/>
                        </a:lnTo>
                        <a:lnTo>
                          <a:pt x="2" y="16"/>
                        </a:lnTo>
                        <a:lnTo>
                          <a:pt x="3" y="16"/>
                        </a:lnTo>
                        <a:lnTo>
                          <a:pt x="5" y="16"/>
                        </a:lnTo>
                        <a:lnTo>
                          <a:pt x="11" y="16"/>
                        </a:lnTo>
                        <a:lnTo>
                          <a:pt x="22" y="14"/>
                        </a:lnTo>
                        <a:lnTo>
                          <a:pt x="34" y="11"/>
                        </a:lnTo>
                        <a:lnTo>
                          <a:pt x="37" y="10"/>
                        </a:lnTo>
                        <a:lnTo>
                          <a:pt x="38" y="10"/>
                        </a:lnTo>
                        <a:lnTo>
                          <a:pt x="40" y="10"/>
                        </a:lnTo>
                        <a:lnTo>
                          <a:pt x="43" y="10"/>
                        </a:lnTo>
                        <a:lnTo>
                          <a:pt x="44" y="9"/>
                        </a:lnTo>
                        <a:lnTo>
                          <a:pt x="45" y="10"/>
                        </a:lnTo>
                        <a:lnTo>
                          <a:pt x="47" y="10"/>
                        </a:lnTo>
                        <a:lnTo>
                          <a:pt x="54" y="11"/>
                        </a:lnTo>
                        <a:lnTo>
                          <a:pt x="67" y="13"/>
                        </a:lnTo>
                        <a:lnTo>
                          <a:pt x="72" y="11"/>
                        </a:lnTo>
                        <a:lnTo>
                          <a:pt x="76" y="14"/>
                        </a:lnTo>
                        <a:lnTo>
                          <a:pt x="83" y="17"/>
                        </a:lnTo>
                        <a:lnTo>
                          <a:pt x="90" y="19"/>
                        </a:lnTo>
                        <a:lnTo>
                          <a:pt x="92" y="19"/>
                        </a:lnTo>
                        <a:lnTo>
                          <a:pt x="95" y="22"/>
                        </a:lnTo>
                        <a:lnTo>
                          <a:pt x="97" y="22"/>
                        </a:lnTo>
                        <a:lnTo>
                          <a:pt x="96" y="22"/>
                        </a:lnTo>
                        <a:lnTo>
                          <a:pt x="97" y="22"/>
                        </a:lnTo>
                        <a:lnTo>
                          <a:pt x="96" y="22"/>
                        </a:lnTo>
                        <a:lnTo>
                          <a:pt x="97" y="22"/>
                        </a:lnTo>
                      </a:path>
                    </a:pathLst>
                  </a:custGeom>
                  <a:solidFill>
                    <a:srgbClr val="FF5FFF"/>
                  </a:solidFill>
                  <a:ln w="9525" cmpd="sng">
                    <a:noFill/>
                    <a:prstDash val="solid"/>
                    <a:round/>
                    <a:headEnd/>
                    <a:tailEnd/>
                  </a:ln>
                </p:spPr>
                <p:txBody>
                  <a:bodyPr/>
                  <a:lstStyle/>
                  <a:p>
                    <a:endParaRPr lang="en-US"/>
                  </a:p>
                </p:txBody>
              </p:sp>
              <p:sp>
                <p:nvSpPr>
                  <p:cNvPr id="525" name="Freeform 749"/>
                  <p:cNvSpPr>
                    <a:spLocks/>
                  </p:cNvSpPr>
                  <p:nvPr/>
                </p:nvSpPr>
                <p:spPr bwMode="auto">
                  <a:xfrm>
                    <a:off x="4922" y="638"/>
                    <a:ext cx="7" cy="89"/>
                  </a:xfrm>
                  <a:custGeom>
                    <a:avLst/>
                    <a:gdLst/>
                    <a:ahLst/>
                    <a:cxnLst>
                      <a:cxn ang="0">
                        <a:pos x="7" y="0"/>
                      </a:cxn>
                      <a:cxn ang="0">
                        <a:pos x="6" y="4"/>
                      </a:cxn>
                      <a:cxn ang="0">
                        <a:pos x="6" y="10"/>
                      </a:cxn>
                      <a:cxn ang="0">
                        <a:pos x="5" y="15"/>
                      </a:cxn>
                      <a:cxn ang="0">
                        <a:pos x="5" y="16"/>
                      </a:cxn>
                      <a:cxn ang="0">
                        <a:pos x="2" y="23"/>
                      </a:cxn>
                      <a:cxn ang="0">
                        <a:pos x="0" y="35"/>
                      </a:cxn>
                      <a:cxn ang="0">
                        <a:pos x="1" y="47"/>
                      </a:cxn>
                      <a:cxn ang="0">
                        <a:pos x="6" y="72"/>
                      </a:cxn>
                      <a:cxn ang="0">
                        <a:pos x="7" y="89"/>
                      </a:cxn>
                    </a:cxnLst>
                    <a:rect l="0" t="0" r="r" b="b"/>
                    <a:pathLst>
                      <a:path w="7" h="89">
                        <a:moveTo>
                          <a:pt x="7" y="0"/>
                        </a:moveTo>
                        <a:lnTo>
                          <a:pt x="6" y="4"/>
                        </a:lnTo>
                        <a:lnTo>
                          <a:pt x="6" y="10"/>
                        </a:lnTo>
                        <a:lnTo>
                          <a:pt x="5" y="15"/>
                        </a:lnTo>
                        <a:lnTo>
                          <a:pt x="5" y="16"/>
                        </a:lnTo>
                        <a:lnTo>
                          <a:pt x="2" y="23"/>
                        </a:lnTo>
                        <a:lnTo>
                          <a:pt x="0" y="35"/>
                        </a:lnTo>
                        <a:lnTo>
                          <a:pt x="1" y="47"/>
                        </a:lnTo>
                        <a:lnTo>
                          <a:pt x="6" y="72"/>
                        </a:lnTo>
                        <a:lnTo>
                          <a:pt x="7" y="89"/>
                        </a:lnTo>
                      </a:path>
                    </a:pathLst>
                  </a:custGeom>
                  <a:solidFill>
                    <a:srgbClr val="FF5FFF"/>
                  </a:solidFill>
                  <a:ln w="9525" cmpd="sng">
                    <a:noFill/>
                    <a:prstDash val="solid"/>
                    <a:round/>
                    <a:headEnd/>
                    <a:tailEnd/>
                  </a:ln>
                </p:spPr>
                <p:txBody>
                  <a:bodyPr/>
                  <a:lstStyle/>
                  <a:p>
                    <a:endParaRPr lang="en-US"/>
                  </a:p>
                </p:txBody>
              </p:sp>
              <p:sp>
                <p:nvSpPr>
                  <p:cNvPr id="526" name="Freeform 750"/>
                  <p:cNvSpPr>
                    <a:spLocks/>
                  </p:cNvSpPr>
                  <p:nvPr/>
                </p:nvSpPr>
                <p:spPr bwMode="auto">
                  <a:xfrm>
                    <a:off x="4931" y="640"/>
                    <a:ext cx="26" cy="27"/>
                  </a:xfrm>
                  <a:custGeom>
                    <a:avLst/>
                    <a:gdLst/>
                    <a:ahLst/>
                    <a:cxnLst>
                      <a:cxn ang="0">
                        <a:pos x="26" y="27"/>
                      </a:cxn>
                      <a:cxn ang="0">
                        <a:pos x="25" y="25"/>
                      </a:cxn>
                      <a:cxn ang="0">
                        <a:pos x="25" y="19"/>
                      </a:cxn>
                      <a:cxn ang="0">
                        <a:pos x="23" y="7"/>
                      </a:cxn>
                      <a:cxn ang="0">
                        <a:pos x="21" y="3"/>
                      </a:cxn>
                      <a:cxn ang="0">
                        <a:pos x="16" y="1"/>
                      </a:cxn>
                      <a:cxn ang="0">
                        <a:pos x="14" y="0"/>
                      </a:cxn>
                      <a:cxn ang="0">
                        <a:pos x="11" y="1"/>
                      </a:cxn>
                      <a:cxn ang="0">
                        <a:pos x="10" y="2"/>
                      </a:cxn>
                      <a:cxn ang="0">
                        <a:pos x="6" y="5"/>
                      </a:cxn>
                      <a:cxn ang="0">
                        <a:pos x="4" y="9"/>
                      </a:cxn>
                      <a:cxn ang="0">
                        <a:pos x="0" y="17"/>
                      </a:cxn>
                      <a:cxn ang="0">
                        <a:pos x="0" y="18"/>
                      </a:cxn>
                    </a:cxnLst>
                    <a:rect l="0" t="0" r="r" b="b"/>
                    <a:pathLst>
                      <a:path w="26" h="27">
                        <a:moveTo>
                          <a:pt x="26" y="27"/>
                        </a:moveTo>
                        <a:lnTo>
                          <a:pt x="25" y="25"/>
                        </a:lnTo>
                        <a:lnTo>
                          <a:pt x="25" y="19"/>
                        </a:lnTo>
                        <a:lnTo>
                          <a:pt x="23" y="7"/>
                        </a:lnTo>
                        <a:lnTo>
                          <a:pt x="21" y="3"/>
                        </a:lnTo>
                        <a:lnTo>
                          <a:pt x="16" y="1"/>
                        </a:lnTo>
                        <a:lnTo>
                          <a:pt x="14" y="0"/>
                        </a:lnTo>
                        <a:lnTo>
                          <a:pt x="11" y="1"/>
                        </a:lnTo>
                        <a:lnTo>
                          <a:pt x="10" y="2"/>
                        </a:lnTo>
                        <a:lnTo>
                          <a:pt x="6" y="5"/>
                        </a:lnTo>
                        <a:lnTo>
                          <a:pt x="4" y="9"/>
                        </a:lnTo>
                        <a:lnTo>
                          <a:pt x="0" y="17"/>
                        </a:lnTo>
                        <a:lnTo>
                          <a:pt x="0" y="18"/>
                        </a:lnTo>
                      </a:path>
                    </a:pathLst>
                  </a:custGeom>
                  <a:solidFill>
                    <a:srgbClr val="FF5FFF"/>
                  </a:solidFill>
                  <a:ln w="9525" cmpd="sng">
                    <a:noFill/>
                    <a:prstDash val="solid"/>
                    <a:round/>
                    <a:headEnd/>
                    <a:tailEnd/>
                  </a:ln>
                </p:spPr>
                <p:txBody>
                  <a:bodyPr/>
                  <a:lstStyle/>
                  <a:p>
                    <a:endParaRPr lang="en-US"/>
                  </a:p>
                </p:txBody>
              </p:sp>
              <p:sp>
                <p:nvSpPr>
                  <p:cNvPr id="527" name="Freeform 751"/>
                  <p:cNvSpPr>
                    <a:spLocks/>
                  </p:cNvSpPr>
                  <p:nvPr/>
                </p:nvSpPr>
                <p:spPr bwMode="auto">
                  <a:xfrm>
                    <a:off x="4926" y="660"/>
                    <a:ext cx="18" cy="44"/>
                  </a:xfrm>
                  <a:custGeom>
                    <a:avLst/>
                    <a:gdLst/>
                    <a:ahLst/>
                    <a:cxnLst>
                      <a:cxn ang="0">
                        <a:pos x="2" y="6"/>
                      </a:cxn>
                      <a:cxn ang="0">
                        <a:pos x="1" y="8"/>
                      </a:cxn>
                      <a:cxn ang="0">
                        <a:pos x="1" y="10"/>
                      </a:cxn>
                      <a:cxn ang="0">
                        <a:pos x="0" y="16"/>
                      </a:cxn>
                      <a:cxn ang="0">
                        <a:pos x="1" y="19"/>
                      </a:cxn>
                      <a:cxn ang="0">
                        <a:pos x="2" y="19"/>
                      </a:cxn>
                      <a:cxn ang="0">
                        <a:pos x="3" y="22"/>
                      </a:cxn>
                      <a:cxn ang="0">
                        <a:pos x="6" y="25"/>
                      </a:cxn>
                      <a:cxn ang="0">
                        <a:pos x="10" y="34"/>
                      </a:cxn>
                      <a:cxn ang="0">
                        <a:pos x="11" y="43"/>
                      </a:cxn>
                      <a:cxn ang="0">
                        <a:pos x="11" y="44"/>
                      </a:cxn>
                      <a:cxn ang="0">
                        <a:pos x="12" y="42"/>
                      </a:cxn>
                      <a:cxn ang="0">
                        <a:pos x="14" y="36"/>
                      </a:cxn>
                      <a:cxn ang="0">
                        <a:pos x="18" y="24"/>
                      </a:cxn>
                      <a:cxn ang="0">
                        <a:pos x="16" y="13"/>
                      </a:cxn>
                      <a:cxn ang="0">
                        <a:pos x="15" y="9"/>
                      </a:cxn>
                      <a:cxn ang="0">
                        <a:pos x="12" y="5"/>
                      </a:cxn>
                      <a:cxn ang="0">
                        <a:pos x="11" y="2"/>
                      </a:cxn>
                      <a:cxn ang="0">
                        <a:pos x="9" y="1"/>
                      </a:cxn>
                      <a:cxn ang="0">
                        <a:pos x="6" y="1"/>
                      </a:cxn>
                      <a:cxn ang="0">
                        <a:pos x="5" y="0"/>
                      </a:cxn>
                      <a:cxn ang="0">
                        <a:pos x="4" y="1"/>
                      </a:cxn>
                      <a:cxn ang="0">
                        <a:pos x="3" y="5"/>
                      </a:cxn>
                      <a:cxn ang="0">
                        <a:pos x="2" y="6"/>
                      </a:cxn>
                      <a:cxn ang="0">
                        <a:pos x="2" y="6"/>
                      </a:cxn>
                      <a:cxn ang="0">
                        <a:pos x="1" y="6"/>
                      </a:cxn>
                      <a:cxn ang="0">
                        <a:pos x="2" y="6"/>
                      </a:cxn>
                      <a:cxn ang="0">
                        <a:pos x="1" y="6"/>
                      </a:cxn>
                      <a:cxn ang="0">
                        <a:pos x="2" y="6"/>
                      </a:cxn>
                      <a:cxn ang="0">
                        <a:pos x="2" y="6"/>
                      </a:cxn>
                    </a:cxnLst>
                    <a:rect l="0" t="0" r="r" b="b"/>
                    <a:pathLst>
                      <a:path w="18" h="44">
                        <a:moveTo>
                          <a:pt x="2" y="6"/>
                        </a:moveTo>
                        <a:lnTo>
                          <a:pt x="1" y="8"/>
                        </a:lnTo>
                        <a:lnTo>
                          <a:pt x="1" y="10"/>
                        </a:lnTo>
                        <a:lnTo>
                          <a:pt x="0" y="16"/>
                        </a:lnTo>
                        <a:lnTo>
                          <a:pt x="1" y="19"/>
                        </a:lnTo>
                        <a:lnTo>
                          <a:pt x="2" y="19"/>
                        </a:lnTo>
                        <a:lnTo>
                          <a:pt x="3" y="22"/>
                        </a:lnTo>
                        <a:lnTo>
                          <a:pt x="6" y="25"/>
                        </a:lnTo>
                        <a:lnTo>
                          <a:pt x="10" y="34"/>
                        </a:lnTo>
                        <a:lnTo>
                          <a:pt x="11" y="43"/>
                        </a:lnTo>
                        <a:lnTo>
                          <a:pt x="11" y="44"/>
                        </a:lnTo>
                        <a:lnTo>
                          <a:pt x="12" y="42"/>
                        </a:lnTo>
                        <a:lnTo>
                          <a:pt x="14" y="36"/>
                        </a:lnTo>
                        <a:lnTo>
                          <a:pt x="18" y="24"/>
                        </a:lnTo>
                        <a:lnTo>
                          <a:pt x="16" y="13"/>
                        </a:lnTo>
                        <a:lnTo>
                          <a:pt x="15" y="9"/>
                        </a:lnTo>
                        <a:lnTo>
                          <a:pt x="12" y="5"/>
                        </a:lnTo>
                        <a:lnTo>
                          <a:pt x="11" y="2"/>
                        </a:lnTo>
                        <a:lnTo>
                          <a:pt x="9" y="1"/>
                        </a:lnTo>
                        <a:lnTo>
                          <a:pt x="6" y="1"/>
                        </a:lnTo>
                        <a:lnTo>
                          <a:pt x="5" y="0"/>
                        </a:lnTo>
                        <a:lnTo>
                          <a:pt x="4" y="1"/>
                        </a:lnTo>
                        <a:lnTo>
                          <a:pt x="3" y="5"/>
                        </a:lnTo>
                        <a:lnTo>
                          <a:pt x="2" y="6"/>
                        </a:lnTo>
                        <a:lnTo>
                          <a:pt x="2" y="6"/>
                        </a:lnTo>
                        <a:lnTo>
                          <a:pt x="1" y="6"/>
                        </a:lnTo>
                        <a:lnTo>
                          <a:pt x="2" y="6"/>
                        </a:lnTo>
                        <a:lnTo>
                          <a:pt x="1" y="6"/>
                        </a:lnTo>
                        <a:lnTo>
                          <a:pt x="2" y="6"/>
                        </a:lnTo>
                        <a:lnTo>
                          <a:pt x="2" y="6"/>
                        </a:lnTo>
                        <a:close/>
                      </a:path>
                    </a:pathLst>
                  </a:custGeom>
                  <a:solidFill>
                    <a:srgbClr val="FF5FFF"/>
                  </a:solidFill>
                  <a:ln w="9525" cmpd="sng">
                    <a:noFill/>
                    <a:round/>
                    <a:headEnd/>
                    <a:tailEnd/>
                  </a:ln>
                </p:spPr>
                <p:txBody>
                  <a:bodyPr/>
                  <a:lstStyle/>
                  <a:p>
                    <a:endParaRPr lang="en-US"/>
                  </a:p>
                </p:txBody>
              </p:sp>
              <p:sp>
                <p:nvSpPr>
                  <p:cNvPr id="528" name="Freeform 752"/>
                  <p:cNvSpPr>
                    <a:spLocks/>
                  </p:cNvSpPr>
                  <p:nvPr/>
                </p:nvSpPr>
                <p:spPr bwMode="auto">
                  <a:xfrm>
                    <a:off x="4926" y="660"/>
                    <a:ext cx="18" cy="44"/>
                  </a:xfrm>
                  <a:custGeom>
                    <a:avLst/>
                    <a:gdLst/>
                    <a:ahLst/>
                    <a:cxnLst>
                      <a:cxn ang="0">
                        <a:pos x="2" y="6"/>
                      </a:cxn>
                      <a:cxn ang="0">
                        <a:pos x="1" y="8"/>
                      </a:cxn>
                      <a:cxn ang="0">
                        <a:pos x="1" y="10"/>
                      </a:cxn>
                      <a:cxn ang="0">
                        <a:pos x="0" y="16"/>
                      </a:cxn>
                      <a:cxn ang="0">
                        <a:pos x="1" y="19"/>
                      </a:cxn>
                      <a:cxn ang="0">
                        <a:pos x="2" y="19"/>
                      </a:cxn>
                      <a:cxn ang="0">
                        <a:pos x="3" y="22"/>
                      </a:cxn>
                      <a:cxn ang="0">
                        <a:pos x="6" y="25"/>
                      </a:cxn>
                      <a:cxn ang="0">
                        <a:pos x="10" y="34"/>
                      </a:cxn>
                      <a:cxn ang="0">
                        <a:pos x="11" y="43"/>
                      </a:cxn>
                      <a:cxn ang="0">
                        <a:pos x="11" y="44"/>
                      </a:cxn>
                      <a:cxn ang="0">
                        <a:pos x="12" y="42"/>
                      </a:cxn>
                      <a:cxn ang="0">
                        <a:pos x="14" y="36"/>
                      </a:cxn>
                      <a:cxn ang="0">
                        <a:pos x="18" y="24"/>
                      </a:cxn>
                      <a:cxn ang="0">
                        <a:pos x="16" y="13"/>
                      </a:cxn>
                      <a:cxn ang="0">
                        <a:pos x="15" y="9"/>
                      </a:cxn>
                      <a:cxn ang="0">
                        <a:pos x="12" y="5"/>
                      </a:cxn>
                      <a:cxn ang="0">
                        <a:pos x="11" y="2"/>
                      </a:cxn>
                      <a:cxn ang="0">
                        <a:pos x="9" y="1"/>
                      </a:cxn>
                      <a:cxn ang="0">
                        <a:pos x="6" y="1"/>
                      </a:cxn>
                      <a:cxn ang="0">
                        <a:pos x="5" y="0"/>
                      </a:cxn>
                      <a:cxn ang="0">
                        <a:pos x="4" y="1"/>
                      </a:cxn>
                      <a:cxn ang="0">
                        <a:pos x="3" y="5"/>
                      </a:cxn>
                      <a:cxn ang="0">
                        <a:pos x="2" y="6"/>
                      </a:cxn>
                      <a:cxn ang="0">
                        <a:pos x="2" y="6"/>
                      </a:cxn>
                      <a:cxn ang="0">
                        <a:pos x="1" y="6"/>
                      </a:cxn>
                      <a:cxn ang="0">
                        <a:pos x="2" y="6"/>
                      </a:cxn>
                      <a:cxn ang="0">
                        <a:pos x="1" y="6"/>
                      </a:cxn>
                      <a:cxn ang="0">
                        <a:pos x="2" y="6"/>
                      </a:cxn>
                    </a:cxnLst>
                    <a:rect l="0" t="0" r="r" b="b"/>
                    <a:pathLst>
                      <a:path w="18" h="44">
                        <a:moveTo>
                          <a:pt x="2" y="6"/>
                        </a:moveTo>
                        <a:lnTo>
                          <a:pt x="1" y="8"/>
                        </a:lnTo>
                        <a:lnTo>
                          <a:pt x="1" y="10"/>
                        </a:lnTo>
                        <a:lnTo>
                          <a:pt x="0" y="16"/>
                        </a:lnTo>
                        <a:lnTo>
                          <a:pt x="1" y="19"/>
                        </a:lnTo>
                        <a:lnTo>
                          <a:pt x="2" y="19"/>
                        </a:lnTo>
                        <a:lnTo>
                          <a:pt x="3" y="22"/>
                        </a:lnTo>
                        <a:lnTo>
                          <a:pt x="6" y="25"/>
                        </a:lnTo>
                        <a:lnTo>
                          <a:pt x="10" y="34"/>
                        </a:lnTo>
                        <a:lnTo>
                          <a:pt x="11" y="43"/>
                        </a:lnTo>
                        <a:lnTo>
                          <a:pt x="11" y="44"/>
                        </a:lnTo>
                        <a:lnTo>
                          <a:pt x="12" y="42"/>
                        </a:lnTo>
                        <a:lnTo>
                          <a:pt x="14" y="36"/>
                        </a:lnTo>
                        <a:lnTo>
                          <a:pt x="18" y="24"/>
                        </a:lnTo>
                        <a:lnTo>
                          <a:pt x="16" y="13"/>
                        </a:lnTo>
                        <a:lnTo>
                          <a:pt x="15" y="9"/>
                        </a:lnTo>
                        <a:lnTo>
                          <a:pt x="12" y="5"/>
                        </a:lnTo>
                        <a:lnTo>
                          <a:pt x="11" y="2"/>
                        </a:lnTo>
                        <a:lnTo>
                          <a:pt x="9" y="1"/>
                        </a:lnTo>
                        <a:lnTo>
                          <a:pt x="6" y="1"/>
                        </a:lnTo>
                        <a:lnTo>
                          <a:pt x="5" y="0"/>
                        </a:lnTo>
                        <a:lnTo>
                          <a:pt x="4" y="1"/>
                        </a:lnTo>
                        <a:lnTo>
                          <a:pt x="3" y="5"/>
                        </a:lnTo>
                        <a:lnTo>
                          <a:pt x="2" y="6"/>
                        </a:lnTo>
                        <a:lnTo>
                          <a:pt x="2" y="6"/>
                        </a:lnTo>
                        <a:lnTo>
                          <a:pt x="1" y="6"/>
                        </a:lnTo>
                        <a:lnTo>
                          <a:pt x="2" y="6"/>
                        </a:lnTo>
                        <a:lnTo>
                          <a:pt x="1" y="6"/>
                        </a:lnTo>
                        <a:lnTo>
                          <a:pt x="2" y="6"/>
                        </a:lnTo>
                      </a:path>
                    </a:pathLst>
                  </a:custGeom>
                  <a:solidFill>
                    <a:srgbClr val="FF5FFF"/>
                  </a:solidFill>
                  <a:ln w="9525" cmpd="sng">
                    <a:noFill/>
                    <a:prstDash val="solid"/>
                    <a:round/>
                    <a:headEnd/>
                    <a:tailEnd/>
                  </a:ln>
                </p:spPr>
                <p:txBody>
                  <a:bodyPr/>
                  <a:lstStyle/>
                  <a:p>
                    <a:endParaRPr lang="en-US"/>
                  </a:p>
                </p:txBody>
              </p:sp>
              <p:sp>
                <p:nvSpPr>
                  <p:cNvPr id="529" name="Freeform 753"/>
                  <p:cNvSpPr>
                    <a:spLocks/>
                  </p:cNvSpPr>
                  <p:nvPr/>
                </p:nvSpPr>
                <p:spPr bwMode="auto">
                  <a:xfrm>
                    <a:off x="4935" y="660"/>
                    <a:ext cx="7" cy="43"/>
                  </a:xfrm>
                  <a:custGeom>
                    <a:avLst/>
                    <a:gdLst/>
                    <a:ahLst/>
                    <a:cxnLst>
                      <a:cxn ang="0">
                        <a:pos x="0" y="0"/>
                      </a:cxn>
                      <a:cxn ang="0">
                        <a:pos x="2" y="4"/>
                      </a:cxn>
                      <a:cxn ang="0">
                        <a:pos x="4" y="6"/>
                      </a:cxn>
                      <a:cxn ang="0">
                        <a:pos x="5" y="9"/>
                      </a:cxn>
                      <a:cxn ang="0">
                        <a:pos x="7" y="17"/>
                      </a:cxn>
                      <a:cxn ang="0">
                        <a:pos x="7" y="25"/>
                      </a:cxn>
                      <a:cxn ang="0">
                        <a:pos x="5" y="33"/>
                      </a:cxn>
                      <a:cxn ang="0">
                        <a:pos x="2" y="41"/>
                      </a:cxn>
                      <a:cxn ang="0">
                        <a:pos x="1" y="43"/>
                      </a:cxn>
                    </a:cxnLst>
                    <a:rect l="0" t="0" r="r" b="b"/>
                    <a:pathLst>
                      <a:path w="7" h="43">
                        <a:moveTo>
                          <a:pt x="0" y="0"/>
                        </a:moveTo>
                        <a:lnTo>
                          <a:pt x="2" y="4"/>
                        </a:lnTo>
                        <a:lnTo>
                          <a:pt x="4" y="6"/>
                        </a:lnTo>
                        <a:lnTo>
                          <a:pt x="5" y="9"/>
                        </a:lnTo>
                        <a:lnTo>
                          <a:pt x="7" y="17"/>
                        </a:lnTo>
                        <a:lnTo>
                          <a:pt x="7" y="25"/>
                        </a:lnTo>
                        <a:lnTo>
                          <a:pt x="5" y="33"/>
                        </a:lnTo>
                        <a:lnTo>
                          <a:pt x="2" y="41"/>
                        </a:lnTo>
                        <a:lnTo>
                          <a:pt x="1" y="43"/>
                        </a:lnTo>
                      </a:path>
                    </a:pathLst>
                  </a:custGeom>
                  <a:solidFill>
                    <a:srgbClr val="FF5FFF"/>
                  </a:solidFill>
                  <a:ln w="9525" cmpd="sng">
                    <a:noFill/>
                    <a:prstDash val="solid"/>
                    <a:round/>
                    <a:headEnd/>
                    <a:tailEnd/>
                  </a:ln>
                </p:spPr>
                <p:txBody>
                  <a:bodyPr/>
                  <a:lstStyle/>
                  <a:p>
                    <a:endParaRPr lang="en-US"/>
                  </a:p>
                </p:txBody>
              </p:sp>
              <p:sp>
                <p:nvSpPr>
                  <p:cNvPr id="530" name="Freeform 754"/>
                  <p:cNvSpPr>
                    <a:spLocks/>
                  </p:cNvSpPr>
                  <p:nvPr/>
                </p:nvSpPr>
                <p:spPr bwMode="auto">
                  <a:xfrm>
                    <a:off x="4947" y="648"/>
                    <a:ext cx="7" cy="47"/>
                  </a:xfrm>
                  <a:custGeom>
                    <a:avLst/>
                    <a:gdLst/>
                    <a:ahLst/>
                    <a:cxnLst>
                      <a:cxn ang="0">
                        <a:pos x="5" y="0"/>
                      </a:cxn>
                      <a:cxn ang="0">
                        <a:pos x="3" y="2"/>
                      </a:cxn>
                      <a:cxn ang="0">
                        <a:pos x="5" y="6"/>
                      </a:cxn>
                      <a:cxn ang="0">
                        <a:pos x="6" y="14"/>
                      </a:cxn>
                      <a:cxn ang="0">
                        <a:pos x="7" y="23"/>
                      </a:cxn>
                      <a:cxn ang="0">
                        <a:pos x="7" y="25"/>
                      </a:cxn>
                      <a:cxn ang="0">
                        <a:pos x="6" y="31"/>
                      </a:cxn>
                      <a:cxn ang="0">
                        <a:pos x="5" y="39"/>
                      </a:cxn>
                      <a:cxn ang="0">
                        <a:pos x="1" y="46"/>
                      </a:cxn>
                      <a:cxn ang="0">
                        <a:pos x="0" y="47"/>
                      </a:cxn>
                    </a:cxnLst>
                    <a:rect l="0" t="0" r="r" b="b"/>
                    <a:pathLst>
                      <a:path w="7" h="47">
                        <a:moveTo>
                          <a:pt x="5" y="0"/>
                        </a:moveTo>
                        <a:lnTo>
                          <a:pt x="3" y="2"/>
                        </a:lnTo>
                        <a:lnTo>
                          <a:pt x="5" y="6"/>
                        </a:lnTo>
                        <a:lnTo>
                          <a:pt x="6" y="14"/>
                        </a:lnTo>
                        <a:lnTo>
                          <a:pt x="7" y="23"/>
                        </a:lnTo>
                        <a:lnTo>
                          <a:pt x="7" y="25"/>
                        </a:lnTo>
                        <a:lnTo>
                          <a:pt x="6" y="31"/>
                        </a:lnTo>
                        <a:lnTo>
                          <a:pt x="5" y="39"/>
                        </a:lnTo>
                        <a:lnTo>
                          <a:pt x="1" y="46"/>
                        </a:lnTo>
                        <a:lnTo>
                          <a:pt x="0" y="47"/>
                        </a:lnTo>
                      </a:path>
                    </a:pathLst>
                  </a:custGeom>
                  <a:solidFill>
                    <a:srgbClr val="FF5FFF"/>
                  </a:solidFill>
                  <a:ln w="9525" cmpd="sng">
                    <a:noFill/>
                    <a:prstDash val="solid"/>
                    <a:round/>
                    <a:headEnd/>
                    <a:tailEnd/>
                  </a:ln>
                </p:spPr>
                <p:txBody>
                  <a:bodyPr/>
                  <a:lstStyle/>
                  <a:p>
                    <a:endParaRPr lang="en-US"/>
                  </a:p>
                </p:txBody>
              </p:sp>
              <p:sp>
                <p:nvSpPr>
                  <p:cNvPr id="531" name="Freeform 755"/>
                  <p:cNvSpPr>
                    <a:spLocks/>
                  </p:cNvSpPr>
                  <p:nvPr/>
                </p:nvSpPr>
                <p:spPr bwMode="auto">
                  <a:xfrm>
                    <a:off x="4855" y="643"/>
                    <a:ext cx="5" cy="6"/>
                  </a:xfrm>
                  <a:custGeom>
                    <a:avLst/>
                    <a:gdLst/>
                    <a:ahLst/>
                    <a:cxnLst>
                      <a:cxn ang="0">
                        <a:pos x="2" y="0"/>
                      </a:cxn>
                      <a:cxn ang="0">
                        <a:pos x="0" y="2"/>
                      </a:cxn>
                      <a:cxn ang="0">
                        <a:pos x="0" y="4"/>
                      </a:cxn>
                      <a:cxn ang="0">
                        <a:pos x="0" y="5"/>
                      </a:cxn>
                      <a:cxn ang="0">
                        <a:pos x="2" y="5"/>
                      </a:cxn>
                      <a:cxn ang="0">
                        <a:pos x="3" y="6"/>
                      </a:cxn>
                      <a:cxn ang="0">
                        <a:pos x="4" y="6"/>
                      </a:cxn>
                      <a:cxn ang="0">
                        <a:pos x="4" y="5"/>
                      </a:cxn>
                      <a:cxn ang="0">
                        <a:pos x="5" y="2"/>
                      </a:cxn>
                      <a:cxn ang="0">
                        <a:pos x="4" y="1"/>
                      </a:cxn>
                      <a:cxn ang="0">
                        <a:pos x="4" y="0"/>
                      </a:cxn>
                      <a:cxn ang="0">
                        <a:pos x="3" y="0"/>
                      </a:cxn>
                      <a:cxn ang="0">
                        <a:pos x="2" y="0"/>
                      </a:cxn>
                      <a:cxn ang="0">
                        <a:pos x="2" y="0"/>
                      </a:cxn>
                      <a:cxn ang="0">
                        <a:pos x="0" y="0"/>
                      </a:cxn>
                      <a:cxn ang="0">
                        <a:pos x="2" y="0"/>
                      </a:cxn>
                      <a:cxn ang="0">
                        <a:pos x="0" y="0"/>
                      </a:cxn>
                      <a:cxn ang="0">
                        <a:pos x="2" y="0"/>
                      </a:cxn>
                      <a:cxn ang="0">
                        <a:pos x="2" y="0"/>
                      </a:cxn>
                    </a:cxnLst>
                    <a:rect l="0" t="0" r="r" b="b"/>
                    <a:pathLst>
                      <a:path w="5" h="6">
                        <a:moveTo>
                          <a:pt x="2" y="0"/>
                        </a:moveTo>
                        <a:lnTo>
                          <a:pt x="0" y="2"/>
                        </a:lnTo>
                        <a:lnTo>
                          <a:pt x="0" y="4"/>
                        </a:lnTo>
                        <a:lnTo>
                          <a:pt x="0" y="5"/>
                        </a:lnTo>
                        <a:lnTo>
                          <a:pt x="2" y="5"/>
                        </a:lnTo>
                        <a:lnTo>
                          <a:pt x="3" y="6"/>
                        </a:lnTo>
                        <a:lnTo>
                          <a:pt x="4" y="6"/>
                        </a:lnTo>
                        <a:lnTo>
                          <a:pt x="4" y="5"/>
                        </a:lnTo>
                        <a:lnTo>
                          <a:pt x="5" y="2"/>
                        </a:lnTo>
                        <a:lnTo>
                          <a:pt x="4" y="1"/>
                        </a:lnTo>
                        <a:lnTo>
                          <a:pt x="4" y="0"/>
                        </a:lnTo>
                        <a:lnTo>
                          <a:pt x="3" y="0"/>
                        </a:lnTo>
                        <a:lnTo>
                          <a:pt x="2" y="0"/>
                        </a:lnTo>
                        <a:lnTo>
                          <a:pt x="2" y="0"/>
                        </a:lnTo>
                        <a:lnTo>
                          <a:pt x="0" y="0"/>
                        </a:lnTo>
                        <a:lnTo>
                          <a:pt x="2" y="0"/>
                        </a:lnTo>
                        <a:lnTo>
                          <a:pt x="0" y="0"/>
                        </a:lnTo>
                        <a:lnTo>
                          <a:pt x="2" y="0"/>
                        </a:lnTo>
                        <a:lnTo>
                          <a:pt x="2" y="0"/>
                        </a:lnTo>
                        <a:close/>
                      </a:path>
                    </a:pathLst>
                  </a:custGeom>
                  <a:solidFill>
                    <a:srgbClr val="FF5FFF"/>
                  </a:solidFill>
                  <a:ln w="9525" cmpd="sng">
                    <a:noFill/>
                    <a:round/>
                    <a:headEnd/>
                    <a:tailEnd/>
                  </a:ln>
                </p:spPr>
                <p:txBody>
                  <a:bodyPr/>
                  <a:lstStyle/>
                  <a:p>
                    <a:endParaRPr lang="en-US"/>
                  </a:p>
                </p:txBody>
              </p:sp>
              <p:sp>
                <p:nvSpPr>
                  <p:cNvPr id="532" name="Freeform 756"/>
                  <p:cNvSpPr>
                    <a:spLocks/>
                  </p:cNvSpPr>
                  <p:nvPr/>
                </p:nvSpPr>
                <p:spPr bwMode="auto">
                  <a:xfrm>
                    <a:off x="4855" y="643"/>
                    <a:ext cx="5" cy="6"/>
                  </a:xfrm>
                  <a:custGeom>
                    <a:avLst/>
                    <a:gdLst/>
                    <a:ahLst/>
                    <a:cxnLst>
                      <a:cxn ang="0">
                        <a:pos x="2" y="0"/>
                      </a:cxn>
                      <a:cxn ang="0">
                        <a:pos x="0" y="2"/>
                      </a:cxn>
                      <a:cxn ang="0">
                        <a:pos x="0" y="4"/>
                      </a:cxn>
                      <a:cxn ang="0">
                        <a:pos x="0" y="5"/>
                      </a:cxn>
                      <a:cxn ang="0">
                        <a:pos x="2" y="5"/>
                      </a:cxn>
                      <a:cxn ang="0">
                        <a:pos x="3" y="6"/>
                      </a:cxn>
                      <a:cxn ang="0">
                        <a:pos x="4" y="6"/>
                      </a:cxn>
                      <a:cxn ang="0">
                        <a:pos x="4" y="5"/>
                      </a:cxn>
                      <a:cxn ang="0">
                        <a:pos x="5" y="2"/>
                      </a:cxn>
                      <a:cxn ang="0">
                        <a:pos x="4" y="1"/>
                      </a:cxn>
                      <a:cxn ang="0">
                        <a:pos x="4" y="0"/>
                      </a:cxn>
                      <a:cxn ang="0">
                        <a:pos x="3" y="0"/>
                      </a:cxn>
                      <a:cxn ang="0">
                        <a:pos x="2" y="0"/>
                      </a:cxn>
                      <a:cxn ang="0">
                        <a:pos x="2" y="0"/>
                      </a:cxn>
                      <a:cxn ang="0">
                        <a:pos x="0" y="0"/>
                      </a:cxn>
                      <a:cxn ang="0">
                        <a:pos x="2" y="0"/>
                      </a:cxn>
                      <a:cxn ang="0">
                        <a:pos x="0" y="0"/>
                      </a:cxn>
                      <a:cxn ang="0">
                        <a:pos x="2" y="0"/>
                      </a:cxn>
                    </a:cxnLst>
                    <a:rect l="0" t="0" r="r" b="b"/>
                    <a:pathLst>
                      <a:path w="5" h="6">
                        <a:moveTo>
                          <a:pt x="2" y="0"/>
                        </a:moveTo>
                        <a:lnTo>
                          <a:pt x="0" y="2"/>
                        </a:lnTo>
                        <a:lnTo>
                          <a:pt x="0" y="4"/>
                        </a:lnTo>
                        <a:lnTo>
                          <a:pt x="0" y="5"/>
                        </a:lnTo>
                        <a:lnTo>
                          <a:pt x="2" y="5"/>
                        </a:lnTo>
                        <a:lnTo>
                          <a:pt x="3" y="6"/>
                        </a:lnTo>
                        <a:lnTo>
                          <a:pt x="4" y="6"/>
                        </a:lnTo>
                        <a:lnTo>
                          <a:pt x="4" y="5"/>
                        </a:lnTo>
                        <a:lnTo>
                          <a:pt x="5" y="2"/>
                        </a:lnTo>
                        <a:lnTo>
                          <a:pt x="4" y="1"/>
                        </a:lnTo>
                        <a:lnTo>
                          <a:pt x="4" y="0"/>
                        </a:lnTo>
                        <a:lnTo>
                          <a:pt x="3" y="0"/>
                        </a:lnTo>
                        <a:lnTo>
                          <a:pt x="2" y="0"/>
                        </a:lnTo>
                        <a:lnTo>
                          <a:pt x="2" y="0"/>
                        </a:lnTo>
                        <a:lnTo>
                          <a:pt x="0" y="0"/>
                        </a:lnTo>
                        <a:lnTo>
                          <a:pt x="2" y="0"/>
                        </a:lnTo>
                        <a:lnTo>
                          <a:pt x="0" y="0"/>
                        </a:lnTo>
                        <a:lnTo>
                          <a:pt x="2" y="0"/>
                        </a:lnTo>
                      </a:path>
                    </a:pathLst>
                  </a:custGeom>
                  <a:solidFill>
                    <a:srgbClr val="FF5FFF"/>
                  </a:solidFill>
                  <a:ln w="9525" cmpd="sng">
                    <a:noFill/>
                    <a:prstDash val="solid"/>
                    <a:round/>
                    <a:headEnd/>
                    <a:tailEnd/>
                  </a:ln>
                </p:spPr>
                <p:txBody>
                  <a:bodyPr/>
                  <a:lstStyle/>
                  <a:p>
                    <a:endParaRPr lang="en-US"/>
                  </a:p>
                </p:txBody>
              </p:sp>
              <p:sp>
                <p:nvSpPr>
                  <p:cNvPr id="533" name="Freeform 757"/>
                  <p:cNvSpPr>
                    <a:spLocks/>
                  </p:cNvSpPr>
                  <p:nvPr/>
                </p:nvSpPr>
                <p:spPr bwMode="auto">
                  <a:xfrm>
                    <a:off x="4803" y="633"/>
                    <a:ext cx="9" cy="62"/>
                  </a:xfrm>
                  <a:custGeom>
                    <a:avLst/>
                    <a:gdLst/>
                    <a:ahLst/>
                    <a:cxnLst>
                      <a:cxn ang="0">
                        <a:pos x="5" y="0"/>
                      </a:cxn>
                      <a:cxn ang="0">
                        <a:pos x="3" y="3"/>
                      </a:cxn>
                      <a:cxn ang="0">
                        <a:pos x="2" y="8"/>
                      </a:cxn>
                      <a:cxn ang="0">
                        <a:pos x="0" y="12"/>
                      </a:cxn>
                      <a:cxn ang="0">
                        <a:pos x="2" y="23"/>
                      </a:cxn>
                      <a:cxn ang="0">
                        <a:pos x="3" y="34"/>
                      </a:cxn>
                      <a:cxn ang="0">
                        <a:pos x="8" y="58"/>
                      </a:cxn>
                      <a:cxn ang="0">
                        <a:pos x="9" y="62"/>
                      </a:cxn>
                    </a:cxnLst>
                    <a:rect l="0" t="0" r="r" b="b"/>
                    <a:pathLst>
                      <a:path w="9" h="62">
                        <a:moveTo>
                          <a:pt x="5" y="0"/>
                        </a:moveTo>
                        <a:lnTo>
                          <a:pt x="3" y="3"/>
                        </a:lnTo>
                        <a:lnTo>
                          <a:pt x="2" y="8"/>
                        </a:lnTo>
                        <a:lnTo>
                          <a:pt x="0" y="12"/>
                        </a:lnTo>
                        <a:lnTo>
                          <a:pt x="2" y="23"/>
                        </a:lnTo>
                        <a:lnTo>
                          <a:pt x="3" y="34"/>
                        </a:lnTo>
                        <a:lnTo>
                          <a:pt x="8" y="58"/>
                        </a:lnTo>
                        <a:lnTo>
                          <a:pt x="9" y="62"/>
                        </a:lnTo>
                      </a:path>
                    </a:pathLst>
                  </a:custGeom>
                  <a:solidFill>
                    <a:srgbClr val="FF5FFF"/>
                  </a:solidFill>
                  <a:ln w="9525" cmpd="sng">
                    <a:noFill/>
                    <a:prstDash val="solid"/>
                    <a:round/>
                    <a:headEnd/>
                    <a:tailEnd/>
                  </a:ln>
                </p:spPr>
                <p:txBody>
                  <a:bodyPr/>
                  <a:lstStyle/>
                  <a:p>
                    <a:endParaRPr lang="en-US"/>
                  </a:p>
                </p:txBody>
              </p:sp>
              <p:sp>
                <p:nvSpPr>
                  <p:cNvPr id="534" name="Freeform 758"/>
                  <p:cNvSpPr>
                    <a:spLocks/>
                  </p:cNvSpPr>
                  <p:nvPr/>
                </p:nvSpPr>
                <p:spPr bwMode="auto">
                  <a:xfrm>
                    <a:off x="4794" y="743"/>
                    <a:ext cx="5" cy="23"/>
                  </a:xfrm>
                  <a:custGeom>
                    <a:avLst/>
                    <a:gdLst/>
                    <a:ahLst/>
                    <a:cxnLst>
                      <a:cxn ang="0">
                        <a:pos x="0" y="0"/>
                      </a:cxn>
                      <a:cxn ang="0">
                        <a:pos x="0" y="2"/>
                      </a:cxn>
                      <a:cxn ang="0">
                        <a:pos x="0" y="6"/>
                      </a:cxn>
                      <a:cxn ang="0">
                        <a:pos x="3" y="14"/>
                      </a:cxn>
                      <a:cxn ang="0">
                        <a:pos x="4" y="22"/>
                      </a:cxn>
                      <a:cxn ang="0">
                        <a:pos x="5" y="23"/>
                      </a:cxn>
                    </a:cxnLst>
                    <a:rect l="0" t="0" r="r" b="b"/>
                    <a:pathLst>
                      <a:path w="5" h="23">
                        <a:moveTo>
                          <a:pt x="0" y="0"/>
                        </a:moveTo>
                        <a:lnTo>
                          <a:pt x="0" y="2"/>
                        </a:lnTo>
                        <a:lnTo>
                          <a:pt x="0" y="6"/>
                        </a:lnTo>
                        <a:lnTo>
                          <a:pt x="3" y="14"/>
                        </a:lnTo>
                        <a:lnTo>
                          <a:pt x="4" y="22"/>
                        </a:lnTo>
                        <a:lnTo>
                          <a:pt x="5" y="23"/>
                        </a:lnTo>
                      </a:path>
                    </a:pathLst>
                  </a:custGeom>
                  <a:solidFill>
                    <a:srgbClr val="FF5FFF"/>
                  </a:solidFill>
                  <a:ln w="9525" cmpd="sng">
                    <a:noFill/>
                    <a:prstDash val="solid"/>
                    <a:round/>
                    <a:headEnd/>
                    <a:tailEnd/>
                  </a:ln>
                </p:spPr>
                <p:txBody>
                  <a:bodyPr/>
                  <a:lstStyle/>
                  <a:p>
                    <a:endParaRPr lang="en-US"/>
                  </a:p>
                </p:txBody>
              </p:sp>
              <p:sp>
                <p:nvSpPr>
                  <p:cNvPr id="535" name="Freeform 759"/>
                  <p:cNvSpPr>
                    <a:spLocks/>
                  </p:cNvSpPr>
                  <p:nvPr/>
                </p:nvSpPr>
                <p:spPr bwMode="auto">
                  <a:xfrm>
                    <a:off x="4788" y="771"/>
                    <a:ext cx="55" cy="32"/>
                  </a:xfrm>
                  <a:custGeom>
                    <a:avLst/>
                    <a:gdLst/>
                    <a:ahLst/>
                    <a:cxnLst>
                      <a:cxn ang="0">
                        <a:pos x="1" y="6"/>
                      </a:cxn>
                      <a:cxn ang="0">
                        <a:pos x="2" y="6"/>
                      </a:cxn>
                      <a:cxn ang="0">
                        <a:pos x="4" y="5"/>
                      </a:cxn>
                      <a:cxn ang="0">
                        <a:pos x="10" y="2"/>
                      </a:cxn>
                      <a:cxn ang="0">
                        <a:pos x="17" y="0"/>
                      </a:cxn>
                      <a:cxn ang="0">
                        <a:pos x="19" y="0"/>
                      </a:cxn>
                      <a:cxn ang="0">
                        <a:pos x="21" y="2"/>
                      </a:cxn>
                      <a:cxn ang="0">
                        <a:pos x="22" y="3"/>
                      </a:cxn>
                      <a:cxn ang="0">
                        <a:pos x="26" y="5"/>
                      </a:cxn>
                      <a:cxn ang="0">
                        <a:pos x="29" y="6"/>
                      </a:cxn>
                      <a:cxn ang="0">
                        <a:pos x="30" y="7"/>
                      </a:cxn>
                      <a:cxn ang="0">
                        <a:pos x="31" y="8"/>
                      </a:cxn>
                      <a:cxn ang="0">
                        <a:pos x="32" y="8"/>
                      </a:cxn>
                      <a:cxn ang="0">
                        <a:pos x="38" y="10"/>
                      </a:cxn>
                      <a:cxn ang="0">
                        <a:pos x="47" y="14"/>
                      </a:cxn>
                      <a:cxn ang="0">
                        <a:pos x="54" y="17"/>
                      </a:cxn>
                      <a:cxn ang="0">
                        <a:pos x="55" y="17"/>
                      </a:cxn>
                      <a:cxn ang="0">
                        <a:pos x="54" y="18"/>
                      </a:cxn>
                      <a:cxn ang="0">
                        <a:pos x="53" y="19"/>
                      </a:cxn>
                      <a:cxn ang="0">
                        <a:pos x="48" y="21"/>
                      </a:cxn>
                      <a:cxn ang="0">
                        <a:pos x="36" y="26"/>
                      </a:cxn>
                      <a:cxn ang="0">
                        <a:pos x="23" y="29"/>
                      </a:cxn>
                      <a:cxn ang="0">
                        <a:pos x="21" y="31"/>
                      </a:cxn>
                      <a:cxn ang="0">
                        <a:pos x="17" y="31"/>
                      </a:cxn>
                      <a:cxn ang="0">
                        <a:pos x="9" y="32"/>
                      </a:cxn>
                      <a:cxn ang="0">
                        <a:pos x="2" y="32"/>
                      </a:cxn>
                      <a:cxn ang="0">
                        <a:pos x="1" y="31"/>
                      </a:cxn>
                      <a:cxn ang="0">
                        <a:pos x="1" y="27"/>
                      </a:cxn>
                      <a:cxn ang="0">
                        <a:pos x="0" y="16"/>
                      </a:cxn>
                      <a:cxn ang="0">
                        <a:pos x="0" y="7"/>
                      </a:cxn>
                      <a:cxn ang="0">
                        <a:pos x="1" y="6"/>
                      </a:cxn>
                      <a:cxn ang="0">
                        <a:pos x="0" y="6"/>
                      </a:cxn>
                      <a:cxn ang="0">
                        <a:pos x="1" y="6"/>
                      </a:cxn>
                      <a:cxn ang="0">
                        <a:pos x="0" y="6"/>
                      </a:cxn>
                      <a:cxn ang="0">
                        <a:pos x="1" y="6"/>
                      </a:cxn>
                      <a:cxn ang="0">
                        <a:pos x="1" y="6"/>
                      </a:cxn>
                    </a:cxnLst>
                    <a:rect l="0" t="0" r="r" b="b"/>
                    <a:pathLst>
                      <a:path w="55" h="32">
                        <a:moveTo>
                          <a:pt x="1" y="6"/>
                        </a:moveTo>
                        <a:lnTo>
                          <a:pt x="2" y="6"/>
                        </a:lnTo>
                        <a:lnTo>
                          <a:pt x="4" y="5"/>
                        </a:lnTo>
                        <a:lnTo>
                          <a:pt x="10" y="2"/>
                        </a:lnTo>
                        <a:lnTo>
                          <a:pt x="17" y="0"/>
                        </a:lnTo>
                        <a:lnTo>
                          <a:pt x="19" y="0"/>
                        </a:lnTo>
                        <a:lnTo>
                          <a:pt x="21" y="2"/>
                        </a:lnTo>
                        <a:lnTo>
                          <a:pt x="22" y="3"/>
                        </a:lnTo>
                        <a:lnTo>
                          <a:pt x="26" y="5"/>
                        </a:lnTo>
                        <a:lnTo>
                          <a:pt x="29" y="6"/>
                        </a:lnTo>
                        <a:lnTo>
                          <a:pt x="30" y="7"/>
                        </a:lnTo>
                        <a:lnTo>
                          <a:pt x="31" y="8"/>
                        </a:lnTo>
                        <a:lnTo>
                          <a:pt x="32" y="8"/>
                        </a:lnTo>
                        <a:lnTo>
                          <a:pt x="38" y="10"/>
                        </a:lnTo>
                        <a:lnTo>
                          <a:pt x="47" y="14"/>
                        </a:lnTo>
                        <a:lnTo>
                          <a:pt x="54" y="17"/>
                        </a:lnTo>
                        <a:lnTo>
                          <a:pt x="55" y="17"/>
                        </a:lnTo>
                        <a:lnTo>
                          <a:pt x="54" y="18"/>
                        </a:lnTo>
                        <a:lnTo>
                          <a:pt x="53" y="19"/>
                        </a:lnTo>
                        <a:lnTo>
                          <a:pt x="48" y="21"/>
                        </a:lnTo>
                        <a:lnTo>
                          <a:pt x="36" y="26"/>
                        </a:lnTo>
                        <a:lnTo>
                          <a:pt x="23" y="29"/>
                        </a:lnTo>
                        <a:lnTo>
                          <a:pt x="21" y="31"/>
                        </a:lnTo>
                        <a:lnTo>
                          <a:pt x="17" y="31"/>
                        </a:lnTo>
                        <a:lnTo>
                          <a:pt x="9" y="32"/>
                        </a:lnTo>
                        <a:lnTo>
                          <a:pt x="2" y="32"/>
                        </a:lnTo>
                        <a:lnTo>
                          <a:pt x="1" y="31"/>
                        </a:lnTo>
                        <a:lnTo>
                          <a:pt x="1" y="27"/>
                        </a:lnTo>
                        <a:lnTo>
                          <a:pt x="0" y="16"/>
                        </a:lnTo>
                        <a:lnTo>
                          <a:pt x="0" y="7"/>
                        </a:lnTo>
                        <a:lnTo>
                          <a:pt x="1" y="6"/>
                        </a:lnTo>
                        <a:lnTo>
                          <a:pt x="0" y="6"/>
                        </a:lnTo>
                        <a:lnTo>
                          <a:pt x="1" y="6"/>
                        </a:lnTo>
                        <a:lnTo>
                          <a:pt x="0" y="6"/>
                        </a:lnTo>
                        <a:lnTo>
                          <a:pt x="1" y="6"/>
                        </a:lnTo>
                        <a:lnTo>
                          <a:pt x="1" y="6"/>
                        </a:lnTo>
                        <a:close/>
                      </a:path>
                    </a:pathLst>
                  </a:custGeom>
                  <a:solidFill>
                    <a:srgbClr val="FF5FFF"/>
                  </a:solidFill>
                  <a:ln w="9525" cmpd="sng">
                    <a:noFill/>
                    <a:round/>
                    <a:headEnd/>
                    <a:tailEnd/>
                  </a:ln>
                </p:spPr>
                <p:txBody>
                  <a:bodyPr/>
                  <a:lstStyle/>
                  <a:p>
                    <a:endParaRPr lang="en-US"/>
                  </a:p>
                </p:txBody>
              </p:sp>
              <p:sp>
                <p:nvSpPr>
                  <p:cNvPr id="536" name="Freeform 760"/>
                  <p:cNvSpPr>
                    <a:spLocks/>
                  </p:cNvSpPr>
                  <p:nvPr/>
                </p:nvSpPr>
                <p:spPr bwMode="auto">
                  <a:xfrm>
                    <a:off x="4790" y="786"/>
                    <a:ext cx="48" cy="1"/>
                  </a:xfrm>
                  <a:custGeom>
                    <a:avLst/>
                    <a:gdLst/>
                    <a:ahLst/>
                    <a:cxnLst>
                      <a:cxn ang="0">
                        <a:pos x="48" y="1"/>
                      </a:cxn>
                      <a:cxn ang="0">
                        <a:pos x="45" y="1"/>
                      </a:cxn>
                      <a:cxn ang="0">
                        <a:pos x="41" y="1"/>
                      </a:cxn>
                      <a:cxn ang="0">
                        <a:pos x="29" y="1"/>
                      </a:cxn>
                      <a:cxn ang="0">
                        <a:pos x="19" y="1"/>
                      </a:cxn>
                      <a:cxn ang="0">
                        <a:pos x="17" y="0"/>
                      </a:cxn>
                      <a:cxn ang="0">
                        <a:pos x="15" y="0"/>
                      </a:cxn>
                      <a:cxn ang="0">
                        <a:pos x="12" y="0"/>
                      </a:cxn>
                      <a:cxn ang="0">
                        <a:pos x="7" y="0"/>
                      </a:cxn>
                      <a:cxn ang="0">
                        <a:pos x="1" y="0"/>
                      </a:cxn>
                      <a:cxn ang="0">
                        <a:pos x="0" y="0"/>
                      </a:cxn>
                    </a:cxnLst>
                    <a:rect l="0" t="0" r="r" b="b"/>
                    <a:pathLst>
                      <a:path w="48" h="1">
                        <a:moveTo>
                          <a:pt x="48" y="1"/>
                        </a:moveTo>
                        <a:lnTo>
                          <a:pt x="45" y="1"/>
                        </a:lnTo>
                        <a:lnTo>
                          <a:pt x="41" y="1"/>
                        </a:lnTo>
                        <a:lnTo>
                          <a:pt x="29" y="1"/>
                        </a:lnTo>
                        <a:lnTo>
                          <a:pt x="19" y="1"/>
                        </a:lnTo>
                        <a:lnTo>
                          <a:pt x="17" y="0"/>
                        </a:lnTo>
                        <a:lnTo>
                          <a:pt x="15" y="0"/>
                        </a:lnTo>
                        <a:lnTo>
                          <a:pt x="12" y="0"/>
                        </a:lnTo>
                        <a:lnTo>
                          <a:pt x="7" y="0"/>
                        </a:lnTo>
                        <a:lnTo>
                          <a:pt x="1" y="0"/>
                        </a:lnTo>
                        <a:lnTo>
                          <a:pt x="0" y="0"/>
                        </a:lnTo>
                      </a:path>
                    </a:pathLst>
                  </a:custGeom>
                  <a:solidFill>
                    <a:srgbClr val="FF5FFF"/>
                  </a:solidFill>
                  <a:ln w="9525" cmpd="sng">
                    <a:noFill/>
                    <a:prstDash val="solid"/>
                    <a:round/>
                    <a:headEnd/>
                    <a:tailEnd/>
                  </a:ln>
                </p:spPr>
                <p:txBody>
                  <a:bodyPr/>
                  <a:lstStyle/>
                  <a:p>
                    <a:endParaRPr lang="en-US"/>
                  </a:p>
                </p:txBody>
              </p:sp>
              <p:sp>
                <p:nvSpPr>
                  <p:cNvPr id="537" name="Freeform 761"/>
                  <p:cNvSpPr>
                    <a:spLocks/>
                  </p:cNvSpPr>
                  <p:nvPr/>
                </p:nvSpPr>
                <p:spPr bwMode="auto">
                  <a:xfrm>
                    <a:off x="4789" y="393"/>
                    <a:ext cx="167" cy="247"/>
                  </a:xfrm>
                  <a:custGeom>
                    <a:avLst/>
                    <a:gdLst/>
                    <a:ahLst/>
                    <a:cxnLst>
                      <a:cxn ang="0">
                        <a:pos x="104" y="135"/>
                      </a:cxn>
                      <a:cxn ang="0">
                        <a:pos x="97" y="139"/>
                      </a:cxn>
                      <a:cxn ang="0">
                        <a:pos x="44" y="152"/>
                      </a:cxn>
                      <a:cxn ang="0">
                        <a:pos x="1" y="150"/>
                      </a:cxn>
                      <a:cxn ang="0">
                        <a:pos x="0" y="57"/>
                      </a:cxn>
                      <a:cxn ang="0">
                        <a:pos x="1" y="0"/>
                      </a:cxn>
                      <a:cxn ang="0">
                        <a:pos x="8" y="1"/>
                      </a:cxn>
                      <a:cxn ang="0">
                        <a:pos x="14" y="1"/>
                      </a:cxn>
                      <a:cxn ang="0">
                        <a:pos x="35" y="6"/>
                      </a:cxn>
                      <a:cxn ang="0">
                        <a:pos x="83" y="28"/>
                      </a:cxn>
                      <a:cxn ang="0">
                        <a:pos x="87" y="31"/>
                      </a:cxn>
                      <a:cxn ang="0">
                        <a:pos x="94" y="31"/>
                      </a:cxn>
                      <a:cxn ang="0">
                        <a:pos x="117" y="39"/>
                      </a:cxn>
                      <a:cxn ang="0">
                        <a:pos x="137" y="56"/>
                      </a:cxn>
                      <a:cxn ang="0">
                        <a:pos x="150" y="70"/>
                      </a:cxn>
                      <a:cxn ang="0">
                        <a:pos x="155" y="83"/>
                      </a:cxn>
                      <a:cxn ang="0">
                        <a:pos x="166" y="143"/>
                      </a:cxn>
                      <a:cxn ang="0">
                        <a:pos x="166" y="187"/>
                      </a:cxn>
                      <a:cxn ang="0">
                        <a:pos x="163" y="211"/>
                      </a:cxn>
                      <a:cxn ang="0">
                        <a:pos x="159" y="231"/>
                      </a:cxn>
                      <a:cxn ang="0">
                        <a:pos x="157" y="232"/>
                      </a:cxn>
                      <a:cxn ang="0">
                        <a:pos x="152" y="233"/>
                      </a:cxn>
                      <a:cxn ang="0">
                        <a:pos x="150" y="234"/>
                      </a:cxn>
                      <a:cxn ang="0">
                        <a:pos x="146" y="238"/>
                      </a:cxn>
                      <a:cxn ang="0">
                        <a:pos x="140" y="247"/>
                      </a:cxn>
                      <a:cxn ang="0">
                        <a:pos x="139" y="230"/>
                      </a:cxn>
                      <a:cxn ang="0">
                        <a:pos x="133" y="189"/>
                      </a:cxn>
                      <a:cxn ang="0">
                        <a:pos x="130" y="179"/>
                      </a:cxn>
                      <a:cxn ang="0">
                        <a:pos x="120" y="156"/>
                      </a:cxn>
                      <a:cxn ang="0">
                        <a:pos x="108" y="136"/>
                      </a:cxn>
                      <a:cxn ang="0">
                        <a:pos x="104" y="136"/>
                      </a:cxn>
                      <a:cxn ang="0">
                        <a:pos x="101" y="135"/>
                      </a:cxn>
                      <a:cxn ang="0">
                        <a:pos x="101" y="135"/>
                      </a:cxn>
                      <a:cxn ang="0">
                        <a:pos x="101" y="135"/>
                      </a:cxn>
                    </a:cxnLst>
                    <a:rect l="0" t="0" r="r" b="b"/>
                    <a:pathLst>
                      <a:path w="167" h="247">
                        <a:moveTo>
                          <a:pt x="101" y="135"/>
                        </a:moveTo>
                        <a:lnTo>
                          <a:pt x="104" y="135"/>
                        </a:lnTo>
                        <a:lnTo>
                          <a:pt x="105" y="135"/>
                        </a:lnTo>
                        <a:lnTo>
                          <a:pt x="97" y="139"/>
                        </a:lnTo>
                        <a:lnTo>
                          <a:pt x="80" y="146"/>
                        </a:lnTo>
                        <a:lnTo>
                          <a:pt x="44" y="152"/>
                        </a:lnTo>
                        <a:lnTo>
                          <a:pt x="9" y="151"/>
                        </a:lnTo>
                        <a:lnTo>
                          <a:pt x="1" y="150"/>
                        </a:lnTo>
                        <a:lnTo>
                          <a:pt x="1" y="127"/>
                        </a:lnTo>
                        <a:lnTo>
                          <a:pt x="0" y="57"/>
                        </a:lnTo>
                        <a:lnTo>
                          <a:pt x="0" y="4"/>
                        </a:lnTo>
                        <a:lnTo>
                          <a:pt x="1" y="0"/>
                        </a:lnTo>
                        <a:lnTo>
                          <a:pt x="4" y="1"/>
                        </a:lnTo>
                        <a:lnTo>
                          <a:pt x="8" y="1"/>
                        </a:lnTo>
                        <a:lnTo>
                          <a:pt x="12" y="1"/>
                        </a:lnTo>
                        <a:lnTo>
                          <a:pt x="14" y="1"/>
                        </a:lnTo>
                        <a:lnTo>
                          <a:pt x="21" y="2"/>
                        </a:lnTo>
                        <a:lnTo>
                          <a:pt x="35" y="6"/>
                        </a:lnTo>
                        <a:lnTo>
                          <a:pt x="61" y="13"/>
                        </a:lnTo>
                        <a:lnTo>
                          <a:pt x="83" y="28"/>
                        </a:lnTo>
                        <a:lnTo>
                          <a:pt x="88" y="33"/>
                        </a:lnTo>
                        <a:lnTo>
                          <a:pt x="87" y="31"/>
                        </a:lnTo>
                        <a:lnTo>
                          <a:pt x="87" y="30"/>
                        </a:lnTo>
                        <a:lnTo>
                          <a:pt x="94" y="31"/>
                        </a:lnTo>
                        <a:lnTo>
                          <a:pt x="106" y="34"/>
                        </a:lnTo>
                        <a:lnTo>
                          <a:pt x="117" y="39"/>
                        </a:lnTo>
                        <a:lnTo>
                          <a:pt x="127" y="47"/>
                        </a:lnTo>
                        <a:lnTo>
                          <a:pt x="137" y="56"/>
                        </a:lnTo>
                        <a:lnTo>
                          <a:pt x="146" y="66"/>
                        </a:lnTo>
                        <a:lnTo>
                          <a:pt x="150" y="70"/>
                        </a:lnTo>
                        <a:lnTo>
                          <a:pt x="152" y="76"/>
                        </a:lnTo>
                        <a:lnTo>
                          <a:pt x="155" y="83"/>
                        </a:lnTo>
                        <a:lnTo>
                          <a:pt x="159" y="100"/>
                        </a:lnTo>
                        <a:lnTo>
                          <a:pt x="166" y="143"/>
                        </a:lnTo>
                        <a:lnTo>
                          <a:pt x="167" y="183"/>
                        </a:lnTo>
                        <a:lnTo>
                          <a:pt x="166" y="187"/>
                        </a:lnTo>
                        <a:lnTo>
                          <a:pt x="165" y="194"/>
                        </a:lnTo>
                        <a:lnTo>
                          <a:pt x="163" y="211"/>
                        </a:lnTo>
                        <a:lnTo>
                          <a:pt x="159" y="229"/>
                        </a:lnTo>
                        <a:lnTo>
                          <a:pt x="159" y="231"/>
                        </a:lnTo>
                        <a:lnTo>
                          <a:pt x="158" y="232"/>
                        </a:lnTo>
                        <a:lnTo>
                          <a:pt x="157" y="232"/>
                        </a:lnTo>
                        <a:lnTo>
                          <a:pt x="155" y="232"/>
                        </a:lnTo>
                        <a:lnTo>
                          <a:pt x="152" y="233"/>
                        </a:lnTo>
                        <a:lnTo>
                          <a:pt x="151" y="233"/>
                        </a:lnTo>
                        <a:lnTo>
                          <a:pt x="150" y="234"/>
                        </a:lnTo>
                        <a:lnTo>
                          <a:pt x="148" y="237"/>
                        </a:lnTo>
                        <a:lnTo>
                          <a:pt x="146" y="238"/>
                        </a:lnTo>
                        <a:lnTo>
                          <a:pt x="142" y="243"/>
                        </a:lnTo>
                        <a:lnTo>
                          <a:pt x="140" y="247"/>
                        </a:lnTo>
                        <a:lnTo>
                          <a:pt x="139" y="241"/>
                        </a:lnTo>
                        <a:lnTo>
                          <a:pt x="139" y="230"/>
                        </a:lnTo>
                        <a:lnTo>
                          <a:pt x="138" y="209"/>
                        </a:lnTo>
                        <a:lnTo>
                          <a:pt x="133" y="189"/>
                        </a:lnTo>
                        <a:lnTo>
                          <a:pt x="132" y="183"/>
                        </a:lnTo>
                        <a:lnTo>
                          <a:pt x="130" y="179"/>
                        </a:lnTo>
                        <a:lnTo>
                          <a:pt x="126" y="171"/>
                        </a:lnTo>
                        <a:lnTo>
                          <a:pt x="120" y="156"/>
                        </a:lnTo>
                        <a:lnTo>
                          <a:pt x="111" y="140"/>
                        </a:lnTo>
                        <a:lnTo>
                          <a:pt x="108" y="136"/>
                        </a:lnTo>
                        <a:lnTo>
                          <a:pt x="107" y="136"/>
                        </a:lnTo>
                        <a:lnTo>
                          <a:pt x="104" y="136"/>
                        </a:lnTo>
                        <a:lnTo>
                          <a:pt x="101" y="136"/>
                        </a:lnTo>
                        <a:lnTo>
                          <a:pt x="101" y="135"/>
                        </a:lnTo>
                        <a:lnTo>
                          <a:pt x="100" y="135"/>
                        </a:lnTo>
                        <a:lnTo>
                          <a:pt x="101" y="135"/>
                        </a:lnTo>
                        <a:lnTo>
                          <a:pt x="100" y="135"/>
                        </a:lnTo>
                        <a:lnTo>
                          <a:pt x="101" y="135"/>
                        </a:lnTo>
                        <a:lnTo>
                          <a:pt x="101" y="135"/>
                        </a:lnTo>
                        <a:close/>
                      </a:path>
                    </a:pathLst>
                  </a:custGeom>
                  <a:solidFill>
                    <a:srgbClr val="FF5FFF"/>
                  </a:solidFill>
                  <a:ln w="9525" cmpd="sng">
                    <a:noFill/>
                    <a:round/>
                    <a:headEnd/>
                    <a:tailEnd/>
                  </a:ln>
                </p:spPr>
                <p:txBody>
                  <a:bodyPr/>
                  <a:lstStyle/>
                  <a:p>
                    <a:endParaRPr lang="en-US"/>
                  </a:p>
                </p:txBody>
              </p:sp>
              <p:sp>
                <p:nvSpPr>
                  <p:cNvPr id="538" name="Freeform 762"/>
                  <p:cNvSpPr>
                    <a:spLocks/>
                  </p:cNvSpPr>
                  <p:nvPr/>
                </p:nvSpPr>
                <p:spPr bwMode="auto">
                  <a:xfrm>
                    <a:off x="4790" y="528"/>
                    <a:ext cx="104" cy="18"/>
                  </a:xfrm>
                  <a:custGeom>
                    <a:avLst/>
                    <a:gdLst/>
                    <a:ahLst/>
                    <a:cxnLst>
                      <a:cxn ang="0">
                        <a:pos x="100" y="0"/>
                      </a:cxn>
                      <a:cxn ang="0">
                        <a:pos x="103" y="1"/>
                      </a:cxn>
                      <a:cxn ang="0">
                        <a:pos x="104" y="1"/>
                      </a:cxn>
                      <a:cxn ang="0">
                        <a:pos x="95" y="5"/>
                      </a:cxn>
                      <a:cxn ang="0">
                        <a:pos x="78" y="12"/>
                      </a:cxn>
                      <a:cxn ang="0">
                        <a:pos x="43" y="18"/>
                      </a:cxn>
                      <a:cxn ang="0">
                        <a:pos x="8" y="16"/>
                      </a:cxn>
                      <a:cxn ang="0">
                        <a:pos x="0" y="15"/>
                      </a:cxn>
                    </a:cxnLst>
                    <a:rect l="0" t="0" r="r" b="b"/>
                    <a:pathLst>
                      <a:path w="104" h="18">
                        <a:moveTo>
                          <a:pt x="100" y="0"/>
                        </a:moveTo>
                        <a:lnTo>
                          <a:pt x="103" y="1"/>
                        </a:lnTo>
                        <a:lnTo>
                          <a:pt x="104" y="1"/>
                        </a:lnTo>
                        <a:lnTo>
                          <a:pt x="95" y="5"/>
                        </a:lnTo>
                        <a:lnTo>
                          <a:pt x="78" y="12"/>
                        </a:lnTo>
                        <a:lnTo>
                          <a:pt x="43" y="18"/>
                        </a:lnTo>
                        <a:lnTo>
                          <a:pt x="8" y="16"/>
                        </a:lnTo>
                        <a:lnTo>
                          <a:pt x="0" y="15"/>
                        </a:lnTo>
                      </a:path>
                    </a:pathLst>
                  </a:custGeom>
                  <a:solidFill>
                    <a:srgbClr val="FF5FFF"/>
                  </a:solidFill>
                  <a:ln w="9525" cmpd="sng">
                    <a:noFill/>
                    <a:prstDash val="solid"/>
                    <a:round/>
                    <a:headEnd/>
                    <a:tailEnd/>
                  </a:ln>
                </p:spPr>
                <p:txBody>
                  <a:bodyPr/>
                  <a:lstStyle/>
                  <a:p>
                    <a:endParaRPr lang="en-US"/>
                  </a:p>
                </p:txBody>
              </p:sp>
              <p:sp>
                <p:nvSpPr>
                  <p:cNvPr id="539" name="Freeform 763"/>
                  <p:cNvSpPr>
                    <a:spLocks/>
                  </p:cNvSpPr>
                  <p:nvPr/>
                </p:nvSpPr>
                <p:spPr bwMode="auto">
                  <a:xfrm>
                    <a:off x="4790" y="394"/>
                    <a:ext cx="165" cy="247"/>
                  </a:xfrm>
                  <a:custGeom>
                    <a:avLst/>
                    <a:gdLst/>
                    <a:ahLst/>
                    <a:cxnLst>
                      <a:cxn ang="0">
                        <a:pos x="0" y="0"/>
                      </a:cxn>
                      <a:cxn ang="0">
                        <a:pos x="6" y="1"/>
                      </a:cxn>
                      <a:cxn ang="0">
                        <a:pos x="11" y="1"/>
                      </a:cxn>
                      <a:cxn ang="0">
                        <a:pos x="13" y="1"/>
                      </a:cxn>
                      <a:cxn ang="0">
                        <a:pos x="20" y="3"/>
                      </a:cxn>
                      <a:cxn ang="0">
                        <a:pos x="34" y="6"/>
                      </a:cxn>
                      <a:cxn ang="0">
                        <a:pos x="60" y="13"/>
                      </a:cxn>
                      <a:cxn ang="0">
                        <a:pos x="81" y="27"/>
                      </a:cxn>
                      <a:cxn ang="0">
                        <a:pos x="87" y="32"/>
                      </a:cxn>
                      <a:cxn ang="0">
                        <a:pos x="86" y="30"/>
                      </a:cxn>
                      <a:cxn ang="0">
                        <a:pos x="93" y="31"/>
                      </a:cxn>
                      <a:cxn ang="0">
                        <a:pos x="105" y="34"/>
                      </a:cxn>
                      <a:cxn ang="0">
                        <a:pos x="116" y="39"/>
                      </a:cxn>
                      <a:cxn ang="0">
                        <a:pos x="126" y="47"/>
                      </a:cxn>
                      <a:cxn ang="0">
                        <a:pos x="134" y="56"/>
                      </a:cxn>
                      <a:cxn ang="0">
                        <a:pos x="143" y="66"/>
                      </a:cxn>
                      <a:cxn ang="0">
                        <a:pos x="148" y="70"/>
                      </a:cxn>
                      <a:cxn ang="0">
                        <a:pos x="150" y="76"/>
                      </a:cxn>
                      <a:cxn ang="0">
                        <a:pos x="154" y="83"/>
                      </a:cxn>
                      <a:cxn ang="0">
                        <a:pos x="158" y="100"/>
                      </a:cxn>
                      <a:cxn ang="0">
                        <a:pos x="165" y="142"/>
                      </a:cxn>
                      <a:cxn ang="0">
                        <a:pos x="165" y="184"/>
                      </a:cxn>
                      <a:cxn ang="0">
                        <a:pos x="164" y="187"/>
                      </a:cxn>
                      <a:cxn ang="0">
                        <a:pos x="164" y="194"/>
                      </a:cxn>
                      <a:cxn ang="0">
                        <a:pos x="162" y="211"/>
                      </a:cxn>
                      <a:cxn ang="0">
                        <a:pos x="158" y="228"/>
                      </a:cxn>
                      <a:cxn ang="0">
                        <a:pos x="157" y="230"/>
                      </a:cxn>
                      <a:cxn ang="0">
                        <a:pos x="156" y="231"/>
                      </a:cxn>
                      <a:cxn ang="0">
                        <a:pos x="154" y="231"/>
                      </a:cxn>
                      <a:cxn ang="0">
                        <a:pos x="151" y="232"/>
                      </a:cxn>
                      <a:cxn ang="0">
                        <a:pos x="149" y="233"/>
                      </a:cxn>
                      <a:cxn ang="0">
                        <a:pos x="149" y="233"/>
                      </a:cxn>
                      <a:cxn ang="0">
                        <a:pos x="148" y="234"/>
                      </a:cxn>
                      <a:cxn ang="0">
                        <a:pos x="146" y="237"/>
                      </a:cxn>
                      <a:cxn ang="0">
                        <a:pos x="142" y="240"/>
                      </a:cxn>
                      <a:cxn ang="0">
                        <a:pos x="139" y="246"/>
                      </a:cxn>
                      <a:cxn ang="0">
                        <a:pos x="139" y="247"/>
                      </a:cxn>
                      <a:cxn ang="0">
                        <a:pos x="138" y="241"/>
                      </a:cxn>
                      <a:cxn ang="0">
                        <a:pos x="137" y="230"/>
                      </a:cxn>
                      <a:cxn ang="0">
                        <a:pos x="137" y="210"/>
                      </a:cxn>
                      <a:cxn ang="0">
                        <a:pos x="132" y="188"/>
                      </a:cxn>
                      <a:cxn ang="0">
                        <a:pos x="131" y="182"/>
                      </a:cxn>
                      <a:cxn ang="0">
                        <a:pos x="129" y="179"/>
                      </a:cxn>
                      <a:cxn ang="0">
                        <a:pos x="125" y="170"/>
                      </a:cxn>
                      <a:cxn ang="0">
                        <a:pos x="119" y="155"/>
                      </a:cxn>
                      <a:cxn ang="0">
                        <a:pos x="110" y="139"/>
                      </a:cxn>
                      <a:cxn ang="0">
                        <a:pos x="107" y="135"/>
                      </a:cxn>
                    </a:cxnLst>
                    <a:rect l="0" t="0" r="r" b="b"/>
                    <a:pathLst>
                      <a:path w="165" h="247">
                        <a:moveTo>
                          <a:pt x="0" y="0"/>
                        </a:moveTo>
                        <a:lnTo>
                          <a:pt x="6" y="1"/>
                        </a:lnTo>
                        <a:lnTo>
                          <a:pt x="11" y="1"/>
                        </a:lnTo>
                        <a:lnTo>
                          <a:pt x="13" y="1"/>
                        </a:lnTo>
                        <a:lnTo>
                          <a:pt x="20" y="3"/>
                        </a:lnTo>
                        <a:lnTo>
                          <a:pt x="34" y="6"/>
                        </a:lnTo>
                        <a:lnTo>
                          <a:pt x="60" y="13"/>
                        </a:lnTo>
                        <a:lnTo>
                          <a:pt x="81" y="27"/>
                        </a:lnTo>
                        <a:lnTo>
                          <a:pt x="87" y="32"/>
                        </a:lnTo>
                        <a:lnTo>
                          <a:pt x="86" y="30"/>
                        </a:lnTo>
                        <a:lnTo>
                          <a:pt x="93" y="31"/>
                        </a:lnTo>
                        <a:lnTo>
                          <a:pt x="105" y="34"/>
                        </a:lnTo>
                        <a:lnTo>
                          <a:pt x="116" y="39"/>
                        </a:lnTo>
                        <a:lnTo>
                          <a:pt x="126" y="47"/>
                        </a:lnTo>
                        <a:lnTo>
                          <a:pt x="134" y="56"/>
                        </a:lnTo>
                        <a:lnTo>
                          <a:pt x="143" y="66"/>
                        </a:lnTo>
                        <a:lnTo>
                          <a:pt x="148" y="70"/>
                        </a:lnTo>
                        <a:lnTo>
                          <a:pt x="150" y="76"/>
                        </a:lnTo>
                        <a:lnTo>
                          <a:pt x="154" y="83"/>
                        </a:lnTo>
                        <a:lnTo>
                          <a:pt x="158" y="100"/>
                        </a:lnTo>
                        <a:lnTo>
                          <a:pt x="165" y="142"/>
                        </a:lnTo>
                        <a:lnTo>
                          <a:pt x="165" y="184"/>
                        </a:lnTo>
                        <a:lnTo>
                          <a:pt x="164" y="187"/>
                        </a:lnTo>
                        <a:lnTo>
                          <a:pt x="164" y="194"/>
                        </a:lnTo>
                        <a:lnTo>
                          <a:pt x="162" y="211"/>
                        </a:lnTo>
                        <a:lnTo>
                          <a:pt x="158" y="228"/>
                        </a:lnTo>
                        <a:lnTo>
                          <a:pt x="157" y="230"/>
                        </a:lnTo>
                        <a:lnTo>
                          <a:pt x="156" y="231"/>
                        </a:lnTo>
                        <a:lnTo>
                          <a:pt x="154" y="231"/>
                        </a:lnTo>
                        <a:lnTo>
                          <a:pt x="151" y="232"/>
                        </a:lnTo>
                        <a:lnTo>
                          <a:pt x="149" y="233"/>
                        </a:lnTo>
                        <a:lnTo>
                          <a:pt x="149" y="233"/>
                        </a:lnTo>
                        <a:lnTo>
                          <a:pt x="148" y="234"/>
                        </a:lnTo>
                        <a:lnTo>
                          <a:pt x="146" y="237"/>
                        </a:lnTo>
                        <a:lnTo>
                          <a:pt x="142" y="240"/>
                        </a:lnTo>
                        <a:lnTo>
                          <a:pt x="139" y="246"/>
                        </a:lnTo>
                        <a:lnTo>
                          <a:pt x="139" y="247"/>
                        </a:lnTo>
                        <a:lnTo>
                          <a:pt x="138" y="241"/>
                        </a:lnTo>
                        <a:lnTo>
                          <a:pt x="137" y="230"/>
                        </a:lnTo>
                        <a:lnTo>
                          <a:pt x="137" y="210"/>
                        </a:lnTo>
                        <a:lnTo>
                          <a:pt x="132" y="188"/>
                        </a:lnTo>
                        <a:lnTo>
                          <a:pt x="131" y="182"/>
                        </a:lnTo>
                        <a:lnTo>
                          <a:pt x="129" y="179"/>
                        </a:lnTo>
                        <a:lnTo>
                          <a:pt x="125" y="170"/>
                        </a:lnTo>
                        <a:lnTo>
                          <a:pt x="119" y="155"/>
                        </a:lnTo>
                        <a:lnTo>
                          <a:pt x="110" y="139"/>
                        </a:lnTo>
                        <a:lnTo>
                          <a:pt x="107" y="135"/>
                        </a:lnTo>
                      </a:path>
                    </a:pathLst>
                  </a:custGeom>
                  <a:solidFill>
                    <a:srgbClr val="FF5FFF"/>
                  </a:solidFill>
                  <a:ln w="9525" cmpd="sng">
                    <a:noFill/>
                    <a:prstDash val="solid"/>
                    <a:round/>
                    <a:headEnd/>
                    <a:tailEnd/>
                  </a:ln>
                </p:spPr>
                <p:txBody>
                  <a:bodyPr/>
                  <a:lstStyle/>
                  <a:p>
                    <a:endParaRPr lang="en-US"/>
                  </a:p>
                </p:txBody>
              </p:sp>
              <p:sp>
                <p:nvSpPr>
                  <p:cNvPr id="540" name="Freeform 764"/>
                  <p:cNvSpPr>
                    <a:spLocks/>
                  </p:cNvSpPr>
                  <p:nvPr/>
                </p:nvSpPr>
                <p:spPr bwMode="auto">
                  <a:xfrm>
                    <a:off x="4880" y="432"/>
                    <a:ext cx="7" cy="54"/>
                  </a:xfrm>
                  <a:custGeom>
                    <a:avLst/>
                    <a:gdLst/>
                    <a:ahLst/>
                    <a:cxnLst>
                      <a:cxn ang="0">
                        <a:pos x="7" y="0"/>
                      </a:cxn>
                      <a:cxn ang="0">
                        <a:pos x="7" y="3"/>
                      </a:cxn>
                      <a:cxn ang="0">
                        <a:pos x="7" y="4"/>
                      </a:cxn>
                      <a:cxn ang="0">
                        <a:pos x="7" y="6"/>
                      </a:cxn>
                      <a:cxn ang="0">
                        <a:pos x="5" y="9"/>
                      </a:cxn>
                      <a:cxn ang="0">
                        <a:pos x="3" y="16"/>
                      </a:cxn>
                      <a:cxn ang="0">
                        <a:pos x="4" y="18"/>
                      </a:cxn>
                      <a:cxn ang="0">
                        <a:pos x="5" y="21"/>
                      </a:cxn>
                      <a:cxn ang="0">
                        <a:pos x="5" y="22"/>
                      </a:cxn>
                      <a:cxn ang="0">
                        <a:pos x="5" y="25"/>
                      </a:cxn>
                      <a:cxn ang="0">
                        <a:pos x="5" y="27"/>
                      </a:cxn>
                      <a:cxn ang="0">
                        <a:pos x="4" y="29"/>
                      </a:cxn>
                      <a:cxn ang="0">
                        <a:pos x="4" y="30"/>
                      </a:cxn>
                      <a:cxn ang="0">
                        <a:pos x="3" y="31"/>
                      </a:cxn>
                      <a:cxn ang="0">
                        <a:pos x="1" y="31"/>
                      </a:cxn>
                      <a:cxn ang="0">
                        <a:pos x="0" y="31"/>
                      </a:cxn>
                      <a:cxn ang="0">
                        <a:pos x="0" y="31"/>
                      </a:cxn>
                      <a:cxn ang="0">
                        <a:pos x="0" y="34"/>
                      </a:cxn>
                      <a:cxn ang="0">
                        <a:pos x="1" y="38"/>
                      </a:cxn>
                      <a:cxn ang="0">
                        <a:pos x="4" y="45"/>
                      </a:cxn>
                      <a:cxn ang="0">
                        <a:pos x="6" y="53"/>
                      </a:cxn>
                      <a:cxn ang="0">
                        <a:pos x="7" y="54"/>
                      </a:cxn>
                    </a:cxnLst>
                    <a:rect l="0" t="0" r="r" b="b"/>
                    <a:pathLst>
                      <a:path w="7" h="54">
                        <a:moveTo>
                          <a:pt x="7" y="0"/>
                        </a:moveTo>
                        <a:lnTo>
                          <a:pt x="7" y="3"/>
                        </a:lnTo>
                        <a:lnTo>
                          <a:pt x="7" y="4"/>
                        </a:lnTo>
                        <a:lnTo>
                          <a:pt x="7" y="6"/>
                        </a:lnTo>
                        <a:lnTo>
                          <a:pt x="5" y="9"/>
                        </a:lnTo>
                        <a:lnTo>
                          <a:pt x="3" y="16"/>
                        </a:lnTo>
                        <a:lnTo>
                          <a:pt x="4" y="18"/>
                        </a:lnTo>
                        <a:lnTo>
                          <a:pt x="5" y="21"/>
                        </a:lnTo>
                        <a:lnTo>
                          <a:pt x="5" y="22"/>
                        </a:lnTo>
                        <a:lnTo>
                          <a:pt x="5" y="25"/>
                        </a:lnTo>
                        <a:lnTo>
                          <a:pt x="5" y="27"/>
                        </a:lnTo>
                        <a:lnTo>
                          <a:pt x="4" y="29"/>
                        </a:lnTo>
                        <a:lnTo>
                          <a:pt x="4" y="30"/>
                        </a:lnTo>
                        <a:lnTo>
                          <a:pt x="3" y="31"/>
                        </a:lnTo>
                        <a:lnTo>
                          <a:pt x="1" y="31"/>
                        </a:lnTo>
                        <a:lnTo>
                          <a:pt x="0" y="31"/>
                        </a:lnTo>
                        <a:lnTo>
                          <a:pt x="0" y="31"/>
                        </a:lnTo>
                        <a:lnTo>
                          <a:pt x="0" y="34"/>
                        </a:lnTo>
                        <a:lnTo>
                          <a:pt x="1" y="38"/>
                        </a:lnTo>
                        <a:lnTo>
                          <a:pt x="4" y="45"/>
                        </a:lnTo>
                        <a:lnTo>
                          <a:pt x="6" y="53"/>
                        </a:lnTo>
                        <a:lnTo>
                          <a:pt x="7" y="54"/>
                        </a:lnTo>
                      </a:path>
                    </a:pathLst>
                  </a:custGeom>
                  <a:solidFill>
                    <a:srgbClr val="FF5FFF"/>
                  </a:solidFill>
                  <a:ln w="9525" cmpd="sng">
                    <a:noFill/>
                    <a:prstDash val="solid"/>
                    <a:round/>
                    <a:headEnd/>
                    <a:tailEnd/>
                  </a:ln>
                </p:spPr>
                <p:txBody>
                  <a:bodyPr/>
                  <a:lstStyle/>
                  <a:p>
                    <a:endParaRPr lang="en-US"/>
                  </a:p>
                </p:txBody>
              </p:sp>
              <p:sp>
                <p:nvSpPr>
                  <p:cNvPr id="541" name="Freeform 765"/>
                  <p:cNvSpPr>
                    <a:spLocks/>
                  </p:cNvSpPr>
                  <p:nvPr/>
                </p:nvSpPr>
                <p:spPr bwMode="auto">
                  <a:xfrm>
                    <a:off x="4888" y="495"/>
                    <a:ext cx="4" cy="9"/>
                  </a:xfrm>
                  <a:custGeom>
                    <a:avLst/>
                    <a:gdLst/>
                    <a:ahLst/>
                    <a:cxnLst>
                      <a:cxn ang="0">
                        <a:pos x="0" y="0"/>
                      </a:cxn>
                      <a:cxn ang="0">
                        <a:pos x="0" y="1"/>
                      </a:cxn>
                      <a:cxn ang="0">
                        <a:pos x="0" y="2"/>
                      </a:cxn>
                      <a:cxn ang="0">
                        <a:pos x="1" y="5"/>
                      </a:cxn>
                      <a:cxn ang="0">
                        <a:pos x="2" y="6"/>
                      </a:cxn>
                      <a:cxn ang="0">
                        <a:pos x="4" y="9"/>
                      </a:cxn>
                      <a:cxn ang="0">
                        <a:pos x="4" y="9"/>
                      </a:cxn>
                    </a:cxnLst>
                    <a:rect l="0" t="0" r="r" b="b"/>
                    <a:pathLst>
                      <a:path w="4" h="9">
                        <a:moveTo>
                          <a:pt x="0" y="0"/>
                        </a:moveTo>
                        <a:lnTo>
                          <a:pt x="0" y="1"/>
                        </a:lnTo>
                        <a:lnTo>
                          <a:pt x="0" y="2"/>
                        </a:lnTo>
                        <a:lnTo>
                          <a:pt x="1" y="5"/>
                        </a:lnTo>
                        <a:lnTo>
                          <a:pt x="2" y="6"/>
                        </a:lnTo>
                        <a:lnTo>
                          <a:pt x="4" y="9"/>
                        </a:lnTo>
                        <a:lnTo>
                          <a:pt x="4" y="9"/>
                        </a:lnTo>
                      </a:path>
                    </a:pathLst>
                  </a:custGeom>
                  <a:solidFill>
                    <a:srgbClr val="FF5FFF"/>
                  </a:solidFill>
                  <a:ln w="9525" cmpd="sng">
                    <a:noFill/>
                    <a:prstDash val="solid"/>
                    <a:round/>
                    <a:headEnd/>
                    <a:tailEnd/>
                  </a:ln>
                </p:spPr>
                <p:txBody>
                  <a:bodyPr/>
                  <a:lstStyle/>
                  <a:p>
                    <a:endParaRPr lang="en-US"/>
                  </a:p>
                </p:txBody>
              </p:sp>
              <p:sp>
                <p:nvSpPr>
                  <p:cNvPr id="542" name="Freeform 766"/>
                  <p:cNvSpPr>
                    <a:spLocks/>
                  </p:cNvSpPr>
                  <p:nvPr/>
                </p:nvSpPr>
                <p:spPr bwMode="auto">
                  <a:xfrm>
                    <a:off x="4896" y="507"/>
                    <a:ext cx="48" cy="83"/>
                  </a:xfrm>
                  <a:custGeom>
                    <a:avLst/>
                    <a:gdLst/>
                    <a:ahLst/>
                    <a:cxnLst>
                      <a:cxn ang="0">
                        <a:pos x="0" y="0"/>
                      </a:cxn>
                      <a:cxn ang="0">
                        <a:pos x="1" y="7"/>
                      </a:cxn>
                      <a:cxn ang="0">
                        <a:pos x="6" y="20"/>
                      </a:cxn>
                      <a:cxn ang="0">
                        <a:pos x="18" y="43"/>
                      </a:cxn>
                      <a:cxn ang="0">
                        <a:pos x="36" y="64"/>
                      </a:cxn>
                      <a:cxn ang="0">
                        <a:pos x="42" y="67"/>
                      </a:cxn>
                      <a:cxn ang="0">
                        <a:pos x="44" y="71"/>
                      </a:cxn>
                      <a:cxn ang="0">
                        <a:pos x="45" y="73"/>
                      </a:cxn>
                      <a:cxn ang="0">
                        <a:pos x="48" y="78"/>
                      </a:cxn>
                      <a:cxn ang="0">
                        <a:pos x="48" y="83"/>
                      </a:cxn>
                    </a:cxnLst>
                    <a:rect l="0" t="0" r="r" b="b"/>
                    <a:pathLst>
                      <a:path w="48" h="83">
                        <a:moveTo>
                          <a:pt x="0" y="0"/>
                        </a:moveTo>
                        <a:lnTo>
                          <a:pt x="1" y="7"/>
                        </a:lnTo>
                        <a:lnTo>
                          <a:pt x="6" y="20"/>
                        </a:lnTo>
                        <a:lnTo>
                          <a:pt x="18" y="43"/>
                        </a:lnTo>
                        <a:lnTo>
                          <a:pt x="36" y="64"/>
                        </a:lnTo>
                        <a:lnTo>
                          <a:pt x="42" y="67"/>
                        </a:lnTo>
                        <a:lnTo>
                          <a:pt x="44" y="71"/>
                        </a:lnTo>
                        <a:lnTo>
                          <a:pt x="45" y="73"/>
                        </a:lnTo>
                        <a:lnTo>
                          <a:pt x="48" y="78"/>
                        </a:lnTo>
                        <a:lnTo>
                          <a:pt x="48" y="83"/>
                        </a:lnTo>
                      </a:path>
                    </a:pathLst>
                  </a:custGeom>
                  <a:solidFill>
                    <a:srgbClr val="FF5FFF"/>
                  </a:solidFill>
                  <a:ln w="9525" cmpd="sng">
                    <a:noFill/>
                    <a:prstDash val="solid"/>
                    <a:round/>
                    <a:headEnd/>
                    <a:tailEnd/>
                  </a:ln>
                </p:spPr>
                <p:txBody>
                  <a:bodyPr/>
                  <a:lstStyle/>
                  <a:p>
                    <a:endParaRPr lang="en-US"/>
                  </a:p>
                </p:txBody>
              </p:sp>
              <p:sp>
                <p:nvSpPr>
                  <p:cNvPr id="543" name="Freeform 767"/>
                  <p:cNvSpPr>
                    <a:spLocks/>
                  </p:cNvSpPr>
                  <p:nvPr/>
                </p:nvSpPr>
                <p:spPr bwMode="auto">
                  <a:xfrm>
                    <a:off x="4895" y="440"/>
                    <a:ext cx="40" cy="38"/>
                  </a:xfrm>
                  <a:custGeom>
                    <a:avLst/>
                    <a:gdLst/>
                    <a:ahLst/>
                    <a:cxnLst>
                      <a:cxn ang="0">
                        <a:pos x="0" y="0"/>
                      </a:cxn>
                      <a:cxn ang="0">
                        <a:pos x="5" y="2"/>
                      </a:cxn>
                      <a:cxn ang="0">
                        <a:pos x="15" y="6"/>
                      </a:cxn>
                      <a:cxn ang="0">
                        <a:pos x="21" y="12"/>
                      </a:cxn>
                      <a:cxn ang="0">
                        <a:pos x="27" y="19"/>
                      </a:cxn>
                      <a:cxn ang="0">
                        <a:pos x="36" y="35"/>
                      </a:cxn>
                      <a:cxn ang="0">
                        <a:pos x="40" y="38"/>
                      </a:cxn>
                    </a:cxnLst>
                    <a:rect l="0" t="0" r="r" b="b"/>
                    <a:pathLst>
                      <a:path w="40" h="38">
                        <a:moveTo>
                          <a:pt x="0" y="0"/>
                        </a:moveTo>
                        <a:lnTo>
                          <a:pt x="5" y="2"/>
                        </a:lnTo>
                        <a:lnTo>
                          <a:pt x="15" y="6"/>
                        </a:lnTo>
                        <a:lnTo>
                          <a:pt x="21" y="12"/>
                        </a:lnTo>
                        <a:lnTo>
                          <a:pt x="27" y="19"/>
                        </a:lnTo>
                        <a:lnTo>
                          <a:pt x="36" y="35"/>
                        </a:lnTo>
                        <a:lnTo>
                          <a:pt x="40" y="38"/>
                        </a:lnTo>
                      </a:path>
                    </a:pathLst>
                  </a:custGeom>
                  <a:solidFill>
                    <a:srgbClr val="FF5FFF"/>
                  </a:solidFill>
                  <a:ln w="9525" cmpd="sng">
                    <a:noFill/>
                    <a:prstDash val="solid"/>
                    <a:round/>
                    <a:headEnd/>
                    <a:tailEnd/>
                  </a:ln>
                </p:spPr>
                <p:txBody>
                  <a:bodyPr/>
                  <a:lstStyle/>
                  <a:p>
                    <a:endParaRPr lang="en-US"/>
                  </a:p>
                </p:txBody>
              </p:sp>
              <p:sp>
                <p:nvSpPr>
                  <p:cNvPr id="544" name="Freeform 768"/>
                  <p:cNvSpPr>
                    <a:spLocks/>
                  </p:cNvSpPr>
                  <p:nvPr/>
                </p:nvSpPr>
                <p:spPr bwMode="auto">
                  <a:xfrm>
                    <a:off x="4794" y="500"/>
                    <a:ext cx="92" cy="36"/>
                  </a:xfrm>
                  <a:custGeom>
                    <a:avLst/>
                    <a:gdLst/>
                    <a:ahLst/>
                    <a:cxnLst>
                      <a:cxn ang="0">
                        <a:pos x="92" y="0"/>
                      </a:cxn>
                      <a:cxn ang="0">
                        <a:pos x="87" y="9"/>
                      </a:cxn>
                      <a:cxn ang="0">
                        <a:pos x="83" y="16"/>
                      </a:cxn>
                      <a:cxn ang="0">
                        <a:pos x="76" y="22"/>
                      </a:cxn>
                      <a:cxn ang="0">
                        <a:pos x="69" y="27"/>
                      </a:cxn>
                      <a:cxn ang="0">
                        <a:pos x="61" y="30"/>
                      </a:cxn>
                      <a:cxn ang="0">
                        <a:pos x="44" y="35"/>
                      </a:cxn>
                      <a:cxn ang="0">
                        <a:pos x="26" y="36"/>
                      </a:cxn>
                      <a:cxn ang="0">
                        <a:pos x="8" y="36"/>
                      </a:cxn>
                      <a:cxn ang="0">
                        <a:pos x="0" y="35"/>
                      </a:cxn>
                    </a:cxnLst>
                    <a:rect l="0" t="0" r="r" b="b"/>
                    <a:pathLst>
                      <a:path w="92" h="36">
                        <a:moveTo>
                          <a:pt x="92" y="0"/>
                        </a:moveTo>
                        <a:lnTo>
                          <a:pt x="87" y="9"/>
                        </a:lnTo>
                        <a:lnTo>
                          <a:pt x="83" y="16"/>
                        </a:lnTo>
                        <a:lnTo>
                          <a:pt x="76" y="22"/>
                        </a:lnTo>
                        <a:lnTo>
                          <a:pt x="69" y="27"/>
                        </a:lnTo>
                        <a:lnTo>
                          <a:pt x="61" y="30"/>
                        </a:lnTo>
                        <a:lnTo>
                          <a:pt x="44" y="35"/>
                        </a:lnTo>
                        <a:lnTo>
                          <a:pt x="26" y="36"/>
                        </a:lnTo>
                        <a:lnTo>
                          <a:pt x="8" y="36"/>
                        </a:lnTo>
                        <a:lnTo>
                          <a:pt x="0" y="35"/>
                        </a:lnTo>
                      </a:path>
                    </a:pathLst>
                  </a:custGeom>
                  <a:solidFill>
                    <a:srgbClr val="FF5FFF"/>
                  </a:solidFill>
                  <a:ln w="9525" cmpd="sng">
                    <a:noFill/>
                    <a:prstDash val="solid"/>
                    <a:round/>
                    <a:headEnd/>
                    <a:tailEnd/>
                  </a:ln>
                </p:spPr>
                <p:txBody>
                  <a:bodyPr/>
                  <a:lstStyle/>
                  <a:p>
                    <a:endParaRPr lang="en-US"/>
                  </a:p>
                </p:txBody>
              </p:sp>
              <p:sp>
                <p:nvSpPr>
                  <p:cNvPr id="545" name="Freeform 769"/>
                  <p:cNvSpPr>
                    <a:spLocks/>
                  </p:cNvSpPr>
                  <p:nvPr/>
                </p:nvSpPr>
                <p:spPr bwMode="auto">
                  <a:xfrm>
                    <a:off x="4846" y="485"/>
                    <a:ext cx="35" cy="19"/>
                  </a:xfrm>
                  <a:custGeom>
                    <a:avLst/>
                    <a:gdLst/>
                    <a:ahLst/>
                    <a:cxnLst>
                      <a:cxn ang="0">
                        <a:pos x="35" y="0"/>
                      </a:cxn>
                      <a:cxn ang="0">
                        <a:pos x="33" y="3"/>
                      </a:cxn>
                      <a:cxn ang="0">
                        <a:pos x="29" y="9"/>
                      </a:cxn>
                      <a:cxn ang="0">
                        <a:pos x="23" y="12"/>
                      </a:cxn>
                      <a:cxn ang="0">
                        <a:pos x="17" y="15"/>
                      </a:cxn>
                      <a:cxn ang="0">
                        <a:pos x="4" y="19"/>
                      </a:cxn>
                      <a:cxn ang="0">
                        <a:pos x="0" y="19"/>
                      </a:cxn>
                    </a:cxnLst>
                    <a:rect l="0" t="0" r="r" b="b"/>
                    <a:pathLst>
                      <a:path w="35" h="19">
                        <a:moveTo>
                          <a:pt x="35" y="0"/>
                        </a:moveTo>
                        <a:lnTo>
                          <a:pt x="33" y="3"/>
                        </a:lnTo>
                        <a:lnTo>
                          <a:pt x="29" y="9"/>
                        </a:lnTo>
                        <a:lnTo>
                          <a:pt x="23" y="12"/>
                        </a:lnTo>
                        <a:lnTo>
                          <a:pt x="17" y="15"/>
                        </a:lnTo>
                        <a:lnTo>
                          <a:pt x="4" y="19"/>
                        </a:lnTo>
                        <a:lnTo>
                          <a:pt x="0" y="19"/>
                        </a:lnTo>
                      </a:path>
                    </a:pathLst>
                  </a:custGeom>
                  <a:solidFill>
                    <a:srgbClr val="FF5FFF"/>
                  </a:solidFill>
                  <a:ln w="9525" cmpd="sng">
                    <a:noFill/>
                    <a:prstDash val="solid"/>
                    <a:round/>
                    <a:headEnd/>
                    <a:tailEnd/>
                  </a:ln>
                </p:spPr>
                <p:txBody>
                  <a:bodyPr/>
                  <a:lstStyle/>
                  <a:p>
                    <a:endParaRPr lang="en-US"/>
                  </a:p>
                </p:txBody>
              </p:sp>
              <p:sp>
                <p:nvSpPr>
                  <p:cNvPr id="546" name="Freeform 770"/>
                  <p:cNvSpPr>
                    <a:spLocks/>
                  </p:cNvSpPr>
                  <p:nvPr/>
                </p:nvSpPr>
                <p:spPr bwMode="auto">
                  <a:xfrm>
                    <a:off x="4818" y="496"/>
                    <a:ext cx="66" cy="16"/>
                  </a:xfrm>
                  <a:custGeom>
                    <a:avLst/>
                    <a:gdLst/>
                    <a:ahLst/>
                    <a:cxnLst>
                      <a:cxn ang="0">
                        <a:pos x="66" y="0"/>
                      </a:cxn>
                      <a:cxn ang="0">
                        <a:pos x="60" y="5"/>
                      </a:cxn>
                      <a:cxn ang="0">
                        <a:pos x="50" y="9"/>
                      </a:cxn>
                      <a:cxn ang="0">
                        <a:pos x="40" y="13"/>
                      </a:cxn>
                      <a:cxn ang="0">
                        <a:pos x="28" y="15"/>
                      </a:cxn>
                      <a:cxn ang="0">
                        <a:pos x="5" y="16"/>
                      </a:cxn>
                      <a:cxn ang="0">
                        <a:pos x="0" y="15"/>
                      </a:cxn>
                    </a:cxnLst>
                    <a:rect l="0" t="0" r="r" b="b"/>
                    <a:pathLst>
                      <a:path w="66" h="16">
                        <a:moveTo>
                          <a:pt x="66" y="0"/>
                        </a:moveTo>
                        <a:lnTo>
                          <a:pt x="60" y="5"/>
                        </a:lnTo>
                        <a:lnTo>
                          <a:pt x="50" y="9"/>
                        </a:lnTo>
                        <a:lnTo>
                          <a:pt x="40" y="13"/>
                        </a:lnTo>
                        <a:lnTo>
                          <a:pt x="28" y="15"/>
                        </a:lnTo>
                        <a:lnTo>
                          <a:pt x="5" y="16"/>
                        </a:lnTo>
                        <a:lnTo>
                          <a:pt x="0" y="15"/>
                        </a:lnTo>
                      </a:path>
                    </a:pathLst>
                  </a:custGeom>
                  <a:solidFill>
                    <a:srgbClr val="FF5FFF"/>
                  </a:solidFill>
                  <a:ln w="9525" cmpd="sng">
                    <a:noFill/>
                    <a:prstDash val="solid"/>
                    <a:round/>
                    <a:headEnd/>
                    <a:tailEnd/>
                  </a:ln>
                </p:spPr>
                <p:txBody>
                  <a:bodyPr/>
                  <a:lstStyle/>
                  <a:p>
                    <a:endParaRPr lang="en-US"/>
                  </a:p>
                </p:txBody>
              </p:sp>
              <p:sp>
                <p:nvSpPr>
                  <p:cNvPr id="547" name="Freeform 771"/>
                  <p:cNvSpPr>
                    <a:spLocks/>
                  </p:cNvSpPr>
                  <p:nvPr/>
                </p:nvSpPr>
                <p:spPr bwMode="auto">
                  <a:xfrm>
                    <a:off x="4818" y="426"/>
                    <a:ext cx="60" cy="29"/>
                  </a:xfrm>
                  <a:custGeom>
                    <a:avLst/>
                    <a:gdLst/>
                    <a:ahLst/>
                    <a:cxnLst>
                      <a:cxn ang="0">
                        <a:pos x="60" y="29"/>
                      </a:cxn>
                      <a:cxn ang="0">
                        <a:pos x="57" y="25"/>
                      </a:cxn>
                      <a:cxn ang="0">
                        <a:pos x="49" y="16"/>
                      </a:cxn>
                      <a:cxn ang="0">
                        <a:pos x="39" y="10"/>
                      </a:cxn>
                      <a:cxn ang="0">
                        <a:pos x="27" y="6"/>
                      </a:cxn>
                      <a:cxn ang="0">
                        <a:pos x="5" y="1"/>
                      </a:cxn>
                      <a:cxn ang="0">
                        <a:pos x="0" y="0"/>
                      </a:cxn>
                    </a:cxnLst>
                    <a:rect l="0" t="0" r="r" b="b"/>
                    <a:pathLst>
                      <a:path w="60" h="29">
                        <a:moveTo>
                          <a:pt x="60" y="29"/>
                        </a:moveTo>
                        <a:lnTo>
                          <a:pt x="57" y="25"/>
                        </a:lnTo>
                        <a:lnTo>
                          <a:pt x="49" y="16"/>
                        </a:lnTo>
                        <a:lnTo>
                          <a:pt x="39" y="10"/>
                        </a:lnTo>
                        <a:lnTo>
                          <a:pt x="27" y="6"/>
                        </a:lnTo>
                        <a:lnTo>
                          <a:pt x="5" y="1"/>
                        </a:lnTo>
                        <a:lnTo>
                          <a:pt x="0" y="0"/>
                        </a:lnTo>
                      </a:path>
                    </a:pathLst>
                  </a:custGeom>
                  <a:solidFill>
                    <a:srgbClr val="FF5FFF"/>
                  </a:solidFill>
                  <a:ln w="9525" cmpd="sng">
                    <a:noFill/>
                    <a:prstDash val="solid"/>
                    <a:round/>
                    <a:headEnd/>
                    <a:tailEnd/>
                  </a:ln>
                </p:spPr>
                <p:txBody>
                  <a:bodyPr/>
                  <a:lstStyle/>
                  <a:p>
                    <a:endParaRPr lang="en-US"/>
                  </a:p>
                </p:txBody>
              </p:sp>
              <p:sp>
                <p:nvSpPr>
                  <p:cNvPr id="548" name="Freeform 772"/>
                  <p:cNvSpPr>
                    <a:spLocks/>
                  </p:cNvSpPr>
                  <p:nvPr/>
                </p:nvSpPr>
                <p:spPr bwMode="auto">
                  <a:xfrm>
                    <a:off x="4799" y="402"/>
                    <a:ext cx="79" cy="43"/>
                  </a:xfrm>
                  <a:custGeom>
                    <a:avLst/>
                    <a:gdLst/>
                    <a:ahLst/>
                    <a:cxnLst>
                      <a:cxn ang="0">
                        <a:pos x="79" y="43"/>
                      </a:cxn>
                      <a:cxn ang="0">
                        <a:pos x="75" y="36"/>
                      </a:cxn>
                      <a:cxn ang="0">
                        <a:pos x="64" y="25"/>
                      </a:cxn>
                      <a:cxn ang="0">
                        <a:pos x="52" y="17"/>
                      </a:cxn>
                      <a:cxn ang="0">
                        <a:pos x="37" y="10"/>
                      </a:cxn>
                      <a:cxn ang="0">
                        <a:pos x="7" y="3"/>
                      </a:cxn>
                      <a:cxn ang="0">
                        <a:pos x="0" y="0"/>
                      </a:cxn>
                    </a:cxnLst>
                    <a:rect l="0" t="0" r="r" b="b"/>
                    <a:pathLst>
                      <a:path w="79" h="43">
                        <a:moveTo>
                          <a:pt x="79" y="43"/>
                        </a:moveTo>
                        <a:lnTo>
                          <a:pt x="75" y="36"/>
                        </a:lnTo>
                        <a:lnTo>
                          <a:pt x="64" y="25"/>
                        </a:lnTo>
                        <a:lnTo>
                          <a:pt x="52" y="17"/>
                        </a:lnTo>
                        <a:lnTo>
                          <a:pt x="37" y="10"/>
                        </a:lnTo>
                        <a:lnTo>
                          <a:pt x="7" y="3"/>
                        </a:lnTo>
                        <a:lnTo>
                          <a:pt x="0" y="0"/>
                        </a:lnTo>
                      </a:path>
                    </a:pathLst>
                  </a:custGeom>
                  <a:solidFill>
                    <a:srgbClr val="FF5FFF"/>
                  </a:solidFill>
                  <a:ln w="9525" cmpd="sng">
                    <a:noFill/>
                    <a:prstDash val="solid"/>
                    <a:round/>
                    <a:headEnd/>
                    <a:tailEnd/>
                  </a:ln>
                </p:spPr>
                <p:txBody>
                  <a:bodyPr/>
                  <a:lstStyle/>
                  <a:p>
                    <a:endParaRPr lang="en-US"/>
                  </a:p>
                </p:txBody>
              </p:sp>
              <p:sp>
                <p:nvSpPr>
                  <p:cNvPr id="549" name="Freeform 773"/>
                  <p:cNvSpPr>
                    <a:spLocks/>
                  </p:cNvSpPr>
                  <p:nvPr/>
                </p:nvSpPr>
                <p:spPr bwMode="auto">
                  <a:xfrm>
                    <a:off x="4788" y="772"/>
                    <a:ext cx="54" cy="31"/>
                  </a:xfrm>
                  <a:custGeom>
                    <a:avLst/>
                    <a:gdLst/>
                    <a:ahLst/>
                    <a:cxnLst>
                      <a:cxn ang="0">
                        <a:pos x="1" y="5"/>
                      </a:cxn>
                      <a:cxn ang="0">
                        <a:pos x="2" y="5"/>
                      </a:cxn>
                      <a:cxn ang="0">
                        <a:pos x="4" y="4"/>
                      </a:cxn>
                      <a:cxn ang="0">
                        <a:pos x="10" y="1"/>
                      </a:cxn>
                      <a:cxn ang="0">
                        <a:pos x="15" y="0"/>
                      </a:cxn>
                      <a:cxn ang="0">
                        <a:pos x="18" y="0"/>
                      </a:cxn>
                      <a:cxn ang="0">
                        <a:pos x="20" y="1"/>
                      </a:cxn>
                      <a:cxn ang="0">
                        <a:pos x="22" y="2"/>
                      </a:cxn>
                      <a:cxn ang="0">
                        <a:pos x="26" y="4"/>
                      </a:cxn>
                      <a:cxn ang="0">
                        <a:pos x="29" y="5"/>
                      </a:cxn>
                      <a:cxn ang="0">
                        <a:pos x="31" y="7"/>
                      </a:cxn>
                      <a:cxn ang="0">
                        <a:pos x="32" y="7"/>
                      </a:cxn>
                      <a:cxn ang="0">
                        <a:pos x="38" y="9"/>
                      </a:cxn>
                      <a:cxn ang="0">
                        <a:pos x="47" y="13"/>
                      </a:cxn>
                      <a:cxn ang="0">
                        <a:pos x="53" y="16"/>
                      </a:cxn>
                      <a:cxn ang="0">
                        <a:pos x="54" y="16"/>
                      </a:cxn>
                      <a:cxn ang="0">
                        <a:pos x="53" y="17"/>
                      </a:cxn>
                      <a:cxn ang="0">
                        <a:pos x="52" y="18"/>
                      </a:cxn>
                      <a:cxn ang="0">
                        <a:pos x="50" y="19"/>
                      </a:cxn>
                      <a:cxn ang="0">
                        <a:pos x="45" y="22"/>
                      </a:cxn>
                      <a:cxn ang="0">
                        <a:pos x="32" y="26"/>
                      </a:cxn>
                      <a:cxn ang="0">
                        <a:pos x="23" y="28"/>
                      </a:cxn>
                      <a:cxn ang="0">
                        <a:pos x="21" y="30"/>
                      </a:cxn>
                      <a:cxn ang="0">
                        <a:pos x="17" y="30"/>
                      </a:cxn>
                      <a:cxn ang="0">
                        <a:pos x="9" y="31"/>
                      </a:cxn>
                      <a:cxn ang="0">
                        <a:pos x="1" y="31"/>
                      </a:cxn>
                      <a:cxn ang="0">
                        <a:pos x="0" y="30"/>
                      </a:cxn>
                    </a:cxnLst>
                    <a:rect l="0" t="0" r="r" b="b"/>
                    <a:pathLst>
                      <a:path w="54" h="31">
                        <a:moveTo>
                          <a:pt x="1" y="5"/>
                        </a:moveTo>
                        <a:lnTo>
                          <a:pt x="2" y="5"/>
                        </a:lnTo>
                        <a:lnTo>
                          <a:pt x="4" y="4"/>
                        </a:lnTo>
                        <a:lnTo>
                          <a:pt x="10" y="1"/>
                        </a:lnTo>
                        <a:lnTo>
                          <a:pt x="15" y="0"/>
                        </a:lnTo>
                        <a:lnTo>
                          <a:pt x="18" y="0"/>
                        </a:lnTo>
                        <a:lnTo>
                          <a:pt x="20" y="1"/>
                        </a:lnTo>
                        <a:lnTo>
                          <a:pt x="22" y="2"/>
                        </a:lnTo>
                        <a:lnTo>
                          <a:pt x="26" y="4"/>
                        </a:lnTo>
                        <a:lnTo>
                          <a:pt x="29" y="5"/>
                        </a:lnTo>
                        <a:lnTo>
                          <a:pt x="31" y="7"/>
                        </a:lnTo>
                        <a:lnTo>
                          <a:pt x="32" y="7"/>
                        </a:lnTo>
                        <a:lnTo>
                          <a:pt x="38" y="9"/>
                        </a:lnTo>
                        <a:lnTo>
                          <a:pt x="47" y="13"/>
                        </a:lnTo>
                        <a:lnTo>
                          <a:pt x="53" y="16"/>
                        </a:lnTo>
                        <a:lnTo>
                          <a:pt x="54" y="16"/>
                        </a:lnTo>
                        <a:lnTo>
                          <a:pt x="53" y="17"/>
                        </a:lnTo>
                        <a:lnTo>
                          <a:pt x="52" y="18"/>
                        </a:lnTo>
                        <a:lnTo>
                          <a:pt x="50" y="19"/>
                        </a:lnTo>
                        <a:lnTo>
                          <a:pt x="45" y="22"/>
                        </a:lnTo>
                        <a:lnTo>
                          <a:pt x="32" y="26"/>
                        </a:lnTo>
                        <a:lnTo>
                          <a:pt x="23" y="28"/>
                        </a:lnTo>
                        <a:lnTo>
                          <a:pt x="21" y="30"/>
                        </a:lnTo>
                        <a:lnTo>
                          <a:pt x="17" y="30"/>
                        </a:lnTo>
                        <a:lnTo>
                          <a:pt x="9" y="31"/>
                        </a:lnTo>
                        <a:lnTo>
                          <a:pt x="1" y="31"/>
                        </a:lnTo>
                        <a:lnTo>
                          <a:pt x="0" y="30"/>
                        </a:lnTo>
                      </a:path>
                    </a:pathLst>
                  </a:custGeom>
                  <a:solidFill>
                    <a:srgbClr val="FF5FFF"/>
                  </a:solidFill>
                  <a:ln w="9525" cmpd="sng">
                    <a:noFill/>
                    <a:prstDash val="solid"/>
                    <a:round/>
                    <a:headEnd/>
                    <a:tailEnd/>
                  </a:ln>
                </p:spPr>
                <p:txBody>
                  <a:bodyPr/>
                  <a:lstStyle/>
                  <a:p>
                    <a:endParaRPr lang="en-US"/>
                  </a:p>
                </p:txBody>
              </p:sp>
              <p:sp>
                <p:nvSpPr>
                  <p:cNvPr id="550" name="Freeform 774"/>
                  <p:cNvSpPr>
                    <a:spLocks/>
                  </p:cNvSpPr>
                  <p:nvPr/>
                </p:nvSpPr>
                <p:spPr bwMode="auto">
                  <a:xfrm>
                    <a:off x="4790" y="708"/>
                    <a:ext cx="34" cy="31"/>
                  </a:xfrm>
                  <a:custGeom>
                    <a:avLst/>
                    <a:gdLst/>
                    <a:ahLst/>
                    <a:cxnLst>
                      <a:cxn ang="0">
                        <a:pos x="26" y="0"/>
                      </a:cxn>
                      <a:cxn ang="0">
                        <a:pos x="30" y="5"/>
                      </a:cxn>
                      <a:cxn ang="0">
                        <a:pos x="33" y="9"/>
                      </a:cxn>
                      <a:cxn ang="0">
                        <a:pos x="34" y="13"/>
                      </a:cxn>
                      <a:cxn ang="0">
                        <a:pos x="34" y="18"/>
                      </a:cxn>
                      <a:cxn ang="0">
                        <a:pos x="33" y="22"/>
                      </a:cxn>
                      <a:cxn ang="0">
                        <a:pos x="32" y="23"/>
                      </a:cxn>
                      <a:cxn ang="0">
                        <a:pos x="29" y="26"/>
                      </a:cxn>
                      <a:cxn ang="0">
                        <a:pos x="27" y="27"/>
                      </a:cxn>
                      <a:cxn ang="0">
                        <a:pos x="25" y="29"/>
                      </a:cxn>
                      <a:cxn ang="0">
                        <a:pos x="22" y="29"/>
                      </a:cxn>
                      <a:cxn ang="0">
                        <a:pos x="16" y="30"/>
                      </a:cxn>
                      <a:cxn ang="0">
                        <a:pos x="15" y="30"/>
                      </a:cxn>
                      <a:cxn ang="0">
                        <a:pos x="17" y="29"/>
                      </a:cxn>
                      <a:cxn ang="0">
                        <a:pos x="19" y="27"/>
                      </a:cxn>
                      <a:cxn ang="0">
                        <a:pos x="20" y="25"/>
                      </a:cxn>
                      <a:cxn ang="0">
                        <a:pos x="20" y="23"/>
                      </a:cxn>
                      <a:cxn ang="0">
                        <a:pos x="19" y="22"/>
                      </a:cxn>
                      <a:cxn ang="0">
                        <a:pos x="18" y="21"/>
                      </a:cxn>
                      <a:cxn ang="0">
                        <a:pos x="17" y="21"/>
                      </a:cxn>
                      <a:cxn ang="0">
                        <a:pos x="15" y="21"/>
                      </a:cxn>
                      <a:cxn ang="0">
                        <a:pos x="13" y="21"/>
                      </a:cxn>
                      <a:cxn ang="0">
                        <a:pos x="11" y="21"/>
                      </a:cxn>
                      <a:cxn ang="0">
                        <a:pos x="11" y="21"/>
                      </a:cxn>
                      <a:cxn ang="0">
                        <a:pos x="10" y="22"/>
                      </a:cxn>
                      <a:cxn ang="0">
                        <a:pos x="8" y="25"/>
                      </a:cxn>
                      <a:cxn ang="0">
                        <a:pos x="7" y="27"/>
                      </a:cxn>
                      <a:cxn ang="0">
                        <a:pos x="3" y="31"/>
                      </a:cxn>
                      <a:cxn ang="0">
                        <a:pos x="0" y="30"/>
                      </a:cxn>
                      <a:cxn ang="0">
                        <a:pos x="1" y="30"/>
                      </a:cxn>
                    </a:cxnLst>
                    <a:rect l="0" t="0" r="r" b="b"/>
                    <a:pathLst>
                      <a:path w="34" h="31">
                        <a:moveTo>
                          <a:pt x="26" y="0"/>
                        </a:moveTo>
                        <a:lnTo>
                          <a:pt x="30" y="5"/>
                        </a:lnTo>
                        <a:lnTo>
                          <a:pt x="33" y="9"/>
                        </a:lnTo>
                        <a:lnTo>
                          <a:pt x="34" y="13"/>
                        </a:lnTo>
                        <a:lnTo>
                          <a:pt x="34" y="18"/>
                        </a:lnTo>
                        <a:lnTo>
                          <a:pt x="33" y="22"/>
                        </a:lnTo>
                        <a:lnTo>
                          <a:pt x="32" y="23"/>
                        </a:lnTo>
                        <a:lnTo>
                          <a:pt x="29" y="26"/>
                        </a:lnTo>
                        <a:lnTo>
                          <a:pt x="27" y="27"/>
                        </a:lnTo>
                        <a:lnTo>
                          <a:pt x="25" y="29"/>
                        </a:lnTo>
                        <a:lnTo>
                          <a:pt x="22" y="29"/>
                        </a:lnTo>
                        <a:lnTo>
                          <a:pt x="16" y="30"/>
                        </a:lnTo>
                        <a:lnTo>
                          <a:pt x="15" y="30"/>
                        </a:lnTo>
                        <a:lnTo>
                          <a:pt x="17" y="29"/>
                        </a:lnTo>
                        <a:lnTo>
                          <a:pt x="19" y="27"/>
                        </a:lnTo>
                        <a:lnTo>
                          <a:pt x="20" y="25"/>
                        </a:lnTo>
                        <a:lnTo>
                          <a:pt x="20" y="23"/>
                        </a:lnTo>
                        <a:lnTo>
                          <a:pt x="19" y="22"/>
                        </a:lnTo>
                        <a:lnTo>
                          <a:pt x="18" y="21"/>
                        </a:lnTo>
                        <a:lnTo>
                          <a:pt x="17" y="21"/>
                        </a:lnTo>
                        <a:lnTo>
                          <a:pt x="15" y="21"/>
                        </a:lnTo>
                        <a:lnTo>
                          <a:pt x="13" y="21"/>
                        </a:lnTo>
                        <a:lnTo>
                          <a:pt x="11" y="21"/>
                        </a:lnTo>
                        <a:lnTo>
                          <a:pt x="11" y="21"/>
                        </a:lnTo>
                        <a:lnTo>
                          <a:pt x="10" y="22"/>
                        </a:lnTo>
                        <a:lnTo>
                          <a:pt x="8" y="25"/>
                        </a:lnTo>
                        <a:lnTo>
                          <a:pt x="7" y="27"/>
                        </a:lnTo>
                        <a:lnTo>
                          <a:pt x="3" y="31"/>
                        </a:lnTo>
                        <a:lnTo>
                          <a:pt x="0" y="30"/>
                        </a:lnTo>
                        <a:lnTo>
                          <a:pt x="1" y="30"/>
                        </a:lnTo>
                      </a:path>
                    </a:pathLst>
                  </a:custGeom>
                  <a:solidFill>
                    <a:srgbClr val="FF5FFF"/>
                  </a:solidFill>
                  <a:ln w="9525" cmpd="sng">
                    <a:noFill/>
                    <a:prstDash val="solid"/>
                    <a:round/>
                    <a:headEnd/>
                    <a:tailEnd/>
                  </a:ln>
                </p:spPr>
                <p:txBody>
                  <a:bodyPr/>
                  <a:lstStyle/>
                  <a:p>
                    <a:endParaRPr lang="en-US"/>
                  </a:p>
                </p:txBody>
              </p:sp>
              <p:sp>
                <p:nvSpPr>
                  <p:cNvPr id="551" name="Freeform 775"/>
                  <p:cNvSpPr>
                    <a:spLocks/>
                  </p:cNvSpPr>
                  <p:nvPr/>
                </p:nvSpPr>
                <p:spPr bwMode="auto">
                  <a:xfrm>
                    <a:off x="4790" y="700"/>
                    <a:ext cx="15" cy="3"/>
                  </a:xfrm>
                  <a:custGeom>
                    <a:avLst/>
                    <a:gdLst/>
                    <a:ahLst/>
                    <a:cxnLst>
                      <a:cxn ang="0">
                        <a:pos x="15" y="3"/>
                      </a:cxn>
                      <a:cxn ang="0">
                        <a:pos x="11" y="2"/>
                      </a:cxn>
                      <a:cxn ang="0">
                        <a:pos x="9" y="1"/>
                      </a:cxn>
                      <a:cxn ang="0">
                        <a:pos x="6" y="1"/>
                      </a:cxn>
                      <a:cxn ang="0">
                        <a:pos x="1" y="1"/>
                      </a:cxn>
                      <a:cxn ang="0">
                        <a:pos x="0" y="0"/>
                      </a:cxn>
                    </a:cxnLst>
                    <a:rect l="0" t="0" r="r" b="b"/>
                    <a:pathLst>
                      <a:path w="15" h="3">
                        <a:moveTo>
                          <a:pt x="15" y="3"/>
                        </a:moveTo>
                        <a:lnTo>
                          <a:pt x="11" y="2"/>
                        </a:lnTo>
                        <a:lnTo>
                          <a:pt x="9" y="1"/>
                        </a:lnTo>
                        <a:lnTo>
                          <a:pt x="6" y="1"/>
                        </a:lnTo>
                        <a:lnTo>
                          <a:pt x="1" y="1"/>
                        </a:lnTo>
                        <a:lnTo>
                          <a:pt x="0" y="0"/>
                        </a:lnTo>
                      </a:path>
                    </a:pathLst>
                  </a:custGeom>
                  <a:solidFill>
                    <a:srgbClr val="FF5FFF"/>
                  </a:solidFill>
                  <a:ln w="9525" cmpd="sng">
                    <a:noFill/>
                    <a:prstDash val="solid"/>
                    <a:round/>
                    <a:headEnd/>
                    <a:tailEnd/>
                  </a:ln>
                </p:spPr>
                <p:txBody>
                  <a:bodyPr/>
                  <a:lstStyle/>
                  <a:p>
                    <a:endParaRPr lang="en-US"/>
                  </a:p>
                </p:txBody>
              </p:sp>
              <p:sp>
                <p:nvSpPr>
                  <p:cNvPr id="552" name="Freeform 776"/>
                  <p:cNvSpPr>
                    <a:spLocks/>
                  </p:cNvSpPr>
                  <p:nvPr/>
                </p:nvSpPr>
                <p:spPr bwMode="auto">
                  <a:xfrm>
                    <a:off x="4840" y="632"/>
                    <a:ext cx="50" cy="20"/>
                  </a:xfrm>
                  <a:custGeom>
                    <a:avLst/>
                    <a:gdLst/>
                    <a:ahLst/>
                    <a:cxnLst>
                      <a:cxn ang="0">
                        <a:pos x="0" y="4"/>
                      </a:cxn>
                      <a:cxn ang="0">
                        <a:pos x="4" y="2"/>
                      </a:cxn>
                      <a:cxn ang="0">
                        <a:pos x="9" y="0"/>
                      </a:cxn>
                      <a:cxn ang="0">
                        <a:pos x="13" y="0"/>
                      </a:cxn>
                      <a:cxn ang="0">
                        <a:pos x="18" y="0"/>
                      </a:cxn>
                      <a:cxn ang="0">
                        <a:pos x="22" y="1"/>
                      </a:cxn>
                      <a:cxn ang="0">
                        <a:pos x="30" y="4"/>
                      </a:cxn>
                      <a:cxn ang="0">
                        <a:pos x="39" y="10"/>
                      </a:cxn>
                      <a:cxn ang="0">
                        <a:pos x="46" y="17"/>
                      </a:cxn>
                      <a:cxn ang="0">
                        <a:pos x="50" y="20"/>
                      </a:cxn>
                    </a:cxnLst>
                    <a:rect l="0" t="0" r="r" b="b"/>
                    <a:pathLst>
                      <a:path w="50" h="20">
                        <a:moveTo>
                          <a:pt x="0" y="4"/>
                        </a:moveTo>
                        <a:lnTo>
                          <a:pt x="4" y="2"/>
                        </a:lnTo>
                        <a:lnTo>
                          <a:pt x="9" y="0"/>
                        </a:lnTo>
                        <a:lnTo>
                          <a:pt x="13" y="0"/>
                        </a:lnTo>
                        <a:lnTo>
                          <a:pt x="18" y="0"/>
                        </a:lnTo>
                        <a:lnTo>
                          <a:pt x="22" y="1"/>
                        </a:lnTo>
                        <a:lnTo>
                          <a:pt x="30" y="4"/>
                        </a:lnTo>
                        <a:lnTo>
                          <a:pt x="39" y="10"/>
                        </a:lnTo>
                        <a:lnTo>
                          <a:pt x="46" y="17"/>
                        </a:lnTo>
                        <a:lnTo>
                          <a:pt x="50" y="20"/>
                        </a:lnTo>
                      </a:path>
                    </a:pathLst>
                  </a:custGeom>
                  <a:solidFill>
                    <a:srgbClr val="FF5FFF"/>
                  </a:solidFill>
                  <a:ln w="9525" cmpd="sng">
                    <a:noFill/>
                    <a:prstDash val="solid"/>
                    <a:round/>
                    <a:headEnd/>
                    <a:tailEnd/>
                  </a:ln>
                </p:spPr>
                <p:txBody>
                  <a:bodyPr/>
                  <a:lstStyle/>
                  <a:p>
                    <a:endParaRPr lang="en-US"/>
                  </a:p>
                </p:txBody>
              </p:sp>
            </p:grpSp>
            <p:sp>
              <p:nvSpPr>
                <p:cNvPr id="450" name="Freeform 777"/>
                <p:cNvSpPr>
                  <a:spLocks/>
                </p:cNvSpPr>
                <p:nvPr/>
              </p:nvSpPr>
              <p:spPr bwMode="auto">
                <a:xfrm>
                  <a:off x="2199" y="1858"/>
                  <a:ext cx="341" cy="1917"/>
                </a:xfrm>
                <a:custGeom>
                  <a:avLst/>
                  <a:gdLst/>
                  <a:ahLst/>
                  <a:cxnLst>
                    <a:cxn ang="0">
                      <a:pos x="329" y="1864"/>
                    </a:cxn>
                    <a:cxn ang="0">
                      <a:pos x="320" y="1831"/>
                    </a:cxn>
                    <a:cxn ang="0">
                      <a:pos x="314" y="1807"/>
                    </a:cxn>
                    <a:cxn ang="0">
                      <a:pos x="297" y="1759"/>
                    </a:cxn>
                    <a:cxn ang="0">
                      <a:pos x="288" y="1682"/>
                    </a:cxn>
                    <a:cxn ang="0">
                      <a:pos x="285" y="1657"/>
                    </a:cxn>
                    <a:cxn ang="0">
                      <a:pos x="269" y="1581"/>
                    </a:cxn>
                    <a:cxn ang="0">
                      <a:pos x="268" y="1518"/>
                    </a:cxn>
                    <a:cxn ang="0">
                      <a:pos x="266" y="1407"/>
                    </a:cxn>
                    <a:cxn ang="0">
                      <a:pos x="258" y="1176"/>
                    </a:cxn>
                    <a:cxn ang="0">
                      <a:pos x="266" y="1074"/>
                    </a:cxn>
                    <a:cxn ang="0">
                      <a:pos x="284" y="990"/>
                    </a:cxn>
                    <a:cxn ang="0">
                      <a:pos x="293" y="849"/>
                    </a:cxn>
                    <a:cxn ang="0">
                      <a:pos x="311" y="713"/>
                    </a:cxn>
                    <a:cxn ang="0">
                      <a:pos x="333" y="561"/>
                    </a:cxn>
                    <a:cxn ang="0">
                      <a:pos x="321" y="249"/>
                    </a:cxn>
                    <a:cxn ang="0">
                      <a:pos x="295" y="228"/>
                    </a:cxn>
                    <a:cxn ang="0">
                      <a:pos x="288" y="223"/>
                    </a:cxn>
                    <a:cxn ang="0">
                      <a:pos x="269" y="187"/>
                    </a:cxn>
                    <a:cxn ang="0">
                      <a:pos x="147" y="57"/>
                    </a:cxn>
                    <a:cxn ang="0">
                      <a:pos x="117" y="43"/>
                    </a:cxn>
                    <a:cxn ang="0">
                      <a:pos x="97" y="15"/>
                    </a:cxn>
                    <a:cxn ang="0">
                      <a:pos x="83" y="0"/>
                    </a:cxn>
                    <a:cxn ang="0">
                      <a:pos x="68" y="28"/>
                    </a:cxn>
                    <a:cxn ang="0">
                      <a:pos x="18" y="206"/>
                    </a:cxn>
                    <a:cxn ang="0">
                      <a:pos x="1" y="290"/>
                    </a:cxn>
                    <a:cxn ang="0">
                      <a:pos x="7" y="542"/>
                    </a:cxn>
                    <a:cxn ang="0">
                      <a:pos x="35" y="761"/>
                    </a:cxn>
                    <a:cxn ang="0">
                      <a:pos x="71" y="866"/>
                    </a:cxn>
                    <a:cxn ang="0">
                      <a:pos x="79" y="959"/>
                    </a:cxn>
                    <a:cxn ang="0">
                      <a:pos x="87" y="1058"/>
                    </a:cxn>
                    <a:cxn ang="0">
                      <a:pos x="63" y="1211"/>
                    </a:cxn>
                    <a:cxn ang="0">
                      <a:pos x="69" y="1375"/>
                    </a:cxn>
                    <a:cxn ang="0">
                      <a:pos x="139" y="1557"/>
                    </a:cxn>
                    <a:cxn ang="0">
                      <a:pos x="158" y="1706"/>
                    </a:cxn>
                    <a:cxn ang="0">
                      <a:pos x="158" y="1719"/>
                    </a:cxn>
                    <a:cxn ang="0">
                      <a:pos x="159" y="1751"/>
                    </a:cxn>
                    <a:cxn ang="0">
                      <a:pos x="150" y="1771"/>
                    </a:cxn>
                    <a:cxn ang="0">
                      <a:pos x="126" y="1836"/>
                    </a:cxn>
                    <a:cxn ang="0">
                      <a:pos x="121" y="1847"/>
                    </a:cxn>
                    <a:cxn ang="0">
                      <a:pos x="117" y="1854"/>
                    </a:cxn>
                    <a:cxn ang="0">
                      <a:pos x="114" y="1872"/>
                    </a:cxn>
                    <a:cxn ang="0">
                      <a:pos x="125" y="1888"/>
                    </a:cxn>
                    <a:cxn ang="0">
                      <a:pos x="156" y="1888"/>
                    </a:cxn>
                    <a:cxn ang="0">
                      <a:pos x="166" y="1901"/>
                    </a:cxn>
                    <a:cxn ang="0">
                      <a:pos x="195" y="1897"/>
                    </a:cxn>
                    <a:cxn ang="0">
                      <a:pos x="204" y="1905"/>
                    </a:cxn>
                    <a:cxn ang="0">
                      <a:pos x="228" y="1907"/>
                    </a:cxn>
                    <a:cxn ang="0">
                      <a:pos x="240" y="1905"/>
                    </a:cxn>
                    <a:cxn ang="0">
                      <a:pos x="263" y="1909"/>
                    </a:cxn>
                    <a:cxn ang="0">
                      <a:pos x="275" y="1906"/>
                    </a:cxn>
                    <a:cxn ang="0">
                      <a:pos x="289" y="1916"/>
                    </a:cxn>
                    <a:cxn ang="0">
                      <a:pos x="314" y="1913"/>
                    </a:cxn>
                    <a:cxn ang="0">
                      <a:pos x="333" y="1896"/>
                    </a:cxn>
                  </a:cxnLst>
                  <a:rect l="0" t="0" r="r" b="b"/>
                  <a:pathLst>
                    <a:path w="341" h="1917">
                      <a:moveTo>
                        <a:pt x="338" y="1884"/>
                      </a:moveTo>
                      <a:lnTo>
                        <a:pt x="337" y="1881"/>
                      </a:lnTo>
                      <a:lnTo>
                        <a:pt x="332" y="1872"/>
                      </a:lnTo>
                      <a:lnTo>
                        <a:pt x="329" y="1864"/>
                      </a:lnTo>
                      <a:lnTo>
                        <a:pt x="321" y="1849"/>
                      </a:lnTo>
                      <a:lnTo>
                        <a:pt x="320" y="1838"/>
                      </a:lnTo>
                      <a:lnTo>
                        <a:pt x="320" y="1836"/>
                      </a:lnTo>
                      <a:lnTo>
                        <a:pt x="320" y="1831"/>
                      </a:lnTo>
                      <a:lnTo>
                        <a:pt x="319" y="1822"/>
                      </a:lnTo>
                      <a:lnTo>
                        <a:pt x="316" y="1813"/>
                      </a:lnTo>
                      <a:lnTo>
                        <a:pt x="316" y="1811"/>
                      </a:lnTo>
                      <a:lnTo>
                        <a:pt x="314" y="1807"/>
                      </a:lnTo>
                      <a:lnTo>
                        <a:pt x="310" y="1800"/>
                      </a:lnTo>
                      <a:lnTo>
                        <a:pt x="302" y="1783"/>
                      </a:lnTo>
                      <a:lnTo>
                        <a:pt x="297" y="1764"/>
                      </a:lnTo>
                      <a:lnTo>
                        <a:pt x="297" y="1759"/>
                      </a:lnTo>
                      <a:lnTo>
                        <a:pt x="297" y="1752"/>
                      </a:lnTo>
                      <a:lnTo>
                        <a:pt x="297" y="1738"/>
                      </a:lnTo>
                      <a:lnTo>
                        <a:pt x="295" y="1709"/>
                      </a:lnTo>
                      <a:lnTo>
                        <a:pt x="288" y="1682"/>
                      </a:lnTo>
                      <a:lnTo>
                        <a:pt x="286" y="1674"/>
                      </a:lnTo>
                      <a:lnTo>
                        <a:pt x="285" y="1664"/>
                      </a:lnTo>
                      <a:lnTo>
                        <a:pt x="285" y="1658"/>
                      </a:lnTo>
                      <a:lnTo>
                        <a:pt x="285" y="1657"/>
                      </a:lnTo>
                      <a:lnTo>
                        <a:pt x="284" y="1650"/>
                      </a:lnTo>
                      <a:lnTo>
                        <a:pt x="281" y="1637"/>
                      </a:lnTo>
                      <a:lnTo>
                        <a:pt x="275" y="1607"/>
                      </a:lnTo>
                      <a:lnTo>
                        <a:pt x="269" y="1581"/>
                      </a:lnTo>
                      <a:lnTo>
                        <a:pt x="269" y="1574"/>
                      </a:lnTo>
                      <a:lnTo>
                        <a:pt x="269" y="1567"/>
                      </a:lnTo>
                      <a:lnTo>
                        <a:pt x="269" y="1551"/>
                      </a:lnTo>
                      <a:lnTo>
                        <a:pt x="268" y="1518"/>
                      </a:lnTo>
                      <a:lnTo>
                        <a:pt x="264" y="1485"/>
                      </a:lnTo>
                      <a:lnTo>
                        <a:pt x="264" y="1477"/>
                      </a:lnTo>
                      <a:lnTo>
                        <a:pt x="262" y="1452"/>
                      </a:lnTo>
                      <a:lnTo>
                        <a:pt x="266" y="1407"/>
                      </a:lnTo>
                      <a:lnTo>
                        <a:pt x="277" y="1319"/>
                      </a:lnTo>
                      <a:lnTo>
                        <a:pt x="269" y="1216"/>
                      </a:lnTo>
                      <a:lnTo>
                        <a:pt x="260" y="1184"/>
                      </a:lnTo>
                      <a:lnTo>
                        <a:pt x="258" y="1176"/>
                      </a:lnTo>
                      <a:lnTo>
                        <a:pt x="255" y="1158"/>
                      </a:lnTo>
                      <a:lnTo>
                        <a:pt x="256" y="1139"/>
                      </a:lnTo>
                      <a:lnTo>
                        <a:pt x="261" y="1100"/>
                      </a:lnTo>
                      <a:lnTo>
                        <a:pt x="266" y="1074"/>
                      </a:lnTo>
                      <a:lnTo>
                        <a:pt x="266" y="1067"/>
                      </a:lnTo>
                      <a:lnTo>
                        <a:pt x="269" y="1052"/>
                      </a:lnTo>
                      <a:lnTo>
                        <a:pt x="277" y="1021"/>
                      </a:lnTo>
                      <a:lnTo>
                        <a:pt x="284" y="990"/>
                      </a:lnTo>
                      <a:lnTo>
                        <a:pt x="285" y="981"/>
                      </a:lnTo>
                      <a:lnTo>
                        <a:pt x="286" y="961"/>
                      </a:lnTo>
                      <a:lnTo>
                        <a:pt x="289" y="924"/>
                      </a:lnTo>
                      <a:lnTo>
                        <a:pt x="293" y="849"/>
                      </a:lnTo>
                      <a:lnTo>
                        <a:pt x="301" y="771"/>
                      </a:lnTo>
                      <a:lnTo>
                        <a:pt x="304" y="750"/>
                      </a:lnTo>
                      <a:lnTo>
                        <a:pt x="306" y="737"/>
                      </a:lnTo>
                      <a:lnTo>
                        <a:pt x="311" y="713"/>
                      </a:lnTo>
                      <a:lnTo>
                        <a:pt x="319" y="661"/>
                      </a:lnTo>
                      <a:lnTo>
                        <a:pt x="327" y="607"/>
                      </a:lnTo>
                      <a:lnTo>
                        <a:pt x="329" y="594"/>
                      </a:lnTo>
                      <a:lnTo>
                        <a:pt x="333" y="561"/>
                      </a:lnTo>
                      <a:lnTo>
                        <a:pt x="341" y="484"/>
                      </a:lnTo>
                      <a:lnTo>
                        <a:pt x="341" y="330"/>
                      </a:lnTo>
                      <a:lnTo>
                        <a:pt x="330" y="270"/>
                      </a:lnTo>
                      <a:lnTo>
                        <a:pt x="321" y="249"/>
                      </a:lnTo>
                      <a:lnTo>
                        <a:pt x="308" y="235"/>
                      </a:lnTo>
                      <a:lnTo>
                        <a:pt x="302" y="231"/>
                      </a:lnTo>
                      <a:lnTo>
                        <a:pt x="295" y="228"/>
                      </a:lnTo>
                      <a:lnTo>
                        <a:pt x="295" y="228"/>
                      </a:lnTo>
                      <a:lnTo>
                        <a:pt x="293" y="228"/>
                      </a:lnTo>
                      <a:lnTo>
                        <a:pt x="290" y="227"/>
                      </a:lnTo>
                      <a:lnTo>
                        <a:pt x="289" y="225"/>
                      </a:lnTo>
                      <a:lnTo>
                        <a:pt x="288" y="223"/>
                      </a:lnTo>
                      <a:lnTo>
                        <a:pt x="286" y="217"/>
                      </a:lnTo>
                      <a:lnTo>
                        <a:pt x="282" y="205"/>
                      </a:lnTo>
                      <a:lnTo>
                        <a:pt x="280" y="199"/>
                      </a:lnTo>
                      <a:lnTo>
                        <a:pt x="269" y="187"/>
                      </a:lnTo>
                      <a:lnTo>
                        <a:pt x="247" y="162"/>
                      </a:lnTo>
                      <a:lnTo>
                        <a:pt x="203" y="115"/>
                      </a:lnTo>
                      <a:lnTo>
                        <a:pt x="158" y="69"/>
                      </a:lnTo>
                      <a:lnTo>
                        <a:pt x="147" y="57"/>
                      </a:lnTo>
                      <a:lnTo>
                        <a:pt x="143" y="54"/>
                      </a:lnTo>
                      <a:lnTo>
                        <a:pt x="138" y="51"/>
                      </a:lnTo>
                      <a:lnTo>
                        <a:pt x="131" y="49"/>
                      </a:lnTo>
                      <a:lnTo>
                        <a:pt x="117" y="43"/>
                      </a:lnTo>
                      <a:lnTo>
                        <a:pt x="109" y="35"/>
                      </a:lnTo>
                      <a:lnTo>
                        <a:pt x="107" y="33"/>
                      </a:lnTo>
                      <a:lnTo>
                        <a:pt x="103" y="27"/>
                      </a:lnTo>
                      <a:lnTo>
                        <a:pt x="97" y="15"/>
                      </a:lnTo>
                      <a:lnTo>
                        <a:pt x="90" y="3"/>
                      </a:lnTo>
                      <a:lnTo>
                        <a:pt x="89" y="0"/>
                      </a:lnTo>
                      <a:lnTo>
                        <a:pt x="85" y="0"/>
                      </a:lnTo>
                      <a:lnTo>
                        <a:pt x="83" y="0"/>
                      </a:lnTo>
                      <a:lnTo>
                        <a:pt x="80" y="1"/>
                      </a:lnTo>
                      <a:lnTo>
                        <a:pt x="73" y="3"/>
                      </a:lnTo>
                      <a:lnTo>
                        <a:pt x="73" y="4"/>
                      </a:lnTo>
                      <a:lnTo>
                        <a:pt x="68" y="28"/>
                      </a:lnTo>
                      <a:lnTo>
                        <a:pt x="56" y="67"/>
                      </a:lnTo>
                      <a:lnTo>
                        <a:pt x="33" y="127"/>
                      </a:lnTo>
                      <a:lnTo>
                        <a:pt x="18" y="188"/>
                      </a:lnTo>
                      <a:lnTo>
                        <a:pt x="18" y="206"/>
                      </a:lnTo>
                      <a:lnTo>
                        <a:pt x="17" y="210"/>
                      </a:lnTo>
                      <a:lnTo>
                        <a:pt x="15" y="224"/>
                      </a:lnTo>
                      <a:lnTo>
                        <a:pt x="7" y="259"/>
                      </a:lnTo>
                      <a:lnTo>
                        <a:pt x="1" y="290"/>
                      </a:lnTo>
                      <a:lnTo>
                        <a:pt x="1" y="293"/>
                      </a:lnTo>
                      <a:lnTo>
                        <a:pt x="0" y="332"/>
                      </a:lnTo>
                      <a:lnTo>
                        <a:pt x="0" y="405"/>
                      </a:lnTo>
                      <a:lnTo>
                        <a:pt x="7" y="542"/>
                      </a:lnTo>
                      <a:lnTo>
                        <a:pt x="22" y="679"/>
                      </a:lnTo>
                      <a:lnTo>
                        <a:pt x="28" y="714"/>
                      </a:lnTo>
                      <a:lnTo>
                        <a:pt x="30" y="732"/>
                      </a:lnTo>
                      <a:lnTo>
                        <a:pt x="35" y="761"/>
                      </a:lnTo>
                      <a:lnTo>
                        <a:pt x="45" y="805"/>
                      </a:lnTo>
                      <a:lnTo>
                        <a:pt x="63" y="851"/>
                      </a:lnTo>
                      <a:lnTo>
                        <a:pt x="71" y="864"/>
                      </a:lnTo>
                      <a:lnTo>
                        <a:pt x="71" y="866"/>
                      </a:lnTo>
                      <a:lnTo>
                        <a:pt x="72" y="880"/>
                      </a:lnTo>
                      <a:lnTo>
                        <a:pt x="76" y="924"/>
                      </a:lnTo>
                      <a:lnTo>
                        <a:pt x="78" y="958"/>
                      </a:lnTo>
                      <a:lnTo>
                        <a:pt x="79" y="959"/>
                      </a:lnTo>
                      <a:lnTo>
                        <a:pt x="78" y="970"/>
                      </a:lnTo>
                      <a:lnTo>
                        <a:pt x="79" y="989"/>
                      </a:lnTo>
                      <a:lnTo>
                        <a:pt x="82" y="1022"/>
                      </a:lnTo>
                      <a:lnTo>
                        <a:pt x="87" y="1058"/>
                      </a:lnTo>
                      <a:lnTo>
                        <a:pt x="88" y="1067"/>
                      </a:lnTo>
                      <a:lnTo>
                        <a:pt x="88" y="1087"/>
                      </a:lnTo>
                      <a:lnTo>
                        <a:pt x="82" y="1128"/>
                      </a:lnTo>
                      <a:lnTo>
                        <a:pt x="63" y="1211"/>
                      </a:lnTo>
                      <a:lnTo>
                        <a:pt x="53" y="1294"/>
                      </a:lnTo>
                      <a:lnTo>
                        <a:pt x="55" y="1313"/>
                      </a:lnTo>
                      <a:lnTo>
                        <a:pt x="59" y="1335"/>
                      </a:lnTo>
                      <a:lnTo>
                        <a:pt x="69" y="1375"/>
                      </a:lnTo>
                      <a:lnTo>
                        <a:pt x="97" y="1452"/>
                      </a:lnTo>
                      <a:lnTo>
                        <a:pt x="129" y="1529"/>
                      </a:lnTo>
                      <a:lnTo>
                        <a:pt x="137" y="1548"/>
                      </a:lnTo>
                      <a:lnTo>
                        <a:pt x="139" y="1557"/>
                      </a:lnTo>
                      <a:lnTo>
                        <a:pt x="147" y="1578"/>
                      </a:lnTo>
                      <a:lnTo>
                        <a:pt x="158" y="1631"/>
                      </a:lnTo>
                      <a:lnTo>
                        <a:pt x="159" y="1691"/>
                      </a:lnTo>
                      <a:lnTo>
                        <a:pt x="158" y="1706"/>
                      </a:lnTo>
                      <a:lnTo>
                        <a:pt x="157" y="1709"/>
                      </a:lnTo>
                      <a:lnTo>
                        <a:pt x="157" y="1712"/>
                      </a:lnTo>
                      <a:lnTo>
                        <a:pt x="157" y="1718"/>
                      </a:lnTo>
                      <a:lnTo>
                        <a:pt x="158" y="1719"/>
                      </a:lnTo>
                      <a:lnTo>
                        <a:pt x="158" y="1728"/>
                      </a:lnTo>
                      <a:lnTo>
                        <a:pt x="159" y="1741"/>
                      </a:lnTo>
                      <a:lnTo>
                        <a:pt x="159" y="1747"/>
                      </a:lnTo>
                      <a:lnTo>
                        <a:pt x="159" y="1751"/>
                      </a:lnTo>
                      <a:lnTo>
                        <a:pt x="158" y="1753"/>
                      </a:lnTo>
                      <a:lnTo>
                        <a:pt x="155" y="1759"/>
                      </a:lnTo>
                      <a:lnTo>
                        <a:pt x="154" y="1763"/>
                      </a:lnTo>
                      <a:lnTo>
                        <a:pt x="150" y="1771"/>
                      </a:lnTo>
                      <a:lnTo>
                        <a:pt x="146" y="1785"/>
                      </a:lnTo>
                      <a:lnTo>
                        <a:pt x="138" y="1809"/>
                      </a:lnTo>
                      <a:lnTo>
                        <a:pt x="129" y="1830"/>
                      </a:lnTo>
                      <a:lnTo>
                        <a:pt x="126" y="1836"/>
                      </a:lnTo>
                      <a:lnTo>
                        <a:pt x="125" y="1837"/>
                      </a:lnTo>
                      <a:lnTo>
                        <a:pt x="124" y="1840"/>
                      </a:lnTo>
                      <a:lnTo>
                        <a:pt x="123" y="1842"/>
                      </a:lnTo>
                      <a:lnTo>
                        <a:pt x="121" y="1847"/>
                      </a:lnTo>
                      <a:lnTo>
                        <a:pt x="121" y="1847"/>
                      </a:lnTo>
                      <a:lnTo>
                        <a:pt x="120" y="1849"/>
                      </a:lnTo>
                      <a:lnTo>
                        <a:pt x="119" y="1850"/>
                      </a:lnTo>
                      <a:lnTo>
                        <a:pt x="117" y="1854"/>
                      </a:lnTo>
                      <a:lnTo>
                        <a:pt x="117" y="1854"/>
                      </a:lnTo>
                      <a:lnTo>
                        <a:pt x="114" y="1861"/>
                      </a:lnTo>
                      <a:lnTo>
                        <a:pt x="114" y="1867"/>
                      </a:lnTo>
                      <a:lnTo>
                        <a:pt x="114" y="1872"/>
                      </a:lnTo>
                      <a:lnTo>
                        <a:pt x="115" y="1878"/>
                      </a:lnTo>
                      <a:lnTo>
                        <a:pt x="117" y="1881"/>
                      </a:lnTo>
                      <a:lnTo>
                        <a:pt x="121" y="1884"/>
                      </a:lnTo>
                      <a:lnTo>
                        <a:pt x="125" y="1888"/>
                      </a:lnTo>
                      <a:lnTo>
                        <a:pt x="131" y="1890"/>
                      </a:lnTo>
                      <a:lnTo>
                        <a:pt x="137" y="1891"/>
                      </a:lnTo>
                      <a:lnTo>
                        <a:pt x="149" y="1890"/>
                      </a:lnTo>
                      <a:lnTo>
                        <a:pt x="156" y="1888"/>
                      </a:lnTo>
                      <a:lnTo>
                        <a:pt x="155" y="1891"/>
                      </a:lnTo>
                      <a:lnTo>
                        <a:pt x="157" y="1896"/>
                      </a:lnTo>
                      <a:lnTo>
                        <a:pt x="159" y="1898"/>
                      </a:lnTo>
                      <a:lnTo>
                        <a:pt x="166" y="1901"/>
                      </a:lnTo>
                      <a:lnTo>
                        <a:pt x="175" y="1904"/>
                      </a:lnTo>
                      <a:lnTo>
                        <a:pt x="186" y="1900"/>
                      </a:lnTo>
                      <a:lnTo>
                        <a:pt x="194" y="1896"/>
                      </a:lnTo>
                      <a:lnTo>
                        <a:pt x="195" y="1897"/>
                      </a:lnTo>
                      <a:lnTo>
                        <a:pt x="199" y="1900"/>
                      </a:lnTo>
                      <a:lnTo>
                        <a:pt x="201" y="1901"/>
                      </a:lnTo>
                      <a:lnTo>
                        <a:pt x="201" y="1901"/>
                      </a:lnTo>
                      <a:lnTo>
                        <a:pt x="204" y="1905"/>
                      </a:lnTo>
                      <a:lnTo>
                        <a:pt x="211" y="1908"/>
                      </a:lnTo>
                      <a:lnTo>
                        <a:pt x="217" y="1909"/>
                      </a:lnTo>
                      <a:lnTo>
                        <a:pt x="223" y="1909"/>
                      </a:lnTo>
                      <a:lnTo>
                        <a:pt x="228" y="1907"/>
                      </a:lnTo>
                      <a:lnTo>
                        <a:pt x="234" y="1904"/>
                      </a:lnTo>
                      <a:lnTo>
                        <a:pt x="237" y="1900"/>
                      </a:lnTo>
                      <a:lnTo>
                        <a:pt x="237" y="1901"/>
                      </a:lnTo>
                      <a:lnTo>
                        <a:pt x="240" y="1905"/>
                      </a:lnTo>
                      <a:lnTo>
                        <a:pt x="241" y="1906"/>
                      </a:lnTo>
                      <a:lnTo>
                        <a:pt x="246" y="1909"/>
                      </a:lnTo>
                      <a:lnTo>
                        <a:pt x="254" y="1911"/>
                      </a:lnTo>
                      <a:lnTo>
                        <a:pt x="263" y="1909"/>
                      </a:lnTo>
                      <a:lnTo>
                        <a:pt x="272" y="1904"/>
                      </a:lnTo>
                      <a:lnTo>
                        <a:pt x="273" y="1902"/>
                      </a:lnTo>
                      <a:lnTo>
                        <a:pt x="273" y="1905"/>
                      </a:lnTo>
                      <a:lnTo>
                        <a:pt x="275" y="1906"/>
                      </a:lnTo>
                      <a:lnTo>
                        <a:pt x="276" y="1908"/>
                      </a:lnTo>
                      <a:lnTo>
                        <a:pt x="279" y="1910"/>
                      </a:lnTo>
                      <a:lnTo>
                        <a:pt x="287" y="1915"/>
                      </a:lnTo>
                      <a:lnTo>
                        <a:pt x="289" y="1916"/>
                      </a:lnTo>
                      <a:lnTo>
                        <a:pt x="292" y="1917"/>
                      </a:lnTo>
                      <a:lnTo>
                        <a:pt x="296" y="1917"/>
                      </a:lnTo>
                      <a:lnTo>
                        <a:pt x="305" y="1916"/>
                      </a:lnTo>
                      <a:lnTo>
                        <a:pt x="314" y="1913"/>
                      </a:lnTo>
                      <a:lnTo>
                        <a:pt x="318" y="1911"/>
                      </a:lnTo>
                      <a:lnTo>
                        <a:pt x="320" y="1910"/>
                      </a:lnTo>
                      <a:lnTo>
                        <a:pt x="325" y="1906"/>
                      </a:lnTo>
                      <a:lnTo>
                        <a:pt x="333" y="1896"/>
                      </a:lnTo>
                      <a:lnTo>
                        <a:pt x="337" y="1882"/>
                      </a:lnTo>
                      <a:lnTo>
                        <a:pt x="337" y="1878"/>
                      </a:lnTo>
                    </a:path>
                  </a:pathLst>
                </a:custGeom>
                <a:solidFill>
                  <a:srgbClr val="FF5FFF"/>
                </a:solidFill>
                <a:ln w="9525" cmpd="sng">
                  <a:noFill/>
                  <a:prstDash val="solid"/>
                  <a:round/>
                  <a:headEnd/>
                  <a:tailEnd/>
                </a:ln>
              </p:spPr>
              <p:txBody>
                <a:bodyPr/>
                <a:lstStyle/>
                <a:p>
                  <a:endParaRPr lang="en-US"/>
                </a:p>
              </p:txBody>
            </p:sp>
            <p:sp>
              <p:nvSpPr>
                <p:cNvPr id="451" name="Freeform 778"/>
                <p:cNvSpPr>
                  <a:spLocks/>
                </p:cNvSpPr>
                <p:nvPr/>
              </p:nvSpPr>
              <p:spPr bwMode="auto">
                <a:xfrm>
                  <a:off x="2550" y="1864"/>
                  <a:ext cx="349" cy="1917"/>
                </a:xfrm>
                <a:custGeom>
                  <a:avLst/>
                  <a:gdLst/>
                  <a:ahLst/>
                  <a:cxnLst>
                    <a:cxn ang="0">
                      <a:pos x="13" y="1896"/>
                    </a:cxn>
                    <a:cxn ang="0">
                      <a:pos x="31" y="1912"/>
                    </a:cxn>
                    <a:cxn ang="0">
                      <a:pos x="55" y="1917"/>
                    </a:cxn>
                    <a:cxn ang="0">
                      <a:pos x="66" y="1912"/>
                    </a:cxn>
                    <a:cxn ang="0">
                      <a:pos x="83" y="1910"/>
                    </a:cxn>
                    <a:cxn ang="0">
                      <a:pos x="100" y="1910"/>
                    </a:cxn>
                    <a:cxn ang="0">
                      <a:pos x="110" y="1901"/>
                    </a:cxn>
                    <a:cxn ang="0">
                      <a:pos x="125" y="1910"/>
                    </a:cxn>
                    <a:cxn ang="0">
                      <a:pos x="147" y="1902"/>
                    </a:cxn>
                    <a:cxn ang="0">
                      <a:pos x="152" y="1895"/>
                    </a:cxn>
                    <a:cxn ang="0">
                      <a:pos x="181" y="1902"/>
                    </a:cxn>
                    <a:cxn ang="0">
                      <a:pos x="193" y="1889"/>
                    </a:cxn>
                    <a:cxn ang="0">
                      <a:pos x="222" y="1883"/>
                    </a:cxn>
                    <a:cxn ang="0">
                      <a:pos x="231" y="1864"/>
                    </a:cxn>
                    <a:cxn ang="0">
                      <a:pos x="231" y="1853"/>
                    </a:cxn>
                    <a:cxn ang="0">
                      <a:pos x="222" y="1836"/>
                    </a:cxn>
                    <a:cxn ang="0">
                      <a:pos x="206" y="1797"/>
                    </a:cxn>
                    <a:cxn ang="0">
                      <a:pos x="189" y="1754"/>
                    </a:cxn>
                    <a:cxn ang="0">
                      <a:pos x="188" y="1729"/>
                    </a:cxn>
                    <a:cxn ang="0">
                      <a:pos x="189" y="1715"/>
                    </a:cxn>
                    <a:cxn ang="0">
                      <a:pos x="187" y="1654"/>
                    </a:cxn>
                    <a:cxn ang="0">
                      <a:pos x="208" y="1558"/>
                    </a:cxn>
                    <a:cxn ang="0">
                      <a:pos x="219" y="1530"/>
                    </a:cxn>
                    <a:cxn ang="0">
                      <a:pos x="296" y="1311"/>
                    </a:cxn>
                    <a:cxn ang="0">
                      <a:pos x="270" y="1107"/>
                    </a:cxn>
                    <a:cxn ang="0">
                      <a:pos x="263" y="1044"/>
                    </a:cxn>
                    <a:cxn ang="0">
                      <a:pos x="272" y="957"/>
                    </a:cxn>
                    <a:cxn ang="0">
                      <a:pos x="277" y="864"/>
                    </a:cxn>
                    <a:cxn ang="0">
                      <a:pos x="311" y="726"/>
                    </a:cxn>
                    <a:cxn ang="0">
                      <a:pos x="346" y="475"/>
                    </a:cxn>
                    <a:cxn ang="0">
                      <a:pos x="345" y="277"/>
                    </a:cxn>
                    <a:cxn ang="0">
                      <a:pos x="331" y="186"/>
                    </a:cxn>
                    <a:cxn ang="0">
                      <a:pos x="276" y="5"/>
                    </a:cxn>
                    <a:cxn ang="0">
                      <a:pos x="268" y="1"/>
                    </a:cxn>
                    <a:cxn ang="0">
                      <a:pos x="254" y="9"/>
                    </a:cxn>
                    <a:cxn ang="0">
                      <a:pos x="237" y="38"/>
                    </a:cxn>
                    <a:cxn ang="0">
                      <a:pos x="203" y="57"/>
                    </a:cxn>
                    <a:cxn ang="0">
                      <a:pos x="80" y="187"/>
                    </a:cxn>
                    <a:cxn ang="0">
                      <a:pos x="62" y="203"/>
                    </a:cxn>
                    <a:cxn ang="0">
                      <a:pos x="23" y="238"/>
                    </a:cxn>
                    <a:cxn ang="0">
                      <a:pos x="20" y="593"/>
                    </a:cxn>
                    <a:cxn ang="0">
                      <a:pos x="42" y="737"/>
                    </a:cxn>
                    <a:cxn ang="0">
                      <a:pos x="56" y="888"/>
                    </a:cxn>
                    <a:cxn ang="0">
                      <a:pos x="73" y="1005"/>
                    </a:cxn>
                    <a:cxn ang="0">
                      <a:pos x="85" y="1075"/>
                    </a:cxn>
                    <a:cxn ang="0">
                      <a:pos x="85" y="1182"/>
                    </a:cxn>
                    <a:cxn ang="0">
                      <a:pos x="74" y="1317"/>
                    </a:cxn>
                    <a:cxn ang="0">
                      <a:pos x="84" y="1408"/>
                    </a:cxn>
                    <a:cxn ang="0">
                      <a:pos x="84" y="1501"/>
                    </a:cxn>
                    <a:cxn ang="0">
                      <a:pos x="82" y="1576"/>
                    </a:cxn>
                    <a:cxn ang="0">
                      <a:pos x="81" y="1588"/>
                    </a:cxn>
                    <a:cxn ang="0">
                      <a:pos x="63" y="1657"/>
                    </a:cxn>
                    <a:cxn ang="0">
                      <a:pos x="63" y="1674"/>
                    </a:cxn>
                    <a:cxn ang="0">
                      <a:pos x="49" y="1753"/>
                    </a:cxn>
                    <a:cxn ang="0">
                      <a:pos x="45" y="1782"/>
                    </a:cxn>
                    <a:cxn ang="0">
                      <a:pos x="29" y="1818"/>
                    </a:cxn>
                    <a:cxn ang="0">
                      <a:pos x="28" y="1843"/>
                    </a:cxn>
                    <a:cxn ang="0">
                      <a:pos x="13" y="1877"/>
                    </a:cxn>
                  </a:cxnLst>
                  <a:rect l="0" t="0" r="r" b="b"/>
                  <a:pathLst>
                    <a:path w="349" h="1917">
                      <a:moveTo>
                        <a:pt x="12" y="1877"/>
                      </a:moveTo>
                      <a:lnTo>
                        <a:pt x="11" y="1882"/>
                      </a:lnTo>
                      <a:lnTo>
                        <a:pt x="11" y="1890"/>
                      </a:lnTo>
                      <a:lnTo>
                        <a:pt x="13" y="1896"/>
                      </a:lnTo>
                      <a:lnTo>
                        <a:pt x="17" y="1902"/>
                      </a:lnTo>
                      <a:lnTo>
                        <a:pt x="22" y="1907"/>
                      </a:lnTo>
                      <a:lnTo>
                        <a:pt x="28" y="1911"/>
                      </a:lnTo>
                      <a:lnTo>
                        <a:pt x="31" y="1912"/>
                      </a:lnTo>
                      <a:lnTo>
                        <a:pt x="32" y="1913"/>
                      </a:lnTo>
                      <a:lnTo>
                        <a:pt x="38" y="1916"/>
                      </a:lnTo>
                      <a:lnTo>
                        <a:pt x="46" y="1917"/>
                      </a:lnTo>
                      <a:lnTo>
                        <a:pt x="55" y="1917"/>
                      </a:lnTo>
                      <a:lnTo>
                        <a:pt x="58" y="1916"/>
                      </a:lnTo>
                      <a:lnTo>
                        <a:pt x="60" y="1916"/>
                      </a:lnTo>
                      <a:lnTo>
                        <a:pt x="62" y="1915"/>
                      </a:lnTo>
                      <a:lnTo>
                        <a:pt x="66" y="1912"/>
                      </a:lnTo>
                      <a:lnTo>
                        <a:pt x="73" y="1907"/>
                      </a:lnTo>
                      <a:lnTo>
                        <a:pt x="74" y="1903"/>
                      </a:lnTo>
                      <a:lnTo>
                        <a:pt x="78" y="1908"/>
                      </a:lnTo>
                      <a:lnTo>
                        <a:pt x="83" y="1910"/>
                      </a:lnTo>
                      <a:lnTo>
                        <a:pt x="88" y="1911"/>
                      </a:lnTo>
                      <a:lnTo>
                        <a:pt x="92" y="1912"/>
                      </a:lnTo>
                      <a:lnTo>
                        <a:pt x="97" y="1911"/>
                      </a:lnTo>
                      <a:lnTo>
                        <a:pt x="100" y="1910"/>
                      </a:lnTo>
                      <a:lnTo>
                        <a:pt x="106" y="1907"/>
                      </a:lnTo>
                      <a:lnTo>
                        <a:pt x="109" y="1903"/>
                      </a:lnTo>
                      <a:lnTo>
                        <a:pt x="110" y="1902"/>
                      </a:lnTo>
                      <a:lnTo>
                        <a:pt x="110" y="1901"/>
                      </a:lnTo>
                      <a:lnTo>
                        <a:pt x="110" y="1901"/>
                      </a:lnTo>
                      <a:lnTo>
                        <a:pt x="112" y="1904"/>
                      </a:lnTo>
                      <a:lnTo>
                        <a:pt x="118" y="1908"/>
                      </a:lnTo>
                      <a:lnTo>
                        <a:pt x="125" y="1910"/>
                      </a:lnTo>
                      <a:lnTo>
                        <a:pt x="130" y="1910"/>
                      </a:lnTo>
                      <a:lnTo>
                        <a:pt x="136" y="1909"/>
                      </a:lnTo>
                      <a:lnTo>
                        <a:pt x="143" y="1905"/>
                      </a:lnTo>
                      <a:lnTo>
                        <a:pt x="147" y="1902"/>
                      </a:lnTo>
                      <a:lnTo>
                        <a:pt x="149" y="1901"/>
                      </a:lnTo>
                      <a:lnTo>
                        <a:pt x="150" y="1900"/>
                      </a:lnTo>
                      <a:lnTo>
                        <a:pt x="151" y="1898"/>
                      </a:lnTo>
                      <a:lnTo>
                        <a:pt x="152" y="1895"/>
                      </a:lnTo>
                      <a:lnTo>
                        <a:pt x="153" y="1895"/>
                      </a:lnTo>
                      <a:lnTo>
                        <a:pt x="160" y="1900"/>
                      </a:lnTo>
                      <a:lnTo>
                        <a:pt x="172" y="1903"/>
                      </a:lnTo>
                      <a:lnTo>
                        <a:pt x="181" y="1902"/>
                      </a:lnTo>
                      <a:lnTo>
                        <a:pt x="187" y="1898"/>
                      </a:lnTo>
                      <a:lnTo>
                        <a:pt x="190" y="1893"/>
                      </a:lnTo>
                      <a:lnTo>
                        <a:pt x="193" y="1890"/>
                      </a:lnTo>
                      <a:lnTo>
                        <a:pt x="193" y="1889"/>
                      </a:lnTo>
                      <a:lnTo>
                        <a:pt x="198" y="1891"/>
                      </a:lnTo>
                      <a:lnTo>
                        <a:pt x="208" y="1891"/>
                      </a:lnTo>
                      <a:lnTo>
                        <a:pt x="216" y="1889"/>
                      </a:lnTo>
                      <a:lnTo>
                        <a:pt x="222" y="1883"/>
                      </a:lnTo>
                      <a:lnTo>
                        <a:pt x="227" y="1876"/>
                      </a:lnTo>
                      <a:lnTo>
                        <a:pt x="230" y="1869"/>
                      </a:lnTo>
                      <a:lnTo>
                        <a:pt x="231" y="1865"/>
                      </a:lnTo>
                      <a:lnTo>
                        <a:pt x="231" y="1864"/>
                      </a:lnTo>
                      <a:lnTo>
                        <a:pt x="231" y="1859"/>
                      </a:lnTo>
                      <a:lnTo>
                        <a:pt x="231" y="1856"/>
                      </a:lnTo>
                      <a:lnTo>
                        <a:pt x="232" y="1855"/>
                      </a:lnTo>
                      <a:lnTo>
                        <a:pt x="231" y="1853"/>
                      </a:lnTo>
                      <a:lnTo>
                        <a:pt x="229" y="1850"/>
                      </a:lnTo>
                      <a:lnTo>
                        <a:pt x="224" y="1841"/>
                      </a:lnTo>
                      <a:lnTo>
                        <a:pt x="222" y="1838"/>
                      </a:lnTo>
                      <a:lnTo>
                        <a:pt x="222" y="1836"/>
                      </a:lnTo>
                      <a:lnTo>
                        <a:pt x="223" y="1836"/>
                      </a:lnTo>
                      <a:lnTo>
                        <a:pt x="219" y="1831"/>
                      </a:lnTo>
                      <a:lnTo>
                        <a:pt x="214" y="1820"/>
                      </a:lnTo>
                      <a:lnTo>
                        <a:pt x="206" y="1797"/>
                      </a:lnTo>
                      <a:lnTo>
                        <a:pt x="197" y="1772"/>
                      </a:lnTo>
                      <a:lnTo>
                        <a:pt x="195" y="1764"/>
                      </a:lnTo>
                      <a:lnTo>
                        <a:pt x="193" y="1760"/>
                      </a:lnTo>
                      <a:lnTo>
                        <a:pt x="189" y="1754"/>
                      </a:lnTo>
                      <a:lnTo>
                        <a:pt x="188" y="1751"/>
                      </a:lnTo>
                      <a:lnTo>
                        <a:pt x="187" y="1747"/>
                      </a:lnTo>
                      <a:lnTo>
                        <a:pt x="187" y="1741"/>
                      </a:lnTo>
                      <a:lnTo>
                        <a:pt x="188" y="1729"/>
                      </a:lnTo>
                      <a:lnTo>
                        <a:pt x="189" y="1720"/>
                      </a:lnTo>
                      <a:lnTo>
                        <a:pt x="189" y="1719"/>
                      </a:lnTo>
                      <a:lnTo>
                        <a:pt x="189" y="1718"/>
                      </a:lnTo>
                      <a:lnTo>
                        <a:pt x="189" y="1715"/>
                      </a:lnTo>
                      <a:lnTo>
                        <a:pt x="190" y="1710"/>
                      </a:lnTo>
                      <a:lnTo>
                        <a:pt x="190" y="1706"/>
                      </a:lnTo>
                      <a:lnTo>
                        <a:pt x="187" y="1689"/>
                      </a:lnTo>
                      <a:lnTo>
                        <a:pt x="187" y="1654"/>
                      </a:lnTo>
                      <a:lnTo>
                        <a:pt x="197" y="1592"/>
                      </a:lnTo>
                      <a:lnTo>
                        <a:pt x="207" y="1561"/>
                      </a:lnTo>
                      <a:lnTo>
                        <a:pt x="208" y="1559"/>
                      </a:lnTo>
                      <a:lnTo>
                        <a:pt x="208" y="1558"/>
                      </a:lnTo>
                      <a:lnTo>
                        <a:pt x="210" y="1555"/>
                      </a:lnTo>
                      <a:lnTo>
                        <a:pt x="210" y="1553"/>
                      </a:lnTo>
                      <a:lnTo>
                        <a:pt x="211" y="1551"/>
                      </a:lnTo>
                      <a:lnTo>
                        <a:pt x="219" y="1530"/>
                      </a:lnTo>
                      <a:lnTo>
                        <a:pt x="236" y="1485"/>
                      </a:lnTo>
                      <a:lnTo>
                        <a:pt x="270" y="1394"/>
                      </a:lnTo>
                      <a:lnTo>
                        <a:pt x="292" y="1323"/>
                      </a:lnTo>
                      <a:lnTo>
                        <a:pt x="296" y="1311"/>
                      </a:lnTo>
                      <a:lnTo>
                        <a:pt x="298" y="1296"/>
                      </a:lnTo>
                      <a:lnTo>
                        <a:pt x="299" y="1262"/>
                      </a:lnTo>
                      <a:lnTo>
                        <a:pt x="290" y="1185"/>
                      </a:lnTo>
                      <a:lnTo>
                        <a:pt x="270" y="1107"/>
                      </a:lnTo>
                      <a:lnTo>
                        <a:pt x="264" y="1088"/>
                      </a:lnTo>
                      <a:lnTo>
                        <a:pt x="261" y="1079"/>
                      </a:lnTo>
                      <a:lnTo>
                        <a:pt x="259" y="1062"/>
                      </a:lnTo>
                      <a:lnTo>
                        <a:pt x="263" y="1044"/>
                      </a:lnTo>
                      <a:lnTo>
                        <a:pt x="267" y="1026"/>
                      </a:lnTo>
                      <a:lnTo>
                        <a:pt x="272" y="975"/>
                      </a:lnTo>
                      <a:lnTo>
                        <a:pt x="272" y="958"/>
                      </a:lnTo>
                      <a:lnTo>
                        <a:pt x="272" y="957"/>
                      </a:lnTo>
                      <a:lnTo>
                        <a:pt x="272" y="944"/>
                      </a:lnTo>
                      <a:lnTo>
                        <a:pt x="275" y="900"/>
                      </a:lnTo>
                      <a:lnTo>
                        <a:pt x="276" y="866"/>
                      </a:lnTo>
                      <a:lnTo>
                        <a:pt x="277" y="864"/>
                      </a:lnTo>
                      <a:lnTo>
                        <a:pt x="280" y="847"/>
                      </a:lnTo>
                      <a:lnTo>
                        <a:pt x="287" y="816"/>
                      </a:lnTo>
                      <a:lnTo>
                        <a:pt x="299" y="770"/>
                      </a:lnTo>
                      <a:lnTo>
                        <a:pt x="311" y="726"/>
                      </a:lnTo>
                      <a:lnTo>
                        <a:pt x="315" y="711"/>
                      </a:lnTo>
                      <a:lnTo>
                        <a:pt x="320" y="676"/>
                      </a:lnTo>
                      <a:lnTo>
                        <a:pt x="332" y="608"/>
                      </a:lnTo>
                      <a:lnTo>
                        <a:pt x="346" y="475"/>
                      </a:lnTo>
                      <a:lnTo>
                        <a:pt x="349" y="333"/>
                      </a:lnTo>
                      <a:lnTo>
                        <a:pt x="349" y="294"/>
                      </a:lnTo>
                      <a:lnTo>
                        <a:pt x="348" y="289"/>
                      </a:lnTo>
                      <a:lnTo>
                        <a:pt x="345" y="277"/>
                      </a:lnTo>
                      <a:lnTo>
                        <a:pt x="337" y="241"/>
                      </a:lnTo>
                      <a:lnTo>
                        <a:pt x="332" y="210"/>
                      </a:lnTo>
                      <a:lnTo>
                        <a:pt x="332" y="205"/>
                      </a:lnTo>
                      <a:lnTo>
                        <a:pt x="331" y="186"/>
                      </a:lnTo>
                      <a:lnTo>
                        <a:pt x="325" y="153"/>
                      </a:lnTo>
                      <a:lnTo>
                        <a:pt x="303" y="98"/>
                      </a:lnTo>
                      <a:lnTo>
                        <a:pt x="281" y="29"/>
                      </a:lnTo>
                      <a:lnTo>
                        <a:pt x="276" y="5"/>
                      </a:lnTo>
                      <a:lnTo>
                        <a:pt x="275" y="4"/>
                      </a:lnTo>
                      <a:lnTo>
                        <a:pt x="273" y="3"/>
                      </a:lnTo>
                      <a:lnTo>
                        <a:pt x="272" y="2"/>
                      </a:lnTo>
                      <a:lnTo>
                        <a:pt x="268" y="1"/>
                      </a:lnTo>
                      <a:lnTo>
                        <a:pt x="262" y="0"/>
                      </a:lnTo>
                      <a:lnTo>
                        <a:pt x="261" y="0"/>
                      </a:lnTo>
                      <a:lnTo>
                        <a:pt x="258" y="3"/>
                      </a:lnTo>
                      <a:lnTo>
                        <a:pt x="254" y="9"/>
                      </a:lnTo>
                      <a:lnTo>
                        <a:pt x="248" y="20"/>
                      </a:lnTo>
                      <a:lnTo>
                        <a:pt x="241" y="32"/>
                      </a:lnTo>
                      <a:lnTo>
                        <a:pt x="240" y="35"/>
                      </a:lnTo>
                      <a:lnTo>
                        <a:pt x="237" y="38"/>
                      </a:lnTo>
                      <a:lnTo>
                        <a:pt x="231" y="43"/>
                      </a:lnTo>
                      <a:lnTo>
                        <a:pt x="224" y="46"/>
                      </a:lnTo>
                      <a:lnTo>
                        <a:pt x="211" y="52"/>
                      </a:lnTo>
                      <a:lnTo>
                        <a:pt x="203" y="57"/>
                      </a:lnTo>
                      <a:lnTo>
                        <a:pt x="190" y="70"/>
                      </a:lnTo>
                      <a:lnTo>
                        <a:pt x="168" y="93"/>
                      </a:lnTo>
                      <a:lnTo>
                        <a:pt x="123" y="139"/>
                      </a:lnTo>
                      <a:lnTo>
                        <a:pt x="80" y="187"/>
                      </a:lnTo>
                      <a:lnTo>
                        <a:pt x="69" y="200"/>
                      </a:lnTo>
                      <a:lnTo>
                        <a:pt x="67" y="202"/>
                      </a:lnTo>
                      <a:lnTo>
                        <a:pt x="64" y="203"/>
                      </a:lnTo>
                      <a:lnTo>
                        <a:pt x="62" y="203"/>
                      </a:lnTo>
                      <a:lnTo>
                        <a:pt x="55" y="203"/>
                      </a:lnTo>
                      <a:lnTo>
                        <a:pt x="40" y="204"/>
                      </a:lnTo>
                      <a:lnTo>
                        <a:pt x="34" y="209"/>
                      </a:lnTo>
                      <a:lnTo>
                        <a:pt x="23" y="238"/>
                      </a:lnTo>
                      <a:lnTo>
                        <a:pt x="8" y="300"/>
                      </a:lnTo>
                      <a:lnTo>
                        <a:pt x="0" y="433"/>
                      </a:lnTo>
                      <a:lnTo>
                        <a:pt x="14" y="563"/>
                      </a:lnTo>
                      <a:lnTo>
                        <a:pt x="20" y="593"/>
                      </a:lnTo>
                      <a:lnTo>
                        <a:pt x="22" y="607"/>
                      </a:lnTo>
                      <a:lnTo>
                        <a:pt x="26" y="634"/>
                      </a:lnTo>
                      <a:lnTo>
                        <a:pt x="34" y="686"/>
                      </a:lnTo>
                      <a:lnTo>
                        <a:pt x="42" y="737"/>
                      </a:lnTo>
                      <a:lnTo>
                        <a:pt x="46" y="750"/>
                      </a:lnTo>
                      <a:lnTo>
                        <a:pt x="48" y="771"/>
                      </a:lnTo>
                      <a:lnTo>
                        <a:pt x="52" y="812"/>
                      </a:lnTo>
                      <a:lnTo>
                        <a:pt x="56" y="888"/>
                      </a:lnTo>
                      <a:lnTo>
                        <a:pt x="64" y="961"/>
                      </a:lnTo>
                      <a:lnTo>
                        <a:pt x="68" y="980"/>
                      </a:lnTo>
                      <a:lnTo>
                        <a:pt x="69" y="989"/>
                      </a:lnTo>
                      <a:lnTo>
                        <a:pt x="73" y="1005"/>
                      </a:lnTo>
                      <a:lnTo>
                        <a:pt x="78" y="1031"/>
                      </a:lnTo>
                      <a:lnTo>
                        <a:pt x="84" y="1059"/>
                      </a:lnTo>
                      <a:lnTo>
                        <a:pt x="85" y="1066"/>
                      </a:lnTo>
                      <a:lnTo>
                        <a:pt x="85" y="1075"/>
                      </a:lnTo>
                      <a:lnTo>
                        <a:pt x="88" y="1093"/>
                      </a:lnTo>
                      <a:lnTo>
                        <a:pt x="90" y="1135"/>
                      </a:lnTo>
                      <a:lnTo>
                        <a:pt x="86" y="1174"/>
                      </a:lnTo>
                      <a:lnTo>
                        <a:pt x="85" y="1182"/>
                      </a:lnTo>
                      <a:lnTo>
                        <a:pt x="80" y="1199"/>
                      </a:lnTo>
                      <a:lnTo>
                        <a:pt x="73" y="1227"/>
                      </a:lnTo>
                      <a:lnTo>
                        <a:pt x="68" y="1271"/>
                      </a:lnTo>
                      <a:lnTo>
                        <a:pt x="74" y="1317"/>
                      </a:lnTo>
                      <a:lnTo>
                        <a:pt x="76" y="1331"/>
                      </a:lnTo>
                      <a:lnTo>
                        <a:pt x="77" y="1340"/>
                      </a:lnTo>
                      <a:lnTo>
                        <a:pt x="80" y="1360"/>
                      </a:lnTo>
                      <a:lnTo>
                        <a:pt x="84" y="1408"/>
                      </a:lnTo>
                      <a:lnTo>
                        <a:pt x="85" y="1463"/>
                      </a:lnTo>
                      <a:lnTo>
                        <a:pt x="85" y="1477"/>
                      </a:lnTo>
                      <a:lnTo>
                        <a:pt x="84" y="1485"/>
                      </a:lnTo>
                      <a:lnTo>
                        <a:pt x="84" y="1501"/>
                      </a:lnTo>
                      <a:lnTo>
                        <a:pt x="83" y="1533"/>
                      </a:lnTo>
                      <a:lnTo>
                        <a:pt x="82" y="1566"/>
                      </a:lnTo>
                      <a:lnTo>
                        <a:pt x="83" y="1574"/>
                      </a:lnTo>
                      <a:lnTo>
                        <a:pt x="82" y="1576"/>
                      </a:lnTo>
                      <a:lnTo>
                        <a:pt x="82" y="1580"/>
                      </a:lnTo>
                      <a:lnTo>
                        <a:pt x="82" y="1582"/>
                      </a:lnTo>
                      <a:lnTo>
                        <a:pt x="82" y="1582"/>
                      </a:lnTo>
                      <a:lnTo>
                        <a:pt x="81" y="1588"/>
                      </a:lnTo>
                      <a:lnTo>
                        <a:pt x="78" y="1600"/>
                      </a:lnTo>
                      <a:lnTo>
                        <a:pt x="74" y="1611"/>
                      </a:lnTo>
                      <a:lnTo>
                        <a:pt x="66" y="1637"/>
                      </a:lnTo>
                      <a:lnTo>
                        <a:pt x="63" y="1657"/>
                      </a:lnTo>
                      <a:lnTo>
                        <a:pt x="63" y="1660"/>
                      </a:lnTo>
                      <a:lnTo>
                        <a:pt x="62" y="1668"/>
                      </a:lnTo>
                      <a:lnTo>
                        <a:pt x="62" y="1674"/>
                      </a:lnTo>
                      <a:lnTo>
                        <a:pt x="63" y="1674"/>
                      </a:lnTo>
                      <a:lnTo>
                        <a:pt x="59" y="1682"/>
                      </a:lnTo>
                      <a:lnTo>
                        <a:pt x="55" y="1695"/>
                      </a:lnTo>
                      <a:lnTo>
                        <a:pt x="50" y="1725"/>
                      </a:lnTo>
                      <a:lnTo>
                        <a:pt x="49" y="1753"/>
                      </a:lnTo>
                      <a:lnTo>
                        <a:pt x="50" y="1760"/>
                      </a:lnTo>
                      <a:lnTo>
                        <a:pt x="49" y="1765"/>
                      </a:lnTo>
                      <a:lnTo>
                        <a:pt x="48" y="1774"/>
                      </a:lnTo>
                      <a:lnTo>
                        <a:pt x="45" y="1782"/>
                      </a:lnTo>
                      <a:lnTo>
                        <a:pt x="37" y="1799"/>
                      </a:lnTo>
                      <a:lnTo>
                        <a:pt x="32" y="1812"/>
                      </a:lnTo>
                      <a:lnTo>
                        <a:pt x="31" y="1814"/>
                      </a:lnTo>
                      <a:lnTo>
                        <a:pt x="29" y="1818"/>
                      </a:lnTo>
                      <a:lnTo>
                        <a:pt x="28" y="1827"/>
                      </a:lnTo>
                      <a:lnTo>
                        <a:pt x="28" y="1836"/>
                      </a:lnTo>
                      <a:lnTo>
                        <a:pt x="29" y="1839"/>
                      </a:lnTo>
                      <a:lnTo>
                        <a:pt x="28" y="1843"/>
                      </a:lnTo>
                      <a:lnTo>
                        <a:pt x="28" y="1847"/>
                      </a:lnTo>
                      <a:lnTo>
                        <a:pt x="24" y="1853"/>
                      </a:lnTo>
                      <a:lnTo>
                        <a:pt x="21" y="1861"/>
                      </a:lnTo>
                      <a:lnTo>
                        <a:pt x="13" y="1877"/>
                      </a:lnTo>
                      <a:lnTo>
                        <a:pt x="11" y="1885"/>
                      </a:lnTo>
                    </a:path>
                  </a:pathLst>
                </a:custGeom>
                <a:solidFill>
                  <a:srgbClr val="FF5FFF"/>
                </a:solidFill>
                <a:ln w="9525" cmpd="sng">
                  <a:noFill/>
                  <a:prstDash val="solid"/>
                  <a:round/>
                  <a:headEnd/>
                  <a:tailEnd/>
                </a:ln>
              </p:spPr>
              <p:txBody>
                <a:bodyPr/>
                <a:lstStyle/>
                <a:p>
                  <a:endParaRPr lang="en-US"/>
                </a:p>
              </p:txBody>
            </p:sp>
          </p:grpSp>
          <p:sp>
            <p:nvSpPr>
              <p:cNvPr id="424" name="Rectangle 779"/>
              <p:cNvSpPr>
                <a:spLocks noChangeArrowheads="1"/>
              </p:cNvSpPr>
              <p:nvPr/>
            </p:nvSpPr>
            <p:spPr bwMode="auto">
              <a:xfrm>
                <a:off x="2510" y="805"/>
                <a:ext cx="82" cy="1355"/>
              </a:xfrm>
              <a:prstGeom prst="rect">
                <a:avLst/>
              </a:prstGeom>
              <a:solidFill>
                <a:srgbClr val="FF5FFF"/>
              </a:solidFill>
              <a:ln w="9525">
                <a:noFill/>
                <a:miter lim="800000"/>
                <a:headEnd/>
                <a:tailEnd/>
              </a:ln>
              <a:effectLst/>
            </p:spPr>
            <p:txBody>
              <a:bodyPr wrap="none" anchor="ctr"/>
              <a:lstStyle/>
              <a:p>
                <a:endParaRPr lang="en-US"/>
              </a:p>
            </p:txBody>
          </p:sp>
          <p:sp>
            <p:nvSpPr>
              <p:cNvPr id="425" name="Rectangle 780"/>
              <p:cNvSpPr>
                <a:spLocks noChangeArrowheads="1"/>
              </p:cNvSpPr>
              <p:nvPr/>
            </p:nvSpPr>
            <p:spPr bwMode="auto">
              <a:xfrm>
                <a:off x="2304" y="1920"/>
                <a:ext cx="528" cy="384"/>
              </a:xfrm>
              <a:prstGeom prst="rect">
                <a:avLst/>
              </a:prstGeom>
              <a:solidFill>
                <a:srgbClr val="FF5FFF"/>
              </a:solidFill>
              <a:ln w="9525">
                <a:noFill/>
                <a:miter lim="800000"/>
                <a:headEnd/>
                <a:tailEnd/>
              </a:ln>
              <a:effectLst/>
            </p:spPr>
            <p:txBody>
              <a:bodyPr wrap="none" anchor="ctr"/>
              <a:lstStyle/>
              <a:p>
                <a:endParaRPr lang="en-US"/>
              </a:p>
            </p:txBody>
          </p:sp>
          <p:sp>
            <p:nvSpPr>
              <p:cNvPr id="426" name="AutoShape 781"/>
              <p:cNvSpPr>
                <a:spLocks noChangeArrowheads="1"/>
              </p:cNvSpPr>
              <p:nvPr/>
            </p:nvSpPr>
            <p:spPr bwMode="auto">
              <a:xfrm>
                <a:off x="2544" y="1824"/>
                <a:ext cx="288" cy="192"/>
              </a:xfrm>
              <a:prstGeom prst="roundRect">
                <a:avLst>
                  <a:gd name="adj" fmla="val 16667"/>
                </a:avLst>
              </a:prstGeom>
              <a:solidFill>
                <a:srgbClr val="FF5FFF"/>
              </a:solidFill>
              <a:ln w="9525">
                <a:noFill/>
                <a:round/>
                <a:headEnd/>
                <a:tailEnd/>
              </a:ln>
              <a:effectLst/>
            </p:spPr>
            <p:txBody>
              <a:bodyPr wrap="none" anchor="ctr"/>
              <a:lstStyle/>
              <a:p>
                <a:endParaRPr lang="en-US"/>
              </a:p>
            </p:txBody>
          </p:sp>
          <p:sp>
            <p:nvSpPr>
              <p:cNvPr id="427" name="AutoShape 782"/>
              <p:cNvSpPr>
                <a:spLocks noChangeArrowheads="1"/>
              </p:cNvSpPr>
              <p:nvPr/>
            </p:nvSpPr>
            <p:spPr bwMode="auto">
              <a:xfrm>
                <a:off x="2304" y="1776"/>
                <a:ext cx="144" cy="192"/>
              </a:xfrm>
              <a:prstGeom prst="roundRect">
                <a:avLst>
                  <a:gd name="adj" fmla="val 16667"/>
                </a:avLst>
              </a:prstGeom>
              <a:solidFill>
                <a:srgbClr val="FF5FFF"/>
              </a:solidFill>
              <a:ln w="9525">
                <a:noFill/>
                <a:round/>
                <a:headEnd/>
                <a:tailEnd/>
              </a:ln>
              <a:effectLst/>
            </p:spPr>
            <p:txBody>
              <a:bodyPr wrap="none" anchor="ctr"/>
              <a:lstStyle/>
              <a:p>
                <a:endParaRPr lang="en-US"/>
              </a:p>
            </p:txBody>
          </p:sp>
        </p:grpSp>
      </p:grpSp>
      <p:sp>
        <p:nvSpPr>
          <p:cNvPr id="342021" name="Rectangle 5"/>
          <p:cNvSpPr>
            <a:spLocks noChangeArrowheads="1"/>
          </p:cNvSpPr>
          <p:nvPr/>
        </p:nvSpPr>
        <p:spPr bwMode="auto">
          <a:xfrm>
            <a:off x="120650" y="2590800"/>
            <a:ext cx="8870950" cy="457200"/>
          </a:xfrm>
          <a:prstGeom prst="rect">
            <a:avLst/>
          </a:prstGeom>
          <a:noFill/>
          <a:ln w="57150">
            <a:noFill/>
            <a:miter lim="800000"/>
            <a:headEnd/>
            <a:tailEnd/>
          </a:ln>
          <a:effectLst/>
        </p:spPr>
        <p:txBody>
          <a:bodyPr>
            <a:spAutoFit/>
          </a:bodyPr>
          <a:lstStyle/>
          <a:p>
            <a:pPr algn="ctr">
              <a:lnSpc>
                <a:spcPct val="100000"/>
              </a:lnSpc>
            </a:pPr>
            <a:r>
              <a:rPr lang="en-US" sz="2400" b="0" dirty="0">
                <a:solidFill>
                  <a:srgbClr val="660033"/>
                </a:solidFill>
                <a:latin typeface="Latin Wide" pitchFamily="2" charset="0"/>
              </a:rPr>
              <a:t>________________________________________________________</a:t>
            </a:r>
          </a:p>
        </p:txBody>
      </p:sp>
      <p:grpSp>
        <p:nvGrpSpPr>
          <p:cNvPr id="342610" name="Group 594"/>
          <p:cNvGrpSpPr>
            <a:grpSpLocks/>
          </p:cNvGrpSpPr>
          <p:nvPr/>
        </p:nvGrpSpPr>
        <p:grpSpPr bwMode="auto">
          <a:xfrm>
            <a:off x="206375" y="0"/>
            <a:ext cx="7132638" cy="581025"/>
            <a:chOff x="130" y="0"/>
            <a:chExt cx="4493" cy="366"/>
          </a:xfrm>
        </p:grpSpPr>
        <p:sp>
          <p:nvSpPr>
            <p:cNvPr id="342019" name="Text Box 3"/>
            <p:cNvSpPr txBox="1">
              <a:spLocks noChangeArrowheads="1"/>
            </p:cNvSpPr>
            <p:nvPr/>
          </p:nvSpPr>
          <p:spPr bwMode="auto">
            <a:xfrm>
              <a:off x="528" y="0"/>
              <a:ext cx="4095"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The Spiritual Fall and the Physical Fall</a:t>
              </a:r>
            </a:p>
          </p:txBody>
        </p:sp>
        <p:sp>
          <p:nvSpPr>
            <p:cNvPr id="342020" name="Text Box 4"/>
            <p:cNvSpPr txBox="1">
              <a:spLocks noChangeArrowheads="1"/>
            </p:cNvSpPr>
            <p:nvPr/>
          </p:nvSpPr>
          <p:spPr bwMode="auto">
            <a:xfrm>
              <a:off x="130" y="1"/>
              <a:ext cx="446"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2.2</a:t>
              </a:r>
            </a:p>
          </p:txBody>
        </p:sp>
      </p:grpSp>
      <p:sp>
        <p:nvSpPr>
          <p:cNvPr id="342347" name="Rectangle 331"/>
          <p:cNvSpPr>
            <a:spLocks noChangeArrowheads="1"/>
          </p:cNvSpPr>
          <p:nvPr/>
        </p:nvSpPr>
        <p:spPr bwMode="auto">
          <a:xfrm>
            <a:off x="0" y="5105400"/>
            <a:ext cx="9144000" cy="17446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42548" name="AutoShape 532"/>
          <p:cNvSpPr>
            <a:spLocks noChangeArrowheads="1"/>
          </p:cNvSpPr>
          <p:nvPr/>
        </p:nvSpPr>
        <p:spPr bwMode="auto">
          <a:xfrm>
            <a:off x="5573713" y="2411413"/>
            <a:ext cx="293687" cy="1093787"/>
          </a:xfrm>
          <a:prstGeom prst="curvedLeftArrow">
            <a:avLst>
              <a:gd name="adj1" fmla="val 74487"/>
              <a:gd name="adj2" fmla="val 148973"/>
              <a:gd name="adj3" fmla="val 33333"/>
            </a:avLst>
          </a:prstGeom>
          <a:gradFill rotWithShape="0">
            <a:gsLst>
              <a:gs pos="0">
                <a:srgbClr val="66FF33"/>
              </a:gs>
              <a:gs pos="100000">
                <a:srgbClr val="CCFF99"/>
              </a:gs>
            </a:gsLst>
            <a:lin ang="5400000" scaled="1"/>
          </a:gradFill>
          <a:ln w="19050">
            <a:solidFill>
              <a:srgbClr val="003300"/>
            </a:solidFill>
            <a:miter lim="800000"/>
            <a:headEnd/>
            <a:tailEnd/>
          </a:ln>
          <a:effectLst/>
        </p:spPr>
        <p:txBody>
          <a:bodyPr wrap="none" anchor="ctr"/>
          <a:lstStyle/>
          <a:p>
            <a:endParaRPr lang="en-US"/>
          </a:p>
        </p:txBody>
      </p:sp>
      <p:sp>
        <p:nvSpPr>
          <p:cNvPr id="342549" name="AutoShape 533"/>
          <p:cNvSpPr>
            <a:spLocks noChangeArrowheads="1"/>
          </p:cNvSpPr>
          <p:nvPr/>
        </p:nvSpPr>
        <p:spPr bwMode="auto">
          <a:xfrm rot="-10800000">
            <a:off x="4800600" y="2362200"/>
            <a:ext cx="293688" cy="1093788"/>
          </a:xfrm>
          <a:prstGeom prst="curvedLeftArrow">
            <a:avLst>
              <a:gd name="adj1" fmla="val 74486"/>
              <a:gd name="adj2" fmla="val 148973"/>
              <a:gd name="adj3" fmla="val 33333"/>
            </a:avLst>
          </a:prstGeom>
          <a:gradFill rotWithShape="0">
            <a:gsLst>
              <a:gs pos="0">
                <a:srgbClr val="66FF33"/>
              </a:gs>
              <a:gs pos="100000">
                <a:srgbClr val="CCFF99"/>
              </a:gs>
            </a:gsLst>
            <a:lin ang="5400000" scaled="1"/>
          </a:gradFill>
          <a:ln w="19050">
            <a:solidFill>
              <a:srgbClr val="003300"/>
            </a:solidFill>
            <a:miter lim="800000"/>
            <a:headEnd/>
            <a:tailEnd/>
          </a:ln>
          <a:effectLst/>
        </p:spPr>
        <p:txBody>
          <a:bodyPr wrap="none" anchor="ctr"/>
          <a:lstStyle/>
          <a:p>
            <a:endParaRPr lang="en-US"/>
          </a:p>
        </p:txBody>
      </p:sp>
      <p:sp>
        <p:nvSpPr>
          <p:cNvPr id="342562" name="AutoShape 546"/>
          <p:cNvSpPr>
            <a:spLocks noChangeArrowheads="1"/>
          </p:cNvSpPr>
          <p:nvPr/>
        </p:nvSpPr>
        <p:spPr bwMode="auto">
          <a:xfrm>
            <a:off x="8469313" y="2411413"/>
            <a:ext cx="293687" cy="1093787"/>
          </a:xfrm>
          <a:prstGeom prst="curvedLeftArrow">
            <a:avLst>
              <a:gd name="adj1" fmla="val 74487"/>
              <a:gd name="adj2" fmla="val 148973"/>
              <a:gd name="adj3" fmla="val 33333"/>
            </a:avLst>
          </a:prstGeom>
          <a:gradFill rotWithShape="0">
            <a:gsLst>
              <a:gs pos="0">
                <a:srgbClr val="FF66FF"/>
              </a:gs>
              <a:gs pos="100000">
                <a:srgbClr val="FFCCFF"/>
              </a:gs>
            </a:gsLst>
            <a:lin ang="5400000" scaled="1"/>
          </a:gradFill>
          <a:ln w="19050">
            <a:solidFill>
              <a:srgbClr val="800080"/>
            </a:solidFill>
            <a:miter lim="800000"/>
            <a:headEnd/>
            <a:tailEnd/>
          </a:ln>
          <a:effectLst/>
        </p:spPr>
        <p:txBody>
          <a:bodyPr wrap="none" anchor="ctr"/>
          <a:lstStyle/>
          <a:p>
            <a:endParaRPr lang="en-US"/>
          </a:p>
        </p:txBody>
      </p:sp>
      <p:sp>
        <p:nvSpPr>
          <p:cNvPr id="342563" name="AutoShape 547"/>
          <p:cNvSpPr>
            <a:spLocks noChangeArrowheads="1"/>
          </p:cNvSpPr>
          <p:nvPr/>
        </p:nvSpPr>
        <p:spPr bwMode="auto">
          <a:xfrm rot="-10800000">
            <a:off x="7696200" y="2362200"/>
            <a:ext cx="293688" cy="1093788"/>
          </a:xfrm>
          <a:prstGeom prst="curvedLeftArrow">
            <a:avLst>
              <a:gd name="adj1" fmla="val 74486"/>
              <a:gd name="adj2" fmla="val 148973"/>
              <a:gd name="adj3" fmla="val 33333"/>
            </a:avLst>
          </a:prstGeom>
          <a:gradFill rotWithShape="0">
            <a:gsLst>
              <a:gs pos="0">
                <a:srgbClr val="FF66FF"/>
              </a:gs>
              <a:gs pos="100000">
                <a:srgbClr val="FFCCFF"/>
              </a:gs>
            </a:gsLst>
            <a:lin ang="5400000" scaled="1"/>
          </a:gradFill>
          <a:ln w="19050">
            <a:solidFill>
              <a:srgbClr val="800080"/>
            </a:solidFill>
            <a:miter lim="800000"/>
            <a:headEnd/>
            <a:tailEnd/>
          </a:ln>
          <a:effectLst/>
        </p:spPr>
        <p:txBody>
          <a:bodyPr wrap="none" anchor="ctr"/>
          <a:lstStyle/>
          <a:p>
            <a:endParaRPr lang="en-US"/>
          </a:p>
        </p:txBody>
      </p:sp>
      <p:sp>
        <p:nvSpPr>
          <p:cNvPr id="342565" name="Text Box 549"/>
          <p:cNvSpPr txBox="1">
            <a:spLocks noChangeArrowheads="1"/>
          </p:cNvSpPr>
          <p:nvPr/>
        </p:nvSpPr>
        <p:spPr bwMode="auto">
          <a:xfrm>
            <a:off x="457200" y="1543050"/>
            <a:ext cx="1066800" cy="774700"/>
          </a:xfrm>
          <a:prstGeom prst="rect">
            <a:avLst/>
          </a:prstGeom>
          <a:noFill/>
          <a:ln w="9525">
            <a:noFill/>
            <a:miter lim="800000"/>
            <a:headEnd/>
            <a:tailEnd/>
          </a:ln>
          <a:effectLst>
            <a:outerShdw dist="25400" dir="2700000" algn="ctr" rotWithShape="0">
              <a:schemeClr val="bg1"/>
            </a:outerShdw>
          </a:effectLst>
        </p:spPr>
        <p:txBody>
          <a:bodyPr>
            <a:spAutoFit/>
          </a:bodyPr>
          <a:lstStyle/>
          <a:p>
            <a:pPr algn="ctr">
              <a:lnSpc>
                <a:spcPct val="80000"/>
              </a:lnSpc>
            </a:pPr>
            <a:r>
              <a:rPr lang="en-US" sz="2800" b="0" dirty="0">
                <a:solidFill>
                  <a:srgbClr val="660066"/>
                </a:solidFill>
                <a:latin typeface="Impact" pitchFamily="34" charset="0"/>
              </a:rPr>
              <a:t>Spirit</a:t>
            </a:r>
          </a:p>
          <a:p>
            <a:pPr algn="ctr">
              <a:lnSpc>
                <a:spcPct val="80000"/>
              </a:lnSpc>
            </a:pPr>
            <a:r>
              <a:rPr lang="en-US" sz="2800" b="0" dirty="0">
                <a:solidFill>
                  <a:srgbClr val="660066"/>
                </a:solidFill>
                <a:latin typeface="Impact" pitchFamily="34" charset="0"/>
              </a:rPr>
              <a:t>self</a:t>
            </a:r>
          </a:p>
        </p:txBody>
      </p:sp>
      <p:sp>
        <p:nvSpPr>
          <p:cNvPr id="342587" name="Text Box 571"/>
          <p:cNvSpPr txBox="1">
            <a:spLocks noChangeArrowheads="1"/>
          </p:cNvSpPr>
          <p:nvPr/>
        </p:nvSpPr>
        <p:spPr bwMode="auto">
          <a:xfrm>
            <a:off x="228600" y="3671888"/>
            <a:ext cx="1524000" cy="774700"/>
          </a:xfrm>
          <a:prstGeom prst="rect">
            <a:avLst/>
          </a:prstGeom>
          <a:noFill/>
          <a:ln w="9525">
            <a:noFill/>
            <a:miter lim="800000"/>
            <a:headEnd/>
            <a:tailEnd/>
          </a:ln>
          <a:effectLst>
            <a:outerShdw dist="25400" dir="2700000" algn="ctr" rotWithShape="0">
              <a:schemeClr val="bg1"/>
            </a:outerShdw>
          </a:effectLst>
        </p:spPr>
        <p:txBody>
          <a:bodyPr>
            <a:spAutoFit/>
          </a:bodyPr>
          <a:lstStyle/>
          <a:p>
            <a:pPr algn="ctr">
              <a:lnSpc>
                <a:spcPct val="80000"/>
              </a:lnSpc>
            </a:pPr>
            <a:r>
              <a:rPr lang="en-US" sz="2800" b="0" dirty="0">
                <a:solidFill>
                  <a:srgbClr val="003300"/>
                </a:solidFill>
                <a:latin typeface="Impact" pitchFamily="34" charset="0"/>
              </a:rPr>
              <a:t>Physical</a:t>
            </a:r>
          </a:p>
          <a:p>
            <a:pPr algn="ctr">
              <a:lnSpc>
                <a:spcPct val="80000"/>
              </a:lnSpc>
            </a:pPr>
            <a:r>
              <a:rPr lang="en-US" sz="2800" b="0" dirty="0">
                <a:solidFill>
                  <a:srgbClr val="003300"/>
                </a:solidFill>
                <a:latin typeface="Impact" pitchFamily="34" charset="0"/>
              </a:rPr>
              <a:t>self</a:t>
            </a:r>
          </a:p>
        </p:txBody>
      </p:sp>
      <p:sp>
        <p:nvSpPr>
          <p:cNvPr id="342605" name="AutoShape 589"/>
          <p:cNvSpPr>
            <a:spLocks noChangeArrowheads="1"/>
          </p:cNvSpPr>
          <p:nvPr/>
        </p:nvSpPr>
        <p:spPr bwMode="auto">
          <a:xfrm>
            <a:off x="5573713" y="2411413"/>
            <a:ext cx="293687" cy="1093787"/>
          </a:xfrm>
          <a:prstGeom prst="curvedLeftArrow">
            <a:avLst>
              <a:gd name="adj1" fmla="val 74487"/>
              <a:gd name="adj2" fmla="val 148973"/>
              <a:gd name="adj3" fmla="val 33333"/>
            </a:avLst>
          </a:prstGeom>
          <a:gradFill rotWithShape="0">
            <a:gsLst>
              <a:gs pos="0">
                <a:srgbClr val="66FF33"/>
              </a:gs>
              <a:gs pos="100000">
                <a:srgbClr val="CCFF99"/>
              </a:gs>
            </a:gsLst>
            <a:lin ang="5400000" scaled="1"/>
          </a:gradFill>
          <a:ln w="19050">
            <a:solidFill>
              <a:srgbClr val="003300"/>
            </a:solidFill>
            <a:miter lim="800000"/>
            <a:headEnd/>
            <a:tailEnd/>
          </a:ln>
          <a:effectLst/>
        </p:spPr>
        <p:txBody>
          <a:bodyPr wrap="none" anchor="ctr"/>
          <a:lstStyle/>
          <a:p>
            <a:endParaRPr lang="en-US"/>
          </a:p>
        </p:txBody>
      </p:sp>
      <p:sp>
        <p:nvSpPr>
          <p:cNvPr id="342606" name="AutoShape 590"/>
          <p:cNvSpPr>
            <a:spLocks noChangeArrowheads="1"/>
          </p:cNvSpPr>
          <p:nvPr/>
        </p:nvSpPr>
        <p:spPr bwMode="auto">
          <a:xfrm rot="-10800000">
            <a:off x="4800600" y="2362200"/>
            <a:ext cx="293688" cy="1093788"/>
          </a:xfrm>
          <a:prstGeom prst="curvedLeftArrow">
            <a:avLst>
              <a:gd name="adj1" fmla="val 74486"/>
              <a:gd name="adj2" fmla="val 148973"/>
              <a:gd name="adj3" fmla="val 33333"/>
            </a:avLst>
          </a:prstGeom>
          <a:gradFill rotWithShape="0">
            <a:gsLst>
              <a:gs pos="0">
                <a:srgbClr val="66FF33"/>
              </a:gs>
              <a:gs pos="100000">
                <a:srgbClr val="CCFF99"/>
              </a:gs>
            </a:gsLst>
            <a:lin ang="5400000" scaled="1"/>
          </a:gradFill>
          <a:ln w="19050">
            <a:solidFill>
              <a:srgbClr val="003300"/>
            </a:solidFill>
            <a:miter lim="800000"/>
            <a:headEnd/>
            <a:tailEnd/>
          </a:ln>
          <a:effectLst/>
        </p:spPr>
        <p:txBody>
          <a:bodyPr wrap="none" anchor="ctr"/>
          <a:lstStyle/>
          <a:p>
            <a:endParaRPr lang="en-US"/>
          </a:p>
        </p:txBody>
      </p:sp>
      <p:sp>
        <p:nvSpPr>
          <p:cNvPr id="342607" name="AutoShape 591"/>
          <p:cNvSpPr>
            <a:spLocks noChangeArrowheads="1"/>
          </p:cNvSpPr>
          <p:nvPr/>
        </p:nvSpPr>
        <p:spPr bwMode="auto">
          <a:xfrm>
            <a:off x="8469313" y="2411413"/>
            <a:ext cx="293687" cy="1093787"/>
          </a:xfrm>
          <a:prstGeom prst="curvedLeftArrow">
            <a:avLst>
              <a:gd name="adj1" fmla="val 74487"/>
              <a:gd name="adj2" fmla="val 148973"/>
              <a:gd name="adj3" fmla="val 33333"/>
            </a:avLst>
          </a:prstGeom>
          <a:gradFill rotWithShape="0">
            <a:gsLst>
              <a:gs pos="0">
                <a:srgbClr val="FF66FF"/>
              </a:gs>
              <a:gs pos="100000">
                <a:srgbClr val="FFCCFF"/>
              </a:gs>
            </a:gsLst>
            <a:lin ang="5400000" scaled="1"/>
          </a:gradFill>
          <a:ln w="19050">
            <a:solidFill>
              <a:srgbClr val="800080"/>
            </a:solidFill>
            <a:miter lim="800000"/>
            <a:headEnd/>
            <a:tailEnd/>
          </a:ln>
          <a:effectLst/>
        </p:spPr>
        <p:txBody>
          <a:bodyPr wrap="none" anchor="ctr"/>
          <a:lstStyle/>
          <a:p>
            <a:endParaRPr lang="en-US"/>
          </a:p>
        </p:txBody>
      </p:sp>
      <p:sp>
        <p:nvSpPr>
          <p:cNvPr id="342608" name="AutoShape 592"/>
          <p:cNvSpPr>
            <a:spLocks noChangeArrowheads="1"/>
          </p:cNvSpPr>
          <p:nvPr/>
        </p:nvSpPr>
        <p:spPr bwMode="auto">
          <a:xfrm rot="-10800000">
            <a:off x="7696200" y="2362200"/>
            <a:ext cx="293688" cy="1093788"/>
          </a:xfrm>
          <a:prstGeom prst="curvedLeftArrow">
            <a:avLst>
              <a:gd name="adj1" fmla="val 74486"/>
              <a:gd name="adj2" fmla="val 148973"/>
              <a:gd name="adj3" fmla="val 33333"/>
            </a:avLst>
          </a:prstGeom>
          <a:gradFill rotWithShape="0">
            <a:gsLst>
              <a:gs pos="0">
                <a:srgbClr val="FF66FF"/>
              </a:gs>
              <a:gs pos="100000">
                <a:srgbClr val="FFCCFF"/>
              </a:gs>
            </a:gsLst>
            <a:lin ang="5400000" scaled="1"/>
          </a:gradFill>
          <a:ln w="19050">
            <a:solidFill>
              <a:srgbClr val="800080"/>
            </a:solidFill>
            <a:miter lim="800000"/>
            <a:headEnd/>
            <a:tailEnd/>
          </a:ln>
          <a:effectLst/>
        </p:spPr>
        <p:txBody>
          <a:bodyPr wrap="none" anchor="ctr"/>
          <a:lstStyle/>
          <a:p>
            <a:endParaRPr lang="en-US"/>
          </a:p>
        </p:txBody>
      </p:sp>
      <p:grpSp>
        <p:nvGrpSpPr>
          <p:cNvPr id="342971" name="Group 955"/>
          <p:cNvGrpSpPr>
            <a:grpSpLocks/>
          </p:cNvGrpSpPr>
          <p:nvPr/>
        </p:nvGrpSpPr>
        <p:grpSpPr bwMode="auto">
          <a:xfrm>
            <a:off x="1066800" y="5308600"/>
            <a:ext cx="7010400" cy="1352550"/>
            <a:chOff x="240" y="3302"/>
            <a:chExt cx="4224" cy="852"/>
          </a:xfrm>
        </p:grpSpPr>
        <p:sp>
          <p:nvSpPr>
            <p:cNvPr id="342615" name="Text Box 599"/>
            <p:cNvSpPr txBox="1">
              <a:spLocks noChangeArrowheads="1"/>
            </p:cNvSpPr>
            <p:nvPr/>
          </p:nvSpPr>
          <p:spPr bwMode="auto">
            <a:xfrm>
              <a:off x="480" y="3312"/>
              <a:ext cx="3984" cy="842"/>
            </a:xfrm>
            <a:prstGeom prst="rect">
              <a:avLst/>
            </a:prstGeom>
            <a:noFill/>
            <a:ln w="9525">
              <a:noFill/>
              <a:miter lim="800000"/>
              <a:headEnd/>
              <a:tailEnd/>
            </a:ln>
            <a:effectLst/>
          </p:spPr>
          <p:txBody>
            <a:bodyPr>
              <a:spAutoFit/>
            </a:bodyPr>
            <a:lstStyle/>
            <a:p>
              <a:r>
                <a:rPr lang="en-US" sz="2400" dirty="0"/>
                <a:t>God created human beings with two components: the </a:t>
              </a:r>
              <a:r>
                <a:rPr lang="en-US" sz="2400" u="sng" dirty="0"/>
                <a:t>spiritual self</a:t>
              </a:r>
              <a:r>
                <a:rPr lang="en-US" sz="2400" dirty="0"/>
                <a:t> and the </a:t>
              </a:r>
              <a:r>
                <a:rPr lang="en-US" sz="2400" u="sng" dirty="0"/>
                <a:t>physical self</a:t>
              </a:r>
              <a:r>
                <a:rPr lang="en-US" sz="2400" dirty="0"/>
                <a:t>. The human Fall likewise took place in two dimensions:  the spiritual and the physical </a:t>
              </a:r>
              <a:r>
                <a:rPr lang="en-US" sz="2000" b="0" dirty="0"/>
                <a:t>(p.  63).</a:t>
              </a:r>
              <a:endParaRPr lang="en-US" sz="2000" dirty="0"/>
            </a:p>
          </p:txBody>
        </p:sp>
        <p:sp>
          <p:nvSpPr>
            <p:cNvPr id="342616" name="Text Box 600"/>
            <p:cNvSpPr txBox="1">
              <a:spLocks noChangeArrowheads="1"/>
            </p:cNvSpPr>
            <p:nvPr/>
          </p:nvSpPr>
          <p:spPr bwMode="auto">
            <a:xfrm>
              <a:off x="240" y="3302"/>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2610"/>
                                        </p:tgtEl>
                                        <p:attrNameLst>
                                          <p:attrName>style.visibility</p:attrName>
                                        </p:attrNameLst>
                                      </p:cBhvr>
                                      <p:to>
                                        <p:strVal val="visible"/>
                                      </p:to>
                                    </p:set>
                                    <p:animEffect transition="in" filter="fade">
                                      <p:cBhvr>
                                        <p:cTn id="7" dur="2000"/>
                                        <p:tgtEl>
                                          <p:spTgt spid="3426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42971"/>
                                        </p:tgtEl>
                                        <p:attrNameLst>
                                          <p:attrName>style.visibility</p:attrName>
                                        </p:attrNameLst>
                                      </p:cBhvr>
                                      <p:to>
                                        <p:strVal val="visible"/>
                                      </p:to>
                                    </p:set>
                                    <p:animEffect transition="in" filter="barn(outVertical)">
                                      <p:cBhvr>
                                        <p:cTn id="12" dur="500"/>
                                        <p:tgtEl>
                                          <p:spTgt spid="3429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2021"/>
                                        </p:tgtEl>
                                        <p:attrNameLst>
                                          <p:attrName>style.visibility</p:attrName>
                                        </p:attrNameLst>
                                      </p:cBhvr>
                                      <p:to>
                                        <p:strVal val="visible"/>
                                      </p:to>
                                    </p:set>
                                    <p:animEffect transition="in" filter="fade">
                                      <p:cBhvr>
                                        <p:cTn id="17" dur="1000"/>
                                        <p:tgtEl>
                                          <p:spTgt spid="342021"/>
                                        </p:tgtEl>
                                      </p:cBhvr>
                                    </p:animEffect>
                                  </p:childTnLst>
                                </p:cTn>
                              </p:par>
                              <p:par>
                                <p:cTn id="18" presetID="17" presetClass="entr" presetSubtype="10" fill="hold" nodeType="withEffect">
                                  <p:stCondLst>
                                    <p:cond delay="0"/>
                                  </p:stCondLst>
                                  <p:childTnLst>
                                    <p:set>
                                      <p:cBhvr>
                                        <p:cTn id="19" dur="1" fill="hold">
                                          <p:stCondLst>
                                            <p:cond delay="0"/>
                                          </p:stCondLst>
                                        </p:cTn>
                                        <p:tgtEl>
                                          <p:spTgt spid="556"/>
                                        </p:tgtEl>
                                        <p:attrNameLst>
                                          <p:attrName>style.visibility</p:attrName>
                                        </p:attrNameLst>
                                      </p:cBhvr>
                                      <p:to>
                                        <p:strVal val="visible"/>
                                      </p:to>
                                    </p:set>
                                    <p:anim calcmode="lin" valueType="num">
                                      <p:cBhvr>
                                        <p:cTn id="20" dur="1000" fill="hold"/>
                                        <p:tgtEl>
                                          <p:spTgt spid="556"/>
                                        </p:tgtEl>
                                        <p:attrNameLst>
                                          <p:attrName>ppt_w</p:attrName>
                                        </p:attrNameLst>
                                      </p:cBhvr>
                                      <p:tavLst>
                                        <p:tav tm="0">
                                          <p:val>
                                            <p:fltVal val="0"/>
                                          </p:val>
                                        </p:tav>
                                        <p:tav tm="100000">
                                          <p:val>
                                            <p:strVal val="#ppt_w"/>
                                          </p:val>
                                        </p:tav>
                                      </p:tavLst>
                                    </p:anim>
                                    <p:anim calcmode="lin" valueType="num">
                                      <p:cBhvr>
                                        <p:cTn id="21" dur="1000" fill="hold"/>
                                        <p:tgtEl>
                                          <p:spTgt spid="556"/>
                                        </p:tgtEl>
                                        <p:attrNameLst>
                                          <p:attrName>ppt_h</p:attrName>
                                        </p:attrNameLst>
                                      </p:cBhvr>
                                      <p:tavLst>
                                        <p:tav tm="0">
                                          <p:val>
                                            <p:strVal val="#ppt_h"/>
                                          </p:val>
                                        </p:tav>
                                        <p:tav tm="100000">
                                          <p:val>
                                            <p:strVal val="#ppt_h"/>
                                          </p:val>
                                        </p:tav>
                                      </p:tavLst>
                                    </p:anim>
                                  </p:childTnLst>
                                </p:cTn>
                              </p:par>
                              <p:par>
                                <p:cTn id="22" presetID="55" presetClass="entr" presetSubtype="0" fill="hold" nodeType="withEffect">
                                  <p:stCondLst>
                                    <p:cond delay="0"/>
                                  </p:stCondLst>
                                  <p:childTnLst>
                                    <p:set>
                                      <p:cBhvr>
                                        <p:cTn id="23" dur="1" fill="hold">
                                          <p:stCondLst>
                                            <p:cond delay="0"/>
                                          </p:stCondLst>
                                        </p:cTn>
                                        <p:tgtEl>
                                          <p:spTgt spid="342565"/>
                                        </p:tgtEl>
                                        <p:attrNameLst>
                                          <p:attrName>style.visibility</p:attrName>
                                        </p:attrNameLst>
                                      </p:cBhvr>
                                      <p:to>
                                        <p:strVal val="visible"/>
                                      </p:to>
                                    </p:set>
                                    <p:anim calcmode="lin" valueType="num">
                                      <p:cBhvr>
                                        <p:cTn id="24" dur="1000" fill="hold"/>
                                        <p:tgtEl>
                                          <p:spTgt spid="342565"/>
                                        </p:tgtEl>
                                        <p:attrNameLst>
                                          <p:attrName>ppt_w</p:attrName>
                                        </p:attrNameLst>
                                      </p:cBhvr>
                                      <p:tavLst>
                                        <p:tav tm="0">
                                          <p:val>
                                            <p:strVal val="#ppt_w*0.70"/>
                                          </p:val>
                                        </p:tav>
                                        <p:tav tm="100000">
                                          <p:val>
                                            <p:strVal val="#ppt_w"/>
                                          </p:val>
                                        </p:tav>
                                      </p:tavLst>
                                    </p:anim>
                                    <p:anim calcmode="lin" valueType="num">
                                      <p:cBhvr>
                                        <p:cTn id="25" dur="1000" fill="hold"/>
                                        <p:tgtEl>
                                          <p:spTgt spid="342565"/>
                                        </p:tgtEl>
                                        <p:attrNameLst>
                                          <p:attrName>ppt_h</p:attrName>
                                        </p:attrNameLst>
                                      </p:cBhvr>
                                      <p:tavLst>
                                        <p:tav tm="0">
                                          <p:val>
                                            <p:strVal val="#ppt_h"/>
                                          </p:val>
                                        </p:tav>
                                        <p:tav tm="100000">
                                          <p:val>
                                            <p:strVal val="#ppt_h"/>
                                          </p:val>
                                        </p:tav>
                                      </p:tavLst>
                                    </p:anim>
                                    <p:animEffect transition="in" filter="fade">
                                      <p:cBhvr>
                                        <p:cTn id="26" dur="1000"/>
                                        <p:tgtEl>
                                          <p:spTgt spid="342565"/>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562"/>
                                        </p:tgtEl>
                                        <p:attrNameLst>
                                          <p:attrName>style.visibility</p:attrName>
                                        </p:attrNameLst>
                                      </p:cBhvr>
                                      <p:to>
                                        <p:strVal val="visible"/>
                                      </p:to>
                                    </p:set>
                                    <p:anim calcmode="lin" valueType="num">
                                      <p:cBhvr>
                                        <p:cTn id="31" dur="1000" fill="hold"/>
                                        <p:tgtEl>
                                          <p:spTgt spid="562"/>
                                        </p:tgtEl>
                                        <p:attrNameLst>
                                          <p:attrName>ppt_w</p:attrName>
                                        </p:attrNameLst>
                                      </p:cBhvr>
                                      <p:tavLst>
                                        <p:tav tm="0">
                                          <p:val>
                                            <p:fltVal val="0"/>
                                          </p:val>
                                        </p:tav>
                                        <p:tav tm="100000">
                                          <p:val>
                                            <p:strVal val="#ppt_w"/>
                                          </p:val>
                                        </p:tav>
                                      </p:tavLst>
                                    </p:anim>
                                    <p:anim calcmode="lin" valueType="num">
                                      <p:cBhvr>
                                        <p:cTn id="32" dur="1000" fill="hold"/>
                                        <p:tgtEl>
                                          <p:spTgt spid="562"/>
                                        </p:tgtEl>
                                        <p:attrNameLst>
                                          <p:attrName>ppt_h</p:attrName>
                                        </p:attrNameLst>
                                      </p:cBhvr>
                                      <p:tavLst>
                                        <p:tav tm="0">
                                          <p:val>
                                            <p:strVal val="#ppt_h"/>
                                          </p:val>
                                        </p:tav>
                                        <p:tav tm="100000">
                                          <p:val>
                                            <p:strVal val="#ppt_h"/>
                                          </p:val>
                                        </p:tav>
                                      </p:tavLst>
                                    </p:anim>
                                  </p:childTnLst>
                                </p:cTn>
                              </p:par>
                              <p:par>
                                <p:cTn id="33" presetID="55" presetClass="entr" presetSubtype="0" fill="hold" grpId="0" nodeType="withEffect">
                                  <p:stCondLst>
                                    <p:cond delay="0"/>
                                  </p:stCondLst>
                                  <p:childTnLst>
                                    <p:set>
                                      <p:cBhvr>
                                        <p:cTn id="34" dur="1" fill="hold">
                                          <p:stCondLst>
                                            <p:cond delay="0"/>
                                          </p:stCondLst>
                                        </p:cTn>
                                        <p:tgtEl>
                                          <p:spTgt spid="342587"/>
                                        </p:tgtEl>
                                        <p:attrNameLst>
                                          <p:attrName>style.visibility</p:attrName>
                                        </p:attrNameLst>
                                      </p:cBhvr>
                                      <p:to>
                                        <p:strVal val="visible"/>
                                      </p:to>
                                    </p:set>
                                    <p:anim calcmode="lin" valueType="num">
                                      <p:cBhvr>
                                        <p:cTn id="35" dur="1000" fill="hold"/>
                                        <p:tgtEl>
                                          <p:spTgt spid="342587"/>
                                        </p:tgtEl>
                                        <p:attrNameLst>
                                          <p:attrName>ppt_w</p:attrName>
                                        </p:attrNameLst>
                                      </p:cBhvr>
                                      <p:tavLst>
                                        <p:tav tm="0">
                                          <p:val>
                                            <p:strVal val="#ppt_w*0.70"/>
                                          </p:val>
                                        </p:tav>
                                        <p:tav tm="100000">
                                          <p:val>
                                            <p:strVal val="#ppt_w"/>
                                          </p:val>
                                        </p:tav>
                                      </p:tavLst>
                                    </p:anim>
                                    <p:anim calcmode="lin" valueType="num">
                                      <p:cBhvr>
                                        <p:cTn id="36" dur="1000" fill="hold"/>
                                        <p:tgtEl>
                                          <p:spTgt spid="342587"/>
                                        </p:tgtEl>
                                        <p:attrNameLst>
                                          <p:attrName>ppt_h</p:attrName>
                                        </p:attrNameLst>
                                      </p:cBhvr>
                                      <p:tavLst>
                                        <p:tav tm="0">
                                          <p:val>
                                            <p:strVal val="#ppt_h"/>
                                          </p:val>
                                        </p:tav>
                                        <p:tav tm="100000">
                                          <p:val>
                                            <p:strVal val="#ppt_h"/>
                                          </p:val>
                                        </p:tav>
                                      </p:tavLst>
                                    </p:anim>
                                    <p:animEffect transition="in" filter="fade">
                                      <p:cBhvr>
                                        <p:cTn id="37" dur="1000"/>
                                        <p:tgtEl>
                                          <p:spTgt spid="342587"/>
                                        </p:tgtEl>
                                      </p:cBhvr>
                                    </p:animEffect>
                                  </p:childTnLst>
                                </p:cTn>
                              </p:par>
                            </p:childTnLst>
                          </p:cTn>
                        </p:par>
                        <p:par>
                          <p:cTn id="38" fill="hold">
                            <p:stCondLst>
                              <p:cond delay="1000"/>
                            </p:stCondLst>
                            <p:childTnLst>
                              <p:par>
                                <p:cTn id="39" presetID="22" presetClass="entr" presetSubtype="1" fill="hold" grpId="0" nodeType="afterEffect">
                                  <p:stCondLst>
                                    <p:cond delay="3000"/>
                                  </p:stCondLst>
                                  <p:childTnLst>
                                    <p:set>
                                      <p:cBhvr>
                                        <p:cTn id="40" dur="1" fill="hold">
                                          <p:stCondLst>
                                            <p:cond delay="0"/>
                                          </p:stCondLst>
                                        </p:cTn>
                                        <p:tgtEl>
                                          <p:spTgt spid="342548"/>
                                        </p:tgtEl>
                                        <p:attrNameLst>
                                          <p:attrName>style.visibility</p:attrName>
                                        </p:attrNameLst>
                                      </p:cBhvr>
                                      <p:to>
                                        <p:strVal val="visible"/>
                                      </p:to>
                                    </p:set>
                                    <p:animEffect transition="in" filter="wipe(up)">
                                      <p:cBhvr>
                                        <p:cTn id="41" dur="500"/>
                                        <p:tgtEl>
                                          <p:spTgt spid="342548"/>
                                        </p:tgtEl>
                                      </p:cBhvr>
                                    </p:animEffect>
                                  </p:childTnLst>
                                  <p:subTnLst>
                                    <p:set>
                                      <p:cBhvr override="childStyle">
                                        <p:cTn dur="1" fill="hold" display="0" masterRel="sameClick" afterEffect="1">
                                          <p:stCondLst>
                                            <p:cond evt="end" delay="0">
                                              <p:tn val="39"/>
                                            </p:cond>
                                          </p:stCondLst>
                                        </p:cTn>
                                        <p:tgtEl>
                                          <p:spTgt spid="342548"/>
                                        </p:tgtEl>
                                        <p:attrNameLst>
                                          <p:attrName>style.visibility</p:attrName>
                                        </p:attrNameLst>
                                      </p:cBhvr>
                                      <p:to>
                                        <p:strVal val="hidden"/>
                                      </p:to>
                                    </p:set>
                                  </p:subTnLst>
                                </p:cTn>
                              </p:par>
                              <p:par>
                                <p:cTn id="42" presetID="22" presetClass="entr" presetSubtype="1" fill="hold" grpId="0" nodeType="withEffect">
                                  <p:stCondLst>
                                    <p:cond delay="3000"/>
                                  </p:stCondLst>
                                  <p:childTnLst>
                                    <p:set>
                                      <p:cBhvr>
                                        <p:cTn id="43" dur="1" fill="hold">
                                          <p:stCondLst>
                                            <p:cond delay="0"/>
                                          </p:stCondLst>
                                        </p:cTn>
                                        <p:tgtEl>
                                          <p:spTgt spid="342562"/>
                                        </p:tgtEl>
                                        <p:attrNameLst>
                                          <p:attrName>style.visibility</p:attrName>
                                        </p:attrNameLst>
                                      </p:cBhvr>
                                      <p:to>
                                        <p:strVal val="visible"/>
                                      </p:to>
                                    </p:set>
                                    <p:animEffect transition="in" filter="wipe(up)">
                                      <p:cBhvr>
                                        <p:cTn id="44" dur="500"/>
                                        <p:tgtEl>
                                          <p:spTgt spid="342562"/>
                                        </p:tgtEl>
                                      </p:cBhvr>
                                    </p:animEffect>
                                  </p:childTnLst>
                                  <p:subTnLst>
                                    <p:set>
                                      <p:cBhvr override="childStyle">
                                        <p:cTn dur="1" fill="hold" display="0" masterRel="sameClick" afterEffect="1">
                                          <p:stCondLst>
                                            <p:cond evt="end" delay="0">
                                              <p:tn val="42"/>
                                            </p:cond>
                                          </p:stCondLst>
                                        </p:cTn>
                                        <p:tgtEl>
                                          <p:spTgt spid="342562"/>
                                        </p:tgtEl>
                                        <p:attrNameLst>
                                          <p:attrName>style.visibility</p:attrName>
                                        </p:attrNameLst>
                                      </p:cBhvr>
                                      <p:to>
                                        <p:strVal val="hidden"/>
                                      </p:to>
                                    </p:set>
                                  </p:subTnLst>
                                </p:cTn>
                              </p:par>
                            </p:childTnLst>
                          </p:cTn>
                        </p:par>
                        <p:par>
                          <p:cTn id="45" fill="hold">
                            <p:stCondLst>
                              <p:cond delay="4500"/>
                            </p:stCondLst>
                            <p:childTnLst>
                              <p:par>
                                <p:cTn id="46" presetID="22" presetClass="entr" presetSubtype="4" fill="hold" grpId="0" nodeType="afterEffect">
                                  <p:stCondLst>
                                    <p:cond delay="0"/>
                                  </p:stCondLst>
                                  <p:childTnLst>
                                    <p:set>
                                      <p:cBhvr>
                                        <p:cTn id="47" dur="1" fill="hold">
                                          <p:stCondLst>
                                            <p:cond delay="0"/>
                                          </p:stCondLst>
                                        </p:cTn>
                                        <p:tgtEl>
                                          <p:spTgt spid="342549"/>
                                        </p:tgtEl>
                                        <p:attrNameLst>
                                          <p:attrName>style.visibility</p:attrName>
                                        </p:attrNameLst>
                                      </p:cBhvr>
                                      <p:to>
                                        <p:strVal val="visible"/>
                                      </p:to>
                                    </p:set>
                                    <p:animEffect transition="in" filter="wipe(down)">
                                      <p:cBhvr>
                                        <p:cTn id="48" dur="500"/>
                                        <p:tgtEl>
                                          <p:spTgt spid="342549"/>
                                        </p:tgtEl>
                                      </p:cBhvr>
                                    </p:animEffect>
                                  </p:childTnLst>
                                  <p:subTnLst>
                                    <p:set>
                                      <p:cBhvr override="childStyle">
                                        <p:cTn dur="1" fill="hold" display="0" masterRel="sameClick" afterEffect="1">
                                          <p:stCondLst>
                                            <p:cond evt="end" delay="0">
                                              <p:tn val="46"/>
                                            </p:cond>
                                          </p:stCondLst>
                                        </p:cTn>
                                        <p:tgtEl>
                                          <p:spTgt spid="342549"/>
                                        </p:tgtEl>
                                        <p:attrNameLst>
                                          <p:attrName>style.visibility</p:attrName>
                                        </p:attrNameLst>
                                      </p:cBhvr>
                                      <p:to>
                                        <p:strVal val="hidden"/>
                                      </p:to>
                                    </p:set>
                                  </p:subTnLst>
                                </p:cTn>
                              </p:par>
                              <p:par>
                                <p:cTn id="49" presetID="22" presetClass="entr" presetSubtype="4" fill="hold" grpId="0" nodeType="withEffect">
                                  <p:stCondLst>
                                    <p:cond delay="0"/>
                                  </p:stCondLst>
                                  <p:childTnLst>
                                    <p:set>
                                      <p:cBhvr>
                                        <p:cTn id="50" dur="1" fill="hold">
                                          <p:stCondLst>
                                            <p:cond delay="0"/>
                                          </p:stCondLst>
                                        </p:cTn>
                                        <p:tgtEl>
                                          <p:spTgt spid="342563"/>
                                        </p:tgtEl>
                                        <p:attrNameLst>
                                          <p:attrName>style.visibility</p:attrName>
                                        </p:attrNameLst>
                                      </p:cBhvr>
                                      <p:to>
                                        <p:strVal val="visible"/>
                                      </p:to>
                                    </p:set>
                                    <p:animEffect transition="in" filter="wipe(down)">
                                      <p:cBhvr>
                                        <p:cTn id="51" dur="500"/>
                                        <p:tgtEl>
                                          <p:spTgt spid="342563"/>
                                        </p:tgtEl>
                                      </p:cBhvr>
                                    </p:animEffect>
                                  </p:childTnLst>
                                  <p:subTnLst>
                                    <p:set>
                                      <p:cBhvr override="childStyle">
                                        <p:cTn dur="1" fill="hold" display="0" masterRel="sameClick" afterEffect="1">
                                          <p:stCondLst>
                                            <p:cond evt="end" delay="0">
                                              <p:tn val="49"/>
                                            </p:cond>
                                          </p:stCondLst>
                                        </p:cTn>
                                        <p:tgtEl>
                                          <p:spTgt spid="342563"/>
                                        </p:tgtEl>
                                        <p:attrNameLst>
                                          <p:attrName>style.visibility</p:attrName>
                                        </p:attrNameLst>
                                      </p:cBhvr>
                                      <p:to>
                                        <p:strVal val="hidden"/>
                                      </p:to>
                                    </p:set>
                                  </p:sub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42605"/>
                                        </p:tgtEl>
                                        <p:attrNameLst>
                                          <p:attrName>style.visibility</p:attrName>
                                        </p:attrNameLst>
                                      </p:cBhvr>
                                      <p:to>
                                        <p:strVal val="visible"/>
                                      </p:to>
                                    </p:set>
                                    <p:animEffect transition="in" filter="wipe(up)">
                                      <p:cBhvr>
                                        <p:cTn id="55" dur="500"/>
                                        <p:tgtEl>
                                          <p:spTgt spid="342605"/>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42607"/>
                                        </p:tgtEl>
                                        <p:attrNameLst>
                                          <p:attrName>style.visibility</p:attrName>
                                        </p:attrNameLst>
                                      </p:cBhvr>
                                      <p:to>
                                        <p:strVal val="visible"/>
                                      </p:to>
                                    </p:set>
                                    <p:animEffect transition="in" filter="wipe(up)">
                                      <p:cBhvr>
                                        <p:cTn id="58" dur="500"/>
                                        <p:tgtEl>
                                          <p:spTgt spid="342607"/>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342606"/>
                                        </p:tgtEl>
                                        <p:attrNameLst>
                                          <p:attrName>style.visibility</p:attrName>
                                        </p:attrNameLst>
                                      </p:cBhvr>
                                      <p:to>
                                        <p:strVal val="visible"/>
                                      </p:to>
                                    </p:set>
                                    <p:animEffect transition="in" filter="wipe(down)">
                                      <p:cBhvr>
                                        <p:cTn id="62" dur="500"/>
                                        <p:tgtEl>
                                          <p:spTgt spid="34260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42608"/>
                                        </p:tgtEl>
                                        <p:attrNameLst>
                                          <p:attrName>style.visibility</p:attrName>
                                        </p:attrNameLst>
                                      </p:cBhvr>
                                      <p:to>
                                        <p:strVal val="visible"/>
                                      </p:to>
                                    </p:set>
                                    <p:animEffect transition="in" filter="wipe(down)">
                                      <p:cBhvr>
                                        <p:cTn id="65" dur="500"/>
                                        <p:tgtEl>
                                          <p:spTgt spid="342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1" grpId="0" autoUpdateAnimBg="0"/>
      <p:bldP spid="342548" grpId="0" animBg="1"/>
      <p:bldP spid="342549" grpId="0" animBg="1"/>
      <p:bldP spid="342562" grpId="0" animBg="1"/>
      <p:bldP spid="342563" grpId="0" animBg="1"/>
      <p:bldP spid="342587" grpId="0" autoUpdateAnimBg="0"/>
      <p:bldP spid="342605" grpId="0" animBg="1"/>
      <p:bldP spid="342606" grpId="0" animBg="1"/>
      <p:bldP spid="342607" grpId="0" animBg="1"/>
      <p:bldP spid="3426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pic>
        <p:nvPicPr>
          <p:cNvPr id="2442" name="Picture 2441" descr="Angel Lucifer.gif"/>
          <p:cNvPicPr>
            <a:picLocks noChangeAspect="1"/>
          </p:cNvPicPr>
          <p:nvPr/>
        </p:nvPicPr>
        <p:blipFill>
          <a:blip r:embed="rId3">
            <a:clrChange>
              <a:clrFrom>
                <a:srgbClr val="FFFFFF"/>
              </a:clrFrom>
              <a:clrTo>
                <a:srgbClr val="FFFFFF">
                  <a:alpha val="0"/>
                </a:srgbClr>
              </a:clrTo>
            </a:clrChange>
          </a:blip>
          <a:srcRect l="31959" t="26460" r="31959" b="25659"/>
          <a:stretch>
            <a:fillRect/>
          </a:stretch>
        </p:blipFill>
        <p:spPr>
          <a:xfrm>
            <a:off x="1143000" y="457200"/>
            <a:ext cx="2316079" cy="2514600"/>
          </a:xfrm>
          <a:prstGeom prst="rect">
            <a:avLst/>
          </a:prstGeom>
        </p:spPr>
      </p:pic>
      <p:sp>
        <p:nvSpPr>
          <p:cNvPr id="781314" name="Rectangle 2"/>
          <p:cNvSpPr>
            <a:spLocks noChangeArrowheads="1"/>
          </p:cNvSpPr>
          <p:nvPr/>
        </p:nvSpPr>
        <p:spPr bwMode="auto">
          <a:xfrm>
            <a:off x="120650" y="2590800"/>
            <a:ext cx="8870950" cy="457200"/>
          </a:xfrm>
          <a:prstGeom prst="rect">
            <a:avLst/>
          </a:prstGeom>
          <a:noFill/>
          <a:ln w="57150">
            <a:noFill/>
            <a:miter lim="800000"/>
            <a:headEnd/>
            <a:tailEnd/>
          </a:ln>
          <a:effectLst/>
        </p:spPr>
        <p:txBody>
          <a:bodyPr>
            <a:spAutoFit/>
          </a:bodyPr>
          <a:lstStyle/>
          <a:p>
            <a:pPr algn="ctr">
              <a:lnSpc>
                <a:spcPct val="100000"/>
              </a:lnSpc>
            </a:pPr>
            <a:r>
              <a:rPr lang="en-US" sz="2400" b="0">
                <a:solidFill>
                  <a:srgbClr val="660033"/>
                </a:solidFill>
                <a:latin typeface="Latin Wide" pitchFamily="2" charset="0"/>
              </a:rPr>
              <a:t>________________________________________________________</a:t>
            </a:r>
          </a:p>
        </p:txBody>
      </p:sp>
      <p:sp>
        <p:nvSpPr>
          <p:cNvPr id="781320" name="Rectangle 8"/>
          <p:cNvSpPr>
            <a:spLocks noChangeArrowheads="1"/>
          </p:cNvSpPr>
          <p:nvPr/>
        </p:nvSpPr>
        <p:spPr bwMode="auto">
          <a:xfrm>
            <a:off x="0" y="5105400"/>
            <a:ext cx="9144000" cy="17446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82362" name="Group 1050"/>
          <p:cNvGrpSpPr>
            <a:grpSpLocks/>
          </p:cNvGrpSpPr>
          <p:nvPr/>
        </p:nvGrpSpPr>
        <p:grpSpPr bwMode="auto">
          <a:xfrm>
            <a:off x="914400" y="5324475"/>
            <a:ext cx="7391400" cy="1336675"/>
            <a:chOff x="624" y="3354"/>
            <a:chExt cx="4656" cy="842"/>
          </a:xfrm>
        </p:grpSpPr>
        <p:sp>
          <p:nvSpPr>
            <p:cNvPr id="781322" name="Text Box 10"/>
            <p:cNvSpPr txBox="1">
              <a:spLocks noChangeArrowheads="1"/>
            </p:cNvSpPr>
            <p:nvPr/>
          </p:nvSpPr>
          <p:spPr bwMode="auto">
            <a:xfrm>
              <a:off x="840" y="3354"/>
              <a:ext cx="4440" cy="842"/>
            </a:xfrm>
            <a:prstGeom prst="rect">
              <a:avLst/>
            </a:prstGeom>
            <a:noFill/>
            <a:ln w="9525">
              <a:noFill/>
              <a:miter lim="800000"/>
              <a:headEnd/>
              <a:tailEnd/>
            </a:ln>
            <a:effectLst/>
          </p:spPr>
          <p:txBody>
            <a:bodyPr>
              <a:spAutoFit/>
            </a:bodyPr>
            <a:lstStyle/>
            <a:p>
              <a:r>
                <a:rPr lang="en-US" sz="2400"/>
                <a:t>The fall which took place through the sexual relationship between the </a:t>
              </a:r>
              <a:r>
                <a:rPr lang="en-US" sz="2400" u="sng"/>
                <a:t>angel</a:t>
              </a:r>
              <a:r>
                <a:rPr lang="en-US" sz="2400"/>
                <a:t> and </a:t>
              </a:r>
              <a:r>
                <a:rPr lang="en-US" sz="2400" u="sng"/>
                <a:t>Eve</a:t>
              </a:r>
              <a:r>
                <a:rPr lang="en-US" sz="2400"/>
                <a:t> was the </a:t>
              </a:r>
              <a:r>
                <a:rPr lang="en-US" sz="2400" u="sng"/>
                <a:t>spiritual fall</a:t>
              </a:r>
              <a:r>
                <a:rPr lang="en-US" sz="2400"/>
                <a:t>, while the fall which occurred through the sexual relationship between </a:t>
              </a:r>
              <a:r>
                <a:rPr lang="en-US" sz="2400" u="sng"/>
                <a:t>Eve</a:t>
              </a:r>
              <a:r>
                <a:rPr lang="en-US" sz="2400"/>
                <a:t> and  </a:t>
              </a:r>
              <a:r>
                <a:rPr lang="en-US" sz="2400" u="sng"/>
                <a:t>Adam</a:t>
              </a:r>
              <a:r>
                <a:rPr lang="en-US" sz="2400"/>
                <a:t> was the </a:t>
              </a:r>
              <a:r>
                <a:rPr lang="en-US" sz="2400" u="sng"/>
                <a:t>physical fall</a:t>
              </a:r>
              <a:r>
                <a:rPr lang="en-US" sz="2400"/>
                <a:t>.</a:t>
              </a:r>
              <a:r>
                <a:rPr lang="en-US" sz="2400" u="sng"/>
                <a:t> </a:t>
              </a:r>
            </a:p>
          </p:txBody>
        </p:sp>
        <p:sp>
          <p:nvSpPr>
            <p:cNvPr id="781323" name="Text Box 11"/>
            <p:cNvSpPr txBox="1">
              <a:spLocks noChangeArrowheads="1"/>
            </p:cNvSpPr>
            <p:nvPr/>
          </p:nvSpPr>
          <p:spPr bwMode="auto">
            <a:xfrm>
              <a:off x="624" y="3354"/>
              <a:ext cx="216"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781325" name="AutoShape 13"/>
          <p:cNvSpPr>
            <a:spLocks noChangeArrowheads="1"/>
          </p:cNvSpPr>
          <p:nvPr/>
        </p:nvSpPr>
        <p:spPr bwMode="auto">
          <a:xfrm>
            <a:off x="5573713" y="2411413"/>
            <a:ext cx="293687" cy="1093787"/>
          </a:xfrm>
          <a:prstGeom prst="curvedLeftArrow">
            <a:avLst>
              <a:gd name="adj1" fmla="val 74487"/>
              <a:gd name="adj2" fmla="val 148973"/>
              <a:gd name="adj3" fmla="val 33333"/>
            </a:avLst>
          </a:prstGeom>
          <a:gradFill rotWithShape="0">
            <a:gsLst>
              <a:gs pos="0">
                <a:srgbClr val="66FF33"/>
              </a:gs>
              <a:gs pos="100000">
                <a:srgbClr val="CCFF99"/>
              </a:gs>
            </a:gsLst>
            <a:lin ang="5400000" scaled="1"/>
          </a:gradFill>
          <a:ln w="19050">
            <a:solidFill>
              <a:srgbClr val="003300"/>
            </a:solidFill>
            <a:miter lim="800000"/>
            <a:headEnd/>
            <a:tailEnd/>
          </a:ln>
          <a:effectLst/>
        </p:spPr>
        <p:txBody>
          <a:bodyPr wrap="none" anchor="ctr"/>
          <a:lstStyle/>
          <a:p>
            <a:endParaRPr lang="en-US"/>
          </a:p>
        </p:txBody>
      </p:sp>
      <p:sp>
        <p:nvSpPr>
          <p:cNvPr id="781326" name="AutoShape 14"/>
          <p:cNvSpPr>
            <a:spLocks noChangeArrowheads="1"/>
          </p:cNvSpPr>
          <p:nvPr/>
        </p:nvSpPr>
        <p:spPr bwMode="auto">
          <a:xfrm rot="-10800000">
            <a:off x="4800600" y="2362200"/>
            <a:ext cx="293688" cy="1093788"/>
          </a:xfrm>
          <a:prstGeom prst="curvedLeftArrow">
            <a:avLst>
              <a:gd name="adj1" fmla="val 74486"/>
              <a:gd name="adj2" fmla="val 148973"/>
              <a:gd name="adj3" fmla="val 33333"/>
            </a:avLst>
          </a:prstGeom>
          <a:gradFill rotWithShape="0">
            <a:gsLst>
              <a:gs pos="0">
                <a:srgbClr val="66FF33"/>
              </a:gs>
              <a:gs pos="100000">
                <a:srgbClr val="CCFF99"/>
              </a:gs>
            </a:gsLst>
            <a:lin ang="5400000" scaled="1"/>
          </a:gradFill>
          <a:ln w="19050">
            <a:solidFill>
              <a:srgbClr val="003300"/>
            </a:solidFill>
            <a:miter lim="800000"/>
            <a:headEnd/>
            <a:tailEnd/>
          </a:ln>
          <a:effectLst/>
        </p:spPr>
        <p:txBody>
          <a:bodyPr wrap="none" anchor="ctr"/>
          <a:lstStyle/>
          <a:p>
            <a:endParaRPr lang="en-US"/>
          </a:p>
        </p:txBody>
      </p:sp>
      <p:sp>
        <p:nvSpPr>
          <p:cNvPr id="781327" name="AutoShape 15"/>
          <p:cNvSpPr>
            <a:spLocks noChangeArrowheads="1"/>
          </p:cNvSpPr>
          <p:nvPr/>
        </p:nvSpPr>
        <p:spPr bwMode="auto">
          <a:xfrm>
            <a:off x="8469313" y="2411413"/>
            <a:ext cx="293687" cy="1093787"/>
          </a:xfrm>
          <a:prstGeom prst="curvedLeftArrow">
            <a:avLst>
              <a:gd name="adj1" fmla="val 74487"/>
              <a:gd name="adj2" fmla="val 148973"/>
              <a:gd name="adj3" fmla="val 33333"/>
            </a:avLst>
          </a:prstGeom>
          <a:gradFill rotWithShape="0">
            <a:gsLst>
              <a:gs pos="0">
                <a:srgbClr val="FF66FF"/>
              </a:gs>
              <a:gs pos="100000">
                <a:srgbClr val="FFCCFF"/>
              </a:gs>
            </a:gsLst>
            <a:lin ang="5400000" scaled="1"/>
          </a:gradFill>
          <a:ln w="19050">
            <a:solidFill>
              <a:srgbClr val="800080"/>
            </a:solidFill>
            <a:miter lim="800000"/>
            <a:headEnd/>
            <a:tailEnd/>
          </a:ln>
          <a:effectLst/>
        </p:spPr>
        <p:txBody>
          <a:bodyPr wrap="none" anchor="ctr"/>
          <a:lstStyle/>
          <a:p>
            <a:endParaRPr lang="en-US"/>
          </a:p>
        </p:txBody>
      </p:sp>
      <p:sp>
        <p:nvSpPr>
          <p:cNvPr id="781328" name="AutoShape 16"/>
          <p:cNvSpPr>
            <a:spLocks noChangeArrowheads="1"/>
          </p:cNvSpPr>
          <p:nvPr/>
        </p:nvSpPr>
        <p:spPr bwMode="auto">
          <a:xfrm rot="-10800000">
            <a:off x="7696200" y="2362200"/>
            <a:ext cx="293688" cy="1093788"/>
          </a:xfrm>
          <a:prstGeom prst="curvedLeftArrow">
            <a:avLst>
              <a:gd name="adj1" fmla="val 74486"/>
              <a:gd name="adj2" fmla="val 148973"/>
              <a:gd name="adj3" fmla="val 33333"/>
            </a:avLst>
          </a:prstGeom>
          <a:gradFill rotWithShape="0">
            <a:gsLst>
              <a:gs pos="0">
                <a:srgbClr val="FF66FF"/>
              </a:gs>
              <a:gs pos="100000">
                <a:srgbClr val="FFCCFF"/>
              </a:gs>
            </a:gsLst>
            <a:lin ang="5400000" scaled="1"/>
          </a:gradFill>
          <a:ln w="19050">
            <a:solidFill>
              <a:srgbClr val="800080"/>
            </a:solidFill>
            <a:miter lim="800000"/>
            <a:headEnd/>
            <a:tailEnd/>
          </a:ln>
          <a:effectLst/>
        </p:spPr>
        <p:txBody>
          <a:bodyPr wrap="none" anchor="ctr"/>
          <a:lstStyle/>
          <a:p>
            <a:endParaRPr lang="en-US"/>
          </a:p>
        </p:txBody>
      </p:sp>
      <p:sp>
        <p:nvSpPr>
          <p:cNvPr id="781329" name="Text Box 17"/>
          <p:cNvSpPr txBox="1">
            <a:spLocks noChangeArrowheads="1"/>
          </p:cNvSpPr>
          <p:nvPr/>
        </p:nvSpPr>
        <p:spPr bwMode="auto">
          <a:xfrm>
            <a:off x="457200" y="1543050"/>
            <a:ext cx="1066800" cy="774700"/>
          </a:xfrm>
          <a:prstGeom prst="rect">
            <a:avLst/>
          </a:prstGeom>
          <a:noFill/>
          <a:ln w="9525">
            <a:noFill/>
            <a:miter lim="800000"/>
            <a:headEnd/>
            <a:tailEnd/>
          </a:ln>
          <a:effectLst>
            <a:outerShdw dist="25400" dir="2700000" algn="ctr" rotWithShape="0">
              <a:schemeClr val="bg1"/>
            </a:outerShdw>
          </a:effectLst>
        </p:spPr>
        <p:txBody>
          <a:bodyPr>
            <a:spAutoFit/>
          </a:bodyPr>
          <a:lstStyle/>
          <a:p>
            <a:pPr algn="ctr">
              <a:lnSpc>
                <a:spcPct val="80000"/>
              </a:lnSpc>
            </a:pPr>
            <a:r>
              <a:rPr lang="en-US" sz="2800" b="0" dirty="0">
                <a:solidFill>
                  <a:srgbClr val="660066"/>
                </a:solidFill>
                <a:latin typeface="Impact" pitchFamily="34" charset="0"/>
              </a:rPr>
              <a:t>Spirit</a:t>
            </a:r>
          </a:p>
          <a:p>
            <a:pPr algn="ctr">
              <a:lnSpc>
                <a:spcPct val="80000"/>
              </a:lnSpc>
            </a:pPr>
            <a:r>
              <a:rPr lang="en-US" sz="2800" b="0" dirty="0">
                <a:solidFill>
                  <a:srgbClr val="660066"/>
                </a:solidFill>
                <a:latin typeface="Impact" pitchFamily="34" charset="0"/>
              </a:rPr>
              <a:t>self</a:t>
            </a:r>
          </a:p>
        </p:txBody>
      </p:sp>
      <p:sp>
        <p:nvSpPr>
          <p:cNvPr id="781330" name="Text Box 18"/>
          <p:cNvSpPr txBox="1">
            <a:spLocks noChangeArrowheads="1"/>
          </p:cNvSpPr>
          <p:nvPr/>
        </p:nvSpPr>
        <p:spPr bwMode="auto">
          <a:xfrm>
            <a:off x="5943600" y="4330700"/>
            <a:ext cx="1676400" cy="774700"/>
          </a:xfrm>
          <a:prstGeom prst="rect">
            <a:avLst/>
          </a:prstGeom>
          <a:noFill/>
          <a:ln w="9525">
            <a:noFill/>
            <a:miter lim="800000"/>
            <a:headEnd/>
            <a:tailEnd/>
          </a:ln>
          <a:effectLst>
            <a:outerShdw dist="25400" dir="2700000" algn="ctr" rotWithShape="0">
              <a:schemeClr val="bg1"/>
            </a:outerShdw>
          </a:effectLst>
        </p:spPr>
        <p:txBody>
          <a:bodyPr>
            <a:spAutoFit/>
          </a:bodyPr>
          <a:lstStyle/>
          <a:p>
            <a:pPr algn="ctr">
              <a:lnSpc>
                <a:spcPct val="80000"/>
              </a:lnSpc>
            </a:pPr>
            <a:r>
              <a:rPr lang="en-US" sz="2800" b="0" dirty="0">
                <a:solidFill>
                  <a:schemeClr val="tx1"/>
                </a:solidFill>
                <a:latin typeface="Impact" pitchFamily="34" charset="0"/>
              </a:rPr>
              <a:t>Physical</a:t>
            </a:r>
          </a:p>
          <a:p>
            <a:pPr algn="ctr">
              <a:lnSpc>
                <a:spcPct val="80000"/>
              </a:lnSpc>
            </a:pPr>
            <a:r>
              <a:rPr lang="en-US" sz="2800" b="0" dirty="0">
                <a:solidFill>
                  <a:schemeClr val="tx1"/>
                </a:solidFill>
                <a:latin typeface="Impact" pitchFamily="34" charset="0"/>
              </a:rPr>
              <a:t>fall</a:t>
            </a:r>
          </a:p>
        </p:txBody>
      </p:sp>
      <p:sp>
        <p:nvSpPr>
          <p:cNvPr id="781331" name="Text Box 19"/>
          <p:cNvSpPr txBox="1">
            <a:spLocks noChangeArrowheads="1"/>
          </p:cNvSpPr>
          <p:nvPr/>
        </p:nvSpPr>
        <p:spPr bwMode="auto">
          <a:xfrm>
            <a:off x="3048000" y="933450"/>
            <a:ext cx="1676400" cy="774700"/>
          </a:xfrm>
          <a:prstGeom prst="rect">
            <a:avLst/>
          </a:prstGeom>
          <a:noFill/>
          <a:ln w="9525">
            <a:noFill/>
            <a:miter lim="800000"/>
            <a:headEnd/>
            <a:tailEnd/>
          </a:ln>
          <a:effectLst>
            <a:outerShdw dist="25400" dir="2700000" algn="ctr" rotWithShape="0">
              <a:schemeClr val="bg1"/>
            </a:outerShdw>
          </a:effectLst>
        </p:spPr>
        <p:txBody>
          <a:bodyPr>
            <a:spAutoFit/>
          </a:bodyPr>
          <a:lstStyle/>
          <a:p>
            <a:pPr algn="ctr">
              <a:lnSpc>
                <a:spcPct val="80000"/>
              </a:lnSpc>
            </a:pPr>
            <a:r>
              <a:rPr lang="en-US" sz="2800" b="0" dirty="0">
                <a:solidFill>
                  <a:schemeClr val="tx1"/>
                </a:solidFill>
                <a:latin typeface="Impact" pitchFamily="34" charset="0"/>
              </a:rPr>
              <a:t>Spiritual</a:t>
            </a:r>
          </a:p>
          <a:p>
            <a:pPr algn="ctr">
              <a:lnSpc>
                <a:spcPct val="80000"/>
              </a:lnSpc>
            </a:pPr>
            <a:r>
              <a:rPr lang="en-US" sz="2800" b="0" dirty="0">
                <a:solidFill>
                  <a:schemeClr val="tx1"/>
                </a:solidFill>
                <a:latin typeface="Impact" pitchFamily="34" charset="0"/>
              </a:rPr>
              <a:t>fall</a:t>
            </a:r>
          </a:p>
        </p:txBody>
      </p:sp>
      <p:sp>
        <p:nvSpPr>
          <p:cNvPr id="781332" name="Text Box 20"/>
          <p:cNvSpPr txBox="1">
            <a:spLocks noChangeArrowheads="1"/>
          </p:cNvSpPr>
          <p:nvPr/>
        </p:nvSpPr>
        <p:spPr bwMode="auto">
          <a:xfrm>
            <a:off x="228600" y="3671888"/>
            <a:ext cx="1524000" cy="774700"/>
          </a:xfrm>
          <a:prstGeom prst="rect">
            <a:avLst/>
          </a:prstGeom>
          <a:noFill/>
          <a:ln w="9525">
            <a:noFill/>
            <a:miter lim="800000"/>
            <a:headEnd/>
            <a:tailEnd/>
          </a:ln>
          <a:effectLst>
            <a:outerShdw dist="25400" dir="2700000" algn="ctr" rotWithShape="0">
              <a:schemeClr val="bg1"/>
            </a:outerShdw>
          </a:effectLst>
        </p:spPr>
        <p:txBody>
          <a:bodyPr>
            <a:spAutoFit/>
          </a:bodyPr>
          <a:lstStyle/>
          <a:p>
            <a:pPr algn="ctr">
              <a:lnSpc>
                <a:spcPct val="80000"/>
              </a:lnSpc>
            </a:pPr>
            <a:r>
              <a:rPr lang="en-US" sz="2800" b="0" dirty="0">
                <a:solidFill>
                  <a:srgbClr val="003300"/>
                </a:solidFill>
                <a:latin typeface="Impact" pitchFamily="34" charset="0"/>
              </a:rPr>
              <a:t>Physical</a:t>
            </a:r>
          </a:p>
          <a:p>
            <a:pPr algn="ctr">
              <a:lnSpc>
                <a:spcPct val="80000"/>
              </a:lnSpc>
            </a:pPr>
            <a:r>
              <a:rPr lang="en-US" sz="2800" b="0" dirty="0">
                <a:solidFill>
                  <a:srgbClr val="003300"/>
                </a:solidFill>
                <a:latin typeface="Impact" pitchFamily="34" charset="0"/>
              </a:rPr>
              <a:t>self</a:t>
            </a:r>
          </a:p>
        </p:txBody>
      </p:sp>
      <p:sp>
        <p:nvSpPr>
          <p:cNvPr id="781333" name="AutoShape 21"/>
          <p:cNvSpPr>
            <a:spLocks noChangeArrowheads="1"/>
          </p:cNvSpPr>
          <p:nvPr/>
        </p:nvSpPr>
        <p:spPr bwMode="auto">
          <a:xfrm>
            <a:off x="5573713" y="2411413"/>
            <a:ext cx="293687" cy="1093787"/>
          </a:xfrm>
          <a:prstGeom prst="curvedLeftArrow">
            <a:avLst>
              <a:gd name="adj1" fmla="val 74487"/>
              <a:gd name="adj2" fmla="val 148973"/>
              <a:gd name="adj3" fmla="val 33333"/>
            </a:avLst>
          </a:prstGeom>
          <a:gradFill rotWithShape="0">
            <a:gsLst>
              <a:gs pos="0">
                <a:srgbClr val="66FF33"/>
              </a:gs>
              <a:gs pos="100000">
                <a:srgbClr val="CCFF99"/>
              </a:gs>
            </a:gsLst>
            <a:lin ang="5400000" scaled="1"/>
          </a:gradFill>
          <a:ln w="19050">
            <a:solidFill>
              <a:srgbClr val="003300"/>
            </a:solidFill>
            <a:miter lim="800000"/>
            <a:headEnd/>
            <a:tailEnd/>
          </a:ln>
          <a:effectLst/>
        </p:spPr>
        <p:txBody>
          <a:bodyPr wrap="none" anchor="ctr"/>
          <a:lstStyle/>
          <a:p>
            <a:endParaRPr lang="en-US"/>
          </a:p>
        </p:txBody>
      </p:sp>
      <p:sp>
        <p:nvSpPr>
          <p:cNvPr id="781334" name="AutoShape 22"/>
          <p:cNvSpPr>
            <a:spLocks noChangeArrowheads="1"/>
          </p:cNvSpPr>
          <p:nvPr/>
        </p:nvSpPr>
        <p:spPr bwMode="auto">
          <a:xfrm rot="-10800000">
            <a:off x="4800600" y="2362200"/>
            <a:ext cx="293688" cy="1093788"/>
          </a:xfrm>
          <a:prstGeom prst="curvedLeftArrow">
            <a:avLst>
              <a:gd name="adj1" fmla="val 74486"/>
              <a:gd name="adj2" fmla="val 148973"/>
              <a:gd name="adj3" fmla="val 33333"/>
            </a:avLst>
          </a:prstGeom>
          <a:gradFill rotWithShape="0">
            <a:gsLst>
              <a:gs pos="0">
                <a:srgbClr val="66FF33"/>
              </a:gs>
              <a:gs pos="100000">
                <a:srgbClr val="CCFF99"/>
              </a:gs>
            </a:gsLst>
            <a:lin ang="5400000" scaled="1"/>
          </a:gradFill>
          <a:ln w="19050">
            <a:solidFill>
              <a:srgbClr val="003300"/>
            </a:solidFill>
            <a:miter lim="800000"/>
            <a:headEnd/>
            <a:tailEnd/>
          </a:ln>
          <a:effectLst/>
        </p:spPr>
        <p:txBody>
          <a:bodyPr wrap="none" anchor="ctr"/>
          <a:lstStyle/>
          <a:p>
            <a:endParaRPr lang="en-US"/>
          </a:p>
        </p:txBody>
      </p:sp>
      <p:sp>
        <p:nvSpPr>
          <p:cNvPr id="781335" name="AutoShape 23"/>
          <p:cNvSpPr>
            <a:spLocks noChangeArrowheads="1"/>
          </p:cNvSpPr>
          <p:nvPr/>
        </p:nvSpPr>
        <p:spPr bwMode="auto">
          <a:xfrm>
            <a:off x="8469313" y="2411413"/>
            <a:ext cx="293687" cy="1093787"/>
          </a:xfrm>
          <a:prstGeom prst="curvedLeftArrow">
            <a:avLst>
              <a:gd name="adj1" fmla="val 74487"/>
              <a:gd name="adj2" fmla="val 148973"/>
              <a:gd name="adj3" fmla="val 33333"/>
            </a:avLst>
          </a:prstGeom>
          <a:gradFill rotWithShape="0">
            <a:gsLst>
              <a:gs pos="0">
                <a:srgbClr val="FF66FF"/>
              </a:gs>
              <a:gs pos="100000">
                <a:srgbClr val="FFCCFF"/>
              </a:gs>
            </a:gsLst>
            <a:lin ang="5400000" scaled="1"/>
          </a:gradFill>
          <a:ln w="19050">
            <a:solidFill>
              <a:srgbClr val="800080"/>
            </a:solidFill>
            <a:miter lim="800000"/>
            <a:headEnd/>
            <a:tailEnd/>
          </a:ln>
          <a:effectLst/>
        </p:spPr>
        <p:txBody>
          <a:bodyPr wrap="none" anchor="ctr"/>
          <a:lstStyle/>
          <a:p>
            <a:endParaRPr lang="en-US"/>
          </a:p>
        </p:txBody>
      </p:sp>
      <p:sp>
        <p:nvSpPr>
          <p:cNvPr id="781336" name="AutoShape 24"/>
          <p:cNvSpPr>
            <a:spLocks noChangeArrowheads="1"/>
          </p:cNvSpPr>
          <p:nvPr/>
        </p:nvSpPr>
        <p:spPr bwMode="auto">
          <a:xfrm rot="-10800000">
            <a:off x="7696200" y="2362200"/>
            <a:ext cx="293688" cy="1093788"/>
          </a:xfrm>
          <a:prstGeom prst="curvedLeftArrow">
            <a:avLst>
              <a:gd name="adj1" fmla="val 74486"/>
              <a:gd name="adj2" fmla="val 148973"/>
              <a:gd name="adj3" fmla="val 33333"/>
            </a:avLst>
          </a:prstGeom>
          <a:gradFill rotWithShape="0">
            <a:gsLst>
              <a:gs pos="0">
                <a:srgbClr val="FF66FF"/>
              </a:gs>
              <a:gs pos="100000">
                <a:srgbClr val="FFCCFF"/>
              </a:gs>
            </a:gsLst>
            <a:lin ang="5400000" scaled="1"/>
          </a:gradFill>
          <a:ln w="19050">
            <a:solidFill>
              <a:srgbClr val="800080"/>
            </a:solidFill>
            <a:miter lim="800000"/>
            <a:headEnd/>
            <a:tailEnd/>
          </a:ln>
          <a:effectLst/>
        </p:spPr>
        <p:txBody>
          <a:bodyPr wrap="none" anchor="ctr"/>
          <a:lstStyle/>
          <a:p>
            <a:endParaRPr lang="en-US"/>
          </a:p>
        </p:txBody>
      </p:sp>
      <p:sp>
        <p:nvSpPr>
          <p:cNvPr id="782347" name="AutoShape 1035"/>
          <p:cNvSpPr>
            <a:spLocks noChangeArrowheads="1"/>
          </p:cNvSpPr>
          <p:nvPr/>
        </p:nvSpPr>
        <p:spPr bwMode="auto">
          <a:xfrm rot="5400000" flipV="1">
            <a:off x="6683375" y="3368675"/>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82348" name="AutoShape 1036"/>
          <p:cNvSpPr>
            <a:spLocks noChangeArrowheads="1"/>
          </p:cNvSpPr>
          <p:nvPr/>
        </p:nvSpPr>
        <p:spPr bwMode="auto">
          <a:xfrm rot="5400000" flipV="1">
            <a:off x="6683375" y="3368675"/>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82350" name="AutoShape 1038"/>
          <p:cNvSpPr>
            <a:spLocks noChangeArrowheads="1"/>
          </p:cNvSpPr>
          <p:nvPr/>
        </p:nvSpPr>
        <p:spPr bwMode="auto">
          <a:xfrm rot="-5400000" flipH="1" flipV="1">
            <a:off x="6651625" y="3597275"/>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82351" name="AutoShape 1039"/>
          <p:cNvSpPr>
            <a:spLocks noChangeArrowheads="1"/>
          </p:cNvSpPr>
          <p:nvPr/>
        </p:nvSpPr>
        <p:spPr bwMode="auto">
          <a:xfrm rot="-5400000" flipH="1" flipV="1">
            <a:off x="6651625" y="3597275"/>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82353" name="AutoShape 1041"/>
          <p:cNvSpPr>
            <a:spLocks noChangeArrowheads="1"/>
          </p:cNvSpPr>
          <p:nvPr/>
        </p:nvSpPr>
        <p:spPr bwMode="auto">
          <a:xfrm rot="5400000" flipV="1">
            <a:off x="3806825" y="1373188"/>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82354" name="AutoShape 1042"/>
          <p:cNvSpPr>
            <a:spLocks noChangeArrowheads="1"/>
          </p:cNvSpPr>
          <p:nvPr/>
        </p:nvSpPr>
        <p:spPr bwMode="auto">
          <a:xfrm rot="5400000" flipV="1">
            <a:off x="3806825" y="1373188"/>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82356" name="AutoShape 1044"/>
          <p:cNvSpPr>
            <a:spLocks noChangeArrowheads="1"/>
          </p:cNvSpPr>
          <p:nvPr/>
        </p:nvSpPr>
        <p:spPr bwMode="auto">
          <a:xfrm rot="-5400000" flipH="1" flipV="1">
            <a:off x="3775075" y="1601788"/>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82357" name="AutoShape 1045"/>
          <p:cNvSpPr>
            <a:spLocks noChangeArrowheads="1"/>
          </p:cNvSpPr>
          <p:nvPr/>
        </p:nvSpPr>
        <p:spPr bwMode="auto">
          <a:xfrm rot="-5400000" flipH="1" flipV="1">
            <a:off x="3775075" y="1601788"/>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grpSp>
        <p:nvGrpSpPr>
          <p:cNvPr id="1537" name="Group 975"/>
          <p:cNvGrpSpPr>
            <a:grpSpLocks/>
          </p:cNvGrpSpPr>
          <p:nvPr/>
        </p:nvGrpSpPr>
        <p:grpSpPr bwMode="auto">
          <a:xfrm>
            <a:off x="4963312" y="3200400"/>
            <a:ext cx="752496" cy="1831973"/>
            <a:chOff x="3840" y="470"/>
            <a:chExt cx="1503" cy="3610"/>
          </a:xfrm>
        </p:grpSpPr>
        <p:sp>
          <p:nvSpPr>
            <p:cNvPr id="1669" name="Freeform 976"/>
            <p:cNvSpPr>
              <a:spLocks/>
            </p:cNvSpPr>
            <p:nvPr/>
          </p:nvSpPr>
          <p:spPr bwMode="auto">
            <a:xfrm>
              <a:off x="3840" y="1671"/>
              <a:ext cx="457" cy="954"/>
            </a:xfrm>
            <a:custGeom>
              <a:avLst/>
              <a:gdLst/>
              <a:ahLst/>
              <a:cxnLst>
                <a:cxn ang="0">
                  <a:pos x="446" y="70"/>
                </a:cxn>
                <a:cxn ang="0">
                  <a:pos x="438" y="114"/>
                </a:cxn>
                <a:cxn ang="0">
                  <a:pos x="430" y="178"/>
                </a:cxn>
                <a:cxn ang="0">
                  <a:pos x="370" y="322"/>
                </a:cxn>
                <a:cxn ang="0">
                  <a:pos x="302" y="474"/>
                </a:cxn>
                <a:cxn ang="0">
                  <a:pos x="295" y="489"/>
                </a:cxn>
                <a:cxn ang="0">
                  <a:pos x="286" y="510"/>
                </a:cxn>
                <a:cxn ang="0">
                  <a:pos x="252" y="616"/>
                </a:cxn>
                <a:cxn ang="0">
                  <a:pos x="238" y="733"/>
                </a:cxn>
                <a:cxn ang="0">
                  <a:pos x="196" y="837"/>
                </a:cxn>
                <a:cxn ang="0">
                  <a:pos x="160" y="903"/>
                </a:cxn>
                <a:cxn ang="0">
                  <a:pos x="149" y="899"/>
                </a:cxn>
                <a:cxn ang="0">
                  <a:pos x="158" y="852"/>
                </a:cxn>
                <a:cxn ang="0">
                  <a:pos x="160" y="826"/>
                </a:cxn>
                <a:cxn ang="0">
                  <a:pos x="124" y="924"/>
                </a:cxn>
                <a:cxn ang="0">
                  <a:pos x="113" y="927"/>
                </a:cxn>
                <a:cxn ang="0">
                  <a:pos x="106" y="920"/>
                </a:cxn>
                <a:cxn ang="0">
                  <a:pos x="109" y="888"/>
                </a:cxn>
                <a:cxn ang="0">
                  <a:pos x="124" y="831"/>
                </a:cxn>
                <a:cxn ang="0">
                  <a:pos x="133" y="794"/>
                </a:cxn>
                <a:cxn ang="0">
                  <a:pos x="80" y="929"/>
                </a:cxn>
                <a:cxn ang="0">
                  <a:pos x="61" y="925"/>
                </a:cxn>
                <a:cxn ang="0">
                  <a:pos x="58" y="923"/>
                </a:cxn>
                <a:cxn ang="0">
                  <a:pos x="86" y="815"/>
                </a:cxn>
                <a:cxn ang="0">
                  <a:pos x="59" y="866"/>
                </a:cxn>
                <a:cxn ang="0">
                  <a:pos x="37" y="898"/>
                </a:cxn>
                <a:cxn ang="0">
                  <a:pos x="26" y="896"/>
                </a:cxn>
                <a:cxn ang="0">
                  <a:pos x="22" y="881"/>
                </a:cxn>
                <a:cxn ang="0">
                  <a:pos x="47" y="786"/>
                </a:cxn>
                <a:cxn ang="0">
                  <a:pos x="77" y="721"/>
                </a:cxn>
                <a:cxn ang="0">
                  <a:pos x="78" y="714"/>
                </a:cxn>
                <a:cxn ang="0">
                  <a:pos x="77" y="707"/>
                </a:cxn>
                <a:cxn ang="0">
                  <a:pos x="67" y="716"/>
                </a:cxn>
                <a:cxn ang="0">
                  <a:pos x="48" y="746"/>
                </a:cxn>
                <a:cxn ang="0">
                  <a:pos x="14" y="781"/>
                </a:cxn>
                <a:cxn ang="0">
                  <a:pos x="1" y="777"/>
                </a:cxn>
                <a:cxn ang="0">
                  <a:pos x="4" y="749"/>
                </a:cxn>
                <a:cxn ang="0">
                  <a:pos x="19" y="707"/>
                </a:cxn>
                <a:cxn ang="0">
                  <a:pos x="64" y="641"/>
                </a:cxn>
                <a:cxn ang="0">
                  <a:pos x="77" y="629"/>
                </a:cxn>
                <a:cxn ang="0">
                  <a:pos x="100" y="603"/>
                </a:cxn>
                <a:cxn ang="0">
                  <a:pos x="142" y="576"/>
                </a:cxn>
                <a:cxn ang="0">
                  <a:pos x="153" y="557"/>
                </a:cxn>
                <a:cxn ang="0">
                  <a:pos x="171" y="476"/>
                </a:cxn>
                <a:cxn ang="0">
                  <a:pos x="186" y="400"/>
                </a:cxn>
                <a:cxn ang="0">
                  <a:pos x="193" y="334"/>
                </a:cxn>
                <a:cxn ang="0">
                  <a:pos x="199" y="282"/>
                </a:cxn>
                <a:cxn ang="0">
                  <a:pos x="241" y="125"/>
                </a:cxn>
                <a:cxn ang="0">
                  <a:pos x="269" y="45"/>
                </a:cxn>
              </a:cxnLst>
              <a:rect l="0" t="0" r="r" b="b"/>
              <a:pathLst>
                <a:path w="457" h="930">
                  <a:moveTo>
                    <a:pt x="457" y="26"/>
                  </a:moveTo>
                  <a:lnTo>
                    <a:pt x="455" y="32"/>
                  </a:lnTo>
                  <a:lnTo>
                    <a:pt x="452" y="43"/>
                  </a:lnTo>
                  <a:lnTo>
                    <a:pt x="446" y="70"/>
                  </a:lnTo>
                  <a:lnTo>
                    <a:pt x="440" y="93"/>
                  </a:lnTo>
                  <a:lnTo>
                    <a:pt x="440" y="97"/>
                  </a:lnTo>
                  <a:lnTo>
                    <a:pt x="439" y="103"/>
                  </a:lnTo>
                  <a:lnTo>
                    <a:pt x="438" y="114"/>
                  </a:lnTo>
                  <a:lnTo>
                    <a:pt x="436" y="137"/>
                  </a:lnTo>
                  <a:lnTo>
                    <a:pt x="435" y="159"/>
                  </a:lnTo>
                  <a:lnTo>
                    <a:pt x="434" y="164"/>
                  </a:lnTo>
                  <a:lnTo>
                    <a:pt x="430" y="178"/>
                  </a:lnTo>
                  <a:lnTo>
                    <a:pt x="423" y="205"/>
                  </a:lnTo>
                  <a:lnTo>
                    <a:pt x="403" y="259"/>
                  </a:lnTo>
                  <a:lnTo>
                    <a:pt x="378" y="310"/>
                  </a:lnTo>
                  <a:lnTo>
                    <a:pt x="370" y="322"/>
                  </a:lnTo>
                  <a:lnTo>
                    <a:pt x="368" y="326"/>
                  </a:lnTo>
                  <a:lnTo>
                    <a:pt x="359" y="347"/>
                  </a:lnTo>
                  <a:lnTo>
                    <a:pt x="326" y="419"/>
                  </a:lnTo>
                  <a:lnTo>
                    <a:pt x="302" y="474"/>
                  </a:lnTo>
                  <a:lnTo>
                    <a:pt x="301" y="476"/>
                  </a:lnTo>
                  <a:lnTo>
                    <a:pt x="298" y="482"/>
                  </a:lnTo>
                  <a:lnTo>
                    <a:pt x="296" y="488"/>
                  </a:lnTo>
                  <a:lnTo>
                    <a:pt x="295" y="489"/>
                  </a:lnTo>
                  <a:lnTo>
                    <a:pt x="292" y="492"/>
                  </a:lnTo>
                  <a:lnTo>
                    <a:pt x="291" y="498"/>
                  </a:lnTo>
                  <a:lnTo>
                    <a:pt x="290" y="503"/>
                  </a:lnTo>
                  <a:lnTo>
                    <a:pt x="286" y="510"/>
                  </a:lnTo>
                  <a:lnTo>
                    <a:pt x="280" y="528"/>
                  </a:lnTo>
                  <a:lnTo>
                    <a:pt x="263" y="571"/>
                  </a:lnTo>
                  <a:lnTo>
                    <a:pt x="252" y="610"/>
                  </a:lnTo>
                  <a:lnTo>
                    <a:pt x="252" y="616"/>
                  </a:lnTo>
                  <a:lnTo>
                    <a:pt x="252" y="630"/>
                  </a:lnTo>
                  <a:lnTo>
                    <a:pt x="254" y="652"/>
                  </a:lnTo>
                  <a:lnTo>
                    <a:pt x="253" y="692"/>
                  </a:lnTo>
                  <a:lnTo>
                    <a:pt x="238" y="733"/>
                  </a:lnTo>
                  <a:lnTo>
                    <a:pt x="232" y="744"/>
                  </a:lnTo>
                  <a:lnTo>
                    <a:pt x="225" y="757"/>
                  </a:lnTo>
                  <a:lnTo>
                    <a:pt x="215" y="782"/>
                  </a:lnTo>
                  <a:lnTo>
                    <a:pt x="196" y="837"/>
                  </a:lnTo>
                  <a:lnTo>
                    <a:pt x="172" y="890"/>
                  </a:lnTo>
                  <a:lnTo>
                    <a:pt x="166" y="899"/>
                  </a:lnTo>
                  <a:lnTo>
                    <a:pt x="164" y="901"/>
                  </a:lnTo>
                  <a:lnTo>
                    <a:pt x="160" y="903"/>
                  </a:lnTo>
                  <a:lnTo>
                    <a:pt x="157" y="904"/>
                  </a:lnTo>
                  <a:lnTo>
                    <a:pt x="154" y="903"/>
                  </a:lnTo>
                  <a:lnTo>
                    <a:pt x="153" y="902"/>
                  </a:lnTo>
                  <a:lnTo>
                    <a:pt x="149" y="899"/>
                  </a:lnTo>
                  <a:lnTo>
                    <a:pt x="148" y="893"/>
                  </a:lnTo>
                  <a:lnTo>
                    <a:pt x="149" y="885"/>
                  </a:lnTo>
                  <a:lnTo>
                    <a:pt x="152" y="875"/>
                  </a:lnTo>
                  <a:lnTo>
                    <a:pt x="158" y="852"/>
                  </a:lnTo>
                  <a:lnTo>
                    <a:pt x="172" y="804"/>
                  </a:lnTo>
                  <a:lnTo>
                    <a:pt x="175" y="786"/>
                  </a:lnTo>
                  <a:lnTo>
                    <a:pt x="170" y="798"/>
                  </a:lnTo>
                  <a:lnTo>
                    <a:pt x="160" y="826"/>
                  </a:lnTo>
                  <a:lnTo>
                    <a:pt x="142" y="886"/>
                  </a:lnTo>
                  <a:lnTo>
                    <a:pt x="133" y="910"/>
                  </a:lnTo>
                  <a:lnTo>
                    <a:pt x="128" y="919"/>
                  </a:lnTo>
                  <a:lnTo>
                    <a:pt x="124" y="924"/>
                  </a:lnTo>
                  <a:lnTo>
                    <a:pt x="121" y="926"/>
                  </a:lnTo>
                  <a:lnTo>
                    <a:pt x="119" y="926"/>
                  </a:lnTo>
                  <a:lnTo>
                    <a:pt x="119" y="926"/>
                  </a:lnTo>
                  <a:lnTo>
                    <a:pt x="113" y="927"/>
                  </a:lnTo>
                  <a:lnTo>
                    <a:pt x="110" y="926"/>
                  </a:lnTo>
                  <a:lnTo>
                    <a:pt x="109" y="925"/>
                  </a:lnTo>
                  <a:lnTo>
                    <a:pt x="108" y="923"/>
                  </a:lnTo>
                  <a:lnTo>
                    <a:pt x="106" y="920"/>
                  </a:lnTo>
                  <a:lnTo>
                    <a:pt x="105" y="918"/>
                  </a:lnTo>
                  <a:lnTo>
                    <a:pt x="105" y="912"/>
                  </a:lnTo>
                  <a:lnTo>
                    <a:pt x="105" y="904"/>
                  </a:lnTo>
                  <a:lnTo>
                    <a:pt x="109" y="888"/>
                  </a:lnTo>
                  <a:lnTo>
                    <a:pt x="117" y="855"/>
                  </a:lnTo>
                  <a:lnTo>
                    <a:pt x="119" y="852"/>
                  </a:lnTo>
                  <a:lnTo>
                    <a:pt x="120" y="844"/>
                  </a:lnTo>
                  <a:lnTo>
                    <a:pt x="124" y="831"/>
                  </a:lnTo>
                  <a:lnTo>
                    <a:pt x="128" y="808"/>
                  </a:lnTo>
                  <a:lnTo>
                    <a:pt x="136" y="787"/>
                  </a:lnTo>
                  <a:lnTo>
                    <a:pt x="139" y="781"/>
                  </a:lnTo>
                  <a:lnTo>
                    <a:pt x="133" y="794"/>
                  </a:lnTo>
                  <a:lnTo>
                    <a:pt x="122" y="829"/>
                  </a:lnTo>
                  <a:lnTo>
                    <a:pt x="102" y="899"/>
                  </a:lnTo>
                  <a:lnTo>
                    <a:pt x="88" y="923"/>
                  </a:lnTo>
                  <a:lnTo>
                    <a:pt x="80" y="929"/>
                  </a:lnTo>
                  <a:lnTo>
                    <a:pt x="76" y="930"/>
                  </a:lnTo>
                  <a:lnTo>
                    <a:pt x="71" y="930"/>
                  </a:lnTo>
                  <a:lnTo>
                    <a:pt x="66" y="929"/>
                  </a:lnTo>
                  <a:lnTo>
                    <a:pt x="61" y="925"/>
                  </a:lnTo>
                  <a:lnTo>
                    <a:pt x="61" y="925"/>
                  </a:lnTo>
                  <a:lnTo>
                    <a:pt x="59" y="926"/>
                  </a:lnTo>
                  <a:lnTo>
                    <a:pt x="58" y="925"/>
                  </a:lnTo>
                  <a:lnTo>
                    <a:pt x="58" y="923"/>
                  </a:lnTo>
                  <a:lnTo>
                    <a:pt x="59" y="919"/>
                  </a:lnTo>
                  <a:lnTo>
                    <a:pt x="60" y="910"/>
                  </a:lnTo>
                  <a:lnTo>
                    <a:pt x="66" y="884"/>
                  </a:lnTo>
                  <a:lnTo>
                    <a:pt x="86" y="815"/>
                  </a:lnTo>
                  <a:lnTo>
                    <a:pt x="97" y="776"/>
                  </a:lnTo>
                  <a:lnTo>
                    <a:pt x="92" y="787"/>
                  </a:lnTo>
                  <a:lnTo>
                    <a:pt x="82" y="813"/>
                  </a:lnTo>
                  <a:lnTo>
                    <a:pt x="59" y="866"/>
                  </a:lnTo>
                  <a:lnTo>
                    <a:pt x="48" y="886"/>
                  </a:lnTo>
                  <a:lnTo>
                    <a:pt x="43" y="892"/>
                  </a:lnTo>
                  <a:lnTo>
                    <a:pt x="38" y="897"/>
                  </a:lnTo>
                  <a:lnTo>
                    <a:pt x="37" y="898"/>
                  </a:lnTo>
                  <a:lnTo>
                    <a:pt x="36" y="897"/>
                  </a:lnTo>
                  <a:lnTo>
                    <a:pt x="30" y="898"/>
                  </a:lnTo>
                  <a:lnTo>
                    <a:pt x="27" y="897"/>
                  </a:lnTo>
                  <a:lnTo>
                    <a:pt x="26" y="896"/>
                  </a:lnTo>
                  <a:lnTo>
                    <a:pt x="25" y="893"/>
                  </a:lnTo>
                  <a:lnTo>
                    <a:pt x="23" y="891"/>
                  </a:lnTo>
                  <a:lnTo>
                    <a:pt x="22" y="888"/>
                  </a:lnTo>
                  <a:lnTo>
                    <a:pt x="22" y="881"/>
                  </a:lnTo>
                  <a:lnTo>
                    <a:pt x="23" y="871"/>
                  </a:lnTo>
                  <a:lnTo>
                    <a:pt x="27" y="849"/>
                  </a:lnTo>
                  <a:lnTo>
                    <a:pt x="44" y="794"/>
                  </a:lnTo>
                  <a:lnTo>
                    <a:pt x="47" y="786"/>
                  </a:lnTo>
                  <a:lnTo>
                    <a:pt x="49" y="777"/>
                  </a:lnTo>
                  <a:lnTo>
                    <a:pt x="54" y="763"/>
                  </a:lnTo>
                  <a:lnTo>
                    <a:pt x="65" y="741"/>
                  </a:lnTo>
                  <a:lnTo>
                    <a:pt x="77" y="721"/>
                  </a:lnTo>
                  <a:lnTo>
                    <a:pt x="81" y="715"/>
                  </a:lnTo>
                  <a:lnTo>
                    <a:pt x="78" y="718"/>
                  </a:lnTo>
                  <a:lnTo>
                    <a:pt x="78" y="715"/>
                  </a:lnTo>
                  <a:lnTo>
                    <a:pt x="78" y="714"/>
                  </a:lnTo>
                  <a:lnTo>
                    <a:pt x="78" y="711"/>
                  </a:lnTo>
                  <a:lnTo>
                    <a:pt x="78" y="709"/>
                  </a:lnTo>
                  <a:lnTo>
                    <a:pt x="78" y="708"/>
                  </a:lnTo>
                  <a:lnTo>
                    <a:pt x="77" y="707"/>
                  </a:lnTo>
                  <a:lnTo>
                    <a:pt x="76" y="707"/>
                  </a:lnTo>
                  <a:lnTo>
                    <a:pt x="73" y="709"/>
                  </a:lnTo>
                  <a:lnTo>
                    <a:pt x="72" y="710"/>
                  </a:lnTo>
                  <a:lnTo>
                    <a:pt x="67" y="716"/>
                  </a:lnTo>
                  <a:lnTo>
                    <a:pt x="60" y="726"/>
                  </a:lnTo>
                  <a:lnTo>
                    <a:pt x="56" y="732"/>
                  </a:lnTo>
                  <a:lnTo>
                    <a:pt x="53" y="737"/>
                  </a:lnTo>
                  <a:lnTo>
                    <a:pt x="48" y="746"/>
                  </a:lnTo>
                  <a:lnTo>
                    <a:pt x="36" y="762"/>
                  </a:lnTo>
                  <a:lnTo>
                    <a:pt x="22" y="775"/>
                  </a:lnTo>
                  <a:lnTo>
                    <a:pt x="20" y="779"/>
                  </a:lnTo>
                  <a:lnTo>
                    <a:pt x="14" y="781"/>
                  </a:lnTo>
                  <a:lnTo>
                    <a:pt x="10" y="782"/>
                  </a:lnTo>
                  <a:lnTo>
                    <a:pt x="6" y="782"/>
                  </a:lnTo>
                  <a:lnTo>
                    <a:pt x="4" y="780"/>
                  </a:lnTo>
                  <a:lnTo>
                    <a:pt x="1" y="777"/>
                  </a:lnTo>
                  <a:lnTo>
                    <a:pt x="1" y="774"/>
                  </a:lnTo>
                  <a:lnTo>
                    <a:pt x="0" y="769"/>
                  </a:lnTo>
                  <a:lnTo>
                    <a:pt x="1" y="764"/>
                  </a:lnTo>
                  <a:lnTo>
                    <a:pt x="4" y="749"/>
                  </a:lnTo>
                  <a:lnTo>
                    <a:pt x="9" y="730"/>
                  </a:lnTo>
                  <a:lnTo>
                    <a:pt x="10" y="730"/>
                  </a:lnTo>
                  <a:lnTo>
                    <a:pt x="12" y="722"/>
                  </a:lnTo>
                  <a:lnTo>
                    <a:pt x="19" y="707"/>
                  </a:lnTo>
                  <a:lnTo>
                    <a:pt x="37" y="679"/>
                  </a:lnTo>
                  <a:lnTo>
                    <a:pt x="55" y="652"/>
                  </a:lnTo>
                  <a:lnTo>
                    <a:pt x="60" y="646"/>
                  </a:lnTo>
                  <a:lnTo>
                    <a:pt x="64" y="641"/>
                  </a:lnTo>
                  <a:lnTo>
                    <a:pt x="67" y="636"/>
                  </a:lnTo>
                  <a:lnTo>
                    <a:pt x="72" y="631"/>
                  </a:lnTo>
                  <a:lnTo>
                    <a:pt x="75" y="630"/>
                  </a:lnTo>
                  <a:lnTo>
                    <a:pt x="77" y="629"/>
                  </a:lnTo>
                  <a:lnTo>
                    <a:pt x="82" y="624"/>
                  </a:lnTo>
                  <a:lnTo>
                    <a:pt x="91" y="614"/>
                  </a:lnTo>
                  <a:lnTo>
                    <a:pt x="98" y="605"/>
                  </a:lnTo>
                  <a:lnTo>
                    <a:pt x="100" y="603"/>
                  </a:lnTo>
                  <a:lnTo>
                    <a:pt x="103" y="600"/>
                  </a:lnTo>
                  <a:lnTo>
                    <a:pt x="110" y="594"/>
                  </a:lnTo>
                  <a:lnTo>
                    <a:pt x="125" y="583"/>
                  </a:lnTo>
                  <a:lnTo>
                    <a:pt x="142" y="576"/>
                  </a:lnTo>
                  <a:lnTo>
                    <a:pt x="147" y="574"/>
                  </a:lnTo>
                  <a:lnTo>
                    <a:pt x="147" y="571"/>
                  </a:lnTo>
                  <a:lnTo>
                    <a:pt x="150" y="563"/>
                  </a:lnTo>
                  <a:lnTo>
                    <a:pt x="153" y="557"/>
                  </a:lnTo>
                  <a:lnTo>
                    <a:pt x="154" y="555"/>
                  </a:lnTo>
                  <a:lnTo>
                    <a:pt x="158" y="538"/>
                  </a:lnTo>
                  <a:lnTo>
                    <a:pt x="163" y="511"/>
                  </a:lnTo>
                  <a:lnTo>
                    <a:pt x="171" y="476"/>
                  </a:lnTo>
                  <a:lnTo>
                    <a:pt x="181" y="430"/>
                  </a:lnTo>
                  <a:lnTo>
                    <a:pt x="185" y="411"/>
                  </a:lnTo>
                  <a:lnTo>
                    <a:pt x="185" y="410"/>
                  </a:lnTo>
                  <a:lnTo>
                    <a:pt x="186" y="400"/>
                  </a:lnTo>
                  <a:lnTo>
                    <a:pt x="190" y="365"/>
                  </a:lnTo>
                  <a:lnTo>
                    <a:pt x="192" y="338"/>
                  </a:lnTo>
                  <a:lnTo>
                    <a:pt x="193" y="336"/>
                  </a:lnTo>
                  <a:lnTo>
                    <a:pt x="193" y="334"/>
                  </a:lnTo>
                  <a:lnTo>
                    <a:pt x="193" y="332"/>
                  </a:lnTo>
                  <a:lnTo>
                    <a:pt x="194" y="322"/>
                  </a:lnTo>
                  <a:lnTo>
                    <a:pt x="197" y="297"/>
                  </a:lnTo>
                  <a:lnTo>
                    <a:pt x="199" y="282"/>
                  </a:lnTo>
                  <a:lnTo>
                    <a:pt x="201" y="267"/>
                  </a:lnTo>
                  <a:lnTo>
                    <a:pt x="205" y="238"/>
                  </a:lnTo>
                  <a:lnTo>
                    <a:pt x="223" y="182"/>
                  </a:lnTo>
                  <a:lnTo>
                    <a:pt x="241" y="125"/>
                  </a:lnTo>
                  <a:lnTo>
                    <a:pt x="247" y="110"/>
                  </a:lnTo>
                  <a:lnTo>
                    <a:pt x="248" y="104"/>
                  </a:lnTo>
                  <a:lnTo>
                    <a:pt x="254" y="87"/>
                  </a:lnTo>
                  <a:lnTo>
                    <a:pt x="269" y="45"/>
                  </a:lnTo>
                  <a:lnTo>
                    <a:pt x="282" y="8"/>
                  </a:lnTo>
                  <a:lnTo>
                    <a:pt x="285" y="0"/>
                  </a:lnTo>
                </a:path>
              </a:pathLst>
            </a:custGeom>
            <a:solidFill>
              <a:srgbClr val="006600"/>
            </a:solidFill>
            <a:ln w="19050" cmpd="sng">
              <a:noFill/>
              <a:prstDash val="solid"/>
              <a:round/>
              <a:headEnd/>
              <a:tailEnd/>
            </a:ln>
          </p:spPr>
          <p:txBody>
            <a:bodyPr/>
            <a:lstStyle/>
            <a:p>
              <a:endParaRPr lang="en-US"/>
            </a:p>
          </p:txBody>
        </p:sp>
        <p:sp>
          <p:nvSpPr>
            <p:cNvPr id="1670" name="Freeform 977"/>
            <p:cNvSpPr>
              <a:spLocks/>
            </p:cNvSpPr>
            <p:nvPr/>
          </p:nvSpPr>
          <p:spPr bwMode="auto">
            <a:xfrm>
              <a:off x="4608" y="2669"/>
              <a:ext cx="315" cy="1411"/>
            </a:xfrm>
            <a:custGeom>
              <a:avLst/>
              <a:gdLst/>
              <a:ahLst/>
              <a:cxnLst>
                <a:cxn ang="0">
                  <a:pos x="5" y="11"/>
                </a:cxn>
                <a:cxn ang="0">
                  <a:pos x="6" y="64"/>
                </a:cxn>
                <a:cxn ang="0">
                  <a:pos x="5" y="135"/>
                </a:cxn>
                <a:cxn ang="0">
                  <a:pos x="0" y="196"/>
                </a:cxn>
                <a:cxn ang="0">
                  <a:pos x="1" y="282"/>
                </a:cxn>
                <a:cxn ang="0">
                  <a:pos x="6" y="335"/>
                </a:cxn>
                <a:cxn ang="0">
                  <a:pos x="18" y="467"/>
                </a:cxn>
                <a:cxn ang="0">
                  <a:pos x="20" y="502"/>
                </a:cxn>
                <a:cxn ang="0">
                  <a:pos x="12" y="567"/>
                </a:cxn>
                <a:cxn ang="0">
                  <a:pos x="25" y="859"/>
                </a:cxn>
                <a:cxn ang="0">
                  <a:pos x="31" y="924"/>
                </a:cxn>
                <a:cxn ang="0">
                  <a:pos x="38" y="1033"/>
                </a:cxn>
                <a:cxn ang="0">
                  <a:pos x="23" y="1116"/>
                </a:cxn>
                <a:cxn ang="0">
                  <a:pos x="17" y="1163"/>
                </a:cxn>
                <a:cxn ang="0">
                  <a:pos x="16" y="1199"/>
                </a:cxn>
                <a:cxn ang="0">
                  <a:pos x="21" y="1210"/>
                </a:cxn>
                <a:cxn ang="0">
                  <a:pos x="20" y="1230"/>
                </a:cxn>
                <a:cxn ang="0">
                  <a:pos x="14" y="1262"/>
                </a:cxn>
                <a:cxn ang="0">
                  <a:pos x="17" y="1295"/>
                </a:cxn>
                <a:cxn ang="0">
                  <a:pos x="28" y="1321"/>
                </a:cxn>
                <a:cxn ang="0">
                  <a:pos x="27" y="1357"/>
                </a:cxn>
                <a:cxn ang="0">
                  <a:pos x="37" y="1382"/>
                </a:cxn>
                <a:cxn ang="0">
                  <a:pos x="69" y="1407"/>
                </a:cxn>
                <a:cxn ang="0">
                  <a:pos x="95" y="1407"/>
                </a:cxn>
                <a:cxn ang="0">
                  <a:pos x="111" y="1395"/>
                </a:cxn>
                <a:cxn ang="0">
                  <a:pos x="139" y="1406"/>
                </a:cxn>
                <a:cxn ang="0">
                  <a:pos x="159" y="1397"/>
                </a:cxn>
                <a:cxn ang="0">
                  <a:pos x="160" y="1399"/>
                </a:cxn>
                <a:cxn ang="0">
                  <a:pos x="165" y="1405"/>
                </a:cxn>
                <a:cxn ang="0">
                  <a:pos x="176" y="1407"/>
                </a:cxn>
                <a:cxn ang="0">
                  <a:pos x="187" y="1404"/>
                </a:cxn>
                <a:cxn ang="0">
                  <a:pos x="193" y="1395"/>
                </a:cxn>
                <a:cxn ang="0">
                  <a:pos x="193" y="1386"/>
                </a:cxn>
                <a:cxn ang="0">
                  <a:pos x="200" y="1390"/>
                </a:cxn>
                <a:cxn ang="0">
                  <a:pos x="210" y="1388"/>
                </a:cxn>
                <a:cxn ang="0">
                  <a:pos x="214" y="1383"/>
                </a:cxn>
                <a:cxn ang="0">
                  <a:pos x="218" y="1371"/>
                </a:cxn>
                <a:cxn ang="0">
                  <a:pos x="222" y="1363"/>
                </a:cxn>
                <a:cxn ang="0">
                  <a:pos x="225" y="1354"/>
                </a:cxn>
                <a:cxn ang="0">
                  <a:pos x="214" y="1335"/>
                </a:cxn>
                <a:cxn ang="0">
                  <a:pos x="145" y="1197"/>
                </a:cxn>
                <a:cxn ang="0">
                  <a:pos x="145" y="1180"/>
                </a:cxn>
                <a:cxn ang="0">
                  <a:pos x="153" y="1125"/>
                </a:cxn>
                <a:cxn ang="0">
                  <a:pos x="148" y="1058"/>
                </a:cxn>
                <a:cxn ang="0">
                  <a:pos x="178" y="978"/>
                </a:cxn>
                <a:cxn ang="0">
                  <a:pos x="203" y="902"/>
                </a:cxn>
                <a:cxn ang="0">
                  <a:pos x="246" y="769"/>
                </a:cxn>
                <a:cxn ang="0">
                  <a:pos x="268" y="528"/>
                </a:cxn>
                <a:cxn ang="0">
                  <a:pos x="252" y="330"/>
                </a:cxn>
                <a:cxn ang="0">
                  <a:pos x="284" y="119"/>
                </a:cxn>
                <a:cxn ang="0">
                  <a:pos x="293" y="82"/>
                </a:cxn>
                <a:cxn ang="0">
                  <a:pos x="315" y="0"/>
                </a:cxn>
              </a:cxnLst>
              <a:rect l="0" t="0" r="r" b="b"/>
              <a:pathLst>
                <a:path w="315" h="1411">
                  <a:moveTo>
                    <a:pt x="5" y="2"/>
                  </a:moveTo>
                  <a:lnTo>
                    <a:pt x="5" y="4"/>
                  </a:lnTo>
                  <a:lnTo>
                    <a:pt x="5" y="11"/>
                  </a:lnTo>
                  <a:lnTo>
                    <a:pt x="5" y="41"/>
                  </a:lnTo>
                  <a:lnTo>
                    <a:pt x="5" y="63"/>
                  </a:lnTo>
                  <a:lnTo>
                    <a:pt x="6" y="64"/>
                  </a:lnTo>
                  <a:lnTo>
                    <a:pt x="6" y="75"/>
                  </a:lnTo>
                  <a:lnTo>
                    <a:pt x="6" y="94"/>
                  </a:lnTo>
                  <a:lnTo>
                    <a:pt x="5" y="135"/>
                  </a:lnTo>
                  <a:lnTo>
                    <a:pt x="1" y="176"/>
                  </a:lnTo>
                  <a:lnTo>
                    <a:pt x="1" y="186"/>
                  </a:lnTo>
                  <a:lnTo>
                    <a:pt x="0" y="196"/>
                  </a:lnTo>
                  <a:lnTo>
                    <a:pt x="0" y="213"/>
                  </a:lnTo>
                  <a:lnTo>
                    <a:pt x="0" y="248"/>
                  </a:lnTo>
                  <a:lnTo>
                    <a:pt x="1" y="282"/>
                  </a:lnTo>
                  <a:lnTo>
                    <a:pt x="3" y="290"/>
                  </a:lnTo>
                  <a:lnTo>
                    <a:pt x="3" y="306"/>
                  </a:lnTo>
                  <a:lnTo>
                    <a:pt x="6" y="335"/>
                  </a:lnTo>
                  <a:lnTo>
                    <a:pt x="12" y="395"/>
                  </a:lnTo>
                  <a:lnTo>
                    <a:pt x="17" y="453"/>
                  </a:lnTo>
                  <a:lnTo>
                    <a:pt x="18" y="467"/>
                  </a:lnTo>
                  <a:lnTo>
                    <a:pt x="18" y="473"/>
                  </a:lnTo>
                  <a:lnTo>
                    <a:pt x="18" y="482"/>
                  </a:lnTo>
                  <a:lnTo>
                    <a:pt x="20" y="502"/>
                  </a:lnTo>
                  <a:lnTo>
                    <a:pt x="18" y="523"/>
                  </a:lnTo>
                  <a:lnTo>
                    <a:pt x="18" y="528"/>
                  </a:lnTo>
                  <a:lnTo>
                    <a:pt x="12" y="567"/>
                  </a:lnTo>
                  <a:lnTo>
                    <a:pt x="7" y="636"/>
                  </a:lnTo>
                  <a:lnTo>
                    <a:pt x="12" y="751"/>
                  </a:lnTo>
                  <a:lnTo>
                    <a:pt x="25" y="859"/>
                  </a:lnTo>
                  <a:lnTo>
                    <a:pt x="28" y="887"/>
                  </a:lnTo>
                  <a:lnTo>
                    <a:pt x="28" y="900"/>
                  </a:lnTo>
                  <a:lnTo>
                    <a:pt x="31" y="924"/>
                  </a:lnTo>
                  <a:lnTo>
                    <a:pt x="34" y="973"/>
                  </a:lnTo>
                  <a:lnTo>
                    <a:pt x="37" y="1022"/>
                  </a:lnTo>
                  <a:lnTo>
                    <a:pt x="38" y="1033"/>
                  </a:lnTo>
                  <a:lnTo>
                    <a:pt x="38" y="1049"/>
                  </a:lnTo>
                  <a:lnTo>
                    <a:pt x="34" y="1075"/>
                  </a:lnTo>
                  <a:lnTo>
                    <a:pt x="23" y="1116"/>
                  </a:lnTo>
                  <a:lnTo>
                    <a:pt x="16" y="1151"/>
                  </a:lnTo>
                  <a:lnTo>
                    <a:pt x="17" y="1160"/>
                  </a:lnTo>
                  <a:lnTo>
                    <a:pt x="17" y="1163"/>
                  </a:lnTo>
                  <a:lnTo>
                    <a:pt x="17" y="1169"/>
                  </a:lnTo>
                  <a:lnTo>
                    <a:pt x="16" y="1185"/>
                  </a:lnTo>
                  <a:lnTo>
                    <a:pt x="16" y="1199"/>
                  </a:lnTo>
                  <a:lnTo>
                    <a:pt x="17" y="1200"/>
                  </a:lnTo>
                  <a:lnTo>
                    <a:pt x="20" y="1205"/>
                  </a:lnTo>
                  <a:lnTo>
                    <a:pt x="21" y="1210"/>
                  </a:lnTo>
                  <a:lnTo>
                    <a:pt x="22" y="1214"/>
                  </a:lnTo>
                  <a:lnTo>
                    <a:pt x="21" y="1219"/>
                  </a:lnTo>
                  <a:lnTo>
                    <a:pt x="20" y="1230"/>
                  </a:lnTo>
                  <a:lnTo>
                    <a:pt x="16" y="1241"/>
                  </a:lnTo>
                  <a:lnTo>
                    <a:pt x="12" y="1262"/>
                  </a:lnTo>
                  <a:lnTo>
                    <a:pt x="14" y="1262"/>
                  </a:lnTo>
                  <a:lnTo>
                    <a:pt x="14" y="1267"/>
                  </a:lnTo>
                  <a:lnTo>
                    <a:pt x="15" y="1277"/>
                  </a:lnTo>
                  <a:lnTo>
                    <a:pt x="17" y="1295"/>
                  </a:lnTo>
                  <a:lnTo>
                    <a:pt x="25" y="1312"/>
                  </a:lnTo>
                  <a:lnTo>
                    <a:pt x="27" y="1316"/>
                  </a:lnTo>
                  <a:lnTo>
                    <a:pt x="28" y="1321"/>
                  </a:lnTo>
                  <a:lnTo>
                    <a:pt x="29" y="1329"/>
                  </a:lnTo>
                  <a:lnTo>
                    <a:pt x="28" y="1339"/>
                  </a:lnTo>
                  <a:lnTo>
                    <a:pt x="27" y="1357"/>
                  </a:lnTo>
                  <a:lnTo>
                    <a:pt x="31" y="1369"/>
                  </a:lnTo>
                  <a:lnTo>
                    <a:pt x="32" y="1374"/>
                  </a:lnTo>
                  <a:lnTo>
                    <a:pt x="37" y="1382"/>
                  </a:lnTo>
                  <a:lnTo>
                    <a:pt x="49" y="1396"/>
                  </a:lnTo>
                  <a:lnTo>
                    <a:pt x="64" y="1406"/>
                  </a:lnTo>
                  <a:lnTo>
                    <a:pt x="69" y="1407"/>
                  </a:lnTo>
                  <a:lnTo>
                    <a:pt x="80" y="1411"/>
                  </a:lnTo>
                  <a:lnTo>
                    <a:pt x="87" y="1410"/>
                  </a:lnTo>
                  <a:lnTo>
                    <a:pt x="95" y="1407"/>
                  </a:lnTo>
                  <a:lnTo>
                    <a:pt x="103" y="1404"/>
                  </a:lnTo>
                  <a:lnTo>
                    <a:pt x="109" y="1399"/>
                  </a:lnTo>
                  <a:lnTo>
                    <a:pt x="111" y="1395"/>
                  </a:lnTo>
                  <a:lnTo>
                    <a:pt x="115" y="1399"/>
                  </a:lnTo>
                  <a:lnTo>
                    <a:pt x="122" y="1402"/>
                  </a:lnTo>
                  <a:lnTo>
                    <a:pt x="139" y="1406"/>
                  </a:lnTo>
                  <a:lnTo>
                    <a:pt x="154" y="1402"/>
                  </a:lnTo>
                  <a:lnTo>
                    <a:pt x="159" y="1400"/>
                  </a:lnTo>
                  <a:lnTo>
                    <a:pt x="159" y="1397"/>
                  </a:lnTo>
                  <a:lnTo>
                    <a:pt x="159" y="1396"/>
                  </a:lnTo>
                  <a:lnTo>
                    <a:pt x="160" y="1395"/>
                  </a:lnTo>
                  <a:lnTo>
                    <a:pt x="160" y="1399"/>
                  </a:lnTo>
                  <a:lnTo>
                    <a:pt x="161" y="1401"/>
                  </a:lnTo>
                  <a:lnTo>
                    <a:pt x="164" y="1404"/>
                  </a:lnTo>
                  <a:lnTo>
                    <a:pt x="165" y="1405"/>
                  </a:lnTo>
                  <a:lnTo>
                    <a:pt x="167" y="1406"/>
                  </a:lnTo>
                  <a:lnTo>
                    <a:pt x="171" y="1407"/>
                  </a:lnTo>
                  <a:lnTo>
                    <a:pt x="176" y="1407"/>
                  </a:lnTo>
                  <a:lnTo>
                    <a:pt x="182" y="1406"/>
                  </a:lnTo>
                  <a:lnTo>
                    <a:pt x="186" y="1405"/>
                  </a:lnTo>
                  <a:lnTo>
                    <a:pt x="187" y="1404"/>
                  </a:lnTo>
                  <a:lnTo>
                    <a:pt x="191" y="1401"/>
                  </a:lnTo>
                  <a:lnTo>
                    <a:pt x="192" y="1399"/>
                  </a:lnTo>
                  <a:lnTo>
                    <a:pt x="193" y="1395"/>
                  </a:lnTo>
                  <a:lnTo>
                    <a:pt x="193" y="1393"/>
                  </a:lnTo>
                  <a:lnTo>
                    <a:pt x="193" y="1389"/>
                  </a:lnTo>
                  <a:lnTo>
                    <a:pt x="193" y="1386"/>
                  </a:lnTo>
                  <a:lnTo>
                    <a:pt x="194" y="1388"/>
                  </a:lnTo>
                  <a:lnTo>
                    <a:pt x="198" y="1390"/>
                  </a:lnTo>
                  <a:lnTo>
                    <a:pt x="200" y="1390"/>
                  </a:lnTo>
                  <a:lnTo>
                    <a:pt x="204" y="1390"/>
                  </a:lnTo>
                  <a:lnTo>
                    <a:pt x="208" y="1389"/>
                  </a:lnTo>
                  <a:lnTo>
                    <a:pt x="210" y="1388"/>
                  </a:lnTo>
                  <a:lnTo>
                    <a:pt x="213" y="1386"/>
                  </a:lnTo>
                  <a:lnTo>
                    <a:pt x="214" y="1385"/>
                  </a:lnTo>
                  <a:lnTo>
                    <a:pt x="214" y="1383"/>
                  </a:lnTo>
                  <a:lnTo>
                    <a:pt x="215" y="1380"/>
                  </a:lnTo>
                  <a:lnTo>
                    <a:pt x="215" y="1377"/>
                  </a:lnTo>
                  <a:lnTo>
                    <a:pt x="218" y="1371"/>
                  </a:lnTo>
                  <a:lnTo>
                    <a:pt x="220" y="1368"/>
                  </a:lnTo>
                  <a:lnTo>
                    <a:pt x="221" y="1367"/>
                  </a:lnTo>
                  <a:lnTo>
                    <a:pt x="222" y="1363"/>
                  </a:lnTo>
                  <a:lnTo>
                    <a:pt x="225" y="1360"/>
                  </a:lnTo>
                  <a:lnTo>
                    <a:pt x="225" y="1357"/>
                  </a:lnTo>
                  <a:lnTo>
                    <a:pt x="225" y="1354"/>
                  </a:lnTo>
                  <a:lnTo>
                    <a:pt x="222" y="1350"/>
                  </a:lnTo>
                  <a:lnTo>
                    <a:pt x="222" y="1347"/>
                  </a:lnTo>
                  <a:lnTo>
                    <a:pt x="214" y="1335"/>
                  </a:lnTo>
                  <a:lnTo>
                    <a:pt x="196" y="1310"/>
                  </a:lnTo>
                  <a:lnTo>
                    <a:pt x="163" y="1256"/>
                  </a:lnTo>
                  <a:lnTo>
                    <a:pt x="145" y="1197"/>
                  </a:lnTo>
                  <a:lnTo>
                    <a:pt x="145" y="1180"/>
                  </a:lnTo>
                  <a:lnTo>
                    <a:pt x="145" y="1182"/>
                  </a:lnTo>
                  <a:lnTo>
                    <a:pt x="145" y="1180"/>
                  </a:lnTo>
                  <a:lnTo>
                    <a:pt x="148" y="1171"/>
                  </a:lnTo>
                  <a:lnTo>
                    <a:pt x="153" y="1147"/>
                  </a:lnTo>
                  <a:lnTo>
                    <a:pt x="153" y="1125"/>
                  </a:lnTo>
                  <a:lnTo>
                    <a:pt x="149" y="1088"/>
                  </a:lnTo>
                  <a:lnTo>
                    <a:pt x="148" y="1068"/>
                  </a:lnTo>
                  <a:lnTo>
                    <a:pt x="148" y="1058"/>
                  </a:lnTo>
                  <a:lnTo>
                    <a:pt x="153" y="1036"/>
                  </a:lnTo>
                  <a:lnTo>
                    <a:pt x="160" y="1017"/>
                  </a:lnTo>
                  <a:lnTo>
                    <a:pt x="178" y="978"/>
                  </a:lnTo>
                  <a:lnTo>
                    <a:pt x="191" y="947"/>
                  </a:lnTo>
                  <a:lnTo>
                    <a:pt x="194" y="933"/>
                  </a:lnTo>
                  <a:lnTo>
                    <a:pt x="203" y="902"/>
                  </a:lnTo>
                  <a:lnTo>
                    <a:pt x="220" y="844"/>
                  </a:lnTo>
                  <a:lnTo>
                    <a:pt x="240" y="785"/>
                  </a:lnTo>
                  <a:lnTo>
                    <a:pt x="246" y="769"/>
                  </a:lnTo>
                  <a:lnTo>
                    <a:pt x="257" y="736"/>
                  </a:lnTo>
                  <a:lnTo>
                    <a:pt x="269" y="667"/>
                  </a:lnTo>
                  <a:lnTo>
                    <a:pt x="268" y="528"/>
                  </a:lnTo>
                  <a:lnTo>
                    <a:pt x="254" y="386"/>
                  </a:lnTo>
                  <a:lnTo>
                    <a:pt x="253" y="351"/>
                  </a:lnTo>
                  <a:lnTo>
                    <a:pt x="252" y="330"/>
                  </a:lnTo>
                  <a:lnTo>
                    <a:pt x="253" y="287"/>
                  </a:lnTo>
                  <a:lnTo>
                    <a:pt x="265" y="202"/>
                  </a:lnTo>
                  <a:lnTo>
                    <a:pt x="284" y="119"/>
                  </a:lnTo>
                  <a:lnTo>
                    <a:pt x="290" y="97"/>
                  </a:lnTo>
                  <a:lnTo>
                    <a:pt x="290" y="96"/>
                  </a:lnTo>
                  <a:lnTo>
                    <a:pt x="293" y="82"/>
                  </a:lnTo>
                  <a:lnTo>
                    <a:pt x="305" y="37"/>
                  </a:lnTo>
                  <a:lnTo>
                    <a:pt x="314" y="3"/>
                  </a:lnTo>
                  <a:lnTo>
                    <a:pt x="315" y="0"/>
                  </a:lnTo>
                </a:path>
              </a:pathLst>
            </a:custGeom>
            <a:solidFill>
              <a:srgbClr val="006600"/>
            </a:solidFill>
            <a:ln w="19050" cmpd="sng">
              <a:noFill/>
              <a:prstDash val="solid"/>
              <a:round/>
              <a:headEnd/>
              <a:tailEnd/>
            </a:ln>
          </p:spPr>
          <p:txBody>
            <a:bodyPr/>
            <a:lstStyle/>
            <a:p>
              <a:endParaRPr lang="en-US"/>
            </a:p>
          </p:txBody>
        </p:sp>
        <p:sp>
          <p:nvSpPr>
            <p:cNvPr id="1671" name="Freeform 978"/>
            <p:cNvSpPr>
              <a:spLocks/>
            </p:cNvSpPr>
            <p:nvPr/>
          </p:nvSpPr>
          <p:spPr bwMode="auto">
            <a:xfrm>
              <a:off x="4125" y="864"/>
              <a:ext cx="940" cy="1862"/>
            </a:xfrm>
            <a:custGeom>
              <a:avLst/>
              <a:gdLst/>
              <a:ahLst/>
              <a:cxnLst>
                <a:cxn ang="0">
                  <a:pos x="933" y="769"/>
                </a:cxn>
                <a:cxn ang="0">
                  <a:pos x="936" y="604"/>
                </a:cxn>
                <a:cxn ang="0">
                  <a:pos x="929" y="393"/>
                </a:cxn>
                <a:cxn ang="0">
                  <a:pos x="859" y="263"/>
                </a:cxn>
                <a:cxn ang="0">
                  <a:pos x="793" y="238"/>
                </a:cxn>
                <a:cxn ang="0">
                  <a:pos x="689" y="217"/>
                </a:cxn>
                <a:cxn ang="0">
                  <a:pos x="598" y="154"/>
                </a:cxn>
                <a:cxn ang="0">
                  <a:pos x="584" y="110"/>
                </a:cxn>
                <a:cxn ang="0">
                  <a:pos x="589" y="0"/>
                </a:cxn>
                <a:cxn ang="0">
                  <a:pos x="437" y="6"/>
                </a:cxn>
                <a:cxn ang="0">
                  <a:pos x="347" y="22"/>
                </a:cxn>
                <a:cxn ang="0">
                  <a:pos x="350" y="142"/>
                </a:cxn>
                <a:cxn ang="0">
                  <a:pos x="327" y="181"/>
                </a:cxn>
                <a:cxn ang="0">
                  <a:pos x="242" y="231"/>
                </a:cxn>
                <a:cxn ang="0">
                  <a:pos x="174" y="244"/>
                </a:cxn>
                <a:cxn ang="0">
                  <a:pos x="60" y="293"/>
                </a:cxn>
                <a:cxn ang="0">
                  <a:pos x="3" y="460"/>
                </a:cxn>
                <a:cxn ang="0">
                  <a:pos x="5" y="632"/>
                </a:cxn>
                <a:cxn ang="0">
                  <a:pos x="2" y="817"/>
                </a:cxn>
                <a:cxn ang="0">
                  <a:pos x="25" y="840"/>
                </a:cxn>
                <a:cxn ang="0">
                  <a:pos x="171" y="860"/>
                </a:cxn>
                <a:cxn ang="0">
                  <a:pos x="185" y="797"/>
                </a:cxn>
                <a:cxn ang="0">
                  <a:pos x="188" y="777"/>
                </a:cxn>
                <a:cxn ang="0">
                  <a:pos x="192" y="1042"/>
                </a:cxn>
                <a:cxn ang="0">
                  <a:pos x="161" y="1103"/>
                </a:cxn>
                <a:cxn ang="0">
                  <a:pos x="111" y="1211"/>
                </a:cxn>
                <a:cxn ang="0">
                  <a:pos x="99" y="1259"/>
                </a:cxn>
                <a:cxn ang="0">
                  <a:pos x="85" y="1394"/>
                </a:cxn>
                <a:cxn ang="0">
                  <a:pos x="131" y="1785"/>
                </a:cxn>
                <a:cxn ang="0">
                  <a:pos x="144" y="1829"/>
                </a:cxn>
                <a:cxn ang="0">
                  <a:pos x="161" y="1862"/>
                </a:cxn>
                <a:cxn ang="0">
                  <a:pos x="460" y="1862"/>
                </a:cxn>
                <a:cxn ang="0">
                  <a:pos x="466" y="1840"/>
                </a:cxn>
                <a:cxn ang="0">
                  <a:pos x="466" y="1789"/>
                </a:cxn>
                <a:cxn ang="0">
                  <a:pos x="465" y="1724"/>
                </a:cxn>
                <a:cxn ang="0">
                  <a:pos x="465" y="1707"/>
                </a:cxn>
                <a:cxn ang="0">
                  <a:pos x="466" y="1696"/>
                </a:cxn>
                <a:cxn ang="0">
                  <a:pos x="474" y="1623"/>
                </a:cxn>
                <a:cxn ang="0">
                  <a:pos x="474" y="1651"/>
                </a:cxn>
                <a:cxn ang="0">
                  <a:pos x="485" y="1776"/>
                </a:cxn>
                <a:cxn ang="0">
                  <a:pos x="485" y="1829"/>
                </a:cxn>
                <a:cxn ang="0">
                  <a:pos x="491" y="1860"/>
                </a:cxn>
                <a:cxn ang="0">
                  <a:pos x="790" y="1860"/>
                </a:cxn>
                <a:cxn ang="0">
                  <a:pos x="796" y="1857"/>
                </a:cxn>
                <a:cxn ang="0">
                  <a:pos x="800" y="1848"/>
                </a:cxn>
                <a:cxn ang="0">
                  <a:pos x="811" y="1802"/>
                </a:cxn>
                <a:cxn ang="0">
                  <a:pos x="839" y="1722"/>
                </a:cxn>
                <a:cxn ang="0">
                  <a:pos x="840" y="1367"/>
                </a:cxn>
                <a:cxn ang="0">
                  <a:pos x="812" y="1203"/>
                </a:cxn>
                <a:cxn ang="0">
                  <a:pos x="801" y="1158"/>
                </a:cxn>
                <a:cxn ang="0">
                  <a:pos x="750" y="1054"/>
                </a:cxn>
                <a:cxn ang="0">
                  <a:pos x="734" y="932"/>
                </a:cxn>
                <a:cxn ang="0">
                  <a:pos x="751" y="747"/>
                </a:cxn>
                <a:cxn ang="0">
                  <a:pos x="752" y="753"/>
                </a:cxn>
                <a:cxn ang="0">
                  <a:pos x="757" y="804"/>
                </a:cxn>
                <a:cxn ang="0">
                  <a:pos x="769" y="842"/>
                </a:cxn>
                <a:cxn ang="0">
                  <a:pos x="937" y="824"/>
                </a:cxn>
                <a:cxn ang="0">
                  <a:pos x="940" y="823"/>
                </a:cxn>
                <a:cxn ang="0">
                  <a:pos x="940" y="823"/>
                </a:cxn>
              </a:cxnLst>
              <a:rect l="0" t="0" r="r" b="b"/>
              <a:pathLst>
                <a:path w="940" h="1862">
                  <a:moveTo>
                    <a:pt x="940" y="823"/>
                  </a:moveTo>
                  <a:lnTo>
                    <a:pt x="937" y="806"/>
                  </a:lnTo>
                  <a:lnTo>
                    <a:pt x="933" y="769"/>
                  </a:lnTo>
                  <a:lnTo>
                    <a:pt x="932" y="696"/>
                  </a:lnTo>
                  <a:lnTo>
                    <a:pt x="934" y="623"/>
                  </a:lnTo>
                  <a:lnTo>
                    <a:pt x="936" y="604"/>
                  </a:lnTo>
                  <a:lnTo>
                    <a:pt x="936" y="575"/>
                  </a:lnTo>
                  <a:lnTo>
                    <a:pt x="937" y="514"/>
                  </a:lnTo>
                  <a:lnTo>
                    <a:pt x="929" y="393"/>
                  </a:lnTo>
                  <a:lnTo>
                    <a:pt x="912" y="337"/>
                  </a:lnTo>
                  <a:lnTo>
                    <a:pt x="881" y="286"/>
                  </a:lnTo>
                  <a:lnTo>
                    <a:pt x="859" y="263"/>
                  </a:lnTo>
                  <a:lnTo>
                    <a:pt x="846" y="255"/>
                  </a:lnTo>
                  <a:lnTo>
                    <a:pt x="821" y="244"/>
                  </a:lnTo>
                  <a:lnTo>
                    <a:pt x="793" y="238"/>
                  </a:lnTo>
                  <a:lnTo>
                    <a:pt x="738" y="232"/>
                  </a:lnTo>
                  <a:lnTo>
                    <a:pt x="699" y="221"/>
                  </a:lnTo>
                  <a:lnTo>
                    <a:pt x="689" y="217"/>
                  </a:lnTo>
                  <a:lnTo>
                    <a:pt x="668" y="209"/>
                  </a:lnTo>
                  <a:lnTo>
                    <a:pt x="629" y="186"/>
                  </a:lnTo>
                  <a:lnTo>
                    <a:pt x="598" y="154"/>
                  </a:lnTo>
                  <a:lnTo>
                    <a:pt x="593" y="143"/>
                  </a:lnTo>
                  <a:lnTo>
                    <a:pt x="589" y="132"/>
                  </a:lnTo>
                  <a:lnTo>
                    <a:pt x="584" y="110"/>
                  </a:lnTo>
                  <a:lnTo>
                    <a:pt x="582" y="86"/>
                  </a:lnTo>
                  <a:lnTo>
                    <a:pt x="585" y="38"/>
                  </a:lnTo>
                  <a:lnTo>
                    <a:pt x="589" y="0"/>
                  </a:lnTo>
                  <a:lnTo>
                    <a:pt x="584" y="2"/>
                  </a:lnTo>
                  <a:lnTo>
                    <a:pt x="551" y="3"/>
                  </a:lnTo>
                  <a:lnTo>
                    <a:pt x="437" y="6"/>
                  </a:lnTo>
                  <a:lnTo>
                    <a:pt x="350" y="10"/>
                  </a:lnTo>
                  <a:lnTo>
                    <a:pt x="347" y="10"/>
                  </a:lnTo>
                  <a:lnTo>
                    <a:pt x="347" y="22"/>
                  </a:lnTo>
                  <a:lnTo>
                    <a:pt x="349" y="47"/>
                  </a:lnTo>
                  <a:lnTo>
                    <a:pt x="355" y="95"/>
                  </a:lnTo>
                  <a:lnTo>
                    <a:pt x="350" y="142"/>
                  </a:lnTo>
                  <a:lnTo>
                    <a:pt x="347" y="153"/>
                  </a:lnTo>
                  <a:lnTo>
                    <a:pt x="341" y="164"/>
                  </a:lnTo>
                  <a:lnTo>
                    <a:pt x="327" y="181"/>
                  </a:lnTo>
                  <a:lnTo>
                    <a:pt x="310" y="196"/>
                  </a:lnTo>
                  <a:lnTo>
                    <a:pt x="271" y="217"/>
                  </a:lnTo>
                  <a:lnTo>
                    <a:pt x="242" y="231"/>
                  </a:lnTo>
                  <a:lnTo>
                    <a:pt x="228" y="236"/>
                  </a:lnTo>
                  <a:lnTo>
                    <a:pt x="203" y="242"/>
                  </a:lnTo>
                  <a:lnTo>
                    <a:pt x="174" y="244"/>
                  </a:lnTo>
                  <a:lnTo>
                    <a:pt x="120" y="252"/>
                  </a:lnTo>
                  <a:lnTo>
                    <a:pt x="83" y="270"/>
                  </a:lnTo>
                  <a:lnTo>
                    <a:pt x="60" y="293"/>
                  </a:lnTo>
                  <a:lnTo>
                    <a:pt x="27" y="344"/>
                  </a:lnTo>
                  <a:lnTo>
                    <a:pt x="10" y="400"/>
                  </a:lnTo>
                  <a:lnTo>
                    <a:pt x="3" y="460"/>
                  </a:lnTo>
                  <a:lnTo>
                    <a:pt x="5" y="584"/>
                  </a:lnTo>
                  <a:lnTo>
                    <a:pt x="6" y="613"/>
                  </a:lnTo>
                  <a:lnTo>
                    <a:pt x="5" y="632"/>
                  </a:lnTo>
                  <a:lnTo>
                    <a:pt x="6" y="669"/>
                  </a:lnTo>
                  <a:lnTo>
                    <a:pt x="7" y="743"/>
                  </a:lnTo>
                  <a:lnTo>
                    <a:pt x="2" y="817"/>
                  </a:lnTo>
                  <a:lnTo>
                    <a:pt x="0" y="835"/>
                  </a:lnTo>
                  <a:lnTo>
                    <a:pt x="2" y="836"/>
                  </a:lnTo>
                  <a:lnTo>
                    <a:pt x="25" y="840"/>
                  </a:lnTo>
                  <a:lnTo>
                    <a:pt x="106" y="852"/>
                  </a:lnTo>
                  <a:lnTo>
                    <a:pt x="167" y="860"/>
                  </a:lnTo>
                  <a:lnTo>
                    <a:pt x="171" y="860"/>
                  </a:lnTo>
                  <a:lnTo>
                    <a:pt x="172" y="852"/>
                  </a:lnTo>
                  <a:lnTo>
                    <a:pt x="177" y="834"/>
                  </a:lnTo>
                  <a:lnTo>
                    <a:pt x="185" y="797"/>
                  </a:lnTo>
                  <a:lnTo>
                    <a:pt x="188" y="763"/>
                  </a:lnTo>
                  <a:lnTo>
                    <a:pt x="188" y="754"/>
                  </a:lnTo>
                  <a:lnTo>
                    <a:pt x="188" y="777"/>
                  </a:lnTo>
                  <a:lnTo>
                    <a:pt x="193" y="830"/>
                  </a:lnTo>
                  <a:lnTo>
                    <a:pt x="201" y="941"/>
                  </a:lnTo>
                  <a:lnTo>
                    <a:pt x="192" y="1042"/>
                  </a:lnTo>
                  <a:lnTo>
                    <a:pt x="184" y="1062"/>
                  </a:lnTo>
                  <a:lnTo>
                    <a:pt x="176" y="1078"/>
                  </a:lnTo>
                  <a:lnTo>
                    <a:pt x="161" y="1103"/>
                  </a:lnTo>
                  <a:lnTo>
                    <a:pt x="134" y="1145"/>
                  </a:lnTo>
                  <a:lnTo>
                    <a:pt x="113" y="1195"/>
                  </a:lnTo>
                  <a:lnTo>
                    <a:pt x="111" y="1211"/>
                  </a:lnTo>
                  <a:lnTo>
                    <a:pt x="109" y="1219"/>
                  </a:lnTo>
                  <a:lnTo>
                    <a:pt x="102" y="1241"/>
                  </a:lnTo>
                  <a:lnTo>
                    <a:pt x="99" y="1259"/>
                  </a:lnTo>
                  <a:lnTo>
                    <a:pt x="99" y="1259"/>
                  </a:lnTo>
                  <a:lnTo>
                    <a:pt x="95" y="1307"/>
                  </a:lnTo>
                  <a:lnTo>
                    <a:pt x="85" y="1394"/>
                  </a:lnTo>
                  <a:lnTo>
                    <a:pt x="76" y="1557"/>
                  </a:lnTo>
                  <a:lnTo>
                    <a:pt x="110" y="1735"/>
                  </a:lnTo>
                  <a:lnTo>
                    <a:pt x="131" y="1785"/>
                  </a:lnTo>
                  <a:lnTo>
                    <a:pt x="132" y="1789"/>
                  </a:lnTo>
                  <a:lnTo>
                    <a:pt x="135" y="1800"/>
                  </a:lnTo>
                  <a:lnTo>
                    <a:pt x="144" y="1829"/>
                  </a:lnTo>
                  <a:lnTo>
                    <a:pt x="153" y="1857"/>
                  </a:lnTo>
                  <a:lnTo>
                    <a:pt x="155" y="1861"/>
                  </a:lnTo>
                  <a:lnTo>
                    <a:pt x="161" y="1862"/>
                  </a:lnTo>
                  <a:lnTo>
                    <a:pt x="204" y="1862"/>
                  </a:lnTo>
                  <a:lnTo>
                    <a:pt x="349" y="1862"/>
                  </a:lnTo>
                  <a:lnTo>
                    <a:pt x="460" y="1862"/>
                  </a:lnTo>
                  <a:lnTo>
                    <a:pt x="468" y="1862"/>
                  </a:lnTo>
                  <a:lnTo>
                    <a:pt x="466" y="1855"/>
                  </a:lnTo>
                  <a:lnTo>
                    <a:pt x="466" y="1840"/>
                  </a:lnTo>
                  <a:lnTo>
                    <a:pt x="466" y="1817"/>
                  </a:lnTo>
                  <a:lnTo>
                    <a:pt x="466" y="1796"/>
                  </a:lnTo>
                  <a:lnTo>
                    <a:pt x="466" y="1789"/>
                  </a:lnTo>
                  <a:lnTo>
                    <a:pt x="466" y="1779"/>
                  </a:lnTo>
                  <a:lnTo>
                    <a:pt x="465" y="1747"/>
                  </a:lnTo>
                  <a:lnTo>
                    <a:pt x="465" y="1724"/>
                  </a:lnTo>
                  <a:lnTo>
                    <a:pt x="466" y="1722"/>
                  </a:lnTo>
                  <a:lnTo>
                    <a:pt x="466" y="1718"/>
                  </a:lnTo>
                  <a:lnTo>
                    <a:pt x="465" y="1707"/>
                  </a:lnTo>
                  <a:lnTo>
                    <a:pt x="465" y="1699"/>
                  </a:lnTo>
                  <a:lnTo>
                    <a:pt x="466" y="1697"/>
                  </a:lnTo>
                  <a:lnTo>
                    <a:pt x="466" y="1696"/>
                  </a:lnTo>
                  <a:lnTo>
                    <a:pt x="468" y="1686"/>
                  </a:lnTo>
                  <a:lnTo>
                    <a:pt x="471" y="1650"/>
                  </a:lnTo>
                  <a:lnTo>
                    <a:pt x="474" y="1623"/>
                  </a:lnTo>
                  <a:lnTo>
                    <a:pt x="475" y="1621"/>
                  </a:lnTo>
                  <a:lnTo>
                    <a:pt x="474" y="1630"/>
                  </a:lnTo>
                  <a:lnTo>
                    <a:pt x="474" y="1651"/>
                  </a:lnTo>
                  <a:lnTo>
                    <a:pt x="480" y="1697"/>
                  </a:lnTo>
                  <a:lnTo>
                    <a:pt x="485" y="1758"/>
                  </a:lnTo>
                  <a:lnTo>
                    <a:pt x="485" y="1776"/>
                  </a:lnTo>
                  <a:lnTo>
                    <a:pt x="485" y="1778"/>
                  </a:lnTo>
                  <a:lnTo>
                    <a:pt x="485" y="1789"/>
                  </a:lnTo>
                  <a:lnTo>
                    <a:pt x="485" y="1829"/>
                  </a:lnTo>
                  <a:lnTo>
                    <a:pt x="485" y="1858"/>
                  </a:lnTo>
                  <a:lnTo>
                    <a:pt x="486" y="1860"/>
                  </a:lnTo>
                  <a:lnTo>
                    <a:pt x="491" y="1860"/>
                  </a:lnTo>
                  <a:lnTo>
                    <a:pt x="534" y="1860"/>
                  </a:lnTo>
                  <a:lnTo>
                    <a:pt x="679" y="1860"/>
                  </a:lnTo>
                  <a:lnTo>
                    <a:pt x="790" y="1860"/>
                  </a:lnTo>
                  <a:lnTo>
                    <a:pt x="796" y="1860"/>
                  </a:lnTo>
                  <a:lnTo>
                    <a:pt x="796" y="1858"/>
                  </a:lnTo>
                  <a:lnTo>
                    <a:pt x="796" y="1857"/>
                  </a:lnTo>
                  <a:lnTo>
                    <a:pt x="797" y="1855"/>
                  </a:lnTo>
                  <a:lnTo>
                    <a:pt x="799" y="1850"/>
                  </a:lnTo>
                  <a:lnTo>
                    <a:pt x="800" y="1848"/>
                  </a:lnTo>
                  <a:lnTo>
                    <a:pt x="801" y="1843"/>
                  </a:lnTo>
                  <a:lnTo>
                    <a:pt x="804" y="1830"/>
                  </a:lnTo>
                  <a:lnTo>
                    <a:pt x="811" y="1802"/>
                  </a:lnTo>
                  <a:lnTo>
                    <a:pt x="817" y="1780"/>
                  </a:lnTo>
                  <a:lnTo>
                    <a:pt x="819" y="1777"/>
                  </a:lnTo>
                  <a:lnTo>
                    <a:pt x="839" y="1722"/>
                  </a:lnTo>
                  <a:lnTo>
                    <a:pt x="860" y="1624"/>
                  </a:lnTo>
                  <a:lnTo>
                    <a:pt x="863" y="1535"/>
                  </a:lnTo>
                  <a:lnTo>
                    <a:pt x="840" y="1367"/>
                  </a:lnTo>
                  <a:lnTo>
                    <a:pt x="821" y="1224"/>
                  </a:lnTo>
                  <a:lnTo>
                    <a:pt x="815" y="1211"/>
                  </a:lnTo>
                  <a:lnTo>
                    <a:pt x="812" y="1203"/>
                  </a:lnTo>
                  <a:lnTo>
                    <a:pt x="812" y="1202"/>
                  </a:lnTo>
                  <a:lnTo>
                    <a:pt x="808" y="1186"/>
                  </a:lnTo>
                  <a:lnTo>
                    <a:pt x="801" y="1158"/>
                  </a:lnTo>
                  <a:lnTo>
                    <a:pt x="782" y="1117"/>
                  </a:lnTo>
                  <a:lnTo>
                    <a:pt x="757" y="1070"/>
                  </a:lnTo>
                  <a:lnTo>
                    <a:pt x="750" y="1054"/>
                  </a:lnTo>
                  <a:lnTo>
                    <a:pt x="741" y="1034"/>
                  </a:lnTo>
                  <a:lnTo>
                    <a:pt x="734" y="986"/>
                  </a:lnTo>
                  <a:lnTo>
                    <a:pt x="734" y="932"/>
                  </a:lnTo>
                  <a:lnTo>
                    <a:pt x="745" y="820"/>
                  </a:lnTo>
                  <a:lnTo>
                    <a:pt x="751" y="746"/>
                  </a:lnTo>
                  <a:lnTo>
                    <a:pt x="751" y="747"/>
                  </a:lnTo>
                  <a:lnTo>
                    <a:pt x="751" y="751"/>
                  </a:lnTo>
                  <a:lnTo>
                    <a:pt x="751" y="753"/>
                  </a:lnTo>
                  <a:lnTo>
                    <a:pt x="752" y="753"/>
                  </a:lnTo>
                  <a:lnTo>
                    <a:pt x="752" y="760"/>
                  </a:lnTo>
                  <a:lnTo>
                    <a:pt x="752" y="775"/>
                  </a:lnTo>
                  <a:lnTo>
                    <a:pt x="757" y="804"/>
                  </a:lnTo>
                  <a:lnTo>
                    <a:pt x="765" y="835"/>
                  </a:lnTo>
                  <a:lnTo>
                    <a:pt x="767" y="842"/>
                  </a:lnTo>
                  <a:lnTo>
                    <a:pt x="769" y="842"/>
                  </a:lnTo>
                  <a:lnTo>
                    <a:pt x="794" y="840"/>
                  </a:lnTo>
                  <a:lnTo>
                    <a:pt x="874" y="831"/>
                  </a:lnTo>
                  <a:lnTo>
                    <a:pt x="937" y="824"/>
                  </a:lnTo>
                  <a:lnTo>
                    <a:pt x="940" y="823"/>
                  </a:lnTo>
                  <a:lnTo>
                    <a:pt x="939" y="823"/>
                  </a:lnTo>
                  <a:lnTo>
                    <a:pt x="940" y="823"/>
                  </a:lnTo>
                  <a:lnTo>
                    <a:pt x="939" y="823"/>
                  </a:lnTo>
                  <a:lnTo>
                    <a:pt x="940" y="823"/>
                  </a:lnTo>
                  <a:lnTo>
                    <a:pt x="940" y="823"/>
                  </a:lnTo>
                  <a:close/>
                </a:path>
              </a:pathLst>
            </a:custGeom>
            <a:solidFill>
              <a:srgbClr val="006600"/>
            </a:solidFill>
            <a:ln w="19050" cmpd="sng">
              <a:noFill/>
              <a:round/>
              <a:headEnd/>
              <a:tailEnd/>
            </a:ln>
          </p:spPr>
          <p:txBody>
            <a:bodyPr/>
            <a:lstStyle/>
            <a:p>
              <a:endParaRPr lang="en-US" dirty="0">
                <a:noFill/>
              </a:endParaRPr>
            </a:p>
          </p:txBody>
        </p:sp>
        <p:sp>
          <p:nvSpPr>
            <p:cNvPr id="1672" name="Freeform 979"/>
            <p:cNvSpPr>
              <a:spLocks/>
            </p:cNvSpPr>
            <p:nvPr/>
          </p:nvSpPr>
          <p:spPr bwMode="auto">
            <a:xfrm>
              <a:off x="4879" y="1671"/>
              <a:ext cx="464" cy="964"/>
            </a:xfrm>
            <a:custGeom>
              <a:avLst/>
              <a:gdLst/>
              <a:ahLst/>
              <a:cxnLst>
                <a:cxn ang="0">
                  <a:pos x="7" y="63"/>
                </a:cxn>
                <a:cxn ang="0">
                  <a:pos x="13" y="105"/>
                </a:cxn>
                <a:cxn ang="0">
                  <a:pos x="20" y="163"/>
                </a:cxn>
                <a:cxn ang="0">
                  <a:pos x="76" y="298"/>
                </a:cxn>
                <a:cxn ang="0">
                  <a:pos x="138" y="439"/>
                </a:cxn>
                <a:cxn ang="0">
                  <a:pos x="145" y="453"/>
                </a:cxn>
                <a:cxn ang="0">
                  <a:pos x="152" y="472"/>
                </a:cxn>
                <a:cxn ang="0">
                  <a:pos x="186" y="571"/>
                </a:cxn>
                <a:cxn ang="0">
                  <a:pos x="196" y="678"/>
                </a:cxn>
                <a:cxn ang="0">
                  <a:pos x="237" y="776"/>
                </a:cxn>
                <a:cxn ang="0">
                  <a:pos x="267" y="837"/>
                </a:cxn>
                <a:cxn ang="0">
                  <a:pos x="280" y="826"/>
                </a:cxn>
                <a:cxn ang="0">
                  <a:pos x="257" y="744"/>
                </a:cxn>
                <a:cxn ang="0">
                  <a:pos x="286" y="821"/>
                </a:cxn>
                <a:cxn ang="0">
                  <a:pos x="305" y="858"/>
                </a:cxn>
                <a:cxn ang="0">
                  <a:pos x="315" y="858"/>
                </a:cxn>
                <a:cxn ang="0">
                  <a:pos x="318" y="850"/>
                </a:cxn>
                <a:cxn ang="0">
                  <a:pos x="307" y="793"/>
                </a:cxn>
                <a:cxn ang="0">
                  <a:pos x="298" y="748"/>
                </a:cxn>
                <a:cxn ang="0">
                  <a:pos x="304" y="768"/>
                </a:cxn>
                <a:cxn ang="0">
                  <a:pos x="347" y="862"/>
                </a:cxn>
                <a:cxn ang="0">
                  <a:pos x="361" y="857"/>
                </a:cxn>
                <a:cxn ang="0">
                  <a:pos x="361" y="841"/>
                </a:cxn>
                <a:cxn ang="0">
                  <a:pos x="331" y="729"/>
                </a:cxn>
                <a:cxn ang="0">
                  <a:pos x="382" y="831"/>
                </a:cxn>
                <a:cxn ang="0">
                  <a:pos x="393" y="830"/>
                </a:cxn>
                <a:cxn ang="0">
                  <a:pos x="397" y="816"/>
                </a:cxn>
                <a:cxn ang="0">
                  <a:pos x="375" y="728"/>
                </a:cxn>
                <a:cxn ang="0">
                  <a:pos x="346" y="667"/>
                </a:cxn>
                <a:cxn ang="0">
                  <a:pos x="344" y="661"/>
                </a:cxn>
                <a:cxn ang="0">
                  <a:pos x="346" y="655"/>
                </a:cxn>
                <a:cxn ang="0">
                  <a:pos x="361" y="673"/>
                </a:cxn>
                <a:cxn ang="0">
                  <a:pos x="384" y="704"/>
                </a:cxn>
                <a:cxn ang="0">
                  <a:pos x="408" y="725"/>
                </a:cxn>
                <a:cxn ang="0">
                  <a:pos x="416" y="717"/>
                </a:cxn>
                <a:cxn ang="0">
                  <a:pos x="409" y="676"/>
                </a:cxn>
                <a:cxn ang="0">
                  <a:pos x="365" y="604"/>
                </a:cxn>
                <a:cxn ang="0">
                  <a:pos x="349" y="584"/>
                </a:cxn>
                <a:cxn ang="0">
                  <a:pos x="332" y="570"/>
                </a:cxn>
                <a:cxn ang="0">
                  <a:pos x="314" y="550"/>
                </a:cxn>
                <a:cxn ang="0">
                  <a:pos x="280" y="529"/>
                </a:cxn>
                <a:cxn ang="0">
                  <a:pos x="271" y="497"/>
                </a:cxn>
                <a:cxn ang="0">
                  <a:pos x="248" y="381"/>
                </a:cxn>
                <a:cxn ang="0">
                  <a:pos x="239" y="311"/>
                </a:cxn>
                <a:cxn ang="0">
                  <a:pos x="236" y="260"/>
                </a:cxn>
                <a:cxn ang="0">
                  <a:pos x="194" y="115"/>
                </a:cxn>
                <a:cxn ang="0">
                  <a:pos x="174" y="42"/>
                </a:cxn>
                <a:cxn ang="0">
                  <a:pos x="137" y="3"/>
                </a:cxn>
                <a:cxn ang="0">
                  <a:pos x="0" y="20"/>
                </a:cxn>
                <a:cxn ang="0">
                  <a:pos x="2" y="20"/>
                </a:cxn>
              </a:cxnLst>
              <a:rect l="0" t="0" r="r" b="b"/>
              <a:pathLst>
                <a:path w="417" h="862">
                  <a:moveTo>
                    <a:pt x="2" y="20"/>
                  </a:moveTo>
                  <a:lnTo>
                    <a:pt x="2" y="26"/>
                  </a:lnTo>
                  <a:lnTo>
                    <a:pt x="4" y="37"/>
                  </a:lnTo>
                  <a:lnTo>
                    <a:pt x="7" y="63"/>
                  </a:lnTo>
                  <a:lnTo>
                    <a:pt x="9" y="86"/>
                  </a:lnTo>
                  <a:lnTo>
                    <a:pt x="11" y="89"/>
                  </a:lnTo>
                  <a:lnTo>
                    <a:pt x="11" y="95"/>
                  </a:lnTo>
                  <a:lnTo>
                    <a:pt x="13" y="105"/>
                  </a:lnTo>
                  <a:lnTo>
                    <a:pt x="14" y="125"/>
                  </a:lnTo>
                  <a:lnTo>
                    <a:pt x="16" y="144"/>
                  </a:lnTo>
                  <a:lnTo>
                    <a:pt x="17" y="149"/>
                  </a:lnTo>
                  <a:lnTo>
                    <a:pt x="20" y="163"/>
                  </a:lnTo>
                  <a:lnTo>
                    <a:pt x="28" y="190"/>
                  </a:lnTo>
                  <a:lnTo>
                    <a:pt x="45" y="239"/>
                  </a:lnTo>
                  <a:lnTo>
                    <a:pt x="68" y="287"/>
                  </a:lnTo>
                  <a:lnTo>
                    <a:pt x="76" y="298"/>
                  </a:lnTo>
                  <a:lnTo>
                    <a:pt x="77" y="302"/>
                  </a:lnTo>
                  <a:lnTo>
                    <a:pt x="85" y="321"/>
                  </a:lnTo>
                  <a:lnTo>
                    <a:pt x="116" y="388"/>
                  </a:lnTo>
                  <a:lnTo>
                    <a:pt x="138" y="439"/>
                  </a:lnTo>
                  <a:lnTo>
                    <a:pt x="141" y="441"/>
                  </a:lnTo>
                  <a:lnTo>
                    <a:pt x="142" y="446"/>
                  </a:lnTo>
                  <a:lnTo>
                    <a:pt x="144" y="452"/>
                  </a:lnTo>
                  <a:lnTo>
                    <a:pt x="145" y="453"/>
                  </a:lnTo>
                  <a:lnTo>
                    <a:pt x="148" y="455"/>
                  </a:lnTo>
                  <a:lnTo>
                    <a:pt x="149" y="461"/>
                  </a:lnTo>
                  <a:lnTo>
                    <a:pt x="151" y="466"/>
                  </a:lnTo>
                  <a:lnTo>
                    <a:pt x="152" y="472"/>
                  </a:lnTo>
                  <a:lnTo>
                    <a:pt x="159" y="489"/>
                  </a:lnTo>
                  <a:lnTo>
                    <a:pt x="175" y="529"/>
                  </a:lnTo>
                  <a:lnTo>
                    <a:pt x="185" y="565"/>
                  </a:lnTo>
                  <a:lnTo>
                    <a:pt x="186" y="571"/>
                  </a:lnTo>
                  <a:lnTo>
                    <a:pt x="185" y="583"/>
                  </a:lnTo>
                  <a:lnTo>
                    <a:pt x="183" y="604"/>
                  </a:lnTo>
                  <a:lnTo>
                    <a:pt x="184" y="640"/>
                  </a:lnTo>
                  <a:lnTo>
                    <a:pt x="196" y="678"/>
                  </a:lnTo>
                  <a:lnTo>
                    <a:pt x="203" y="688"/>
                  </a:lnTo>
                  <a:lnTo>
                    <a:pt x="209" y="700"/>
                  </a:lnTo>
                  <a:lnTo>
                    <a:pt x="219" y="724"/>
                  </a:lnTo>
                  <a:lnTo>
                    <a:pt x="237" y="776"/>
                  </a:lnTo>
                  <a:lnTo>
                    <a:pt x="257" y="824"/>
                  </a:lnTo>
                  <a:lnTo>
                    <a:pt x="264" y="833"/>
                  </a:lnTo>
                  <a:lnTo>
                    <a:pt x="265" y="834"/>
                  </a:lnTo>
                  <a:lnTo>
                    <a:pt x="267" y="837"/>
                  </a:lnTo>
                  <a:lnTo>
                    <a:pt x="274" y="837"/>
                  </a:lnTo>
                  <a:lnTo>
                    <a:pt x="277" y="835"/>
                  </a:lnTo>
                  <a:lnTo>
                    <a:pt x="279" y="832"/>
                  </a:lnTo>
                  <a:lnTo>
                    <a:pt x="280" y="826"/>
                  </a:lnTo>
                  <a:lnTo>
                    <a:pt x="279" y="819"/>
                  </a:lnTo>
                  <a:lnTo>
                    <a:pt x="277" y="809"/>
                  </a:lnTo>
                  <a:lnTo>
                    <a:pt x="271" y="788"/>
                  </a:lnTo>
                  <a:lnTo>
                    <a:pt x="257" y="744"/>
                  </a:lnTo>
                  <a:lnTo>
                    <a:pt x="256" y="726"/>
                  </a:lnTo>
                  <a:lnTo>
                    <a:pt x="260" y="738"/>
                  </a:lnTo>
                  <a:lnTo>
                    <a:pt x="269" y="764"/>
                  </a:lnTo>
                  <a:lnTo>
                    <a:pt x="286" y="821"/>
                  </a:lnTo>
                  <a:lnTo>
                    <a:pt x="294" y="843"/>
                  </a:lnTo>
                  <a:lnTo>
                    <a:pt x="298" y="851"/>
                  </a:lnTo>
                  <a:lnTo>
                    <a:pt x="303" y="856"/>
                  </a:lnTo>
                  <a:lnTo>
                    <a:pt x="305" y="858"/>
                  </a:lnTo>
                  <a:lnTo>
                    <a:pt x="307" y="858"/>
                  </a:lnTo>
                  <a:lnTo>
                    <a:pt x="308" y="858"/>
                  </a:lnTo>
                  <a:lnTo>
                    <a:pt x="313" y="859"/>
                  </a:lnTo>
                  <a:lnTo>
                    <a:pt x="315" y="858"/>
                  </a:lnTo>
                  <a:lnTo>
                    <a:pt x="316" y="857"/>
                  </a:lnTo>
                  <a:lnTo>
                    <a:pt x="317" y="855"/>
                  </a:lnTo>
                  <a:lnTo>
                    <a:pt x="318" y="852"/>
                  </a:lnTo>
                  <a:lnTo>
                    <a:pt x="318" y="850"/>
                  </a:lnTo>
                  <a:lnTo>
                    <a:pt x="318" y="845"/>
                  </a:lnTo>
                  <a:lnTo>
                    <a:pt x="318" y="838"/>
                  </a:lnTo>
                  <a:lnTo>
                    <a:pt x="315" y="823"/>
                  </a:lnTo>
                  <a:lnTo>
                    <a:pt x="307" y="793"/>
                  </a:lnTo>
                  <a:lnTo>
                    <a:pt x="307" y="789"/>
                  </a:lnTo>
                  <a:lnTo>
                    <a:pt x="305" y="782"/>
                  </a:lnTo>
                  <a:lnTo>
                    <a:pt x="303" y="770"/>
                  </a:lnTo>
                  <a:lnTo>
                    <a:pt x="298" y="748"/>
                  </a:lnTo>
                  <a:lnTo>
                    <a:pt x="291" y="729"/>
                  </a:lnTo>
                  <a:lnTo>
                    <a:pt x="289" y="724"/>
                  </a:lnTo>
                  <a:lnTo>
                    <a:pt x="294" y="736"/>
                  </a:lnTo>
                  <a:lnTo>
                    <a:pt x="304" y="768"/>
                  </a:lnTo>
                  <a:lnTo>
                    <a:pt x="323" y="833"/>
                  </a:lnTo>
                  <a:lnTo>
                    <a:pt x="335" y="855"/>
                  </a:lnTo>
                  <a:lnTo>
                    <a:pt x="343" y="860"/>
                  </a:lnTo>
                  <a:lnTo>
                    <a:pt x="347" y="862"/>
                  </a:lnTo>
                  <a:lnTo>
                    <a:pt x="351" y="862"/>
                  </a:lnTo>
                  <a:lnTo>
                    <a:pt x="356" y="860"/>
                  </a:lnTo>
                  <a:lnTo>
                    <a:pt x="360" y="857"/>
                  </a:lnTo>
                  <a:lnTo>
                    <a:pt x="361" y="857"/>
                  </a:lnTo>
                  <a:lnTo>
                    <a:pt x="363" y="855"/>
                  </a:lnTo>
                  <a:lnTo>
                    <a:pt x="363" y="852"/>
                  </a:lnTo>
                  <a:lnTo>
                    <a:pt x="363" y="849"/>
                  </a:lnTo>
                  <a:lnTo>
                    <a:pt x="361" y="841"/>
                  </a:lnTo>
                  <a:lnTo>
                    <a:pt x="356" y="819"/>
                  </a:lnTo>
                  <a:lnTo>
                    <a:pt x="339" y="761"/>
                  </a:lnTo>
                  <a:lnTo>
                    <a:pt x="329" y="719"/>
                  </a:lnTo>
                  <a:lnTo>
                    <a:pt x="331" y="729"/>
                  </a:lnTo>
                  <a:lnTo>
                    <a:pt x="340" y="753"/>
                  </a:lnTo>
                  <a:lnTo>
                    <a:pt x="363" y="802"/>
                  </a:lnTo>
                  <a:lnTo>
                    <a:pt x="373" y="821"/>
                  </a:lnTo>
                  <a:lnTo>
                    <a:pt x="382" y="831"/>
                  </a:lnTo>
                  <a:lnTo>
                    <a:pt x="385" y="831"/>
                  </a:lnTo>
                  <a:lnTo>
                    <a:pt x="390" y="832"/>
                  </a:lnTo>
                  <a:lnTo>
                    <a:pt x="392" y="831"/>
                  </a:lnTo>
                  <a:lnTo>
                    <a:pt x="393" y="830"/>
                  </a:lnTo>
                  <a:lnTo>
                    <a:pt x="394" y="828"/>
                  </a:lnTo>
                  <a:lnTo>
                    <a:pt x="395" y="825"/>
                  </a:lnTo>
                  <a:lnTo>
                    <a:pt x="397" y="823"/>
                  </a:lnTo>
                  <a:lnTo>
                    <a:pt x="397" y="816"/>
                  </a:lnTo>
                  <a:lnTo>
                    <a:pt x="395" y="807"/>
                  </a:lnTo>
                  <a:lnTo>
                    <a:pt x="392" y="787"/>
                  </a:lnTo>
                  <a:lnTo>
                    <a:pt x="376" y="736"/>
                  </a:lnTo>
                  <a:lnTo>
                    <a:pt x="375" y="728"/>
                  </a:lnTo>
                  <a:lnTo>
                    <a:pt x="372" y="720"/>
                  </a:lnTo>
                  <a:lnTo>
                    <a:pt x="366" y="707"/>
                  </a:lnTo>
                  <a:lnTo>
                    <a:pt x="357" y="685"/>
                  </a:lnTo>
                  <a:lnTo>
                    <a:pt x="346" y="667"/>
                  </a:lnTo>
                  <a:lnTo>
                    <a:pt x="343" y="661"/>
                  </a:lnTo>
                  <a:lnTo>
                    <a:pt x="344" y="664"/>
                  </a:lnTo>
                  <a:lnTo>
                    <a:pt x="344" y="662"/>
                  </a:lnTo>
                  <a:lnTo>
                    <a:pt x="344" y="661"/>
                  </a:lnTo>
                  <a:lnTo>
                    <a:pt x="344" y="659"/>
                  </a:lnTo>
                  <a:lnTo>
                    <a:pt x="343" y="657"/>
                  </a:lnTo>
                  <a:lnTo>
                    <a:pt x="344" y="655"/>
                  </a:lnTo>
                  <a:lnTo>
                    <a:pt x="346" y="655"/>
                  </a:lnTo>
                  <a:lnTo>
                    <a:pt x="348" y="656"/>
                  </a:lnTo>
                  <a:lnTo>
                    <a:pt x="350" y="658"/>
                  </a:lnTo>
                  <a:lnTo>
                    <a:pt x="355" y="664"/>
                  </a:lnTo>
                  <a:lnTo>
                    <a:pt x="361" y="673"/>
                  </a:lnTo>
                  <a:lnTo>
                    <a:pt x="366" y="678"/>
                  </a:lnTo>
                  <a:lnTo>
                    <a:pt x="368" y="683"/>
                  </a:lnTo>
                  <a:lnTo>
                    <a:pt x="373" y="691"/>
                  </a:lnTo>
                  <a:lnTo>
                    <a:pt x="384" y="704"/>
                  </a:lnTo>
                  <a:lnTo>
                    <a:pt x="397" y="718"/>
                  </a:lnTo>
                  <a:lnTo>
                    <a:pt x="400" y="721"/>
                  </a:lnTo>
                  <a:lnTo>
                    <a:pt x="404" y="724"/>
                  </a:lnTo>
                  <a:lnTo>
                    <a:pt x="408" y="725"/>
                  </a:lnTo>
                  <a:lnTo>
                    <a:pt x="411" y="725"/>
                  </a:lnTo>
                  <a:lnTo>
                    <a:pt x="413" y="722"/>
                  </a:lnTo>
                  <a:lnTo>
                    <a:pt x="416" y="720"/>
                  </a:lnTo>
                  <a:lnTo>
                    <a:pt x="416" y="717"/>
                  </a:lnTo>
                  <a:lnTo>
                    <a:pt x="417" y="712"/>
                  </a:lnTo>
                  <a:lnTo>
                    <a:pt x="415" y="701"/>
                  </a:lnTo>
                  <a:lnTo>
                    <a:pt x="411" y="685"/>
                  </a:lnTo>
                  <a:lnTo>
                    <a:pt x="409" y="676"/>
                  </a:lnTo>
                  <a:lnTo>
                    <a:pt x="406" y="669"/>
                  </a:lnTo>
                  <a:lnTo>
                    <a:pt x="399" y="655"/>
                  </a:lnTo>
                  <a:lnTo>
                    <a:pt x="383" y="629"/>
                  </a:lnTo>
                  <a:lnTo>
                    <a:pt x="365" y="604"/>
                  </a:lnTo>
                  <a:lnTo>
                    <a:pt x="361" y="598"/>
                  </a:lnTo>
                  <a:lnTo>
                    <a:pt x="357" y="593"/>
                  </a:lnTo>
                  <a:lnTo>
                    <a:pt x="354" y="589"/>
                  </a:lnTo>
                  <a:lnTo>
                    <a:pt x="349" y="584"/>
                  </a:lnTo>
                  <a:lnTo>
                    <a:pt x="349" y="583"/>
                  </a:lnTo>
                  <a:lnTo>
                    <a:pt x="346" y="582"/>
                  </a:lnTo>
                  <a:lnTo>
                    <a:pt x="341" y="578"/>
                  </a:lnTo>
                  <a:lnTo>
                    <a:pt x="332" y="570"/>
                  </a:lnTo>
                  <a:lnTo>
                    <a:pt x="324" y="561"/>
                  </a:lnTo>
                  <a:lnTo>
                    <a:pt x="323" y="558"/>
                  </a:lnTo>
                  <a:lnTo>
                    <a:pt x="320" y="556"/>
                  </a:lnTo>
                  <a:lnTo>
                    <a:pt x="314" y="550"/>
                  </a:lnTo>
                  <a:lnTo>
                    <a:pt x="300" y="540"/>
                  </a:lnTo>
                  <a:lnTo>
                    <a:pt x="284" y="534"/>
                  </a:lnTo>
                  <a:lnTo>
                    <a:pt x="281" y="531"/>
                  </a:lnTo>
                  <a:lnTo>
                    <a:pt x="280" y="529"/>
                  </a:lnTo>
                  <a:lnTo>
                    <a:pt x="277" y="521"/>
                  </a:lnTo>
                  <a:lnTo>
                    <a:pt x="275" y="514"/>
                  </a:lnTo>
                  <a:lnTo>
                    <a:pt x="275" y="513"/>
                  </a:lnTo>
                  <a:lnTo>
                    <a:pt x="271" y="497"/>
                  </a:lnTo>
                  <a:lnTo>
                    <a:pt x="266" y="472"/>
                  </a:lnTo>
                  <a:lnTo>
                    <a:pt x="258" y="441"/>
                  </a:lnTo>
                  <a:lnTo>
                    <a:pt x="251" y="398"/>
                  </a:lnTo>
                  <a:lnTo>
                    <a:pt x="248" y="381"/>
                  </a:lnTo>
                  <a:lnTo>
                    <a:pt x="246" y="371"/>
                  </a:lnTo>
                  <a:lnTo>
                    <a:pt x="243" y="338"/>
                  </a:lnTo>
                  <a:lnTo>
                    <a:pt x="239" y="313"/>
                  </a:lnTo>
                  <a:lnTo>
                    <a:pt x="239" y="311"/>
                  </a:lnTo>
                  <a:lnTo>
                    <a:pt x="238" y="303"/>
                  </a:lnTo>
                  <a:lnTo>
                    <a:pt x="237" y="280"/>
                  </a:lnTo>
                  <a:lnTo>
                    <a:pt x="236" y="262"/>
                  </a:lnTo>
                  <a:lnTo>
                    <a:pt x="236" y="260"/>
                  </a:lnTo>
                  <a:lnTo>
                    <a:pt x="234" y="246"/>
                  </a:lnTo>
                  <a:lnTo>
                    <a:pt x="228" y="220"/>
                  </a:lnTo>
                  <a:lnTo>
                    <a:pt x="212" y="167"/>
                  </a:lnTo>
                  <a:lnTo>
                    <a:pt x="194" y="115"/>
                  </a:lnTo>
                  <a:lnTo>
                    <a:pt x="189" y="102"/>
                  </a:lnTo>
                  <a:lnTo>
                    <a:pt x="187" y="96"/>
                  </a:lnTo>
                  <a:lnTo>
                    <a:pt x="183" y="80"/>
                  </a:lnTo>
                  <a:lnTo>
                    <a:pt x="174" y="42"/>
                  </a:lnTo>
                  <a:lnTo>
                    <a:pt x="165" y="7"/>
                  </a:lnTo>
                  <a:lnTo>
                    <a:pt x="163" y="0"/>
                  </a:lnTo>
                  <a:lnTo>
                    <a:pt x="160" y="1"/>
                  </a:lnTo>
                  <a:lnTo>
                    <a:pt x="137" y="3"/>
                  </a:lnTo>
                  <a:lnTo>
                    <a:pt x="62" y="13"/>
                  </a:lnTo>
                  <a:lnTo>
                    <a:pt x="4" y="20"/>
                  </a:lnTo>
                  <a:lnTo>
                    <a:pt x="2" y="20"/>
                  </a:lnTo>
                  <a:lnTo>
                    <a:pt x="0" y="20"/>
                  </a:lnTo>
                  <a:lnTo>
                    <a:pt x="2" y="20"/>
                  </a:lnTo>
                  <a:lnTo>
                    <a:pt x="0" y="20"/>
                  </a:lnTo>
                  <a:lnTo>
                    <a:pt x="2" y="20"/>
                  </a:lnTo>
                  <a:lnTo>
                    <a:pt x="2" y="20"/>
                  </a:lnTo>
                  <a:close/>
                </a:path>
              </a:pathLst>
            </a:custGeom>
            <a:solidFill>
              <a:srgbClr val="006600"/>
            </a:solidFill>
            <a:ln w="19050" cmpd="sng">
              <a:noFill/>
              <a:round/>
              <a:headEnd/>
              <a:tailEnd/>
            </a:ln>
          </p:spPr>
          <p:txBody>
            <a:bodyPr/>
            <a:lstStyle/>
            <a:p>
              <a:endParaRPr lang="en-US"/>
            </a:p>
          </p:txBody>
        </p:sp>
        <p:sp>
          <p:nvSpPr>
            <p:cNvPr id="1673" name="Freeform 980"/>
            <p:cNvSpPr>
              <a:spLocks/>
            </p:cNvSpPr>
            <p:nvPr/>
          </p:nvSpPr>
          <p:spPr bwMode="auto">
            <a:xfrm>
              <a:off x="4320" y="1053"/>
              <a:ext cx="181" cy="91"/>
            </a:xfrm>
            <a:custGeom>
              <a:avLst/>
              <a:gdLst/>
              <a:ahLst/>
              <a:cxnLst>
                <a:cxn ang="0">
                  <a:pos x="0" y="64"/>
                </a:cxn>
                <a:cxn ang="0">
                  <a:pos x="14" y="66"/>
                </a:cxn>
                <a:cxn ang="0">
                  <a:pos x="44" y="72"/>
                </a:cxn>
                <a:cxn ang="0">
                  <a:pos x="101" y="86"/>
                </a:cxn>
                <a:cxn ang="0">
                  <a:pos x="161" y="91"/>
                </a:cxn>
                <a:cxn ang="0">
                  <a:pos x="177" y="89"/>
                </a:cxn>
                <a:cxn ang="0">
                  <a:pos x="178" y="89"/>
                </a:cxn>
                <a:cxn ang="0">
                  <a:pos x="180" y="88"/>
                </a:cxn>
                <a:cxn ang="0">
                  <a:pos x="181" y="87"/>
                </a:cxn>
                <a:cxn ang="0">
                  <a:pos x="181" y="86"/>
                </a:cxn>
                <a:cxn ang="0">
                  <a:pos x="181" y="83"/>
                </a:cxn>
                <a:cxn ang="0">
                  <a:pos x="181" y="81"/>
                </a:cxn>
                <a:cxn ang="0">
                  <a:pos x="180" y="78"/>
                </a:cxn>
                <a:cxn ang="0">
                  <a:pos x="180" y="74"/>
                </a:cxn>
                <a:cxn ang="0">
                  <a:pos x="180" y="74"/>
                </a:cxn>
                <a:cxn ang="0">
                  <a:pos x="176" y="70"/>
                </a:cxn>
                <a:cxn ang="0">
                  <a:pos x="170" y="57"/>
                </a:cxn>
                <a:cxn ang="0">
                  <a:pos x="160" y="32"/>
                </a:cxn>
                <a:cxn ang="0">
                  <a:pos x="150" y="6"/>
                </a:cxn>
                <a:cxn ang="0">
                  <a:pos x="148" y="0"/>
                </a:cxn>
              </a:cxnLst>
              <a:rect l="0" t="0" r="r" b="b"/>
              <a:pathLst>
                <a:path w="181" h="91">
                  <a:moveTo>
                    <a:pt x="0" y="64"/>
                  </a:moveTo>
                  <a:lnTo>
                    <a:pt x="14" y="66"/>
                  </a:lnTo>
                  <a:lnTo>
                    <a:pt x="44" y="72"/>
                  </a:lnTo>
                  <a:lnTo>
                    <a:pt x="101" y="86"/>
                  </a:lnTo>
                  <a:lnTo>
                    <a:pt x="161" y="91"/>
                  </a:lnTo>
                  <a:lnTo>
                    <a:pt x="177" y="89"/>
                  </a:lnTo>
                  <a:lnTo>
                    <a:pt x="178" y="89"/>
                  </a:lnTo>
                  <a:lnTo>
                    <a:pt x="180" y="88"/>
                  </a:lnTo>
                  <a:lnTo>
                    <a:pt x="181" y="87"/>
                  </a:lnTo>
                  <a:lnTo>
                    <a:pt x="181" y="86"/>
                  </a:lnTo>
                  <a:lnTo>
                    <a:pt x="181" y="83"/>
                  </a:lnTo>
                  <a:lnTo>
                    <a:pt x="181" y="81"/>
                  </a:lnTo>
                  <a:lnTo>
                    <a:pt x="180" y="78"/>
                  </a:lnTo>
                  <a:lnTo>
                    <a:pt x="180" y="74"/>
                  </a:lnTo>
                  <a:lnTo>
                    <a:pt x="180" y="74"/>
                  </a:lnTo>
                  <a:lnTo>
                    <a:pt x="176" y="70"/>
                  </a:lnTo>
                  <a:lnTo>
                    <a:pt x="170" y="57"/>
                  </a:lnTo>
                  <a:lnTo>
                    <a:pt x="160" y="32"/>
                  </a:lnTo>
                  <a:lnTo>
                    <a:pt x="150" y="6"/>
                  </a:lnTo>
                  <a:lnTo>
                    <a:pt x="148" y="0"/>
                  </a:lnTo>
                </a:path>
              </a:pathLst>
            </a:custGeom>
            <a:solidFill>
              <a:srgbClr val="006600"/>
            </a:solidFill>
            <a:ln w="19050" cmpd="sng">
              <a:noFill/>
              <a:prstDash val="solid"/>
              <a:round/>
              <a:headEnd/>
              <a:tailEnd/>
            </a:ln>
          </p:spPr>
          <p:txBody>
            <a:bodyPr/>
            <a:lstStyle/>
            <a:p>
              <a:endParaRPr lang="en-US"/>
            </a:p>
          </p:txBody>
        </p:sp>
        <p:sp>
          <p:nvSpPr>
            <p:cNvPr id="1674" name="Freeform 981"/>
            <p:cNvSpPr>
              <a:spLocks/>
            </p:cNvSpPr>
            <p:nvPr/>
          </p:nvSpPr>
          <p:spPr bwMode="auto">
            <a:xfrm>
              <a:off x="4671" y="1030"/>
              <a:ext cx="177" cy="117"/>
            </a:xfrm>
            <a:custGeom>
              <a:avLst/>
              <a:gdLst/>
              <a:ahLst/>
              <a:cxnLst>
                <a:cxn ang="0">
                  <a:pos x="30" y="0"/>
                </a:cxn>
                <a:cxn ang="0">
                  <a:pos x="29" y="7"/>
                </a:cxn>
                <a:cxn ang="0">
                  <a:pos x="26" y="19"/>
                </a:cxn>
                <a:cxn ang="0">
                  <a:pos x="14" y="48"/>
                </a:cxn>
                <a:cxn ang="0">
                  <a:pos x="3" y="76"/>
                </a:cxn>
                <a:cxn ang="0">
                  <a:pos x="2" y="83"/>
                </a:cxn>
                <a:cxn ang="0">
                  <a:pos x="0" y="89"/>
                </a:cxn>
                <a:cxn ang="0">
                  <a:pos x="1" y="101"/>
                </a:cxn>
                <a:cxn ang="0">
                  <a:pos x="5" y="109"/>
                </a:cxn>
                <a:cxn ang="0">
                  <a:pos x="12" y="113"/>
                </a:cxn>
                <a:cxn ang="0">
                  <a:pos x="21" y="117"/>
                </a:cxn>
                <a:cxn ang="0">
                  <a:pos x="31" y="117"/>
                </a:cxn>
                <a:cxn ang="0">
                  <a:pos x="37" y="115"/>
                </a:cxn>
                <a:cxn ang="0">
                  <a:pos x="48" y="115"/>
                </a:cxn>
                <a:cxn ang="0">
                  <a:pos x="72" y="112"/>
                </a:cxn>
                <a:cxn ang="0">
                  <a:pos x="119" y="105"/>
                </a:cxn>
                <a:cxn ang="0">
                  <a:pos x="165" y="94"/>
                </a:cxn>
                <a:cxn ang="0">
                  <a:pos x="177" y="89"/>
                </a:cxn>
              </a:cxnLst>
              <a:rect l="0" t="0" r="r" b="b"/>
              <a:pathLst>
                <a:path w="177" h="117">
                  <a:moveTo>
                    <a:pt x="30" y="0"/>
                  </a:moveTo>
                  <a:lnTo>
                    <a:pt x="29" y="7"/>
                  </a:lnTo>
                  <a:lnTo>
                    <a:pt x="26" y="19"/>
                  </a:lnTo>
                  <a:lnTo>
                    <a:pt x="14" y="48"/>
                  </a:lnTo>
                  <a:lnTo>
                    <a:pt x="3" y="76"/>
                  </a:lnTo>
                  <a:lnTo>
                    <a:pt x="2" y="83"/>
                  </a:lnTo>
                  <a:lnTo>
                    <a:pt x="0" y="89"/>
                  </a:lnTo>
                  <a:lnTo>
                    <a:pt x="1" y="101"/>
                  </a:lnTo>
                  <a:lnTo>
                    <a:pt x="5" y="109"/>
                  </a:lnTo>
                  <a:lnTo>
                    <a:pt x="12" y="113"/>
                  </a:lnTo>
                  <a:lnTo>
                    <a:pt x="21" y="117"/>
                  </a:lnTo>
                  <a:lnTo>
                    <a:pt x="31" y="117"/>
                  </a:lnTo>
                  <a:lnTo>
                    <a:pt x="37" y="115"/>
                  </a:lnTo>
                  <a:lnTo>
                    <a:pt x="48" y="115"/>
                  </a:lnTo>
                  <a:lnTo>
                    <a:pt x="72" y="112"/>
                  </a:lnTo>
                  <a:lnTo>
                    <a:pt x="119" y="105"/>
                  </a:lnTo>
                  <a:lnTo>
                    <a:pt x="165" y="94"/>
                  </a:lnTo>
                  <a:lnTo>
                    <a:pt x="177" y="89"/>
                  </a:lnTo>
                </a:path>
              </a:pathLst>
            </a:custGeom>
            <a:solidFill>
              <a:srgbClr val="006600"/>
            </a:solidFill>
            <a:ln w="19050" cmpd="sng">
              <a:noFill/>
              <a:prstDash val="solid"/>
              <a:round/>
              <a:headEnd/>
              <a:tailEnd/>
            </a:ln>
          </p:spPr>
          <p:txBody>
            <a:bodyPr/>
            <a:lstStyle/>
            <a:p>
              <a:endParaRPr lang="en-US"/>
            </a:p>
          </p:txBody>
        </p:sp>
        <p:sp>
          <p:nvSpPr>
            <p:cNvPr id="1675" name="Freeform 982"/>
            <p:cNvSpPr>
              <a:spLocks/>
            </p:cNvSpPr>
            <p:nvPr/>
          </p:nvSpPr>
          <p:spPr bwMode="auto">
            <a:xfrm>
              <a:off x="4512" y="1004"/>
              <a:ext cx="60" cy="143"/>
            </a:xfrm>
            <a:custGeom>
              <a:avLst/>
              <a:gdLst/>
              <a:ahLst/>
              <a:cxnLst>
                <a:cxn ang="0">
                  <a:pos x="0" y="0"/>
                </a:cxn>
                <a:cxn ang="0">
                  <a:pos x="5" y="10"/>
                </a:cxn>
                <a:cxn ang="0">
                  <a:pos x="9" y="22"/>
                </a:cxn>
                <a:cxn ang="0">
                  <a:pos x="15" y="52"/>
                </a:cxn>
                <a:cxn ang="0">
                  <a:pos x="28" y="114"/>
                </a:cxn>
                <a:cxn ang="0">
                  <a:pos x="60" y="143"/>
                </a:cxn>
              </a:cxnLst>
              <a:rect l="0" t="0" r="r" b="b"/>
              <a:pathLst>
                <a:path w="60" h="143">
                  <a:moveTo>
                    <a:pt x="0" y="0"/>
                  </a:moveTo>
                  <a:lnTo>
                    <a:pt x="5" y="10"/>
                  </a:lnTo>
                  <a:lnTo>
                    <a:pt x="9" y="22"/>
                  </a:lnTo>
                  <a:lnTo>
                    <a:pt x="15" y="52"/>
                  </a:lnTo>
                  <a:lnTo>
                    <a:pt x="28" y="114"/>
                  </a:lnTo>
                  <a:lnTo>
                    <a:pt x="60" y="143"/>
                  </a:lnTo>
                </a:path>
              </a:pathLst>
            </a:custGeom>
            <a:solidFill>
              <a:srgbClr val="006600"/>
            </a:solidFill>
            <a:ln w="19050" cmpd="sng">
              <a:noFill/>
              <a:prstDash val="solid"/>
              <a:round/>
              <a:headEnd/>
              <a:tailEnd/>
            </a:ln>
          </p:spPr>
          <p:txBody>
            <a:bodyPr/>
            <a:lstStyle/>
            <a:p>
              <a:endParaRPr lang="en-US"/>
            </a:p>
          </p:txBody>
        </p:sp>
        <p:sp>
          <p:nvSpPr>
            <p:cNvPr id="1676" name="Freeform 983"/>
            <p:cNvSpPr>
              <a:spLocks/>
            </p:cNvSpPr>
            <p:nvPr/>
          </p:nvSpPr>
          <p:spPr bwMode="auto">
            <a:xfrm>
              <a:off x="4624" y="1027"/>
              <a:ext cx="32" cy="120"/>
            </a:xfrm>
            <a:custGeom>
              <a:avLst/>
              <a:gdLst/>
              <a:ahLst/>
              <a:cxnLst>
                <a:cxn ang="0">
                  <a:pos x="32" y="0"/>
                </a:cxn>
                <a:cxn ang="0">
                  <a:pos x="30" y="11"/>
                </a:cxn>
                <a:cxn ang="0">
                  <a:pos x="25" y="33"/>
                </a:cxn>
                <a:cxn ang="0">
                  <a:pos x="13" y="78"/>
                </a:cxn>
                <a:cxn ang="0">
                  <a:pos x="2" y="114"/>
                </a:cxn>
                <a:cxn ang="0">
                  <a:pos x="0" y="120"/>
                </a:cxn>
              </a:cxnLst>
              <a:rect l="0" t="0" r="r" b="b"/>
              <a:pathLst>
                <a:path w="32" h="120">
                  <a:moveTo>
                    <a:pt x="32" y="0"/>
                  </a:moveTo>
                  <a:lnTo>
                    <a:pt x="30" y="11"/>
                  </a:lnTo>
                  <a:lnTo>
                    <a:pt x="25" y="33"/>
                  </a:lnTo>
                  <a:lnTo>
                    <a:pt x="13" y="78"/>
                  </a:lnTo>
                  <a:lnTo>
                    <a:pt x="2" y="114"/>
                  </a:lnTo>
                  <a:lnTo>
                    <a:pt x="0" y="120"/>
                  </a:lnTo>
                </a:path>
              </a:pathLst>
            </a:custGeom>
            <a:solidFill>
              <a:srgbClr val="006600"/>
            </a:solidFill>
            <a:ln w="19050" cmpd="sng">
              <a:noFill/>
              <a:prstDash val="solid"/>
              <a:round/>
              <a:headEnd/>
              <a:tailEnd/>
            </a:ln>
          </p:spPr>
          <p:txBody>
            <a:bodyPr/>
            <a:lstStyle/>
            <a:p>
              <a:endParaRPr lang="en-US"/>
            </a:p>
          </p:txBody>
        </p:sp>
        <p:sp>
          <p:nvSpPr>
            <p:cNvPr id="1677" name="Freeform 984"/>
            <p:cNvSpPr>
              <a:spLocks/>
            </p:cNvSpPr>
            <p:nvPr/>
          </p:nvSpPr>
          <p:spPr bwMode="auto">
            <a:xfrm>
              <a:off x="4272" y="2667"/>
              <a:ext cx="336" cy="1413"/>
            </a:xfrm>
            <a:custGeom>
              <a:avLst/>
              <a:gdLst/>
              <a:ahLst/>
              <a:cxnLst>
                <a:cxn ang="0">
                  <a:pos x="5" y="22"/>
                </a:cxn>
                <a:cxn ang="0">
                  <a:pos x="21" y="76"/>
                </a:cxn>
                <a:cxn ang="0">
                  <a:pos x="66" y="242"/>
                </a:cxn>
                <a:cxn ang="0">
                  <a:pos x="78" y="397"/>
                </a:cxn>
                <a:cxn ang="0">
                  <a:pos x="88" y="746"/>
                </a:cxn>
                <a:cxn ang="0">
                  <a:pos x="119" y="823"/>
                </a:cxn>
                <a:cxn ang="0">
                  <a:pos x="165" y="954"/>
                </a:cxn>
                <a:cxn ang="0">
                  <a:pos x="187" y="1023"/>
                </a:cxn>
                <a:cxn ang="0">
                  <a:pos x="196" y="1080"/>
                </a:cxn>
                <a:cxn ang="0">
                  <a:pos x="198" y="1181"/>
                </a:cxn>
                <a:cxn ang="0">
                  <a:pos x="198" y="1233"/>
                </a:cxn>
                <a:cxn ang="0">
                  <a:pos x="138" y="1344"/>
                </a:cxn>
                <a:cxn ang="0">
                  <a:pos x="129" y="1362"/>
                </a:cxn>
                <a:cxn ang="0">
                  <a:pos x="130" y="1372"/>
                </a:cxn>
                <a:cxn ang="0">
                  <a:pos x="137" y="1382"/>
                </a:cxn>
                <a:cxn ang="0">
                  <a:pos x="142" y="1395"/>
                </a:cxn>
                <a:cxn ang="0">
                  <a:pos x="147" y="1399"/>
                </a:cxn>
                <a:cxn ang="0">
                  <a:pos x="163" y="1394"/>
                </a:cxn>
                <a:cxn ang="0">
                  <a:pos x="163" y="1406"/>
                </a:cxn>
                <a:cxn ang="0">
                  <a:pos x="170" y="1412"/>
                </a:cxn>
                <a:cxn ang="0">
                  <a:pos x="192" y="1410"/>
                </a:cxn>
                <a:cxn ang="0">
                  <a:pos x="197" y="1402"/>
                </a:cxn>
                <a:cxn ang="0">
                  <a:pos x="197" y="1408"/>
                </a:cxn>
                <a:cxn ang="0">
                  <a:pos x="216" y="1412"/>
                </a:cxn>
                <a:cxn ang="0">
                  <a:pos x="240" y="1403"/>
                </a:cxn>
                <a:cxn ang="0">
                  <a:pos x="249" y="1406"/>
                </a:cxn>
                <a:cxn ang="0">
                  <a:pos x="273" y="1413"/>
                </a:cxn>
                <a:cxn ang="0">
                  <a:pos x="289" y="1411"/>
                </a:cxn>
                <a:cxn ang="0">
                  <a:pos x="312" y="1391"/>
                </a:cxn>
                <a:cxn ang="0">
                  <a:pos x="324" y="1368"/>
                </a:cxn>
                <a:cxn ang="0">
                  <a:pos x="323" y="1330"/>
                </a:cxn>
                <a:cxn ang="0">
                  <a:pos x="330" y="1306"/>
                </a:cxn>
                <a:cxn ang="0">
                  <a:pos x="336" y="1264"/>
                </a:cxn>
                <a:cxn ang="0">
                  <a:pos x="330" y="1238"/>
                </a:cxn>
                <a:cxn ang="0">
                  <a:pos x="330" y="1196"/>
                </a:cxn>
                <a:cxn ang="0">
                  <a:pos x="329" y="1170"/>
                </a:cxn>
                <a:cxn ang="0">
                  <a:pos x="326" y="1135"/>
                </a:cxn>
                <a:cxn ang="0">
                  <a:pos x="306" y="1034"/>
                </a:cxn>
                <a:cxn ang="0">
                  <a:pos x="308" y="997"/>
                </a:cxn>
                <a:cxn ang="0">
                  <a:pos x="311" y="970"/>
                </a:cxn>
                <a:cxn ang="0">
                  <a:pos x="323" y="889"/>
                </a:cxn>
                <a:cxn ang="0">
                  <a:pos x="331" y="690"/>
                </a:cxn>
                <a:cxn ang="0">
                  <a:pos x="318" y="524"/>
                </a:cxn>
                <a:cxn ang="0">
                  <a:pos x="317" y="474"/>
                </a:cxn>
                <a:cxn ang="0">
                  <a:pos x="319" y="425"/>
                </a:cxn>
                <a:cxn ang="0">
                  <a:pos x="329" y="286"/>
                </a:cxn>
                <a:cxn ang="0">
                  <a:pos x="323" y="222"/>
                </a:cxn>
                <a:cxn ang="0">
                  <a:pos x="319" y="169"/>
                </a:cxn>
                <a:cxn ang="0">
                  <a:pos x="318" y="86"/>
                </a:cxn>
                <a:cxn ang="0">
                  <a:pos x="315" y="30"/>
                </a:cxn>
                <a:cxn ang="0">
                  <a:pos x="308" y="2"/>
                </a:cxn>
                <a:cxn ang="0">
                  <a:pos x="8" y="2"/>
                </a:cxn>
                <a:cxn ang="0">
                  <a:pos x="2" y="2"/>
                </a:cxn>
                <a:cxn ang="0">
                  <a:pos x="2" y="2"/>
                </a:cxn>
              </a:cxnLst>
              <a:rect l="0" t="0" r="r" b="b"/>
              <a:pathLst>
                <a:path w="336" h="1413">
                  <a:moveTo>
                    <a:pt x="2" y="2"/>
                  </a:moveTo>
                  <a:lnTo>
                    <a:pt x="3" y="9"/>
                  </a:lnTo>
                  <a:lnTo>
                    <a:pt x="5" y="22"/>
                  </a:lnTo>
                  <a:lnTo>
                    <a:pt x="11" y="47"/>
                  </a:lnTo>
                  <a:lnTo>
                    <a:pt x="19" y="71"/>
                  </a:lnTo>
                  <a:lnTo>
                    <a:pt x="21" y="76"/>
                  </a:lnTo>
                  <a:lnTo>
                    <a:pt x="27" y="100"/>
                  </a:lnTo>
                  <a:lnTo>
                    <a:pt x="41" y="147"/>
                  </a:lnTo>
                  <a:lnTo>
                    <a:pt x="66" y="242"/>
                  </a:lnTo>
                  <a:lnTo>
                    <a:pt x="78" y="337"/>
                  </a:lnTo>
                  <a:lnTo>
                    <a:pt x="80" y="360"/>
                  </a:lnTo>
                  <a:lnTo>
                    <a:pt x="78" y="397"/>
                  </a:lnTo>
                  <a:lnTo>
                    <a:pt x="74" y="468"/>
                  </a:lnTo>
                  <a:lnTo>
                    <a:pt x="69" y="608"/>
                  </a:lnTo>
                  <a:lnTo>
                    <a:pt x="88" y="746"/>
                  </a:lnTo>
                  <a:lnTo>
                    <a:pt x="102" y="779"/>
                  </a:lnTo>
                  <a:lnTo>
                    <a:pt x="107" y="793"/>
                  </a:lnTo>
                  <a:lnTo>
                    <a:pt x="119" y="823"/>
                  </a:lnTo>
                  <a:lnTo>
                    <a:pt x="140" y="881"/>
                  </a:lnTo>
                  <a:lnTo>
                    <a:pt x="159" y="940"/>
                  </a:lnTo>
                  <a:lnTo>
                    <a:pt x="165" y="954"/>
                  </a:lnTo>
                  <a:lnTo>
                    <a:pt x="168" y="965"/>
                  </a:lnTo>
                  <a:lnTo>
                    <a:pt x="175" y="985"/>
                  </a:lnTo>
                  <a:lnTo>
                    <a:pt x="187" y="1023"/>
                  </a:lnTo>
                  <a:lnTo>
                    <a:pt x="196" y="1064"/>
                  </a:lnTo>
                  <a:lnTo>
                    <a:pt x="197" y="1074"/>
                  </a:lnTo>
                  <a:lnTo>
                    <a:pt x="196" y="1080"/>
                  </a:lnTo>
                  <a:lnTo>
                    <a:pt x="196" y="1097"/>
                  </a:lnTo>
                  <a:lnTo>
                    <a:pt x="195" y="1142"/>
                  </a:lnTo>
                  <a:lnTo>
                    <a:pt x="198" y="1181"/>
                  </a:lnTo>
                  <a:lnTo>
                    <a:pt x="202" y="1186"/>
                  </a:lnTo>
                  <a:lnTo>
                    <a:pt x="202" y="1202"/>
                  </a:lnTo>
                  <a:lnTo>
                    <a:pt x="198" y="1233"/>
                  </a:lnTo>
                  <a:lnTo>
                    <a:pt x="188" y="1262"/>
                  </a:lnTo>
                  <a:lnTo>
                    <a:pt x="174" y="1289"/>
                  </a:lnTo>
                  <a:lnTo>
                    <a:pt x="138" y="1344"/>
                  </a:lnTo>
                  <a:lnTo>
                    <a:pt x="131" y="1356"/>
                  </a:lnTo>
                  <a:lnTo>
                    <a:pt x="130" y="1358"/>
                  </a:lnTo>
                  <a:lnTo>
                    <a:pt x="129" y="1362"/>
                  </a:lnTo>
                  <a:lnTo>
                    <a:pt x="129" y="1366"/>
                  </a:lnTo>
                  <a:lnTo>
                    <a:pt x="129" y="1369"/>
                  </a:lnTo>
                  <a:lnTo>
                    <a:pt x="130" y="1372"/>
                  </a:lnTo>
                  <a:lnTo>
                    <a:pt x="132" y="1375"/>
                  </a:lnTo>
                  <a:lnTo>
                    <a:pt x="133" y="1375"/>
                  </a:lnTo>
                  <a:lnTo>
                    <a:pt x="137" y="1382"/>
                  </a:lnTo>
                  <a:lnTo>
                    <a:pt x="138" y="1385"/>
                  </a:lnTo>
                  <a:lnTo>
                    <a:pt x="140" y="1389"/>
                  </a:lnTo>
                  <a:lnTo>
                    <a:pt x="142" y="1395"/>
                  </a:lnTo>
                  <a:lnTo>
                    <a:pt x="143" y="1396"/>
                  </a:lnTo>
                  <a:lnTo>
                    <a:pt x="144" y="1397"/>
                  </a:lnTo>
                  <a:lnTo>
                    <a:pt x="147" y="1399"/>
                  </a:lnTo>
                  <a:lnTo>
                    <a:pt x="153" y="1399"/>
                  </a:lnTo>
                  <a:lnTo>
                    <a:pt x="160" y="1396"/>
                  </a:lnTo>
                  <a:lnTo>
                    <a:pt x="163" y="1394"/>
                  </a:lnTo>
                  <a:lnTo>
                    <a:pt x="162" y="1396"/>
                  </a:lnTo>
                  <a:lnTo>
                    <a:pt x="162" y="1400"/>
                  </a:lnTo>
                  <a:lnTo>
                    <a:pt x="163" y="1406"/>
                  </a:lnTo>
                  <a:lnTo>
                    <a:pt x="166" y="1411"/>
                  </a:lnTo>
                  <a:lnTo>
                    <a:pt x="168" y="1411"/>
                  </a:lnTo>
                  <a:lnTo>
                    <a:pt x="170" y="1412"/>
                  </a:lnTo>
                  <a:lnTo>
                    <a:pt x="175" y="1413"/>
                  </a:lnTo>
                  <a:lnTo>
                    <a:pt x="187" y="1413"/>
                  </a:lnTo>
                  <a:lnTo>
                    <a:pt x="192" y="1410"/>
                  </a:lnTo>
                  <a:lnTo>
                    <a:pt x="196" y="1405"/>
                  </a:lnTo>
                  <a:lnTo>
                    <a:pt x="197" y="1401"/>
                  </a:lnTo>
                  <a:lnTo>
                    <a:pt x="197" y="1402"/>
                  </a:lnTo>
                  <a:lnTo>
                    <a:pt x="196" y="1406"/>
                  </a:lnTo>
                  <a:lnTo>
                    <a:pt x="196" y="1408"/>
                  </a:lnTo>
                  <a:lnTo>
                    <a:pt x="197" y="1408"/>
                  </a:lnTo>
                  <a:lnTo>
                    <a:pt x="201" y="1411"/>
                  </a:lnTo>
                  <a:lnTo>
                    <a:pt x="208" y="1412"/>
                  </a:lnTo>
                  <a:lnTo>
                    <a:pt x="216" y="1412"/>
                  </a:lnTo>
                  <a:lnTo>
                    <a:pt x="224" y="1411"/>
                  </a:lnTo>
                  <a:lnTo>
                    <a:pt x="232" y="1408"/>
                  </a:lnTo>
                  <a:lnTo>
                    <a:pt x="240" y="1403"/>
                  </a:lnTo>
                  <a:lnTo>
                    <a:pt x="245" y="1400"/>
                  </a:lnTo>
                  <a:lnTo>
                    <a:pt x="246" y="1403"/>
                  </a:lnTo>
                  <a:lnTo>
                    <a:pt x="249" y="1406"/>
                  </a:lnTo>
                  <a:lnTo>
                    <a:pt x="256" y="1411"/>
                  </a:lnTo>
                  <a:lnTo>
                    <a:pt x="264" y="1413"/>
                  </a:lnTo>
                  <a:lnTo>
                    <a:pt x="273" y="1413"/>
                  </a:lnTo>
                  <a:lnTo>
                    <a:pt x="280" y="1413"/>
                  </a:lnTo>
                  <a:lnTo>
                    <a:pt x="287" y="1412"/>
                  </a:lnTo>
                  <a:lnTo>
                    <a:pt x="289" y="1411"/>
                  </a:lnTo>
                  <a:lnTo>
                    <a:pt x="292" y="1410"/>
                  </a:lnTo>
                  <a:lnTo>
                    <a:pt x="300" y="1403"/>
                  </a:lnTo>
                  <a:lnTo>
                    <a:pt x="312" y="1391"/>
                  </a:lnTo>
                  <a:lnTo>
                    <a:pt x="320" y="1377"/>
                  </a:lnTo>
                  <a:lnTo>
                    <a:pt x="323" y="1372"/>
                  </a:lnTo>
                  <a:lnTo>
                    <a:pt x="324" y="1368"/>
                  </a:lnTo>
                  <a:lnTo>
                    <a:pt x="325" y="1358"/>
                  </a:lnTo>
                  <a:lnTo>
                    <a:pt x="324" y="1349"/>
                  </a:lnTo>
                  <a:lnTo>
                    <a:pt x="323" y="1330"/>
                  </a:lnTo>
                  <a:lnTo>
                    <a:pt x="326" y="1318"/>
                  </a:lnTo>
                  <a:lnTo>
                    <a:pt x="328" y="1314"/>
                  </a:lnTo>
                  <a:lnTo>
                    <a:pt x="330" y="1306"/>
                  </a:lnTo>
                  <a:lnTo>
                    <a:pt x="334" y="1288"/>
                  </a:lnTo>
                  <a:lnTo>
                    <a:pt x="335" y="1269"/>
                  </a:lnTo>
                  <a:lnTo>
                    <a:pt x="336" y="1264"/>
                  </a:lnTo>
                  <a:lnTo>
                    <a:pt x="336" y="1260"/>
                  </a:lnTo>
                  <a:lnTo>
                    <a:pt x="334" y="1249"/>
                  </a:lnTo>
                  <a:lnTo>
                    <a:pt x="330" y="1238"/>
                  </a:lnTo>
                  <a:lnTo>
                    <a:pt x="325" y="1216"/>
                  </a:lnTo>
                  <a:lnTo>
                    <a:pt x="330" y="1200"/>
                  </a:lnTo>
                  <a:lnTo>
                    <a:pt x="330" y="1196"/>
                  </a:lnTo>
                  <a:lnTo>
                    <a:pt x="330" y="1194"/>
                  </a:lnTo>
                  <a:lnTo>
                    <a:pt x="330" y="1186"/>
                  </a:lnTo>
                  <a:lnTo>
                    <a:pt x="329" y="1170"/>
                  </a:lnTo>
                  <a:lnTo>
                    <a:pt x="329" y="1161"/>
                  </a:lnTo>
                  <a:lnTo>
                    <a:pt x="329" y="1152"/>
                  </a:lnTo>
                  <a:lnTo>
                    <a:pt x="326" y="1135"/>
                  </a:lnTo>
                  <a:lnTo>
                    <a:pt x="322" y="1118"/>
                  </a:lnTo>
                  <a:lnTo>
                    <a:pt x="309" y="1078"/>
                  </a:lnTo>
                  <a:lnTo>
                    <a:pt x="306" y="1034"/>
                  </a:lnTo>
                  <a:lnTo>
                    <a:pt x="306" y="1029"/>
                  </a:lnTo>
                  <a:lnTo>
                    <a:pt x="307" y="1011"/>
                  </a:lnTo>
                  <a:lnTo>
                    <a:pt x="308" y="997"/>
                  </a:lnTo>
                  <a:lnTo>
                    <a:pt x="309" y="996"/>
                  </a:lnTo>
                  <a:lnTo>
                    <a:pt x="309" y="987"/>
                  </a:lnTo>
                  <a:lnTo>
                    <a:pt x="311" y="970"/>
                  </a:lnTo>
                  <a:lnTo>
                    <a:pt x="317" y="934"/>
                  </a:lnTo>
                  <a:lnTo>
                    <a:pt x="322" y="898"/>
                  </a:lnTo>
                  <a:lnTo>
                    <a:pt x="323" y="889"/>
                  </a:lnTo>
                  <a:lnTo>
                    <a:pt x="324" y="861"/>
                  </a:lnTo>
                  <a:lnTo>
                    <a:pt x="328" y="803"/>
                  </a:lnTo>
                  <a:lnTo>
                    <a:pt x="331" y="690"/>
                  </a:lnTo>
                  <a:lnTo>
                    <a:pt x="323" y="564"/>
                  </a:lnTo>
                  <a:lnTo>
                    <a:pt x="319" y="529"/>
                  </a:lnTo>
                  <a:lnTo>
                    <a:pt x="318" y="524"/>
                  </a:lnTo>
                  <a:lnTo>
                    <a:pt x="318" y="514"/>
                  </a:lnTo>
                  <a:lnTo>
                    <a:pt x="317" y="495"/>
                  </a:lnTo>
                  <a:lnTo>
                    <a:pt x="317" y="474"/>
                  </a:lnTo>
                  <a:lnTo>
                    <a:pt x="318" y="468"/>
                  </a:lnTo>
                  <a:lnTo>
                    <a:pt x="318" y="454"/>
                  </a:lnTo>
                  <a:lnTo>
                    <a:pt x="319" y="425"/>
                  </a:lnTo>
                  <a:lnTo>
                    <a:pt x="324" y="363"/>
                  </a:lnTo>
                  <a:lnTo>
                    <a:pt x="328" y="302"/>
                  </a:lnTo>
                  <a:lnTo>
                    <a:pt x="329" y="286"/>
                  </a:lnTo>
                  <a:lnTo>
                    <a:pt x="329" y="277"/>
                  </a:lnTo>
                  <a:lnTo>
                    <a:pt x="328" y="260"/>
                  </a:lnTo>
                  <a:lnTo>
                    <a:pt x="323" y="222"/>
                  </a:lnTo>
                  <a:lnTo>
                    <a:pt x="319" y="185"/>
                  </a:lnTo>
                  <a:lnTo>
                    <a:pt x="319" y="175"/>
                  </a:lnTo>
                  <a:lnTo>
                    <a:pt x="319" y="169"/>
                  </a:lnTo>
                  <a:lnTo>
                    <a:pt x="319" y="154"/>
                  </a:lnTo>
                  <a:lnTo>
                    <a:pt x="319" y="121"/>
                  </a:lnTo>
                  <a:lnTo>
                    <a:pt x="318" y="86"/>
                  </a:lnTo>
                  <a:lnTo>
                    <a:pt x="318" y="76"/>
                  </a:lnTo>
                  <a:lnTo>
                    <a:pt x="317" y="65"/>
                  </a:lnTo>
                  <a:lnTo>
                    <a:pt x="315" y="30"/>
                  </a:lnTo>
                  <a:lnTo>
                    <a:pt x="315" y="3"/>
                  </a:lnTo>
                  <a:lnTo>
                    <a:pt x="315" y="0"/>
                  </a:lnTo>
                  <a:lnTo>
                    <a:pt x="308" y="2"/>
                  </a:lnTo>
                  <a:lnTo>
                    <a:pt x="265" y="2"/>
                  </a:lnTo>
                  <a:lnTo>
                    <a:pt x="119" y="2"/>
                  </a:lnTo>
                  <a:lnTo>
                    <a:pt x="8" y="2"/>
                  </a:lnTo>
                  <a:lnTo>
                    <a:pt x="2" y="2"/>
                  </a:lnTo>
                  <a:lnTo>
                    <a:pt x="0" y="2"/>
                  </a:lnTo>
                  <a:lnTo>
                    <a:pt x="2" y="2"/>
                  </a:lnTo>
                  <a:lnTo>
                    <a:pt x="0" y="2"/>
                  </a:lnTo>
                  <a:lnTo>
                    <a:pt x="2" y="2"/>
                  </a:lnTo>
                  <a:lnTo>
                    <a:pt x="2" y="2"/>
                  </a:lnTo>
                  <a:close/>
                </a:path>
              </a:pathLst>
            </a:custGeom>
            <a:solidFill>
              <a:srgbClr val="006600"/>
            </a:solidFill>
            <a:ln w="19050" cmpd="sng">
              <a:noFill/>
              <a:round/>
              <a:headEnd/>
              <a:tailEnd/>
            </a:ln>
          </p:spPr>
          <p:txBody>
            <a:bodyPr/>
            <a:lstStyle/>
            <a:p>
              <a:endParaRPr lang="en-US"/>
            </a:p>
          </p:txBody>
        </p:sp>
        <p:sp>
          <p:nvSpPr>
            <p:cNvPr id="1678" name="Freeform 985"/>
            <p:cNvSpPr>
              <a:spLocks/>
            </p:cNvSpPr>
            <p:nvPr/>
          </p:nvSpPr>
          <p:spPr bwMode="auto">
            <a:xfrm>
              <a:off x="4772" y="679"/>
              <a:ext cx="59" cy="168"/>
            </a:xfrm>
            <a:custGeom>
              <a:avLst/>
              <a:gdLst/>
              <a:ahLst/>
              <a:cxnLst>
                <a:cxn ang="0">
                  <a:pos x="0" y="0"/>
                </a:cxn>
                <a:cxn ang="0">
                  <a:pos x="4" y="14"/>
                </a:cxn>
                <a:cxn ang="0">
                  <a:pos x="12" y="44"/>
                </a:cxn>
                <a:cxn ang="0">
                  <a:pos x="30" y="100"/>
                </a:cxn>
                <a:cxn ang="0">
                  <a:pos x="52" y="155"/>
                </a:cxn>
                <a:cxn ang="0">
                  <a:pos x="59" y="168"/>
                </a:cxn>
              </a:cxnLst>
              <a:rect l="0" t="0" r="r" b="b"/>
              <a:pathLst>
                <a:path w="59" h="168">
                  <a:moveTo>
                    <a:pt x="0" y="0"/>
                  </a:moveTo>
                  <a:lnTo>
                    <a:pt x="4" y="14"/>
                  </a:lnTo>
                  <a:lnTo>
                    <a:pt x="12" y="44"/>
                  </a:lnTo>
                  <a:lnTo>
                    <a:pt x="30" y="100"/>
                  </a:lnTo>
                  <a:lnTo>
                    <a:pt x="52" y="155"/>
                  </a:lnTo>
                  <a:lnTo>
                    <a:pt x="59" y="168"/>
                  </a:lnTo>
                </a:path>
              </a:pathLst>
            </a:custGeom>
            <a:solidFill>
              <a:srgbClr val="006600"/>
            </a:solidFill>
            <a:ln w="19050" cmpd="sng">
              <a:noFill/>
              <a:prstDash val="solid"/>
              <a:round/>
              <a:headEnd/>
              <a:tailEnd/>
            </a:ln>
          </p:spPr>
          <p:txBody>
            <a:bodyPr/>
            <a:lstStyle/>
            <a:p>
              <a:endParaRPr lang="en-US"/>
            </a:p>
          </p:txBody>
        </p:sp>
        <p:sp>
          <p:nvSpPr>
            <p:cNvPr id="1679" name="Freeform 986"/>
            <p:cNvSpPr>
              <a:spLocks/>
            </p:cNvSpPr>
            <p:nvPr/>
          </p:nvSpPr>
          <p:spPr bwMode="auto">
            <a:xfrm>
              <a:off x="4421" y="523"/>
              <a:ext cx="326" cy="460"/>
            </a:xfrm>
            <a:custGeom>
              <a:avLst/>
              <a:gdLst/>
              <a:ahLst/>
              <a:cxnLst>
                <a:cxn ang="0">
                  <a:pos x="39" y="53"/>
                </a:cxn>
                <a:cxn ang="0">
                  <a:pos x="30" y="75"/>
                </a:cxn>
                <a:cxn ang="0">
                  <a:pos x="14" y="118"/>
                </a:cxn>
                <a:cxn ang="0">
                  <a:pos x="0" y="206"/>
                </a:cxn>
                <a:cxn ang="0">
                  <a:pos x="8" y="294"/>
                </a:cxn>
                <a:cxn ang="0">
                  <a:pos x="14" y="316"/>
                </a:cxn>
                <a:cxn ang="0">
                  <a:pos x="15" y="322"/>
                </a:cxn>
                <a:cxn ang="0">
                  <a:pos x="21" y="336"/>
                </a:cxn>
                <a:cxn ang="0">
                  <a:pos x="41" y="367"/>
                </a:cxn>
                <a:cxn ang="0">
                  <a:pos x="69" y="401"/>
                </a:cxn>
                <a:cxn ang="0">
                  <a:pos x="77" y="410"/>
                </a:cxn>
                <a:cxn ang="0">
                  <a:pos x="88" y="423"/>
                </a:cxn>
                <a:cxn ang="0">
                  <a:pos x="110" y="442"/>
                </a:cxn>
                <a:cxn ang="0">
                  <a:pos x="130" y="453"/>
                </a:cxn>
                <a:cxn ang="0">
                  <a:pos x="147" y="460"/>
                </a:cxn>
                <a:cxn ang="0">
                  <a:pos x="165" y="458"/>
                </a:cxn>
                <a:cxn ang="0">
                  <a:pos x="186" y="452"/>
                </a:cxn>
                <a:cxn ang="0">
                  <a:pos x="197" y="446"/>
                </a:cxn>
                <a:cxn ang="0">
                  <a:pos x="204" y="444"/>
                </a:cxn>
                <a:cxn ang="0">
                  <a:pos x="218" y="436"/>
                </a:cxn>
                <a:cxn ang="0">
                  <a:pos x="234" y="422"/>
                </a:cxn>
                <a:cxn ang="0">
                  <a:pos x="245" y="407"/>
                </a:cxn>
                <a:cxn ang="0">
                  <a:pos x="248" y="402"/>
                </a:cxn>
                <a:cxn ang="0">
                  <a:pos x="256" y="395"/>
                </a:cxn>
                <a:cxn ang="0">
                  <a:pos x="268" y="379"/>
                </a:cxn>
                <a:cxn ang="0">
                  <a:pos x="289" y="347"/>
                </a:cxn>
                <a:cxn ang="0">
                  <a:pos x="304" y="316"/>
                </a:cxn>
                <a:cxn ang="0">
                  <a:pos x="308" y="307"/>
                </a:cxn>
                <a:cxn ang="0">
                  <a:pos x="314" y="291"/>
                </a:cxn>
                <a:cxn ang="0">
                  <a:pos x="323" y="262"/>
                </a:cxn>
                <a:cxn ang="0">
                  <a:pos x="326" y="208"/>
                </a:cxn>
                <a:cxn ang="0">
                  <a:pos x="315" y="151"/>
                </a:cxn>
                <a:cxn ang="0">
                  <a:pos x="312" y="134"/>
                </a:cxn>
                <a:cxn ang="0">
                  <a:pos x="303" y="114"/>
                </a:cxn>
                <a:cxn ang="0">
                  <a:pos x="279" y="79"/>
                </a:cxn>
                <a:cxn ang="0">
                  <a:pos x="246" y="50"/>
                </a:cxn>
                <a:cxn ang="0">
                  <a:pos x="208" y="26"/>
                </a:cxn>
                <a:cxn ang="0">
                  <a:pos x="165" y="9"/>
                </a:cxn>
                <a:cxn ang="0">
                  <a:pos x="121" y="1"/>
                </a:cxn>
                <a:cxn ang="0">
                  <a:pos x="100" y="0"/>
                </a:cxn>
                <a:cxn ang="0">
                  <a:pos x="99" y="1"/>
                </a:cxn>
                <a:cxn ang="0">
                  <a:pos x="91" y="8"/>
                </a:cxn>
                <a:cxn ang="0">
                  <a:pos x="61" y="34"/>
                </a:cxn>
                <a:cxn ang="0">
                  <a:pos x="39" y="53"/>
                </a:cxn>
                <a:cxn ang="0">
                  <a:pos x="39" y="53"/>
                </a:cxn>
                <a:cxn ang="0">
                  <a:pos x="38" y="53"/>
                </a:cxn>
                <a:cxn ang="0">
                  <a:pos x="39" y="53"/>
                </a:cxn>
                <a:cxn ang="0">
                  <a:pos x="38" y="53"/>
                </a:cxn>
                <a:cxn ang="0">
                  <a:pos x="39" y="53"/>
                </a:cxn>
                <a:cxn ang="0">
                  <a:pos x="39" y="53"/>
                </a:cxn>
              </a:cxnLst>
              <a:rect l="0" t="0" r="r" b="b"/>
              <a:pathLst>
                <a:path w="326" h="460">
                  <a:moveTo>
                    <a:pt x="39" y="53"/>
                  </a:moveTo>
                  <a:lnTo>
                    <a:pt x="30" y="75"/>
                  </a:lnTo>
                  <a:lnTo>
                    <a:pt x="14" y="118"/>
                  </a:lnTo>
                  <a:lnTo>
                    <a:pt x="0" y="206"/>
                  </a:lnTo>
                  <a:lnTo>
                    <a:pt x="8" y="294"/>
                  </a:lnTo>
                  <a:lnTo>
                    <a:pt x="14" y="316"/>
                  </a:lnTo>
                  <a:lnTo>
                    <a:pt x="15" y="322"/>
                  </a:lnTo>
                  <a:lnTo>
                    <a:pt x="21" y="336"/>
                  </a:lnTo>
                  <a:lnTo>
                    <a:pt x="41" y="367"/>
                  </a:lnTo>
                  <a:lnTo>
                    <a:pt x="69" y="401"/>
                  </a:lnTo>
                  <a:lnTo>
                    <a:pt x="77" y="410"/>
                  </a:lnTo>
                  <a:lnTo>
                    <a:pt x="88" y="423"/>
                  </a:lnTo>
                  <a:lnTo>
                    <a:pt x="110" y="442"/>
                  </a:lnTo>
                  <a:lnTo>
                    <a:pt x="130" y="453"/>
                  </a:lnTo>
                  <a:lnTo>
                    <a:pt x="147" y="460"/>
                  </a:lnTo>
                  <a:lnTo>
                    <a:pt x="165" y="458"/>
                  </a:lnTo>
                  <a:lnTo>
                    <a:pt x="186" y="452"/>
                  </a:lnTo>
                  <a:lnTo>
                    <a:pt x="197" y="446"/>
                  </a:lnTo>
                  <a:lnTo>
                    <a:pt x="204" y="444"/>
                  </a:lnTo>
                  <a:lnTo>
                    <a:pt x="218" y="436"/>
                  </a:lnTo>
                  <a:lnTo>
                    <a:pt x="234" y="422"/>
                  </a:lnTo>
                  <a:lnTo>
                    <a:pt x="245" y="407"/>
                  </a:lnTo>
                  <a:lnTo>
                    <a:pt x="248" y="402"/>
                  </a:lnTo>
                  <a:lnTo>
                    <a:pt x="256" y="395"/>
                  </a:lnTo>
                  <a:lnTo>
                    <a:pt x="268" y="379"/>
                  </a:lnTo>
                  <a:lnTo>
                    <a:pt x="289" y="347"/>
                  </a:lnTo>
                  <a:lnTo>
                    <a:pt x="304" y="316"/>
                  </a:lnTo>
                  <a:lnTo>
                    <a:pt x="308" y="307"/>
                  </a:lnTo>
                  <a:lnTo>
                    <a:pt x="314" y="291"/>
                  </a:lnTo>
                  <a:lnTo>
                    <a:pt x="323" y="262"/>
                  </a:lnTo>
                  <a:lnTo>
                    <a:pt x="326" y="208"/>
                  </a:lnTo>
                  <a:lnTo>
                    <a:pt x="315" y="151"/>
                  </a:lnTo>
                  <a:lnTo>
                    <a:pt x="312" y="134"/>
                  </a:lnTo>
                  <a:lnTo>
                    <a:pt x="303" y="114"/>
                  </a:lnTo>
                  <a:lnTo>
                    <a:pt x="279" y="79"/>
                  </a:lnTo>
                  <a:lnTo>
                    <a:pt x="246" y="50"/>
                  </a:lnTo>
                  <a:lnTo>
                    <a:pt x="208" y="26"/>
                  </a:lnTo>
                  <a:lnTo>
                    <a:pt x="165" y="9"/>
                  </a:lnTo>
                  <a:lnTo>
                    <a:pt x="121" y="1"/>
                  </a:lnTo>
                  <a:lnTo>
                    <a:pt x="100" y="0"/>
                  </a:lnTo>
                  <a:lnTo>
                    <a:pt x="99" y="1"/>
                  </a:lnTo>
                  <a:lnTo>
                    <a:pt x="91" y="8"/>
                  </a:lnTo>
                  <a:lnTo>
                    <a:pt x="61" y="34"/>
                  </a:lnTo>
                  <a:lnTo>
                    <a:pt x="39" y="53"/>
                  </a:lnTo>
                  <a:lnTo>
                    <a:pt x="39" y="53"/>
                  </a:lnTo>
                  <a:lnTo>
                    <a:pt x="38" y="53"/>
                  </a:lnTo>
                  <a:lnTo>
                    <a:pt x="39" y="53"/>
                  </a:lnTo>
                  <a:lnTo>
                    <a:pt x="38" y="53"/>
                  </a:lnTo>
                  <a:lnTo>
                    <a:pt x="39" y="53"/>
                  </a:lnTo>
                  <a:lnTo>
                    <a:pt x="39" y="53"/>
                  </a:lnTo>
                  <a:close/>
                </a:path>
              </a:pathLst>
            </a:custGeom>
            <a:solidFill>
              <a:srgbClr val="006600"/>
            </a:solidFill>
            <a:ln w="19050" cmpd="sng">
              <a:noFill/>
              <a:round/>
              <a:headEnd/>
              <a:tailEnd/>
            </a:ln>
          </p:spPr>
          <p:txBody>
            <a:bodyPr/>
            <a:lstStyle/>
            <a:p>
              <a:endParaRPr lang="en-US"/>
            </a:p>
          </p:txBody>
        </p:sp>
        <p:sp>
          <p:nvSpPr>
            <p:cNvPr id="1680" name="Freeform 987"/>
            <p:cNvSpPr>
              <a:spLocks/>
            </p:cNvSpPr>
            <p:nvPr/>
          </p:nvSpPr>
          <p:spPr bwMode="auto">
            <a:xfrm>
              <a:off x="4421" y="523"/>
              <a:ext cx="326" cy="460"/>
            </a:xfrm>
            <a:custGeom>
              <a:avLst/>
              <a:gdLst/>
              <a:ahLst/>
              <a:cxnLst>
                <a:cxn ang="0">
                  <a:pos x="39" y="53"/>
                </a:cxn>
                <a:cxn ang="0">
                  <a:pos x="30" y="75"/>
                </a:cxn>
                <a:cxn ang="0">
                  <a:pos x="14" y="118"/>
                </a:cxn>
                <a:cxn ang="0">
                  <a:pos x="0" y="206"/>
                </a:cxn>
                <a:cxn ang="0">
                  <a:pos x="8" y="294"/>
                </a:cxn>
                <a:cxn ang="0">
                  <a:pos x="14" y="316"/>
                </a:cxn>
                <a:cxn ang="0">
                  <a:pos x="15" y="322"/>
                </a:cxn>
                <a:cxn ang="0">
                  <a:pos x="21" y="336"/>
                </a:cxn>
                <a:cxn ang="0">
                  <a:pos x="41" y="367"/>
                </a:cxn>
                <a:cxn ang="0">
                  <a:pos x="69" y="401"/>
                </a:cxn>
                <a:cxn ang="0">
                  <a:pos x="77" y="410"/>
                </a:cxn>
                <a:cxn ang="0">
                  <a:pos x="88" y="423"/>
                </a:cxn>
                <a:cxn ang="0">
                  <a:pos x="110" y="442"/>
                </a:cxn>
                <a:cxn ang="0">
                  <a:pos x="130" y="453"/>
                </a:cxn>
                <a:cxn ang="0">
                  <a:pos x="147" y="460"/>
                </a:cxn>
                <a:cxn ang="0">
                  <a:pos x="165" y="458"/>
                </a:cxn>
                <a:cxn ang="0">
                  <a:pos x="186" y="452"/>
                </a:cxn>
                <a:cxn ang="0">
                  <a:pos x="197" y="446"/>
                </a:cxn>
                <a:cxn ang="0">
                  <a:pos x="204" y="444"/>
                </a:cxn>
                <a:cxn ang="0">
                  <a:pos x="218" y="436"/>
                </a:cxn>
                <a:cxn ang="0">
                  <a:pos x="234" y="422"/>
                </a:cxn>
                <a:cxn ang="0">
                  <a:pos x="245" y="407"/>
                </a:cxn>
                <a:cxn ang="0">
                  <a:pos x="248" y="402"/>
                </a:cxn>
                <a:cxn ang="0">
                  <a:pos x="256" y="395"/>
                </a:cxn>
                <a:cxn ang="0">
                  <a:pos x="268" y="379"/>
                </a:cxn>
                <a:cxn ang="0">
                  <a:pos x="289" y="347"/>
                </a:cxn>
                <a:cxn ang="0">
                  <a:pos x="304" y="316"/>
                </a:cxn>
                <a:cxn ang="0">
                  <a:pos x="308" y="307"/>
                </a:cxn>
                <a:cxn ang="0">
                  <a:pos x="314" y="291"/>
                </a:cxn>
                <a:cxn ang="0">
                  <a:pos x="323" y="262"/>
                </a:cxn>
                <a:cxn ang="0">
                  <a:pos x="326" y="208"/>
                </a:cxn>
                <a:cxn ang="0">
                  <a:pos x="315" y="151"/>
                </a:cxn>
                <a:cxn ang="0">
                  <a:pos x="312" y="134"/>
                </a:cxn>
                <a:cxn ang="0">
                  <a:pos x="303" y="114"/>
                </a:cxn>
                <a:cxn ang="0">
                  <a:pos x="279" y="79"/>
                </a:cxn>
                <a:cxn ang="0">
                  <a:pos x="246" y="50"/>
                </a:cxn>
                <a:cxn ang="0">
                  <a:pos x="208" y="26"/>
                </a:cxn>
                <a:cxn ang="0">
                  <a:pos x="165" y="9"/>
                </a:cxn>
                <a:cxn ang="0">
                  <a:pos x="121" y="1"/>
                </a:cxn>
                <a:cxn ang="0">
                  <a:pos x="100" y="0"/>
                </a:cxn>
                <a:cxn ang="0">
                  <a:pos x="99" y="1"/>
                </a:cxn>
                <a:cxn ang="0">
                  <a:pos x="91" y="8"/>
                </a:cxn>
                <a:cxn ang="0">
                  <a:pos x="61" y="34"/>
                </a:cxn>
                <a:cxn ang="0">
                  <a:pos x="39" y="53"/>
                </a:cxn>
                <a:cxn ang="0">
                  <a:pos x="39" y="53"/>
                </a:cxn>
                <a:cxn ang="0">
                  <a:pos x="38" y="53"/>
                </a:cxn>
                <a:cxn ang="0">
                  <a:pos x="39" y="53"/>
                </a:cxn>
                <a:cxn ang="0">
                  <a:pos x="38" y="53"/>
                </a:cxn>
                <a:cxn ang="0">
                  <a:pos x="39" y="53"/>
                </a:cxn>
              </a:cxnLst>
              <a:rect l="0" t="0" r="r" b="b"/>
              <a:pathLst>
                <a:path w="326" h="460">
                  <a:moveTo>
                    <a:pt x="39" y="53"/>
                  </a:moveTo>
                  <a:lnTo>
                    <a:pt x="30" y="75"/>
                  </a:lnTo>
                  <a:lnTo>
                    <a:pt x="14" y="118"/>
                  </a:lnTo>
                  <a:lnTo>
                    <a:pt x="0" y="206"/>
                  </a:lnTo>
                  <a:lnTo>
                    <a:pt x="8" y="294"/>
                  </a:lnTo>
                  <a:lnTo>
                    <a:pt x="14" y="316"/>
                  </a:lnTo>
                  <a:lnTo>
                    <a:pt x="15" y="322"/>
                  </a:lnTo>
                  <a:lnTo>
                    <a:pt x="21" y="336"/>
                  </a:lnTo>
                  <a:lnTo>
                    <a:pt x="41" y="367"/>
                  </a:lnTo>
                  <a:lnTo>
                    <a:pt x="69" y="401"/>
                  </a:lnTo>
                  <a:lnTo>
                    <a:pt x="77" y="410"/>
                  </a:lnTo>
                  <a:lnTo>
                    <a:pt x="88" y="423"/>
                  </a:lnTo>
                  <a:lnTo>
                    <a:pt x="110" y="442"/>
                  </a:lnTo>
                  <a:lnTo>
                    <a:pt x="130" y="453"/>
                  </a:lnTo>
                  <a:lnTo>
                    <a:pt x="147" y="460"/>
                  </a:lnTo>
                  <a:lnTo>
                    <a:pt x="165" y="458"/>
                  </a:lnTo>
                  <a:lnTo>
                    <a:pt x="186" y="452"/>
                  </a:lnTo>
                  <a:lnTo>
                    <a:pt x="197" y="446"/>
                  </a:lnTo>
                  <a:lnTo>
                    <a:pt x="204" y="444"/>
                  </a:lnTo>
                  <a:lnTo>
                    <a:pt x="218" y="436"/>
                  </a:lnTo>
                  <a:lnTo>
                    <a:pt x="234" y="422"/>
                  </a:lnTo>
                  <a:lnTo>
                    <a:pt x="245" y="407"/>
                  </a:lnTo>
                  <a:lnTo>
                    <a:pt x="248" y="402"/>
                  </a:lnTo>
                  <a:lnTo>
                    <a:pt x="256" y="395"/>
                  </a:lnTo>
                  <a:lnTo>
                    <a:pt x="268" y="379"/>
                  </a:lnTo>
                  <a:lnTo>
                    <a:pt x="289" y="347"/>
                  </a:lnTo>
                  <a:lnTo>
                    <a:pt x="304" y="316"/>
                  </a:lnTo>
                  <a:lnTo>
                    <a:pt x="308" y="307"/>
                  </a:lnTo>
                  <a:lnTo>
                    <a:pt x="314" y="291"/>
                  </a:lnTo>
                  <a:lnTo>
                    <a:pt x="323" y="262"/>
                  </a:lnTo>
                  <a:lnTo>
                    <a:pt x="326" y="208"/>
                  </a:lnTo>
                  <a:lnTo>
                    <a:pt x="315" y="151"/>
                  </a:lnTo>
                  <a:lnTo>
                    <a:pt x="312" y="134"/>
                  </a:lnTo>
                  <a:lnTo>
                    <a:pt x="303" y="114"/>
                  </a:lnTo>
                  <a:lnTo>
                    <a:pt x="279" y="79"/>
                  </a:lnTo>
                  <a:lnTo>
                    <a:pt x="246" y="50"/>
                  </a:lnTo>
                  <a:lnTo>
                    <a:pt x="208" y="26"/>
                  </a:lnTo>
                  <a:lnTo>
                    <a:pt x="165" y="9"/>
                  </a:lnTo>
                  <a:lnTo>
                    <a:pt x="121" y="1"/>
                  </a:lnTo>
                  <a:lnTo>
                    <a:pt x="100" y="0"/>
                  </a:lnTo>
                  <a:lnTo>
                    <a:pt x="99" y="1"/>
                  </a:lnTo>
                  <a:lnTo>
                    <a:pt x="91" y="8"/>
                  </a:lnTo>
                  <a:lnTo>
                    <a:pt x="61" y="34"/>
                  </a:lnTo>
                  <a:lnTo>
                    <a:pt x="39" y="53"/>
                  </a:lnTo>
                  <a:lnTo>
                    <a:pt x="39" y="53"/>
                  </a:lnTo>
                  <a:lnTo>
                    <a:pt x="38" y="53"/>
                  </a:lnTo>
                  <a:lnTo>
                    <a:pt x="39" y="53"/>
                  </a:lnTo>
                  <a:lnTo>
                    <a:pt x="38" y="53"/>
                  </a:lnTo>
                  <a:lnTo>
                    <a:pt x="39" y="53"/>
                  </a:lnTo>
                </a:path>
              </a:pathLst>
            </a:custGeom>
            <a:solidFill>
              <a:srgbClr val="006600"/>
            </a:solidFill>
            <a:ln w="19050" cmpd="sng">
              <a:noFill/>
              <a:prstDash val="solid"/>
              <a:round/>
              <a:headEnd/>
              <a:tailEnd/>
            </a:ln>
          </p:spPr>
          <p:txBody>
            <a:bodyPr/>
            <a:lstStyle/>
            <a:p>
              <a:endParaRPr lang="en-US"/>
            </a:p>
          </p:txBody>
        </p:sp>
        <p:sp>
          <p:nvSpPr>
            <p:cNvPr id="1681" name="Freeform 988"/>
            <p:cNvSpPr>
              <a:spLocks/>
            </p:cNvSpPr>
            <p:nvPr/>
          </p:nvSpPr>
          <p:spPr bwMode="auto">
            <a:xfrm>
              <a:off x="4501" y="470"/>
              <a:ext cx="354" cy="502"/>
            </a:xfrm>
            <a:custGeom>
              <a:avLst/>
              <a:gdLst/>
              <a:ahLst/>
              <a:cxnLst>
                <a:cxn ang="0">
                  <a:pos x="188" y="487"/>
                </a:cxn>
                <a:cxn ang="0">
                  <a:pos x="189" y="456"/>
                </a:cxn>
                <a:cxn ang="0">
                  <a:pos x="195" y="428"/>
                </a:cxn>
                <a:cxn ang="0">
                  <a:pos x="200" y="411"/>
                </a:cxn>
                <a:cxn ang="0">
                  <a:pos x="221" y="375"/>
                </a:cxn>
                <a:cxn ang="0">
                  <a:pos x="228" y="355"/>
                </a:cxn>
                <a:cxn ang="0">
                  <a:pos x="233" y="341"/>
                </a:cxn>
                <a:cxn ang="0">
                  <a:pos x="235" y="327"/>
                </a:cxn>
                <a:cxn ang="0">
                  <a:pos x="235" y="314"/>
                </a:cxn>
                <a:cxn ang="0">
                  <a:pos x="232" y="283"/>
                </a:cxn>
                <a:cxn ang="0">
                  <a:pos x="232" y="277"/>
                </a:cxn>
                <a:cxn ang="0">
                  <a:pos x="234" y="255"/>
                </a:cxn>
                <a:cxn ang="0">
                  <a:pos x="235" y="238"/>
                </a:cxn>
                <a:cxn ang="0">
                  <a:pos x="232" y="220"/>
                </a:cxn>
                <a:cxn ang="0">
                  <a:pos x="215" y="170"/>
                </a:cxn>
                <a:cxn ang="0">
                  <a:pos x="210" y="160"/>
                </a:cxn>
                <a:cxn ang="0">
                  <a:pos x="201" y="156"/>
                </a:cxn>
                <a:cxn ang="0">
                  <a:pos x="157" y="148"/>
                </a:cxn>
                <a:cxn ang="0">
                  <a:pos x="135" y="143"/>
                </a:cxn>
                <a:cxn ang="0">
                  <a:pos x="143" y="153"/>
                </a:cxn>
                <a:cxn ang="0">
                  <a:pos x="152" y="157"/>
                </a:cxn>
                <a:cxn ang="0">
                  <a:pos x="162" y="160"/>
                </a:cxn>
                <a:cxn ang="0">
                  <a:pos x="119" y="150"/>
                </a:cxn>
                <a:cxn ang="0">
                  <a:pos x="51" y="100"/>
                </a:cxn>
                <a:cxn ang="0">
                  <a:pos x="19" y="65"/>
                </a:cxn>
                <a:cxn ang="0">
                  <a:pos x="0" y="40"/>
                </a:cxn>
                <a:cxn ang="0">
                  <a:pos x="6" y="33"/>
                </a:cxn>
                <a:cxn ang="0">
                  <a:pos x="24" y="12"/>
                </a:cxn>
                <a:cxn ang="0">
                  <a:pos x="41" y="0"/>
                </a:cxn>
                <a:cxn ang="0">
                  <a:pos x="52" y="3"/>
                </a:cxn>
                <a:cxn ang="0">
                  <a:pos x="106" y="4"/>
                </a:cxn>
                <a:cxn ang="0">
                  <a:pos x="139" y="11"/>
                </a:cxn>
                <a:cxn ang="0">
                  <a:pos x="213" y="45"/>
                </a:cxn>
                <a:cxn ang="0">
                  <a:pos x="260" y="99"/>
                </a:cxn>
                <a:cxn ang="0">
                  <a:pos x="271" y="114"/>
                </a:cxn>
                <a:cxn ang="0">
                  <a:pos x="286" y="140"/>
                </a:cxn>
                <a:cxn ang="0">
                  <a:pos x="290" y="151"/>
                </a:cxn>
                <a:cxn ang="0">
                  <a:pos x="300" y="172"/>
                </a:cxn>
                <a:cxn ang="0">
                  <a:pos x="308" y="188"/>
                </a:cxn>
                <a:cxn ang="0">
                  <a:pos x="316" y="214"/>
                </a:cxn>
                <a:cxn ang="0">
                  <a:pos x="339" y="277"/>
                </a:cxn>
                <a:cxn ang="0">
                  <a:pos x="345" y="298"/>
                </a:cxn>
                <a:cxn ang="0">
                  <a:pos x="353" y="320"/>
                </a:cxn>
                <a:cxn ang="0">
                  <a:pos x="354" y="342"/>
                </a:cxn>
                <a:cxn ang="0">
                  <a:pos x="349" y="362"/>
                </a:cxn>
                <a:cxn ang="0">
                  <a:pos x="330" y="406"/>
                </a:cxn>
                <a:cxn ang="0">
                  <a:pos x="316" y="417"/>
                </a:cxn>
                <a:cxn ang="0">
                  <a:pos x="314" y="421"/>
                </a:cxn>
                <a:cxn ang="0">
                  <a:pos x="311" y="426"/>
                </a:cxn>
                <a:cxn ang="0">
                  <a:pos x="301" y="432"/>
                </a:cxn>
                <a:cxn ang="0">
                  <a:pos x="265" y="466"/>
                </a:cxn>
                <a:cxn ang="0">
                  <a:pos x="199" y="502"/>
                </a:cxn>
                <a:cxn ang="0">
                  <a:pos x="191" y="497"/>
                </a:cxn>
                <a:cxn ang="0">
                  <a:pos x="188" y="492"/>
                </a:cxn>
                <a:cxn ang="0">
                  <a:pos x="188" y="492"/>
                </a:cxn>
                <a:cxn ang="0">
                  <a:pos x="188" y="492"/>
                </a:cxn>
              </a:cxnLst>
              <a:rect l="0" t="0" r="r" b="b"/>
              <a:pathLst>
                <a:path w="354" h="502">
                  <a:moveTo>
                    <a:pt x="188" y="492"/>
                  </a:moveTo>
                  <a:lnTo>
                    <a:pt x="188" y="487"/>
                  </a:lnTo>
                  <a:lnTo>
                    <a:pt x="188" y="477"/>
                  </a:lnTo>
                  <a:lnTo>
                    <a:pt x="189" y="456"/>
                  </a:lnTo>
                  <a:lnTo>
                    <a:pt x="193" y="434"/>
                  </a:lnTo>
                  <a:lnTo>
                    <a:pt x="195" y="428"/>
                  </a:lnTo>
                  <a:lnTo>
                    <a:pt x="196" y="423"/>
                  </a:lnTo>
                  <a:lnTo>
                    <a:pt x="200" y="411"/>
                  </a:lnTo>
                  <a:lnTo>
                    <a:pt x="207" y="398"/>
                  </a:lnTo>
                  <a:lnTo>
                    <a:pt x="221" y="375"/>
                  </a:lnTo>
                  <a:lnTo>
                    <a:pt x="228" y="358"/>
                  </a:lnTo>
                  <a:lnTo>
                    <a:pt x="228" y="355"/>
                  </a:lnTo>
                  <a:lnTo>
                    <a:pt x="231" y="350"/>
                  </a:lnTo>
                  <a:lnTo>
                    <a:pt x="233" y="341"/>
                  </a:lnTo>
                  <a:lnTo>
                    <a:pt x="234" y="331"/>
                  </a:lnTo>
                  <a:lnTo>
                    <a:pt x="235" y="327"/>
                  </a:lnTo>
                  <a:lnTo>
                    <a:pt x="235" y="322"/>
                  </a:lnTo>
                  <a:lnTo>
                    <a:pt x="235" y="314"/>
                  </a:lnTo>
                  <a:lnTo>
                    <a:pt x="234" y="299"/>
                  </a:lnTo>
                  <a:lnTo>
                    <a:pt x="232" y="283"/>
                  </a:lnTo>
                  <a:lnTo>
                    <a:pt x="232" y="278"/>
                  </a:lnTo>
                  <a:lnTo>
                    <a:pt x="232" y="277"/>
                  </a:lnTo>
                  <a:lnTo>
                    <a:pt x="232" y="271"/>
                  </a:lnTo>
                  <a:lnTo>
                    <a:pt x="234" y="255"/>
                  </a:lnTo>
                  <a:lnTo>
                    <a:pt x="235" y="242"/>
                  </a:lnTo>
                  <a:lnTo>
                    <a:pt x="235" y="238"/>
                  </a:lnTo>
                  <a:lnTo>
                    <a:pt x="234" y="232"/>
                  </a:lnTo>
                  <a:lnTo>
                    <a:pt x="232" y="220"/>
                  </a:lnTo>
                  <a:lnTo>
                    <a:pt x="224" y="195"/>
                  </a:lnTo>
                  <a:lnTo>
                    <a:pt x="215" y="170"/>
                  </a:lnTo>
                  <a:lnTo>
                    <a:pt x="212" y="162"/>
                  </a:lnTo>
                  <a:lnTo>
                    <a:pt x="210" y="160"/>
                  </a:lnTo>
                  <a:lnTo>
                    <a:pt x="206" y="159"/>
                  </a:lnTo>
                  <a:lnTo>
                    <a:pt x="201" y="156"/>
                  </a:lnTo>
                  <a:lnTo>
                    <a:pt x="189" y="154"/>
                  </a:lnTo>
                  <a:lnTo>
                    <a:pt x="157" y="148"/>
                  </a:lnTo>
                  <a:lnTo>
                    <a:pt x="135" y="139"/>
                  </a:lnTo>
                  <a:lnTo>
                    <a:pt x="135" y="143"/>
                  </a:lnTo>
                  <a:lnTo>
                    <a:pt x="138" y="148"/>
                  </a:lnTo>
                  <a:lnTo>
                    <a:pt x="143" y="153"/>
                  </a:lnTo>
                  <a:lnTo>
                    <a:pt x="148" y="155"/>
                  </a:lnTo>
                  <a:lnTo>
                    <a:pt x="152" y="157"/>
                  </a:lnTo>
                  <a:lnTo>
                    <a:pt x="159" y="160"/>
                  </a:lnTo>
                  <a:lnTo>
                    <a:pt x="162" y="160"/>
                  </a:lnTo>
                  <a:lnTo>
                    <a:pt x="146" y="159"/>
                  </a:lnTo>
                  <a:lnTo>
                    <a:pt x="119" y="150"/>
                  </a:lnTo>
                  <a:lnTo>
                    <a:pt x="94" y="137"/>
                  </a:lnTo>
                  <a:lnTo>
                    <a:pt x="51" y="100"/>
                  </a:lnTo>
                  <a:lnTo>
                    <a:pt x="23" y="68"/>
                  </a:lnTo>
                  <a:lnTo>
                    <a:pt x="19" y="65"/>
                  </a:lnTo>
                  <a:lnTo>
                    <a:pt x="8" y="51"/>
                  </a:lnTo>
                  <a:lnTo>
                    <a:pt x="0" y="40"/>
                  </a:lnTo>
                  <a:lnTo>
                    <a:pt x="0" y="39"/>
                  </a:lnTo>
                  <a:lnTo>
                    <a:pt x="6" y="33"/>
                  </a:lnTo>
                  <a:lnTo>
                    <a:pt x="14" y="23"/>
                  </a:lnTo>
                  <a:lnTo>
                    <a:pt x="24" y="12"/>
                  </a:lnTo>
                  <a:lnTo>
                    <a:pt x="35" y="4"/>
                  </a:lnTo>
                  <a:lnTo>
                    <a:pt x="41" y="0"/>
                  </a:lnTo>
                  <a:lnTo>
                    <a:pt x="46" y="1"/>
                  </a:lnTo>
                  <a:lnTo>
                    <a:pt x="52" y="3"/>
                  </a:lnTo>
                  <a:lnTo>
                    <a:pt x="69" y="3"/>
                  </a:lnTo>
                  <a:lnTo>
                    <a:pt x="106" y="4"/>
                  </a:lnTo>
                  <a:lnTo>
                    <a:pt x="118" y="4"/>
                  </a:lnTo>
                  <a:lnTo>
                    <a:pt x="139" y="11"/>
                  </a:lnTo>
                  <a:lnTo>
                    <a:pt x="171" y="22"/>
                  </a:lnTo>
                  <a:lnTo>
                    <a:pt x="213" y="45"/>
                  </a:lnTo>
                  <a:lnTo>
                    <a:pt x="248" y="84"/>
                  </a:lnTo>
                  <a:lnTo>
                    <a:pt x="260" y="99"/>
                  </a:lnTo>
                  <a:lnTo>
                    <a:pt x="264" y="105"/>
                  </a:lnTo>
                  <a:lnTo>
                    <a:pt x="271" y="114"/>
                  </a:lnTo>
                  <a:lnTo>
                    <a:pt x="278" y="122"/>
                  </a:lnTo>
                  <a:lnTo>
                    <a:pt x="286" y="140"/>
                  </a:lnTo>
                  <a:lnTo>
                    <a:pt x="289" y="148"/>
                  </a:lnTo>
                  <a:lnTo>
                    <a:pt x="290" y="151"/>
                  </a:lnTo>
                  <a:lnTo>
                    <a:pt x="293" y="157"/>
                  </a:lnTo>
                  <a:lnTo>
                    <a:pt x="300" y="172"/>
                  </a:lnTo>
                  <a:lnTo>
                    <a:pt x="306" y="186"/>
                  </a:lnTo>
                  <a:lnTo>
                    <a:pt x="308" y="188"/>
                  </a:lnTo>
                  <a:lnTo>
                    <a:pt x="310" y="199"/>
                  </a:lnTo>
                  <a:lnTo>
                    <a:pt x="316" y="214"/>
                  </a:lnTo>
                  <a:lnTo>
                    <a:pt x="327" y="237"/>
                  </a:lnTo>
                  <a:lnTo>
                    <a:pt x="339" y="277"/>
                  </a:lnTo>
                  <a:lnTo>
                    <a:pt x="344" y="292"/>
                  </a:lnTo>
                  <a:lnTo>
                    <a:pt x="345" y="298"/>
                  </a:lnTo>
                  <a:lnTo>
                    <a:pt x="348" y="306"/>
                  </a:lnTo>
                  <a:lnTo>
                    <a:pt x="353" y="320"/>
                  </a:lnTo>
                  <a:lnTo>
                    <a:pt x="354" y="337"/>
                  </a:lnTo>
                  <a:lnTo>
                    <a:pt x="354" y="342"/>
                  </a:lnTo>
                  <a:lnTo>
                    <a:pt x="353" y="348"/>
                  </a:lnTo>
                  <a:lnTo>
                    <a:pt x="349" y="362"/>
                  </a:lnTo>
                  <a:lnTo>
                    <a:pt x="338" y="393"/>
                  </a:lnTo>
                  <a:lnTo>
                    <a:pt x="330" y="406"/>
                  </a:lnTo>
                  <a:lnTo>
                    <a:pt x="320" y="415"/>
                  </a:lnTo>
                  <a:lnTo>
                    <a:pt x="316" y="417"/>
                  </a:lnTo>
                  <a:lnTo>
                    <a:pt x="314" y="419"/>
                  </a:lnTo>
                  <a:lnTo>
                    <a:pt x="314" y="421"/>
                  </a:lnTo>
                  <a:lnTo>
                    <a:pt x="312" y="425"/>
                  </a:lnTo>
                  <a:lnTo>
                    <a:pt x="311" y="426"/>
                  </a:lnTo>
                  <a:lnTo>
                    <a:pt x="311" y="426"/>
                  </a:lnTo>
                  <a:lnTo>
                    <a:pt x="301" y="432"/>
                  </a:lnTo>
                  <a:lnTo>
                    <a:pt x="283" y="448"/>
                  </a:lnTo>
                  <a:lnTo>
                    <a:pt x="265" y="466"/>
                  </a:lnTo>
                  <a:lnTo>
                    <a:pt x="229" y="498"/>
                  </a:lnTo>
                  <a:lnTo>
                    <a:pt x="199" y="502"/>
                  </a:lnTo>
                  <a:lnTo>
                    <a:pt x="196" y="500"/>
                  </a:lnTo>
                  <a:lnTo>
                    <a:pt x="191" y="497"/>
                  </a:lnTo>
                  <a:lnTo>
                    <a:pt x="188" y="493"/>
                  </a:lnTo>
                  <a:lnTo>
                    <a:pt x="188" y="492"/>
                  </a:lnTo>
                  <a:lnTo>
                    <a:pt x="187" y="492"/>
                  </a:lnTo>
                  <a:lnTo>
                    <a:pt x="188" y="492"/>
                  </a:lnTo>
                  <a:lnTo>
                    <a:pt x="187" y="492"/>
                  </a:lnTo>
                  <a:lnTo>
                    <a:pt x="188" y="492"/>
                  </a:lnTo>
                  <a:lnTo>
                    <a:pt x="188" y="492"/>
                  </a:lnTo>
                  <a:close/>
                </a:path>
              </a:pathLst>
            </a:custGeom>
            <a:solidFill>
              <a:srgbClr val="006600"/>
            </a:solidFill>
            <a:ln w="19050" cmpd="sng">
              <a:noFill/>
              <a:round/>
              <a:headEnd/>
              <a:tailEnd/>
            </a:ln>
          </p:spPr>
          <p:txBody>
            <a:bodyPr/>
            <a:lstStyle/>
            <a:p>
              <a:endParaRPr lang="en-US"/>
            </a:p>
          </p:txBody>
        </p:sp>
        <p:sp>
          <p:nvSpPr>
            <p:cNvPr id="1682" name="Freeform 989"/>
            <p:cNvSpPr>
              <a:spLocks/>
            </p:cNvSpPr>
            <p:nvPr/>
          </p:nvSpPr>
          <p:spPr bwMode="auto">
            <a:xfrm>
              <a:off x="4501" y="470"/>
              <a:ext cx="354" cy="502"/>
            </a:xfrm>
            <a:custGeom>
              <a:avLst/>
              <a:gdLst/>
              <a:ahLst/>
              <a:cxnLst>
                <a:cxn ang="0">
                  <a:pos x="188" y="487"/>
                </a:cxn>
                <a:cxn ang="0">
                  <a:pos x="189" y="456"/>
                </a:cxn>
                <a:cxn ang="0">
                  <a:pos x="195" y="428"/>
                </a:cxn>
                <a:cxn ang="0">
                  <a:pos x="200" y="411"/>
                </a:cxn>
                <a:cxn ang="0">
                  <a:pos x="221" y="375"/>
                </a:cxn>
                <a:cxn ang="0">
                  <a:pos x="228" y="355"/>
                </a:cxn>
                <a:cxn ang="0">
                  <a:pos x="233" y="341"/>
                </a:cxn>
                <a:cxn ang="0">
                  <a:pos x="235" y="327"/>
                </a:cxn>
                <a:cxn ang="0">
                  <a:pos x="235" y="314"/>
                </a:cxn>
                <a:cxn ang="0">
                  <a:pos x="232" y="283"/>
                </a:cxn>
                <a:cxn ang="0">
                  <a:pos x="232" y="277"/>
                </a:cxn>
                <a:cxn ang="0">
                  <a:pos x="234" y="255"/>
                </a:cxn>
                <a:cxn ang="0">
                  <a:pos x="235" y="238"/>
                </a:cxn>
                <a:cxn ang="0">
                  <a:pos x="232" y="220"/>
                </a:cxn>
                <a:cxn ang="0">
                  <a:pos x="215" y="170"/>
                </a:cxn>
                <a:cxn ang="0">
                  <a:pos x="210" y="160"/>
                </a:cxn>
                <a:cxn ang="0">
                  <a:pos x="201" y="156"/>
                </a:cxn>
                <a:cxn ang="0">
                  <a:pos x="157" y="148"/>
                </a:cxn>
                <a:cxn ang="0">
                  <a:pos x="135" y="143"/>
                </a:cxn>
                <a:cxn ang="0">
                  <a:pos x="143" y="153"/>
                </a:cxn>
                <a:cxn ang="0">
                  <a:pos x="152" y="157"/>
                </a:cxn>
                <a:cxn ang="0">
                  <a:pos x="162" y="160"/>
                </a:cxn>
                <a:cxn ang="0">
                  <a:pos x="119" y="150"/>
                </a:cxn>
                <a:cxn ang="0">
                  <a:pos x="51" y="100"/>
                </a:cxn>
                <a:cxn ang="0">
                  <a:pos x="19" y="65"/>
                </a:cxn>
                <a:cxn ang="0">
                  <a:pos x="0" y="40"/>
                </a:cxn>
                <a:cxn ang="0">
                  <a:pos x="6" y="33"/>
                </a:cxn>
                <a:cxn ang="0">
                  <a:pos x="24" y="12"/>
                </a:cxn>
                <a:cxn ang="0">
                  <a:pos x="41" y="0"/>
                </a:cxn>
                <a:cxn ang="0">
                  <a:pos x="52" y="3"/>
                </a:cxn>
                <a:cxn ang="0">
                  <a:pos x="106" y="4"/>
                </a:cxn>
                <a:cxn ang="0">
                  <a:pos x="139" y="11"/>
                </a:cxn>
                <a:cxn ang="0">
                  <a:pos x="213" y="45"/>
                </a:cxn>
                <a:cxn ang="0">
                  <a:pos x="260" y="99"/>
                </a:cxn>
                <a:cxn ang="0">
                  <a:pos x="271" y="114"/>
                </a:cxn>
                <a:cxn ang="0">
                  <a:pos x="286" y="140"/>
                </a:cxn>
                <a:cxn ang="0">
                  <a:pos x="290" y="151"/>
                </a:cxn>
                <a:cxn ang="0">
                  <a:pos x="300" y="172"/>
                </a:cxn>
                <a:cxn ang="0">
                  <a:pos x="308" y="188"/>
                </a:cxn>
                <a:cxn ang="0">
                  <a:pos x="316" y="214"/>
                </a:cxn>
                <a:cxn ang="0">
                  <a:pos x="339" y="277"/>
                </a:cxn>
                <a:cxn ang="0">
                  <a:pos x="345" y="298"/>
                </a:cxn>
                <a:cxn ang="0">
                  <a:pos x="353" y="320"/>
                </a:cxn>
                <a:cxn ang="0">
                  <a:pos x="354" y="342"/>
                </a:cxn>
                <a:cxn ang="0">
                  <a:pos x="349" y="362"/>
                </a:cxn>
                <a:cxn ang="0">
                  <a:pos x="330" y="406"/>
                </a:cxn>
                <a:cxn ang="0">
                  <a:pos x="316" y="417"/>
                </a:cxn>
                <a:cxn ang="0">
                  <a:pos x="314" y="421"/>
                </a:cxn>
                <a:cxn ang="0">
                  <a:pos x="311" y="426"/>
                </a:cxn>
                <a:cxn ang="0">
                  <a:pos x="301" y="432"/>
                </a:cxn>
                <a:cxn ang="0">
                  <a:pos x="265" y="466"/>
                </a:cxn>
                <a:cxn ang="0">
                  <a:pos x="199" y="502"/>
                </a:cxn>
                <a:cxn ang="0">
                  <a:pos x="191" y="497"/>
                </a:cxn>
                <a:cxn ang="0">
                  <a:pos x="188" y="492"/>
                </a:cxn>
                <a:cxn ang="0">
                  <a:pos x="188" y="492"/>
                </a:cxn>
                <a:cxn ang="0">
                  <a:pos x="188" y="492"/>
                </a:cxn>
              </a:cxnLst>
              <a:rect l="0" t="0" r="r" b="b"/>
              <a:pathLst>
                <a:path w="354" h="502">
                  <a:moveTo>
                    <a:pt x="188" y="492"/>
                  </a:moveTo>
                  <a:lnTo>
                    <a:pt x="188" y="487"/>
                  </a:lnTo>
                  <a:lnTo>
                    <a:pt x="188" y="477"/>
                  </a:lnTo>
                  <a:lnTo>
                    <a:pt x="189" y="456"/>
                  </a:lnTo>
                  <a:lnTo>
                    <a:pt x="193" y="434"/>
                  </a:lnTo>
                  <a:lnTo>
                    <a:pt x="195" y="428"/>
                  </a:lnTo>
                  <a:lnTo>
                    <a:pt x="196" y="423"/>
                  </a:lnTo>
                  <a:lnTo>
                    <a:pt x="200" y="411"/>
                  </a:lnTo>
                  <a:lnTo>
                    <a:pt x="207" y="398"/>
                  </a:lnTo>
                  <a:lnTo>
                    <a:pt x="221" y="375"/>
                  </a:lnTo>
                  <a:lnTo>
                    <a:pt x="228" y="358"/>
                  </a:lnTo>
                  <a:lnTo>
                    <a:pt x="228" y="355"/>
                  </a:lnTo>
                  <a:lnTo>
                    <a:pt x="231" y="350"/>
                  </a:lnTo>
                  <a:lnTo>
                    <a:pt x="233" y="341"/>
                  </a:lnTo>
                  <a:lnTo>
                    <a:pt x="234" y="331"/>
                  </a:lnTo>
                  <a:lnTo>
                    <a:pt x="235" y="327"/>
                  </a:lnTo>
                  <a:lnTo>
                    <a:pt x="235" y="322"/>
                  </a:lnTo>
                  <a:lnTo>
                    <a:pt x="235" y="314"/>
                  </a:lnTo>
                  <a:lnTo>
                    <a:pt x="234" y="299"/>
                  </a:lnTo>
                  <a:lnTo>
                    <a:pt x="232" y="283"/>
                  </a:lnTo>
                  <a:lnTo>
                    <a:pt x="232" y="278"/>
                  </a:lnTo>
                  <a:lnTo>
                    <a:pt x="232" y="277"/>
                  </a:lnTo>
                  <a:lnTo>
                    <a:pt x="232" y="271"/>
                  </a:lnTo>
                  <a:lnTo>
                    <a:pt x="234" y="255"/>
                  </a:lnTo>
                  <a:lnTo>
                    <a:pt x="235" y="242"/>
                  </a:lnTo>
                  <a:lnTo>
                    <a:pt x="235" y="238"/>
                  </a:lnTo>
                  <a:lnTo>
                    <a:pt x="234" y="232"/>
                  </a:lnTo>
                  <a:lnTo>
                    <a:pt x="232" y="220"/>
                  </a:lnTo>
                  <a:lnTo>
                    <a:pt x="224" y="195"/>
                  </a:lnTo>
                  <a:lnTo>
                    <a:pt x="215" y="170"/>
                  </a:lnTo>
                  <a:lnTo>
                    <a:pt x="212" y="162"/>
                  </a:lnTo>
                  <a:lnTo>
                    <a:pt x="210" y="160"/>
                  </a:lnTo>
                  <a:lnTo>
                    <a:pt x="206" y="159"/>
                  </a:lnTo>
                  <a:lnTo>
                    <a:pt x="201" y="156"/>
                  </a:lnTo>
                  <a:lnTo>
                    <a:pt x="189" y="154"/>
                  </a:lnTo>
                  <a:lnTo>
                    <a:pt x="157" y="148"/>
                  </a:lnTo>
                  <a:lnTo>
                    <a:pt x="135" y="139"/>
                  </a:lnTo>
                  <a:lnTo>
                    <a:pt x="135" y="143"/>
                  </a:lnTo>
                  <a:lnTo>
                    <a:pt x="138" y="148"/>
                  </a:lnTo>
                  <a:lnTo>
                    <a:pt x="143" y="153"/>
                  </a:lnTo>
                  <a:lnTo>
                    <a:pt x="148" y="155"/>
                  </a:lnTo>
                  <a:lnTo>
                    <a:pt x="152" y="157"/>
                  </a:lnTo>
                  <a:lnTo>
                    <a:pt x="159" y="160"/>
                  </a:lnTo>
                  <a:lnTo>
                    <a:pt x="162" y="160"/>
                  </a:lnTo>
                  <a:lnTo>
                    <a:pt x="146" y="159"/>
                  </a:lnTo>
                  <a:lnTo>
                    <a:pt x="119" y="150"/>
                  </a:lnTo>
                  <a:lnTo>
                    <a:pt x="94" y="137"/>
                  </a:lnTo>
                  <a:lnTo>
                    <a:pt x="51" y="100"/>
                  </a:lnTo>
                  <a:lnTo>
                    <a:pt x="23" y="68"/>
                  </a:lnTo>
                  <a:lnTo>
                    <a:pt x="19" y="65"/>
                  </a:lnTo>
                  <a:lnTo>
                    <a:pt x="8" y="51"/>
                  </a:lnTo>
                  <a:lnTo>
                    <a:pt x="0" y="40"/>
                  </a:lnTo>
                  <a:lnTo>
                    <a:pt x="0" y="39"/>
                  </a:lnTo>
                  <a:lnTo>
                    <a:pt x="6" y="33"/>
                  </a:lnTo>
                  <a:lnTo>
                    <a:pt x="14" y="23"/>
                  </a:lnTo>
                  <a:lnTo>
                    <a:pt x="24" y="12"/>
                  </a:lnTo>
                  <a:lnTo>
                    <a:pt x="35" y="4"/>
                  </a:lnTo>
                  <a:lnTo>
                    <a:pt x="41" y="0"/>
                  </a:lnTo>
                  <a:lnTo>
                    <a:pt x="46" y="1"/>
                  </a:lnTo>
                  <a:lnTo>
                    <a:pt x="52" y="3"/>
                  </a:lnTo>
                  <a:lnTo>
                    <a:pt x="69" y="3"/>
                  </a:lnTo>
                  <a:lnTo>
                    <a:pt x="106" y="4"/>
                  </a:lnTo>
                  <a:lnTo>
                    <a:pt x="118" y="4"/>
                  </a:lnTo>
                  <a:lnTo>
                    <a:pt x="139" y="11"/>
                  </a:lnTo>
                  <a:lnTo>
                    <a:pt x="171" y="22"/>
                  </a:lnTo>
                  <a:lnTo>
                    <a:pt x="213" y="45"/>
                  </a:lnTo>
                  <a:lnTo>
                    <a:pt x="248" y="84"/>
                  </a:lnTo>
                  <a:lnTo>
                    <a:pt x="260" y="99"/>
                  </a:lnTo>
                  <a:lnTo>
                    <a:pt x="264" y="105"/>
                  </a:lnTo>
                  <a:lnTo>
                    <a:pt x="271" y="114"/>
                  </a:lnTo>
                  <a:lnTo>
                    <a:pt x="278" y="122"/>
                  </a:lnTo>
                  <a:lnTo>
                    <a:pt x="286" y="140"/>
                  </a:lnTo>
                  <a:lnTo>
                    <a:pt x="289" y="148"/>
                  </a:lnTo>
                  <a:lnTo>
                    <a:pt x="290" y="151"/>
                  </a:lnTo>
                  <a:lnTo>
                    <a:pt x="293" y="157"/>
                  </a:lnTo>
                  <a:lnTo>
                    <a:pt x="300" y="172"/>
                  </a:lnTo>
                  <a:lnTo>
                    <a:pt x="306" y="186"/>
                  </a:lnTo>
                  <a:lnTo>
                    <a:pt x="308" y="188"/>
                  </a:lnTo>
                  <a:lnTo>
                    <a:pt x="310" y="199"/>
                  </a:lnTo>
                  <a:lnTo>
                    <a:pt x="316" y="214"/>
                  </a:lnTo>
                  <a:lnTo>
                    <a:pt x="327" y="237"/>
                  </a:lnTo>
                  <a:lnTo>
                    <a:pt x="339" y="277"/>
                  </a:lnTo>
                  <a:lnTo>
                    <a:pt x="344" y="292"/>
                  </a:lnTo>
                  <a:lnTo>
                    <a:pt x="345" y="298"/>
                  </a:lnTo>
                  <a:lnTo>
                    <a:pt x="348" y="306"/>
                  </a:lnTo>
                  <a:lnTo>
                    <a:pt x="353" y="320"/>
                  </a:lnTo>
                  <a:lnTo>
                    <a:pt x="354" y="337"/>
                  </a:lnTo>
                  <a:lnTo>
                    <a:pt x="354" y="342"/>
                  </a:lnTo>
                  <a:lnTo>
                    <a:pt x="353" y="348"/>
                  </a:lnTo>
                  <a:lnTo>
                    <a:pt x="349" y="362"/>
                  </a:lnTo>
                  <a:lnTo>
                    <a:pt x="338" y="393"/>
                  </a:lnTo>
                  <a:lnTo>
                    <a:pt x="330" y="406"/>
                  </a:lnTo>
                  <a:lnTo>
                    <a:pt x="320" y="415"/>
                  </a:lnTo>
                  <a:lnTo>
                    <a:pt x="316" y="417"/>
                  </a:lnTo>
                  <a:lnTo>
                    <a:pt x="314" y="419"/>
                  </a:lnTo>
                  <a:lnTo>
                    <a:pt x="314" y="421"/>
                  </a:lnTo>
                  <a:lnTo>
                    <a:pt x="312" y="425"/>
                  </a:lnTo>
                  <a:lnTo>
                    <a:pt x="311" y="426"/>
                  </a:lnTo>
                  <a:lnTo>
                    <a:pt x="311" y="426"/>
                  </a:lnTo>
                  <a:lnTo>
                    <a:pt x="301" y="432"/>
                  </a:lnTo>
                  <a:lnTo>
                    <a:pt x="283" y="448"/>
                  </a:lnTo>
                  <a:lnTo>
                    <a:pt x="265" y="466"/>
                  </a:lnTo>
                  <a:lnTo>
                    <a:pt x="229" y="498"/>
                  </a:lnTo>
                  <a:lnTo>
                    <a:pt x="199" y="502"/>
                  </a:lnTo>
                  <a:lnTo>
                    <a:pt x="196" y="500"/>
                  </a:lnTo>
                  <a:lnTo>
                    <a:pt x="191" y="497"/>
                  </a:lnTo>
                  <a:lnTo>
                    <a:pt x="188" y="493"/>
                  </a:lnTo>
                  <a:lnTo>
                    <a:pt x="188" y="492"/>
                  </a:lnTo>
                  <a:lnTo>
                    <a:pt x="187" y="492"/>
                  </a:lnTo>
                  <a:lnTo>
                    <a:pt x="188" y="492"/>
                  </a:lnTo>
                  <a:lnTo>
                    <a:pt x="187" y="492"/>
                  </a:lnTo>
                  <a:lnTo>
                    <a:pt x="188" y="492"/>
                  </a:lnTo>
                </a:path>
              </a:pathLst>
            </a:custGeom>
            <a:solidFill>
              <a:srgbClr val="006600"/>
            </a:solidFill>
            <a:ln w="19050" cmpd="sng">
              <a:noFill/>
              <a:prstDash val="solid"/>
              <a:round/>
              <a:headEnd/>
              <a:tailEnd/>
            </a:ln>
          </p:spPr>
          <p:txBody>
            <a:bodyPr/>
            <a:lstStyle/>
            <a:p>
              <a:endParaRPr lang="en-US"/>
            </a:p>
          </p:txBody>
        </p:sp>
        <p:sp>
          <p:nvSpPr>
            <p:cNvPr id="1683" name="Freeform 990"/>
            <p:cNvSpPr>
              <a:spLocks/>
            </p:cNvSpPr>
            <p:nvPr/>
          </p:nvSpPr>
          <p:spPr bwMode="auto">
            <a:xfrm>
              <a:off x="4292" y="505"/>
              <a:ext cx="240" cy="462"/>
            </a:xfrm>
            <a:custGeom>
              <a:avLst/>
              <a:gdLst/>
              <a:ahLst/>
              <a:cxnLst>
                <a:cxn ang="0">
                  <a:pos x="170" y="445"/>
                </a:cxn>
                <a:cxn ang="0">
                  <a:pos x="168" y="410"/>
                </a:cxn>
                <a:cxn ang="0">
                  <a:pos x="166" y="381"/>
                </a:cxn>
                <a:cxn ang="0">
                  <a:pos x="157" y="362"/>
                </a:cxn>
                <a:cxn ang="0">
                  <a:pos x="135" y="314"/>
                </a:cxn>
                <a:cxn ang="0">
                  <a:pos x="140" y="303"/>
                </a:cxn>
                <a:cxn ang="0">
                  <a:pos x="149" y="268"/>
                </a:cxn>
                <a:cxn ang="0">
                  <a:pos x="171" y="147"/>
                </a:cxn>
                <a:cxn ang="0">
                  <a:pos x="181" y="131"/>
                </a:cxn>
                <a:cxn ang="0">
                  <a:pos x="226" y="86"/>
                </a:cxn>
                <a:cxn ang="0">
                  <a:pos x="237" y="43"/>
                </a:cxn>
                <a:cxn ang="0">
                  <a:pos x="225" y="26"/>
                </a:cxn>
                <a:cxn ang="0">
                  <a:pos x="222" y="21"/>
                </a:cxn>
                <a:cxn ang="0">
                  <a:pos x="218" y="8"/>
                </a:cxn>
                <a:cxn ang="0">
                  <a:pos x="216" y="4"/>
                </a:cxn>
                <a:cxn ang="0">
                  <a:pos x="211" y="2"/>
                </a:cxn>
                <a:cxn ang="0">
                  <a:pos x="203" y="0"/>
                </a:cxn>
                <a:cxn ang="0">
                  <a:pos x="155" y="10"/>
                </a:cxn>
                <a:cxn ang="0">
                  <a:pos x="115" y="40"/>
                </a:cxn>
                <a:cxn ang="0">
                  <a:pos x="54" y="135"/>
                </a:cxn>
                <a:cxn ang="0">
                  <a:pos x="22" y="235"/>
                </a:cxn>
                <a:cxn ang="0">
                  <a:pos x="8" y="277"/>
                </a:cxn>
                <a:cxn ang="0">
                  <a:pos x="0" y="307"/>
                </a:cxn>
                <a:cxn ang="0">
                  <a:pos x="6" y="348"/>
                </a:cxn>
                <a:cxn ang="0">
                  <a:pos x="13" y="373"/>
                </a:cxn>
                <a:cxn ang="0">
                  <a:pos x="32" y="395"/>
                </a:cxn>
                <a:cxn ang="0">
                  <a:pos x="55" y="406"/>
                </a:cxn>
                <a:cxn ang="0">
                  <a:pos x="71" y="410"/>
                </a:cxn>
                <a:cxn ang="0">
                  <a:pos x="99" y="430"/>
                </a:cxn>
                <a:cxn ang="0">
                  <a:pos x="166" y="462"/>
                </a:cxn>
                <a:cxn ang="0">
                  <a:pos x="171" y="451"/>
                </a:cxn>
                <a:cxn ang="0">
                  <a:pos x="171" y="449"/>
                </a:cxn>
                <a:cxn ang="0">
                  <a:pos x="171" y="449"/>
                </a:cxn>
                <a:cxn ang="0">
                  <a:pos x="172" y="449"/>
                </a:cxn>
              </a:cxnLst>
              <a:rect l="0" t="0" r="r" b="b"/>
              <a:pathLst>
                <a:path w="240" h="462">
                  <a:moveTo>
                    <a:pt x="172" y="449"/>
                  </a:moveTo>
                  <a:lnTo>
                    <a:pt x="170" y="445"/>
                  </a:lnTo>
                  <a:lnTo>
                    <a:pt x="168" y="432"/>
                  </a:lnTo>
                  <a:lnTo>
                    <a:pt x="168" y="410"/>
                  </a:lnTo>
                  <a:lnTo>
                    <a:pt x="167" y="388"/>
                  </a:lnTo>
                  <a:lnTo>
                    <a:pt x="166" y="381"/>
                  </a:lnTo>
                  <a:lnTo>
                    <a:pt x="164" y="375"/>
                  </a:lnTo>
                  <a:lnTo>
                    <a:pt x="157" y="362"/>
                  </a:lnTo>
                  <a:lnTo>
                    <a:pt x="144" y="334"/>
                  </a:lnTo>
                  <a:lnTo>
                    <a:pt x="135" y="314"/>
                  </a:lnTo>
                  <a:lnTo>
                    <a:pt x="137" y="312"/>
                  </a:lnTo>
                  <a:lnTo>
                    <a:pt x="140" y="303"/>
                  </a:lnTo>
                  <a:lnTo>
                    <a:pt x="144" y="293"/>
                  </a:lnTo>
                  <a:lnTo>
                    <a:pt x="149" y="268"/>
                  </a:lnTo>
                  <a:lnTo>
                    <a:pt x="156" y="208"/>
                  </a:lnTo>
                  <a:lnTo>
                    <a:pt x="171" y="147"/>
                  </a:lnTo>
                  <a:lnTo>
                    <a:pt x="175" y="140"/>
                  </a:lnTo>
                  <a:lnTo>
                    <a:pt x="181" y="131"/>
                  </a:lnTo>
                  <a:lnTo>
                    <a:pt x="195" y="116"/>
                  </a:lnTo>
                  <a:lnTo>
                    <a:pt x="226" y="86"/>
                  </a:lnTo>
                  <a:lnTo>
                    <a:pt x="240" y="46"/>
                  </a:lnTo>
                  <a:lnTo>
                    <a:pt x="237" y="43"/>
                  </a:lnTo>
                  <a:lnTo>
                    <a:pt x="229" y="33"/>
                  </a:lnTo>
                  <a:lnTo>
                    <a:pt x="225" y="26"/>
                  </a:lnTo>
                  <a:lnTo>
                    <a:pt x="225" y="25"/>
                  </a:lnTo>
                  <a:lnTo>
                    <a:pt x="222" y="21"/>
                  </a:lnTo>
                  <a:lnTo>
                    <a:pt x="220" y="13"/>
                  </a:lnTo>
                  <a:lnTo>
                    <a:pt x="218" y="8"/>
                  </a:lnTo>
                  <a:lnTo>
                    <a:pt x="217" y="5"/>
                  </a:lnTo>
                  <a:lnTo>
                    <a:pt x="216" y="4"/>
                  </a:lnTo>
                  <a:lnTo>
                    <a:pt x="214" y="3"/>
                  </a:lnTo>
                  <a:lnTo>
                    <a:pt x="211" y="2"/>
                  </a:lnTo>
                  <a:lnTo>
                    <a:pt x="203" y="0"/>
                  </a:lnTo>
                  <a:lnTo>
                    <a:pt x="203" y="0"/>
                  </a:lnTo>
                  <a:lnTo>
                    <a:pt x="177" y="3"/>
                  </a:lnTo>
                  <a:lnTo>
                    <a:pt x="155" y="10"/>
                  </a:lnTo>
                  <a:lnTo>
                    <a:pt x="133" y="24"/>
                  </a:lnTo>
                  <a:lnTo>
                    <a:pt x="115" y="40"/>
                  </a:lnTo>
                  <a:lnTo>
                    <a:pt x="80" y="83"/>
                  </a:lnTo>
                  <a:lnTo>
                    <a:pt x="54" y="135"/>
                  </a:lnTo>
                  <a:lnTo>
                    <a:pt x="22" y="235"/>
                  </a:lnTo>
                  <a:lnTo>
                    <a:pt x="22" y="235"/>
                  </a:lnTo>
                  <a:lnTo>
                    <a:pt x="17" y="254"/>
                  </a:lnTo>
                  <a:lnTo>
                    <a:pt x="8" y="277"/>
                  </a:lnTo>
                  <a:lnTo>
                    <a:pt x="0" y="296"/>
                  </a:lnTo>
                  <a:lnTo>
                    <a:pt x="0" y="307"/>
                  </a:lnTo>
                  <a:lnTo>
                    <a:pt x="2" y="330"/>
                  </a:lnTo>
                  <a:lnTo>
                    <a:pt x="6" y="348"/>
                  </a:lnTo>
                  <a:lnTo>
                    <a:pt x="7" y="357"/>
                  </a:lnTo>
                  <a:lnTo>
                    <a:pt x="13" y="373"/>
                  </a:lnTo>
                  <a:lnTo>
                    <a:pt x="22" y="385"/>
                  </a:lnTo>
                  <a:lnTo>
                    <a:pt x="32" y="395"/>
                  </a:lnTo>
                  <a:lnTo>
                    <a:pt x="43" y="402"/>
                  </a:lnTo>
                  <a:lnTo>
                    <a:pt x="55" y="406"/>
                  </a:lnTo>
                  <a:lnTo>
                    <a:pt x="62" y="407"/>
                  </a:lnTo>
                  <a:lnTo>
                    <a:pt x="71" y="410"/>
                  </a:lnTo>
                  <a:lnTo>
                    <a:pt x="80" y="415"/>
                  </a:lnTo>
                  <a:lnTo>
                    <a:pt x="99" y="430"/>
                  </a:lnTo>
                  <a:lnTo>
                    <a:pt x="133" y="459"/>
                  </a:lnTo>
                  <a:lnTo>
                    <a:pt x="166" y="462"/>
                  </a:lnTo>
                  <a:lnTo>
                    <a:pt x="170" y="454"/>
                  </a:lnTo>
                  <a:lnTo>
                    <a:pt x="171" y="451"/>
                  </a:lnTo>
                  <a:lnTo>
                    <a:pt x="172" y="449"/>
                  </a:lnTo>
                  <a:lnTo>
                    <a:pt x="171" y="449"/>
                  </a:lnTo>
                  <a:lnTo>
                    <a:pt x="172" y="449"/>
                  </a:lnTo>
                  <a:lnTo>
                    <a:pt x="171" y="449"/>
                  </a:lnTo>
                  <a:lnTo>
                    <a:pt x="172" y="449"/>
                  </a:lnTo>
                  <a:lnTo>
                    <a:pt x="172" y="449"/>
                  </a:lnTo>
                  <a:close/>
                </a:path>
              </a:pathLst>
            </a:custGeom>
            <a:solidFill>
              <a:srgbClr val="006600"/>
            </a:solidFill>
            <a:ln w="19050" cmpd="sng">
              <a:noFill/>
              <a:round/>
              <a:headEnd/>
              <a:tailEnd/>
            </a:ln>
          </p:spPr>
          <p:txBody>
            <a:bodyPr/>
            <a:lstStyle/>
            <a:p>
              <a:endParaRPr lang="en-US"/>
            </a:p>
          </p:txBody>
        </p:sp>
        <p:sp>
          <p:nvSpPr>
            <p:cNvPr id="1684" name="Freeform 991"/>
            <p:cNvSpPr>
              <a:spLocks/>
            </p:cNvSpPr>
            <p:nvPr/>
          </p:nvSpPr>
          <p:spPr bwMode="auto">
            <a:xfrm>
              <a:off x="4292" y="505"/>
              <a:ext cx="240" cy="462"/>
            </a:xfrm>
            <a:custGeom>
              <a:avLst/>
              <a:gdLst/>
              <a:ahLst/>
              <a:cxnLst>
                <a:cxn ang="0">
                  <a:pos x="170" y="445"/>
                </a:cxn>
                <a:cxn ang="0">
                  <a:pos x="168" y="410"/>
                </a:cxn>
                <a:cxn ang="0">
                  <a:pos x="166" y="381"/>
                </a:cxn>
                <a:cxn ang="0">
                  <a:pos x="157" y="362"/>
                </a:cxn>
                <a:cxn ang="0">
                  <a:pos x="135" y="314"/>
                </a:cxn>
                <a:cxn ang="0">
                  <a:pos x="140" y="303"/>
                </a:cxn>
                <a:cxn ang="0">
                  <a:pos x="149" y="268"/>
                </a:cxn>
                <a:cxn ang="0">
                  <a:pos x="171" y="147"/>
                </a:cxn>
                <a:cxn ang="0">
                  <a:pos x="181" y="131"/>
                </a:cxn>
                <a:cxn ang="0">
                  <a:pos x="226" y="86"/>
                </a:cxn>
                <a:cxn ang="0">
                  <a:pos x="237" y="43"/>
                </a:cxn>
                <a:cxn ang="0">
                  <a:pos x="225" y="26"/>
                </a:cxn>
                <a:cxn ang="0">
                  <a:pos x="222" y="21"/>
                </a:cxn>
                <a:cxn ang="0">
                  <a:pos x="218" y="8"/>
                </a:cxn>
                <a:cxn ang="0">
                  <a:pos x="216" y="4"/>
                </a:cxn>
                <a:cxn ang="0">
                  <a:pos x="211" y="2"/>
                </a:cxn>
                <a:cxn ang="0">
                  <a:pos x="203" y="0"/>
                </a:cxn>
                <a:cxn ang="0">
                  <a:pos x="155" y="10"/>
                </a:cxn>
                <a:cxn ang="0">
                  <a:pos x="115" y="40"/>
                </a:cxn>
                <a:cxn ang="0">
                  <a:pos x="54" y="135"/>
                </a:cxn>
                <a:cxn ang="0">
                  <a:pos x="22" y="235"/>
                </a:cxn>
                <a:cxn ang="0">
                  <a:pos x="8" y="277"/>
                </a:cxn>
                <a:cxn ang="0">
                  <a:pos x="0" y="307"/>
                </a:cxn>
                <a:cxn ang="0">
                  <a:pos x="6" y="348"/>
                </a:cxn>
                <a:cxn ang="0">
                  <a:pos x="13" y="373"/>
                </a:cxn>
                <a:cxn ang="0">
                  <a:pos x="32" y="395"/>
                </a:cxn>
                <a:cxn ang="0">
                  <a:pos x="55" y="406"/>
                </a:cxn>
                <a:cxn ang="0">
                  <a:pos x="71" y="410"/>
                </a:cxn>
                <a:cxn ang="0">
                  <a:pos x="99" y="430"/>
                </a:cxn>
                <a:cxn ang="0">
                  <a:pos x="166" y="462"/>
                </a:cxn>
                <a:cxn ang="0">
                  <a:pos x="171" y="451"/>
                </a:cxn>
                <a:cxn ang="0">
                  <a:pos x="171" y="449"/>
                </a:cxn>
                <a:cxn ang="0">
                  <a:pos x="171" y="449"/>
                </a:cxn>
              </a:cxnLst>
              <a:rect l="0" t="0" r="r" b="b"/>
              <a:pathLst>
                <a:path w="240" h="462">
                  <a:moveTo>
                    <a:pt x="172" y="449"/>
                  </a:moveTo>
                  <a:lnTo>
                    <a:pt x="170" y="445"/>
                  </a:lnTo>
                  <a:lnTo>
                    <a:pt x="168" y="432"/>
                  </a:lnTo>
                  <a:lnTo>
                    <a:pt x="168" y="410"/>
                  </a:lnTo>
                  <a:lnTo>
                    <a:pt x="167" y="388"/>
                  </a:lnTo>
                  <a:lnTo>
                    <a:pt x="166" y="381"/>
                  </a:lnTo>
                  <a:lnTo>
                    <a:pt x="164" y="375"/>
                  </a:lnTo>
                  <a:lnTo>
                    <a:pt x="157" y="362"/>
                  </a:lnTo>
                  <a:lnTo>
                    <a:pt x="144" y="334"/>
                  </a:lnTo>
                  <a:lnTo>
                    <a:pt x="135" y="314"/>
                  </a:lnTo>
                  <a:lnTo>
                    <a:pt x="137" y="312"/>
                  </a:lnTo>
                  <a:lnTo>
                    <a:pt x="140" y="303"/>
                  </a:lnTo>
                  <a:lnTo>
                    <a:pt x="144" y="293"/>
                  </a:lnTo>
                  <a:lnTo>
                    <a:pt x="149" y="268"/>
                  </a:lnTo>
                  <a:lnTo>
                    <a:pt x="156" y="208"/>
                  </a:lnTo>
                  <a:lnTo>
                    <a:pt x="171" y="147"/>
                  </a:lnTo>
                  <a:lnTo>
                    <a:pt x="175" y="140"/>
                  </a:lnTo>
                  <a:lnTo>
                    <a:pt x="181" y="131"/>
                  </a:lnTo>
                  <a:lnTo>
                    <a:pt x="195" y="116"/>
                  </a:lnTo>
                  <a:lnTo>
                    <a:pt x="226" y="86"/>
                  </a:lnTo>
                  <a:lnTo>
                    <a:pt x="240" y="46"/>
                  </a:lnTo>
                  <a:lnTo>
                    <a:pt x="237" y="43"/>
                  </a:lnTo>
                  <a:lnTo>
                    <a:pt x="229" y="33"/>
                  </a:lnTo>
                  <a:lnTo>
                    <a:pt x="225" y="26"/>
                  </a:lnTo>
                  <a:lnTo>
                    <a:pt x="225" y="25"/>
                  </a:lnTo>
                  <a:lnTo>
                    <a:pt x="222" y="21"/>
                  </a:lnTo>
                  <a:lnTo>
                    <a:pt x="220" y="13"/>
                  </a:lnTo>
                  <a:lnTo>
                    <a:pt x="218" y="8"/>
                  </a:lnTo>
                  <a:lnTo>
                    <a:pt x="217" y="5"/>
                  </a:lnTo>
                  <a:lnTo>
                    <a:pt x="216" y="4"/>
                  </a:lnTo>
                  <a:lnTo>
                    <a:pt x="214" y="3"/>
                  </a:lnTo>
                  <a:lnTo>
                    <a:pt x="211" y="2"/>
                  </a:lnTo>
                  <a:lnTo>
                    <a:pt x="203" y="0"/>
                  </a:lnTo>
                  <a:lnTo>
                    <a:pt x="203" y="0"/>
                  </a:lnTo>
                  <a:lnTo>
                    <a:pt x="177" y="3"/>
                  </a:lnTo>
                  <a:lnTo>
                    <a:pt x="155" y="10"/>
                  </a:lnTo>
                  <a:lnTo>
                    <a:pt x="133" y="24"/>
                  </a:lnTo>
                  <a:lnTo>
                    <a:pt x="115" y="40"/>
                  </a:lnTo>
                  <a:lnTo>
                    <a:pt x="80" y="83"/>
                  </a:lnTo>
                  <a:lnTo>
                    <a:pt x="54" y="135"/>
                  </a:lnTo>
                  <a:lnTo>
                    <a:pt x="22" y="235"/>
                  </a:lnTo>
                  <a:lnTo>
                    <a:pt x="22" y="235"/>
                  </a:lnTo>
                  <a:lnTo>
                    <a:pt x="17" y="254"/>
                  </a:lnTo>
                  <a:lnTo>
                    <a:pt x="8" y="277"/>
                  </a:lnTo>
                  <a:lnTo>
                    <a:pt x="0" y="296"/>
                  </a:lnTo>
                  <a:lnTo>
                    <a:pt x="0" y="307"/>
                  </a:lnTo>
                  <a:lnTo>
                    <a:pt x="2" y="330"/>
                  </a:lnTo>
                  <a:lnTo>
                    <a:pt x="6" y="348"/>
                  </a:lnTo>
                  <a:lnTo>
                    <a:pt x="7" y="357"/>
                  </a:lnTo>
                  <a:lnTo>
                    <a:pt x="13" y="373"/>
                  </a:lnTo>
                  <a:lnTo>
                    <a:pt x="22" y="385"/>
                  </a:lnTo>
                  <a:lnTo>
                    <a:pt x="32" y="395"/>
                  </a:lnTo>
                  <a:lnTo>
                    <a:pt x="43" y="402"/>
                  </a:lnTo>
                  <a:lnTo>
                    <a:pt x="55" y="406"/>
                  </a:lnTo>
                  <a:lnTo>
                    <a:pt x="62" y="407"/>
                  </a:lnTo>
                  <a:lnTo>
                    <a:pt x="71" y="410"/>
                  </a:lnTo>
                  <a:lnTo>
                    <a:pt x="80" y="415"/>
                  </a:lnTo>
                  <a:lnTo>
                    <a:pt x="99" y="430"/>
                  </a:lnTo>
                  <a:lnTo>
                    <a:pt x="133" y="459"/>
                  </a:lnTo>
                  <a:lnTo>
                    <a:pt x="166" y="462"/>
                  </a:lnTo>
                  <a:lnTo>
                    <a:pt x="170" y="454"/>
                  </a:lnTo>
                  <a:lnTo>
                    <a:pt x="171" y="451"/>
                  </a:lnTo>
                  <a:lnTo>
                    <a:pt x="172" y="449"/>
                  </a:lnTo>
                  <a:lnTo>
                    <a:pt x="171" y="449"/>
                  </a:lnTo>
                  <a:lnTo>
                    <a:pt x="172" y="449"/>
                  </a:lnTo>
                  <a:lnTo>
                    <a:pt x="171" y="449"/>
                  </a:lnTo>
                  <a:lnTo>
                    <a:pt x="172" y="449"/>
                  </a:lnTo>
                </a:path>
              </a:pathLst>
            </a:custGeom>
            <a:solidFill>
              <a:srgbClr val="006600"/>
            </a:solidFill>
            <a:ln w="19050" cmpd="sng">
              <a:noFill/>
              <a:prstDash val="solid"/>
              <a:round/>
              <a:headEnd/>
              <a:tailEnd/>
            </a:ln>
          </p:spPr>
          <p:txBody>
            <a:bodyPr/>
            <a:lstStyle/>
            <a:p>
              <a:endParaRPr lang="en-US"/>
            </a:p>
          </p:txBody>
        </p:sp>
        <p:sp>
          <p:nvSpPr>
            <p:cNvPr id="1685" name="Freeform 992"/>
            <p:cNvSpPr>
              <a:spLocks/>
            </p:cNvSpPr>
            <p:nvPr/>
          </p:nvSpPr>
          <p:spPr bwMode="auto">
            <a:xfrm>
              <a:off x="4305" y="512"/>
              <a:ext cx="196" cy="361"/>
            </a:xfrm>
            <a:custGeom>
              <a:avLst/>
              <a:gdLst/>
              <a:ahLst/>
              <a:cxnLst>
                <a:cxn ang="0">
                  <a:pos x="196" y="1"/>
                </a:cxn>
                <a:cxn ang="0">
                  <a:pos x="177" y="0"/>
                </a:cxn>
                <a:cxn ang="0">
                  <a:pos x="160" y="1"/>
                </a:cxn>
                <a:cxn ang="0">
                  <a:pos x="146" y="6"/>
                </a:cxn>
                <a:cxn ang="0">
                  <a:pos x="131" y="13"/>
                </a:cxn>
                <a:cxn ang="0">
                  <a:pos x="105" y="34"/>
                </a:cxn>
                <a:cxn ang="0">
                  <a:pos x="86" y="61"/>
                </a:cxn>
                <a:cxn ang="0">
                  <a:pos x="71" y="90"/>
                </a:cxn>
                <a:cxn ang="0">
                  <a:pos x="61" y="120"/>
                </a:cxn>
                <a:cxn ang="0">
                  <a:pos x="61" y="120"/>
                </a:cxn>
                <a:cxn ang="0">
                  <a:pos x="54" y="146"/>
                </a:cxn>
                <a:cxn ang="0">
                  <a:pos x="37" y="191"/>
                </a:cxn>
                <a:cxn ang="0">
                  <a:pos x="6" y="267"/>
                </a:cxn>
                <a:cxn ang="0">
                  <a:pos x="0" y="302"/>
                </a:cxn>
                <a:cxn ang="0">
                  <a:pos x="4" y="340"/>
                </a:cxn>
                <a:cxn ang="0">
                  <a:pos x="11" y="361"/>
                </a:cxn>
              </a:cxnLst>
              <a:rect l="0" t="0" r="r" b="b"/>
              <a:pathLst>
                <a:path w="196" h="361">
                  <a:moveTo>
                    <a:pt x="196" y="1"/>
                  </a:moveTo>
                  <a:lnTo>
                    <a:pt x="177" y="0"/>
                  </a:lnTo>
                  <a:lnTo>
                    <a:pt x="160" y="1"/>
                  </a:lnTo>
                  <a:lnTo>
                    <a:pt x="146" y="6"/>
                  </a:lnTo>
                  <a:lnTo>
                    <a:pt x="131" y="13"/>
                  </a:lnTo>
                  <a:lnTo>
                    <a:pt x="105" y="34"/>
                  </a:lnTo>
                  <a:lnTo>
                    <a:pt x="86" y="61"/>
                  </a:lnTo>
                  <a:lnTo>
                    <a:pt x="71" y="90"/>
                  </a:lnTo>
                  <a:lnTo>
                    <a:pt x="61" y="120"/>
                  </a:lnTo>
                  <a:lnTo>
                    <a:pt x="61" y="120"/>
                  </a:lnTo>
                  <a:lnTo>
                    <a:pt x="54" y="146"/>
                  </a:lnTo>
                  <a:lnTo>
                    <a:pt x="37" y="191"/>
                  </a:lnTo>
                  <a:lnTo>
                    <a:pt x="6" y="267"/>
                  </a:lnTo>
                  <a:lnTo>
                    <a:pt x="0" y="302"/>
                  </a:lnTo>
                  <a:lnTo>
                    <a:pt x="4" y="340"/>
                  </a:lnTo>
                  <a:lnTo>
                    <a:pt x="11" y="361"/>
                  </a:lnTo>
                </a:path>
              </a:pathLst>
            </a:custGeom>
            <a:solidFill>
              <a:srgbClr val="006600"/>
            </a:solidFill>
            <a:ln w="19050" cmpd="sng">
              <a:noFill/>
              <a:prstDash val="solid"/>
              <a:round/>
              <a:headEnd/>
              <a:tailEnd/>
            </a:ln>
          </p:spPr>
          <p:txBody>
            <a:bodyPr/>
            <a:lstStyle/>
            <a:p>
              <a:endParaRPr lang="en-US"/>
            </a:p>
          </p:txBody>
        </p:sp>
        <p:sp>
          <p:nvSpPr>
            <p:cNvPr id="1686" name="Freeform 993"/>
            <p:cNvSpPr>
              <a:spLocks/>
            </p:cNvSpPr>
            <p:nvPr/>
          </p:nvSpPr>
          <p:spPr bwMode="auto">
            <a:xfrm>
              <a:off x="4360" y="518"/>
              <a:ext cx="100" cy="163"/>
            </a:xfrm>
            <a:custGeom>
              <a:avLst/>
              <a:gdLst/>
              <a:ahLst/>
              <a:cxnLst>
                <a:cxn ang="0">
                  <a:pos x="100" y="0"/>
                </a:cxn>
                <a:cxn ang="0">
                  <a:pos x="88" y="9"/>
                </a:cxn>
                <a:cxn ang="0">
                  <a:pos x="67" y="30"/>
                </a:cxn>
                <a:cxn ang="0">
                  <a:pos x="30" y="85"/>
                </a:cxn>
                <a:cxn ang="0">
                  <a:pos x="4" y="147"/>
                </a:cxn>
                <a:cxn ang="0">
                  <a:pos x="0" y="163"/>
                </a:cxn>
              </a:cxnLst>
              <a:rect l="0" t="0" r="r" b="b"/>
              <a:pathLst>
                <a:path w="100" h="163">
                  <a:moveTo>
                    <a:pt x="100" y="0"/>
                  </a:moveTo>
                  <a:lnTo>
                    <a:pt x="88" y="9"/>
                  </a:lnTo>
                  <a:lnTo>
                    <a:pt x="67" y="30"/>
                  </a:lnTo>
                  <a:lnTo>
                    <a:pt x="30" y="85"/>
                  </a:lnTo>
                  <a:lnTo>
                    <a:pt x="4" y="147"/>
                  </a:lnTo>
                  <a:lnTo>
                    <a:pt x="0" y="163"/>
                  </a:lnTo>
                </a:path>
              </a:pathLst>
            </a:custGeom>
            <a:solidFill>
              <a:srgbClr val="006600"/>
            </a:solidFill>
            <a:ln w="19050" cmpd="sng">
              <a:noFill/>
              <a:prstDash val="solid"/>
              <a:round/>
              <a:headEnd/>
              <a:tailEnd/>
            </a:ln>
          </p:spPr>
          <p:txBody>
            <a:bodyPr/>
            <a:lstStyle/>
            <a:p>
              <a:endParaRPr lang="en-US"/>
            </a:p>
          </p:txBody>
        </p:sp>
        <p:sp>
          <p:nvSpPr>
            <p:cNvPr id="1687" name="Freeform 994"/>
            <p:cNvSpPr>
              <a:spLocks/>
            </p:cNvSpPr>
            <p:nvPr/>
          </p:nvSpPr>
          <p:spPr bwMode="auto">
            <a:xfrm>
              <a:off x="4554" y="546"/>
              <a:ext cx="85" cy="66"/>
            </a:xfrm>
            <a:custGeom>
              <a:avLst/>
              <a:gdLst/>
              <a:ahLst/>
              <a:cxnLst>
                <a:cxn ang="0">
                  <a:pos x="0" y="0"/>
                </a:cxn>
                <a:cxn ang="0">
                  <a:pos x="7" y="8"/>
                </a:cxn>
                <a:cxn ang="0">
                  <a:pos x="20" y="22"/>
                </a:cxn>
                <a:cxn ang="0">
                  <a:pos x="47" y="44"/>
                </a:cxn>
                <a:cxn ang="0">
                  <a:pos x="76" y="62"/>
                </a:cxn>
                <a:cxn ang="0">
                  <a:pos x="85" y="66"/>
                </a:cxn>
              </a:cxnLst>
              <a:rect l="0" t="0" r="r" b="b"/>
              <a:pathLst>
                <a:path w="85" h="66">
                  <a:moveTo>
                    <a:pt x="0" y="0"/>
                  </a:moveTo>
                  <a:lnTo>
                    <a:pt x="7" y="8"/>
                  </a:lnTo>
                  <a:lnTo>
                    <a:pt x="20" y="22"/>
                  </a:lnTo>
                  <a:lnTo>
                    <a:pt x="47" y="44"/>
                  </a:lnTo>
                  <a:lnTo>
                    <a:pt x="76" y="62"/>
                  </a:lnTo>
                  <a:lnTo>
                    <a:pt x="85" y="66"/>
                  </a:lnTo>
                </a:path>
              </a:pathLst>
            </a:custGeom>
            <a:solidFill>
              <a:srgbClr val="006600"/>
            </a:solidFill>
            <a:ln w="19050" cmpd="sng">
              <a:noFill/>
              <a:prstDash val="solid"/>
              <a:round/>
              <a:headEnd/>
              <a:tailEnd/>
            </a:ln>
          </p:spPr>
          <p:txBody>
            <a:bodyPr/>
            <a:lstStyle/>
            <a:p>
              <a:endParaRPr lang="en-US"/>
            </a:p>
          </p:txBody>
        </p:sp>
        <p:sp>
          <p:nvSpPr>
            <p:cNvPr id="1688" name="Freeform 995"/>
            <p:cNvSpPr>
              <a:spLocks/>
            </p:cNvSpPr>
            <p:nvPr/>
          </p:nvSpPr>
          <p:spPr bwMode="auto">
            <a:xfrm>
              <a:off x="4691" y="590"/>
              <a:ext cx="59" cy="312"/>
            </a:xfrm>
            <a:custGeom>
              <a:avLst/>
              <a:gdLst/>
              <a:ahLst/>
              <a:cxnLst>
                <a:cxn ang="0">
                  <a:pos x="0" y="0"/>
                </a:cxn>
                <a:cxn ang="0">
                  <a:pos x="15" y="13"/>
                </a:cxn>
                <a:cxn ang="0">
                  <a:pos x="27" y="29"/>
                </a:cxn>
                <a:cxn ang="0">
                  <a:pos x="37" y="46"/>
                </a:cxn>
                <a:cxn ang="0">
                  <a:pos x="52" y="88"/>
                </a:cxn>
                <a:cxn ang="0">
                  <a:pos x="59" y="131"/>
                </a:cxn>
                <a:cxn ang="0">
                  <a:pos x="59" y="218"/>
                </a:cxn>
                <a:cxn ang="0">
                  <a:pos x="58" y="235"/>
                </a:cxn>
                <a:cxn ang="0">
                  <a:pos x="55" y="246"/>
                </a:cxn>
                <a:cxn ang="0">
                  <a:pos x="53" y="260"/>
                </a:cxn>
                <a:cxn ang="0">
                  <a:pos x="48" y="269"/>
                </a:cxn>
                <a:cxn ang="0">
                  <a:pos x="44" y="275"/>
                </a:cxn>
                <a:cxn ang="0">
                  <a:pos x="37" y="301"/>
                </a:cxn>
                <a:cxn ang="0">
                  <a:pos x="36" y="312"/>
                </a:cxn>
              </a:cxnLst>
              <a:rect l="0" t="0" r="r" b="b"/>
              <a:pathLst>
                <a:path w="59" h="312">
                  <a:moveTo>
                    <a:pt x="0" y="0"/>
                  </a:moveTo>
                  <a:lnTo>
                    <a:pt x="15" y="13"/>
                  </a:lnTo>
                  <a:lnTo>
                    <a:pt x="27" y="29"/>
                  </a:lnTo>
                  <a:lnTo>
                    <a:pt x="37" y="46"/>
                  </a:lnTo>
                  <a:lnTo>
                    <a:pt x="52" y="88"/>
                  </a:lnTo>
                  <a:lnTo>
                    <a:pt x="59" y="131"/>
                  </a:lnTo>
                  <a:lnTo>
                    <a:pt x="59" y="218"/>
                  </a:lnTo>
                  <a:lnTo>
                    <a:pt x="58" y="235"/>
                  </a:lnTo>
                  <a:lnTo>
                    <a:pt x="55" y="246"/>
                  </a:lnTo>
                  <a:lnTo>
                    <a:pt x="53" y="260"/>
                  </a:lnTo>
                  <a:lnTo>
                    <a:pt x="48" y="269"/>
                  </a:lnTo>
                  <a:lnTo>
                    <a:pt x="44" y="275"/>
                  </a:lnTo>
                  <a:lnTo>
                    <a:pt x="37" y="301"/>
                  </a:lnTo>
                  <a:lnTo>
                    <a:pt x="36" y="312"/>
                  </a:lnTo>
                </a:path>
              </a:pathLst>
            </a:custGeom>
            <a:solidFill>
              <a:srgbClr val="006600"/>
            </a:solidFill>
            <a:ln w="19050" cmpd="sng">
              <a:noFill/>
              <a:prstDash val="solid"/>
              <a:round/>
              <a:headEnd/>
              <a:tailEnd/>
            </a:ln>
          </p:spPr>
          <p:txBody>
            <a:bodyPr/>
            <a:lstStyle/>
            <a:p>
              <a:endParaRPr lang="en-US"/>
            </a:p>
          </p:txBody>
        </p:sp>
        <p:sp>
          <p:nvSpPr>
            <p:cNvPr id="1689" name="Freeform 996"/>
            <p:cNvSpPr>
              <a:spLocks/>
            </p:cNvSpPr>
            <p:nvPr/>
          </p:nvSpPr>
          <p:spPr bwMode="auto">
            <a:xfrm>
              <a:off x="4785" y="814"/>
              <a:ext cx="11" cy="88"/>
            </a:xfrm>
            <a:custGeom>
              <a:avLst/>
              <a:gdLst/>
              <a:ahLst/>
              <a:cxnLst>
                <a:cxn ang="0">
                  <a:pos x="11" y="0"/>
                </a:cxn>
                <a:cxn ang="0">
                  <a:pos x="8" y="20"/>
                </a:cxn>
                <a:cxn ang="0">
                  <a:pos x="3" y="42"/>
                </a:cxn>
                <a:cxn ang="0">
                  <a:pos x="2" y="45"/>
                </a:cxn>
                <a:cxn ang="0">
                  <a:pos x="0" y="47"/>
                </a:cxn>
                <a:cxn ang="0">
                  <a:pos x="0" y="45"/>
                </a:cxn>
                <a:cxn ang="0">
                  <a:pos x="2" y="47"/>
                </a:cxn>
                <a:cxn ang="0">
                  <a:pos x="3" y="50"/>
                </a:cxn>
                <a:cxn ang="0">
                  <a:pos x="4" y="58"/>
                </a:cxn>
                <a:cxn ang="0">
                  <a:pos x="6" y="88"/>
                </a:cxn>
                <a:cxn ang="0">
                  <a:pos x="8" y="88"/>
                </a:cxn>
              </a:cxnLst>
              <a:rect l="0" t="0" r="r" b="b"/>
              <a:pathLst>
                <a:path w="11" h="88">
                  <a:moveTo>
                    <a:pt x="11" y="0"/>
                  </a:moveTo>
                  <a:lnTo>
                    <a:pt x="8" y="20"/>
                  </a:lnTo>
                  <a:lnTo>
                    <a:pt x="3" y="42"/>
                  </a:lnTo>
                  <a:lnTo>
                    <a:pt x="2" y="45"/>
                  </a:lnTo>
                  <a:lnTo>
                    <a:pt x="0" y="47"/>
                  </a:lnTo>
                  <a:lnTo>
                    <a:pt x="0" y="45"/>
                  </a:lnTo>
                  <a:lnTo>
                    <a:pt x="2" y="47"/>
                  </a:lnTo>
                  <a:lnTo>
                    <a:pt x="3" y="50"/>
                  </a:lnTo>
                  <a:lnTo>
                    <a:pt x="4" y="58"/>
                  </a:lnTo>
                  <a:lnTo>
                    <a:pt x="6" y="88"/>
                  </a:lnTo>
                  <a:lnTo>
                    <a:pt x="8" y="88"/>
                  </a:lnTo>
                </a:path>
              </a:pathLst>
            </a:custGeom>
            <a:solidFill>
              <a:srgbClr val="006600"/>
            </a:solidFill>
            <a:ln w="19050" cmpd="sng">
              <a:noFill/>
              <a:prstDash val="solid"/>
              <a:round/>
              <a:headEnd/>
              <a:tailEnd/>
            </a:ln>
          </p:spPr>
          <p:txBody>
            <a:bodyPr/>
            <a:lstStyle/>
            <a:p>
              <a:endParaRPr lang="en-US"/>
            </a:p>
          </p:txBody>
        </p:sp>
        <p:sp>
          <p:nvSpPr>
            <p:cNvPr id="1690" name="Freeform 997"/>
            <p:cNvSpPr>
              <a:spLocks/>
            </p:cNvSpPr>
            <p:nvPr/>
          </p:nvSpPr>
          <p:spPr bwMode="auto">
            <a:xfrm>
              <a:off x="4509" y="476"/>
              <a:ext cx="32" cy="28"/>
            </a:xfrm>
            <a:custGeom>
              <a:avLst/>
              <a:gdLst/>
              <a:ahLst/>
              <a:cxnLst>
                <a:cxn ang="0">
                  <a:pos x="0" y="28"/>
                </a:cxn>
                <a:cxn ang="0">
                  <a:pos x="0" y="25"/>
                </a:cxn>
                <a:cxn ang="0">
                  <a:pos x="3" y="17"/>
                </a:cxn>
                <a:cxn ang="0">
                  <a:pos x="6" y="11"/>
                </a:cxn>
                <a:cxn ang="0">
                  <a:pos x="12" y="6"/>
                </a:cxn>
                <a:cxn ang="0">
                  <a:pos x="19" y="3"/>
                </a:cxn>
                <a:cxn ang="0">
                  <a:pos x="27" y="0"/>
                </a:cxn>
                <a:cxn ang="0">
                  <a:pos x="32" y="0"/>
                </a:cxn>
              </a:cxnLst>
              <a:rect l="0" t="0" r="r" b="b"/>
              <a:pathLst>
                <a:path w="32" h="28">
                  <a:moveTo>
                    <a:pt x="0" y="28"/>
                  </a:moveTo>
                  <a:lnTo>
                    <a:pt x="0" y="25"/>
                  </a:lnTo>
                  <a:lnTo>
                    <a:pt x="3" y="17"/>
                  </a:lnTo>
                  <a:lnTo>
                    <a:pt x="6" y="11"/>
                  </a:lnTo>
                  <a:lnTo>
                    <a:pt x="12" y="6"/>
                  </a:lnTo>
                  <a:lnTo>
                    <a:pt x="19" y="3"/>
                  </a:lnTo>
                  <a:lnTo>
                    <a:pt x="27" y="0"/>
                  </a:lnTo>
                  <a:lnTo>
                    <a:pt x="32" y="0"/>
                  </a:lnTo>
                </a:path>
              </a:pathLst>
            </a:custGeom>
            <a:solidFill>
              <a:srgbClr val="006600"/>
            </a:solidFill>
            <a:ln w="19050" cmpd="sng">
              <a:noFill/>
              <a:prstDash val="solid"/>
              <a:round/>
              <a:headEnd/>
              <a:tailEnd/>
            </a:ln>
          </p:spPr>
          <p:txBody>
            <a:bodyPr/>
            <a:lstStyle/>
            <a:p>
              <a:endParaRPr lang="en-US"/>
            </a:p>
          </p:txBody>
        </p:sp>
        <p:sp>
          <p:nvSpPr>
            <p:cNvPr id="1691" name="Freeform 998"/>
            <p:cNvSpPr>
              <a:spLocks/>
            </p:cNvSpPr>
            <p:nvPr/>
          </p:nvSpPr>
          <p:spPr bwMode="auto">
            <a:xfrm>
              <a:off x="4487" y="743"/>
              <a:ext cx="64" cy="10"/>
            </a:xfrm>
            <a:custGeom>
              <a:avLst/>
              <a:gdLst/>
              <a:ahLst/>
              <a:cxnLst>
                <a:cxn ang="0">
                  <a:pos x="64" y="3"/>
                </a:cxn>
                <a:cxn ang="0">
                  <a:pos x="59" y="5"/>
                </a:cxn>
                <a:cxn ang="0">
                  <a:pos x="48" y="9"/>
                </a:cxn>
                <a:cxn ang="0">
                  <a:pos x="37" y="10"/>
                </a:cxn>
                <a:cxn ang="0">
                  <a:pos x="26" y="9"/>
                </a:cxn>
                <a:cxn ang="0">
                  <a:pos x="5" y="3"/>
                </a:cxn>
                <a:cxn ang="0">
                  <a:pos x="0" y="0"/>
                </a:cxn>
              </a:cxnLst>
              <a:rect l="0" t="0" r="r" b="b"/>
              <a:pathLst>
                <a:path w="64" h="10">
                  <a:moveTo>
                    <a:pt x="64" y="3"/>
                  </a:moveTo>
                  <a:lnTo>
                    <a:pt x="59" y="5"/>
                  </a:lnTo>
                  <a:lnTo>
                    <a:pt x="48" y="9"/>
                  </a:lnTo>
                  <a:lnTo>
                    <a:pt x="37" y="10"/>
                  </a:lnTo>
                  <a:lnTo>
                    <a:pt x="26" y="9"/>
                  </a:lnTo>
                  <a:lnTo>
                    <a:pt x="5" y="3"/>
                  </a:lnTo>
                  <a:lnTo>
                    <a:pt x="0" y="0"/>
                  </a:lnTo>
                </a:path>
              </a:pathLst>
            </a:custGeom>
            <a:solidFill>
              <a:srgbClr val="006600"/>
            </a:solidFill>
            <a:ln w="19050" cmpd="sng">
              <a:noFill/>
              <a:prstDash val="solid"/>
              <a:round/>
              <a:headEnd/>
              <a:tailEnd/>
            </a:ln>
          </p:spPr>
          <p:txBody>
            <a:bodyPr/>
            <a:lstStyle/>
            <a:p>
              <a:endParaRPr lang="en-US"/>
            </a:p>
          </p:txBody>
        </p:sp>
        <p:sp>
          <p:nvSpPr>
            <p:cNvPr id="1692" name="Freeform 999"/>
            <p:cNvSpPr>
              <a:spLocks/>
            </p:cNvSpPr>
            <p:nvPr/>
          </p:nvSpPr>
          <p:spPr bwMode="auto">
            <a:xfrm>
              <a:off x="4463" y="686"/>
              <a:ext cx="95" cy="28"/>
            </a:xfrm>
            <a:custGeom>
              <a:avLst/>
              <a:gdLst/>
              <a:ahLst/>
              <a:cxnLst>
                <a:cxn ang="0">
                  <a:pos x="1" y="21"/>
                </a:cxn>
                <a:cxn ang="0">
                  <a:pos x="2" y="18"/>
                </a:cxn>
                <a:cxn ang="0">
                  <a:pos x="7" y="15"/>
                </a:cxn>
                <a:cxn ang="0">
                  <a:pos x="12" y="12"/>
                </a:cxn>
                <a:cxn ang="0">
                  <a:pos x="22" y="7"/>
                </a:cxn>
                <a:cxn ang="0">
                  <a:pos x="32" y="2"/>
                </a:cxn>
                <a:cxn ang="0">
                  <a:pos x="35" y="1"/>
                </a:cxn>
                <a:cxn ang="0">
                  <a:pos x="38" y="0"/>
                </a:cxn>
                <a:cxn ang="0">
                  <a:pos x="41" y="0"/>
                </a:cxn>
                <a:cxn ang="0">
                  <a:pos x="49" y="0"/>
                </a:cxn>
                <a:cxn ang="0">
                  <a:pos x="51" y="0"/>
                </a:cxn>
                <a:cxn ang="0">
                  <a:pos x="55" y="1"/>
                </a:cxn>
                <a:cxn ang="0">
                  <a:pos x="61" y="2"/>
                </a:cxn>
                <a:cxn ang="0">
                  <a:pos x="67" y="4"/>
                </a:cxn>
                <a:cxn ang="0">
                  <a:pos x="77" y="4"/>
                </a:cxn>
                <a:cxn ang="0">
                  <a:pos x="82" y="4"/>
                </a:cxn>
                <a:cxn ang="0">
                  <a:pos x="84" y="5"/>
                </a:cxn>
                <a:cxn ang="0">
                  <a:pos x="87" y="5"/>
                </a:cxn>
                <a:cxn ang="0">
                  <a:pos x="91" y="7"/>
                </a:cxn>
                <a:cxn ang="0">
                  <a:pos x="94" y="10"/>
                </a:cxn>
                <a:cxn ang="0">
                  <a:pos x="95" y="15"/>
                </a:cxn>
                <a:cxn ang="0">
                  <a:pos x="93" y="17"/>
                </a:cxn>
                <a:cxn ang="0">
                  <a:pos x="90" y="18"/>
                </a:cxn>
                <a:cxn ang="0">
                  <a:pos x="87" y="18"/>
                </a:cxn>
                <a:cxn ang="0">
                  <a:pos x="85" y="17"/>
                </a:cxn>
                <a:cxn ang="0">
                  <a:pos x="80" y="17"/>
                </a:cxn>
                <a:cxn ang="0">
                  <a:pos x="76" y="16"/>
                </a:cxn>
                <a:cxn ang="0">
                  <a:pos x="72" y="15"/>
                </a:cxn>
                <a:cxn ang="0">
                  <a:pos x="69" y="13"/>
                </a:cxn>
                <a:cxn ang="0">
                  <a:pos x="61" y="10"/>
                </a:cxn>
                <a:cxn ang="0">
                  <a:pos x="57" y="9"/>
                </a:cxn>
                <a:cxn ang="0">
                  <a:pos x="51" y="9"/>
                </a:cxn>
                <a:cxn ang="0">
                  <a:pos x="40" y="9"/>
                </a:cxn>
                <a:cxn ang="0">
                  <a:pos x="29" y="11"/>
                </a:cxn>
                <a:cxn ang="0">
                  <a:pos x="21" y="15"/>
                </a:cxn>
                <a:cxn ang="0">
                  <a:pos x="4" y="26"/>
                </a:cxn>
                <a:cxn ang="0">
                  <a:pos x="0" y="28"/>
                </a:cxn>
                <a:cxn ang="0">
                  <a:pos x="0" y="24"/>
                </a:cxn>
                <a:cxn ang="0">
                  <a:pos x="0" y="22"/>
                </a:cxn>
                <a:cxn ang="0">
                  <a:pos x="1" y="21"/>
                </a:cxn>
                <a:cxn ang="0">
                  <a:pos x="0" y="21"/>
                </a:cxn>
                <a:cxn ang="0">
                  <a:pos x="1" y="21"/>
                </a:cxn>
                <a:cxn ang="0">
                  <a:pos x="0" y="21"/>
                </a:cxn>
                <a:cxn ang="0">
                  <a:pos x="1" y="21"/>
                </a:cxn>
                <a:cxn ang="0">
                  <a:pos x="1" y="21"/>
                </a:cxn>
              </a:cxnLst>
              <a:rect l="0" t="0" r="r" b="b"/>
              <a:pathLst>
                <a:path w="95" h="28">
                  <a:moveTo>
                    <a:pt x="1" y="21"/>
                  </a:moveTo>
                  <a:lnTo>
                    <a:pt x="2" y="18"/>
                  </a:lnTo>
                  <a:lnTo>
                    <a:pt x="7" y="15"/>
                  </a:lnTo>
                  <a:lnTo>
                    <a:pt x="12" y="12"/>
                  </a:lnTo>
                  <a:lnTo>
                    <a:pt x="22" y="7"/>
                  </a:lnTo>
                  <a:lnTo>
                    <a:pt x="32" y="2"/>
                  </a:lnTo>
                  <a:lnTo>
                    <a:pt x="35" y="1"/>
                  </a:lnTo>
                  <a:lnTo>
                    <a:pt x="38" y="0"/>
                  </a:lnTo>
                  <a:lnTo>
                    <a:pt x="41" y="0"/>
                  </a:lnTo>
                  <a:lnTo>
                    <a:pt x="49" y="0"/>
                  </a:lnTo>
                  <a:lnTo>
                    <a:pt x="51" y="0"/>
                  </a:lnTo>
                  <a:lnTo>
                    <a:pt x="55" y="1"/>
                  </a:lnTo>
                  <a:lnTo>
                    <a:pt x="61" y="2"/>
                  </a:lnTo>
                  <a:lnTo>
                    <a:pt x="67" y="4"/>
                  </a:lnTo>
                  <a:lnTo>
                    <a:pt x="77" y="4"/>
                  </a:lnTo>
                  <a:lnTo>
                    <a:pt x="82" y="4"/>
                  </a:lnTo>
                  <a:lnTo>
                    <a:pt x="84" y="5"/>
                  </a:lnTo>
                  <a:lnTo>
                    <a:pt x="87" y="5"/>
                  </a:lnTo>
                  <a:lnTo>
                    <a:pt x="91" y="7"/>
                  </a:lnTo>
                  <a:lnTo>
                    <a:pt x="94" y="10"/>
                  </a:lnTo>
                  <a:lnTo>
                    <a:pt x="95" y="15"/>
                  </a:lnTo>
                  <a:lnTo>
                    <a:pt x="93" y="17"/>
                  </a:lnTo>
                  <a:lnTo>
                    <a:pt x="90" y="18"/>
                  </a:lnTo>
                  <a:lnTo>
                    <a:pt x="87" y="18"/>
                  </a:lnTo>
                  <a:lnTo>
                    <a:pt x="85" y="17"/>
                  </a:lnTo>
                  <a:lnTo>
                    <a:pt x="80" y="17"/>
                  </a:lnTo>
                  <a:lnTo>
                    <a:pt x="76" y="16"/>
                  </a:lnTo>
                  <a:lnTo>
                    <a:pt x="72" y="15"/>
                  </a:lnTo>
                  <a:lnTo>
                    <a:pt x="69" y="13"/>
                  </a:lnTo>
                  <a:lnTo>
                    <a:pt x="61" y="10"/>
                  </a:lnTo>
                  <a:lnTo>
                    <a:pt x="57" y="9"/>
                  </a:lnTo>
                  <a:lnTo>
                    <a:pt x="51" y="9"/>
                  </a:lnTo>
                  <a:lnTo>
                    <a:pt x="40" y="9"/>
                  </a:lnTo>
                  <a:lnTo>
                    <a:pt x="29" y="11"/>
                  </a:lnTo>
                  <a:lnTo>
                    <a:pt x="21" y="15"/>
                  </a:lnTo>
                  <a:lnTo>
                    <a:pt x="4" y="26"/>
                  </a:lnTo>
                  <a:lnTo>
                    <a:pt x="0" y="28"/>
                  </a:lnTo>
                  <a:lnTo>
                    <a:pt x="0" y="24"/>
                  </a:lnTo>
                  <a:lnTo>
                    <a:pt x="0" y="22"/>
                  </a:lnTo>
                  <a:lnTo>
                    <a:pt x="1" y="21"/>
                  </a:lnTo>
                  <a:lnTo>
                    <a:pt x="0" y="21"/>
                  </a:lnTo>
                  <a:lnTo>
                    <a:pt x="1" y="21"/>
                  </a:lnTo>
                  <a:lnTo>
                    <a:pt x="0" y="21"/>
                  </a:lnTo>
                  <a:lnTo>
                    <a:pt x="1" y="21"/>
                  </a:lnTo>
                  <a:lnTo>
                    <a:pt x="1" y="21"/>
                  </a:lnTo>
                  <a:close/>
                </a:path>
              </a:pathLst>
            </a:custGeom>
            <a:solidFill>
              <a:srgbClr val="006600"/>
            </a:solidFill>
            <a:ln w="19050" cmpd="sng">
              <a:noFill/>
              <a:round/>
              <a:headEnd/>
              <a:tailEnd/>
            </a:ln>
          </p:spPr>
          <p:txBody>
            <a:bodyPr/>
            <a:lstStyle/>
            <a:p>
              <a:endParaRPr lang="en-US"/>
            </a:p>
          </p:txBody>
        </p:sp>
        <p:sp>
          <p:nvSpPr>
            <p:cNvPr id="1693" name="Freeform 1000"/>
            <p:cNvSpPr>
              <a:spLocks/>
            </p:cNvSpPr>
            <p:nvPr/>
          </p:nvSpPr>
          <p:spPr bwMode="auto">
            <a:xfrm>
              <a:off x="4463" y="686"/>
              <a:ext cx="95" cy="28"/>
            </a:xfrm>
            <a:custGeom>
              <a:avLst/>
              <a:gdLst/>
              <a:ahLst/>
              <a:cxnLst>
                <a:cxn ang="0">
                  <a:pos x="1" y="21"/>
                </a:cxn>
                <a:cxn ang="0">
                  <a:pos x="2" y="18"/>
                </a:cxn>
                <a:cxn ang="0">
                  <a:pos x="7" y="15"/>
                </a:cxn>
                <a:cxn ang="0">
                  <a:pos x="12" y="12"/>
                </a:cxn>
                <a:cxn ang="0">
                  <a:pos x="22" y="7"/>
                </a:cxn>
                <a:cxn ang="0">
                  <a:pos x="32" y="2"/>
                </a:cxn>
                <a:cxn ang="0">
                  <a:pos x="35" y="1"/>
                </a:cxn>
                <a:cxn ang="0">
                  <a:pos x="38" y="0"/>
                </a:cxn>
                <a:cxn ang="0">
                  <a:pos x="41" y="0"/>
                </a:cxn>
                <a:cxn ang="0">
                  <a:pos x="49" y="0"/>
                </a:cxn>
                <a:cxn ang="0">
                  <a:pos x="51" y="0"/>
                </a:cxn>
                <a:cxn ang="0">
                  <a:pos x="55" y="1"/>
                </a:cxn>
                <a:cxn ang="0">
                  <a:pos x="61" y="2"/>
                </a:cxn>
                <a:cxn ang="0">
                  <a:pos x="67" y="4"/>
                </a:cxn>
                <a:cxn ang="0">
                  <a:pos x="77" y="4"/>
                </a:cxn>
                <a:cxn ang="0">
                  <a:pos x="82" y="4"/>
                </a:cxn>
                <a:cxn ang="0">
                  <a:pos x="84" y="5"/>
                </a:cxn>
                <a:cxn ang="0">
                  <a:pos x="87" y="5"/>
                </a:cxn>
                <a:cxn ang="0">
                  <a:pos x="91" y="7"/>
                </a:cxn>
                <a:cxn ang="0">
                  <a:pos x="94" y="10"/>
                </a:cxn>
                <a:cxn ang="0">
                  <a:pos x="95" y="15"/>
                </a:cxn>
                <a:cxn ang="0">
                  <a:pos x="93" y="17"/>
                </a:cxn>
                <a:cxn ang="0">
                  <a:pos x="90" y="18"/>
                </a:cxn>
                <a:cxn ang="0">
                  <a:pos x="87" y="18"/>
                </a:cxn>
                <a:cxn ang="0">
                  <a:pos x="85" y="17"/>
                </a:cxn>
                <a:cxn ang="0">
                  <a:pos x="80" y="17"/>
                </a:cxn>
                <a:cxn ang="0">
                  <a:pos x="76" y="16"/>
                </a:cxn>
                <a:cxn ang="0">
                  <a:pos x="72" y="15"/>
                </a:cxn>
                <a:cxn ang="0">
                  <a:pos x="69" y="13"/>
                </a:cxn>
                <a:cxn ang="0">
                  <a:pos x="61" y="10"/>
                </a:cxn>
                <a:cxn ang="0">
                  <a:pos x="57" y="9"/>
                </a:cxn>
                <a:cxn ang="0">
                  <a:pos x="51" y="9"/>
                </a:cxn>
                <a:cxn ang="0">
                  <a:pos x="40" y="9"/>
                </a:cxn>
                <a:cxn ang="0">
                  <a:pos x="29" y="11"/>
                </a:cxn>
                <a:cxn ang="0">
                  <a:pos x="21" y="15"/>
                </a:cxn>
                <a:cxn ang="0">
                  <a:pos x="4" y="26"/>
                </a:cxn>
                <a:cxn ang="0">
                  <a:pos x="0" y="28"/>
                </a:cxn>
                <a:cxn ang="0">
                  <a:pos x="0" y="24"/>
                </a:cxn>
                <a:cxn ang="0">
                  <a:pos x="0" y="22"/>
                </a:cxn>
                <a:cxn ang="0">
                  <a:pos x="1" y="21"/>
                </a:cxn>
                <a:cxn ang="0">
                  <a:pos x="0" y="21"/>
                </a:cxn>
                <a:cxn ang="0">
                  <a:pos x="1" y="21"/>
                </a:cxn>
                <a:cxn ang="0">
                  <a:pos x="0" y="21"/>
                </a:cxn>
                <a:cxn ang="0">
                  <a:pos x="1" y="21"/>
                </a:cxn>
              </a:cxnLst>
              <a:rect l="0" t="0" r="r" b="b"/>
              <a:pathLst>
                <a:path w="95" h="28">
                  <a:moveTo>
                    <a:pt x="1" y="21"/>
                  </a:moveTo>
                  <a:lnTo>
                    <a:pt x="2" y="18"/>
                  </a:lnTo>
                  <a:lnTo>
                    <a:pt x="7" y="15"/>
                  </a:lnTo>
                  <a:lnTo>
                    <a:pt x="12" y="12"/>
                  </a:lnTo>
                  <a:lnTo>
                    <a:pt x="22" y="7"/>
                  </a:lnTo>
                  <a:lnTo>
                    <a:pt x="32" y="2"/>
                  </a:lnTo>
                  <a:lnTo>
                    <a:pt x="35" y="1"/>
                  </a:lnTo>
                  <a:lnTo>
                    <a:pt x="38" y="0"/>
                  </a:lnTo>
                  <a:lnTo>
                    <a:pt x="41" y="0"/>
                  </a:lnTo>
                  <a:lnTo>
                    <a:pt x="49" y="0"/>
                  </a:lnTo>
                  <a:lnTo>
                    <a:pt x="51" y="0"/>
                  </a:lnTo>
                  <a:lnTo>
                    <a:pt x="55" y="1"/>
                  </a:lnTo>
                  <a:lnTo>
                    <a:pt x="61" y="2"/>
                  </a:lnTo>
                  <a:lnTo>
                    <a:pt x="67" y="4"/>
                  </a:lnTo>
                  <a:lnTo>
                    <a:pt x="77" y="4"/>
                  </a:lnTo>
                  <a:lnTo>
                    <a:pt x="82" y="4"/>
                  </a:lnTo>
                  <a:lnTo>
                    <a:pt x="84" y="5"/>
                  </a:lnTo>
                  <a:lnTo>
                    <a:pt x="87" y="5"/>
                  </a:lnTo>
                  <a:lnTo>
                    <a:pt x="91" y="7"/>
                  </a:lnTo>
                  <a:lnTo>
                    <a:pt x="94" y="10"/>
                  </a:lnTo>
                  <a:lnTo>
                    <a:pt x="95" y="15"/>
                  </a:lnTo>
                  <a:lnTo>
                    <a:pt x="93" y="17"/>
                  </a:lnTo>
                  <a:lnTo>
                    <a:pt x="90" y="18"/>
                  </a:lnTo>
                  <a:lnTo>
                    <a:pt x="87" y="18"/>
                  </a:lnTo>
                  <a:lnTo>
                    <a:pt x="85" y="17"/>
                  </a:lnTo>
                  <a:lnTo>
                    <a:pt x="80" y="17"/>
                  </a:lnTo>
                  <a:lnTo>
                    <a:pt x="76" y="16"/>
                  </a:lnTo>
                  <a:lnTo>
                    <a:pt x="72" y="15"/>
                  </a:lnTo>
                  <a:lnTo>
                    <a:pt x="69" y="13"/>
                  </a:lnTo>
                  <a:lnTo>
                    <a:pt x="61" y="10"/>
                  </a:lnTo>
                  <a:lnTo>
                    <a:pt x="57" y="9"/>
                  </a:lnTo>
                  <a:lnTo>
                    <a:pt x="51" y="9"/>
                  </a:lnTo>
                  <a:lnTo>
                    <a:pt x="40" y="9"/>
                  </a:lnTo>
                  <a:lnTo>
                    <a:pt x="29" y="11"/>
                  </a:lnTo>
                  <a:lnTo>
                    <a:pt x="21" y="15"/>
                  </a:lnTo>
                  <a:lnTo>
                    <a:pt x="4" y="26"/>
                  </a:lnTo>
                  <a:lnTo>
                    <a:pt x="0" y="28"/>
                  </a:lnTo>
                  <a:lnTo>
                    <a:pt x="0" y="24"/>
                  </a:lnTo>
                  <a:lnTo>
                    <a:pt x="0" y="22"/>
                  </a:lnTo>
                  <a:lnTo>
                    <a:pt x="1" y="21"/>
                  </a:lnTo>
                  <a:lnTo>
                    <a:pt x="0" y="21"/>
                  </a:lnTo>
                  <a:lnTo>
                    <a:pt x="1" y="21"/>
                  </a:lnTo>
                  <a:lnTo>
                    <a:pt x="0" y="21"/>
                  </a:lnTo>
                  <a:lnTo>
                    <a:pt x="1" y="21"/>
                  </a:lnTo>
                </a:path>
              </a:pathLst>
            </a:custGeom>
            <a:solidFill>
              <a:srgbClr val="006600"/>
            </a:solidFill>
            <a:ln w="19050" cmpd="sng">
              <a:noFill/>
              <a:prstDash val="solid"/>
              <a:round/>
              <a:headEnd/>
              <a:tailEnd/>
            </a:ln>
          </p:spPr>
          <p:txBody>
            <a:bodyPr/>
            <a:lstStyle/>
            <a:p>
              <a:endParaRPr lang="en-US"/>
            </a:p>
          </p:txBody>
        </p:sp>
        <p:sp>
          <p:nvSpPr>
            <p:cNvPr id="1694" name="Freeform 1001"/>
            <p:cNvSpPr>
              <a:spLocks/>
            </p:cNvSpPr>
            <p:nvPr/>
          </p:nvSpPr>
          <p:spPr bwMode="auto">
            <a:xfrm>
              <a:off x="4619" y="690"/>
              <a:ext cx="98" cy="27"/>
            </a:xfrm>
            <a:custGeom>
              <a:avLst/>
              <a:gdLst/>
              <a:ahLst/>
              <a:cxnLst>
                <a:cxn ang="0">
                  <a:pos x="94" y="19"/>
                </a:cxn>
                <a:cxn ang="0">
                  <a:pos x="92" y="18"/>
                </a:cxn>
                <a:cxn ang="0">
                  <a:pos x="87" y="13"/>
                </a:cxn>
                <a:cxn ang="0">
                  <a:pos x="80" y="8"/>
                </a:cxn>
                <a:cxn ang="0">
                  <a:pos x="71" y="3"/>
                </a:cxn>
                <a:cxn ang="0">
                  <a:pos x="69" y="1"/>
                </a:cxn>
                <a:cxn ang="0">
                  <a:pos x="66" y="1"/>
                </a:cxn>
                <a:cxn ang="0">
                  <a:pos x="64" y="0"/>
                </a:cxn>
                <a:cxn ang="0">
                  <a:pos x="56" y="0"/>
                </a:cxn>
                <a:cxn ang="0">
                  <a:pos x="49" y="0"/>
                </a:cxn>
                <a:cxn ang="0">
                  <a:pos x="48" y="0"/>
                </a:cxn>
                <a:cxn ang="0">
                  <a:pos x="43" y="1"/>
                </a:cxn>
                <a:cxn ang="0">
                  <a:pos x="37" y="2"/>
                </a:cxn>
                <a:cxn ang="0">
                  <a:pos x="30" y="3"/>
                </a:cxn>
                <a:cxn ang="0">
                  <a:pos x="19" y="3"/>
                </a:cxn>
                <a:cxn ang="0">
                  <a:pos x="15" y="3"/>
                </a:cxn>
                <a:cxn ang="0">
                  <a:pos x="10" y="5"/>
                </a:cxn>
                <a:cxn ang="0">
                  <a:pos x="8" y="6"/>
                </a:cxn>
                <a:cxn ang="0">
                  <a:pos x="3" y="8"/>
                </a:cxn>
                <a:cxn ang="0">
                  <a:pos x="1" y="11"/>
                </a:cxn>
                <a:cxn ang="0">
                  <a:pos x="0" y="13"/>
                </a:cxn>
                <a:cxn ang="0">
                  <a:pos x="0" y="16"/>
                </a:cxn>
                <a:cxn ang="0">
                  <a:pos x="1" y="17"/>
                </a:cxn>
                <a:cxn ang="0">
                  <a:pos x="4" y="17"/>
                </a:cxn>
                <a:cxn ang="0">
                  <a:pos x="8" y="18"/>
                </a:cxn>
                <a:cxn ang="0">
                  <a:pos x="10" y="17"/>
                </a:cxn>
                <a:cxn ang="0">
                  <a:pos x="14" y="17"/>
                </a:cxn>
                <a:cxn ang="0">
                  <a:pos x="20" y="16"/>
                </a:cxn>
                <a:cxn ang="0">
                  <a:pos x="28" y="13"/>
                </a:cxn>
                <a:cxn ang="0">
                  <a:pos x="38" y="11"/>
                </a:cxn>
                <a:cxn ang="0">
                  <a:pos x="43" y="9"/>
                </a:cxn>
                <a:cxn ang="0">
                  <a:pos x="48" y="8"/>
                </a:cxn>
                <a:cxn ang="0">
                  <a:pos x="59" y="8"/>
                </a:cxn>
                <a:cxn ang="0">
                  <a:pos x="69" y="9"/>
                </a:cxn>
                <a:cxn ang="0">
                  <a:pos x="77" y="13"/>
                </a:cxn>
                <a:cxn ang="0">
                  <a:pos x="86" y="18"/>
                </a:cxn>
                <a:cxn ang="0">
                  <a:pos x="93" y="24"/>
                </a:cxn>
                <a:cxn ang="0">
                  <a:pos x="98" y="27"/>
                </a:cxn>
                <a:cxn ang="0">
                  <a:pos x="95" y="23"/>
                </a:cxn>
                <a:cxn ang="0">
                  <a:pos x="94" y="20"/>
                </a:cxn>
                <a:cxn ang="0">
                  <a:pos x="94" y="19"/>
                </a:cxn>
                <a:cxn ang="0">
                  <a:pos x="93" y="19"/>
                </a:cxn>
                <a:cxn ang="0">
                  <a:pos x="94" y="19"/>
                </a:cxn>
                <a:cxn ang="0">
                  <a:pos x="93" y="19"/>
                </a:cxn>
                <a:cxn ang="0">
                  <a:pos x="94" y="19"/>
                </a:cxn>
                <a:cxn ang="0">
                  <a:pos x="94" y="19"/>
                </a:cxn>
              </a:cxnLst>
              <a:rect l="0" t="0" r="r" b="b"/>
              <a:pathLst>
                <a:path w="98" h="27">
                  <a:moveTo>
                    <a:pt x="94" y="19"/>
                  </a:moveTo>
                  <a:lnTo>
                    <a:pt x="92" y="18"/>
                  </a:lnTo>
                  <a:lnTo>
                    <a:pt x="87" y="13"/>
                  </a:lnTo>
                  <a:lnTo>
                    <a:pt x="80" y="8"/>
                  </a:lnTo>
                  <a:lnTo>
                    <a:pt x="71" y="3"/>
                  </a:lnTo>
                  <a:lnTo>
                    <a:pt x="69" y="1"/>
                  </a:lnTo>
                  <a:lnTo>
                    <a:pt x="66" y="1"/>
                  </a:lnTo>
                  <a:lnTo>
                    <a:pt x="64" y="0"/>
                  </a:lnTo>
                  <a:lnTo>
                    <a:pt x="56" y="0"/>
                  </a:lnTo>
                  <a:lnTo>
                    <a:pt x="49" y="0"/>
                  </a:lnTo>
                  <a:lnTo>
                    <a:pt x="48" y="0"/>
                  </a:lnTo>
                  <a:lnTo>
                    <a:pt x="43" y="1"/>
                  </a:lnTo>
                  <a:lnTo>
                    <a:pt x="37" y="2"/>
                  </a:lnTo>
                  <a:lnTo>
                    <a:pt x="30" y="3"/>
                  </a:lnTo>
                  <a:lnTo>
                    <a:pt x="19" y="3"/>
                  </a:lnTo>
                  <a:lnTo>
                    <a:pt x="15" y="3"/>
                  </a:lnTo>
                  <a:lnTo>
                    <a:pt x="10" y="5"/>
                  </a:lnTo>
                  <a:lnTo>
                    <a:pt x="8" y="6"/>
                  </a:lnTo>
                  <a:lnTo>
                    <a:pt x="3" y="8"/>
                  </a:lnTo>
                  <a:lnTo>
                    <a:pt x="1" y="11"/>
                  </a:lnTo>
                  <a:lnTo>
                    <a:pt x="0" y="13"/>
                  </a:lnTo>
                  <a:lnTo>
                    <a:pt x="0" y="16"/>
                  </a:lnTo>
                  <a:lnTo>
                    <a:pt x="1" y="17"/>
                  </a:lnTo>
                  <a:lnTo>
                    <a:pt x="4" y="17"/>
                  </a:lnTo>
                  <a:lnTo>
                    <a:pt x="8" y="18"/>
                  </a:lnTo>
                  <a:lnTo>
                    <a:pt x="10" y="17"/>
                  </a:lnTo>
                  <a:lnTo>
                    <a:pt x="14" y="17"/>
                  </a:lnTo>
                  <a:lnTo>
                    <a:pt x="20" y="16"/>
                  </a:lnTo>
                  <a:lnTo>
                    <a:pt x="28" y="13"/>
                  </a:lnTo>
                  <a:lnTo>
                    <a:pt x="38" y="11"/>
                  </a:lnTo>
                  <a:lnTo>
                    <a:pt x="43" y="9"/>
                  </a:lnTo>
                  <a:lnTo>
                    <a:pt x="48" y="8"/>
                  </a:lnTo>
                  <a:lnTo>
                    <a:pt x="59" y="8"/>
                  </a:lnTo>
                  <a:lnTo>
                    <a:pt x="69" y="9"/>
                  </a:lnTo>
                  <a:lnTo>
                    <a:pt x="77" y="13"/>
                  </a:lnTo>
                  <a:lnTo>
                    <a:pt x="86" y="18"/>
                  </a:lnTo>
                  <a:lnTo>
                    <a:pt x="93" y="24"/>
                  </a:lnTo>
                  <a:lnTo>
                    <a:pt x="98" y="27"/>
                  </a:lnTo>
                  <a:lnTo>
                    <a:pt x="95" y="23"/>
                  </a:lnTo>
                  <a:lnTo>
                    <a:pt x="94" y="20"/>
                  </a:lnTo>
                  <a:lnTo>
                    <a:pt x="94" y="19"/>
                  </a:lnTo>
                  <a:lnTo>
                    <a:pt x="93" y="19"/>
                  </a:lnTo>
                  <a:lnTo>
                    <a:pt x="94" y="19"/>
                  </a:lnTo>
                  <a:lnTo>
                    <a:pt x="93" y="19"/>
                  </a:lnTo>
                  <a:lnTo>
                    <a:pt x="94" y="19"/>
                  </a:lnTo>
                  <a:lnTo>
                    <a:pt x="94" y="19"/>
                  </a:lnTo>
                  <a:close/>
                </a:path>
              </a:pathLst>
            </a:custGeom>
            <a:solidFill>
              <a:srgbClr val="006600"/>
            </a:solidFill>
            <a:ln w="19050" cmpd="sng">
              <a:noFill/>
              <a:round/>
              <a:headEnd/>
              <a:tailEnd/>
            </a:ln>
          </p:spPr>
          <p:txBody>
            <a:bodyPr/>
            <a:lstStyle/>
            <a:p>
              <a:endParaRPr lang="en-US"/>
            </a:p>
          </p:txBody>
        </p:sp>
        <p:sp>
          <p:nvSpPr>
            <p:cNvPr id="1695" name="Freeform 1002"/>
            <p:cNvSpPr>
              <a:spLocks/>
            </p:cNvSpPr>
            <p:nvPr/>
          </p:nvSpPr>
          <p:spPr bwMode="auto">
            <a:xfrm>
              <a:off x="4619" y="690"/>
              <a:ext cx="98" cy="27"/>
            </a:xfrm>
            <a:custGeom>
              <a:avLst/>
              <a:gdLst/>
              <a:ahLst/>
              <a:cxnLst>
                <a:cxn ang="0">
                  <a:pos x="94" y="19"/>
                </a:cxn>
                <a:cxn ang="0">
                  <a:pos x="92" y="18"/>
                </a:cxn>
                <a:cxn ang="0">
                  <a:pos x="87" y="13"/>
                </a:cxn>
                <a:cxn ang="0">
                  <a:pos x="80" y="8"/>
                </a:cxn>
                <a:cxn ang="0">
                  <a:pos x="71" y="3"/>
                </a:cxn>
                <a:cxn ang="0">
                  <a:pos x="69" y="1"/>
                </a:cxn>
                <a:cxn ang="0">
                  <a:pos x="66" y="1"/>
                </a:cxn>
                <a:cxn ang="0">
                  <a:pos x="64" y="0"/>
                </a:cxn>
                <a:cxn ang="0">
                  <a:pos x="56" y="0"/>
                </a:cxn>
                <a:cxn ang="0">
                  <a:pos x="49" y="0"/>
                </a:cxn>
                <a:cxn ang="0">
                  <a:pos x="48" y="0"/>
                </a:cxn>
                <a:cxn ang="0">
                  <a:pos x="43" y="1"/>
                </a:cxn>
                <a:cxn ang="0">
                  <a:pos x="37" y="2"/>
                </a:cxn>
                <a:cxn ang="0">
                  <a:pos x="30" y="3"/>
                </a:cxn>
                <a:cxn ang="0">
                  <a:pos x="19" y="3"/>
                </a:cxn>
                <a:cxn ang="0">
                  <a:pos x="15" y="3"/>
                </a:cxn>
                <a:cxn ang="0">
                  <a:pos x="10" y="5"/>
                </a:cxn>
                <a:cxn ang="0">
                  <a:pos x="8" y="6"/>
                </a:cxn>
                <a:cxn ang="0">
                  <a:pos x="3" y="8"/>
                </a:cxn>
                <a:cxn ang="0">
                  <a:pos x="1" y="11"/>
                </a:cxn>
                <a:cxn ang="0">
                  <a:pos x="0" y="13"/>
                </a:cxn>
                <a:cxn ang="0">
                  <a:pos x="0" y="16"/>
                </a:cxn>
                <a:cxn ang="0">
                  <a:pos x="1" y="17"/>
                </a:cxn>
                <a:cxn ang="0">
                  <a:pos x="4" y="17"/>
                </a:cxn>
                <a:cxn ang="0">
                  <a:pos x="8" y="18"/>
                </a:cxn>
                <a:cxn ang="0">
                  <a:pos x="10" y="17"/>
                </a:cxn>
                <a:cxn ang="0">
                  <a:pos x="14" y="17"/>
                </a:cxn>
                <a:cxn ang="0">
                  <a:pos x="20" y="16"/>
                </a:cxn>
                <a:cxn ang="0">
                  <a:pos x="28" y="13"/>
                </a:cxn>
                <a:cxn ang="0">
                  <a:pos x="38" y="11"/>
                </a:cxn>
                <a:cxn ang="0">
                  <a:pos x="43" y="9"/>
                </a:cxn>
                <a:cxn ang="0">
                  <a:pos x="48" y="8"/>
                </a:cxn>
                <a:cxn ang="0">
                  <a:pos x="59" y="8"/>
                </a:cxn>
                <a:cxn ang="0">
                  <a:pos x="69" y="9"/>
                </a:cxn>
                <a:cxn ang="0">
                  <a:pos x="77" y="13"/>
                </a:cxn>
                <a:cxn ang="0">
                  <a:pos x="86" y="18"/>
                </a:cxn>
                <a:cxn ang="0">
                  <a:pos x="93" y="24"/>
                </a:cxn>
                <a:cxn ang="0">
                  <a:pos x="98" y="27"/>
                </a:cxn>
                <a:cxn ang="0">
                  <a:pos x="95" y="23"/>
                </a:cxn>
                <a:cxn ang="0">
                  <a:pos x="94" y="20"/>
                </a:cxn>
                <a:cxn ang="0">
                  <a:pos x="94" y="19"/>
                </a:cxn>
                <a:cxn ang="0">
                  <a:pos x="93" y="19"/>
                </a:cxn>
                <a:cxn ang="0">
                  <a:pos x="94" y="19"/>
                </a:cxn>
                <a:cxn ang="0">
                  <a:pos x="93" y="19"/>
                </a:cxn>
                <a:cxn ang="0">
                  <a:pos x="94" y="19"/>
                </a:cxn>
              </a:cxnLst>
              <a:rect l="0" t="0" r="r" b="b"/>
              <a:pathLst>
                <a:path w="98" h="27">
                  <a:moveTo>
                    <a:pt x="94" y="19"/>
                  </a:moveTo>
                  <a:lnTo>
                    <a:pt x="92" y="18"/>
                  </a:lnTo>
                  <a:lnTo>
                    <a:pt x="87" y="13"/>
                  </a:lnTo>
                  <a:lnTo>
                    <a:pt x="80" y="8"/>
                  </a:lnTo>
                  <a:lnTo>
                    <a:pt x="71" y="3"/>
                  </a:lnTo>
                  <a:lnTo>
                    <a:pt x="69" y="1"/>
                  </a:lnTo>
                  <a:lnTo>
                    <a:pt x="66" y="1"/>
                  </a:lnTo>
                  <a:lnTo>
                    <a:pt x="64" y="0"/>
                  </a:lnTo>
                  <a:lnTo>
                    <a:pt x="56" y="0"/>
                  </a:lnTo>
                  <a:lnTo>
                    <a:pt x="49" y="0"/>
                  </a:lnTo>
                  <a:lnTo>
                    <a:pt x="48" y="0"/>
                  </a:lnTo>
                  <a:lnTo>
                    <a:pt x="43" y="1"/>
                  </a:lnTo>
                  <a:lnTo>
                    <a:pt x="37" y="2"/>
                  </a:lnTo>
                  <a:lnTo>
                    <a:pt x="30" y="3"/>
                  </a:lnTo>
                  <a:lnTo>
                    <a:pt x="19" y="3"/>
                  </a:lnTo>
                  <a:lnTo>
                    <a:pt x="15" y="3"/>
                  </a:lnTo>
                  <a:lnTo>
                    <a:pt x="10" y="5"/>
                  </a:lnTo>
                  <a:lnTo>
                    <a:pt x="8" y="6"/>
                  </a:lnTo>
                  <a:lnTo>
                    <a:pt x="3" y="8"/>
                  </a:lnTo>
                  <a:lnTo>
                    <a:pt x="1" y="11"/>
                  </a:lnTo>
                  <a:lnTo>
                    <a:pt x="0" y="13"/>
                  </a:lnTo>
                  <a:lnTo>
                    <a:pt x="0" y="16"/>
                  </a:lnTo>
                  <a:lnTo>
                    <a:pt x="1" y="17"/>
                  </a:lnTo>
                  <a:lnTo>
                    <a:pt x="4" y="17"/>
                  </a:lnTo>
                  <a:lnTo>
                    <a:pt x="8" y="18"/>
                  </a:lnTo>
                  <a:lnTo>
                    <a:pt x="10" y="17"/>
                  </a:lnTo>
                  <a:lnTo>
                    <a:pt x="14" y="17"/>
                  </a:lnTo>
                  <a:lnTo>
                    <a:pt x="20" y="16"/>
                  </a:lnTo>
                  <a:lnTo>
                    <a:pt x="28" y="13"/>
                  </a:lnTo>
                  <a:lnTo>
                    <a:pt x="38" y="11"/>
                  </a:lnTo>
                  <a:lnTo>
                    <a:pt x="43" y="9"/>
                  </a:lnTo>
                  <a:lnTo>
                    <a:pt x="48" y="8"/>
                  </a:lnTo>
                  <a:lnTo>
                    <a:pt x="59" y="8"/>
                  </a:lnTo>
                  <a:lnTo>
                    <a:pt x="69" y="9"/>
                  </a:lnTo>
                  <a:lnTo>
                    <a:pt x="77" y="13"/>
                  </a:lnTo>
                  <a:lnTo>
                    <a:pt x="86" y="18"/>
                  </a:lnTo>
                  <a:lnTo>
                    <a:pt x="93" y="24"/>
                  </a:lnTo>
                  <a:lnTo>
                    <a:pt x="98" y="27"/>
                  </a:lnTo>
                  <a:lnTo>
                    <a:pt x="95" y="23"/>
                  </a:lnTo>
                  <a:lnTo>
                    <a:pt x="94" y="20"/>
                  </a:lnTo>
                  <a:lnTo>
                    <a:pt x="94" y="19"/>
                  </a:lnTo>
                  <a:lnTo>
                    <a:pt x="93" y="19"/>
                  </a:lnTo>
                  <a:lnTo>
                    <a:pt x="94" y="19"/>
                  </a:lnTo>
                  <a:lnTo>
                    <a:pt x="93" y="19"/>
                  </a:lnTo>
                  <a:lnTo>
                    <a:pt x="94" y="19"/>
                  </a:lnTo>
                </a:path>
              </a:pathLst>
            </a:custGeom>
            <a:solidFill>
              <a:srgbClr val="006600"/>
            </a:solidFill>
            <a:ln w="19050" cmpd="sng">
              <a:noFill/>
              <a:prstDash val="solid"/>
              <a:round/>
              <a:headEnd/>
              <a:tailEnd/>
            </a:ln>
          </p:spPr>
          <p:txBody>
            <a:bodyPr/>
            <a:lstStyle/>
            <a:p>
              <a:endParaRPr lang="en-US"/>
            </a:p>
          </p:txBody>
        </p:sp>
        <p:sp>
          <p:nvSpPr>
            <p:cNvPr id="1696" name="Freeform 1003"/>
            <p:cNvSpPr>
              <a:spLocks/>
            </p:cNvSpPr>
            <p:nvPr/>
          </p:nvSpPr>
          <p:spPr bwMode="auto">
            <a:xfrm>
              <a:off x="4603" y="734"/>
              <a:ext cx="6" cy="63"/>
            </a:xfrm>
            <a:custGeom>
              <a:avLst/>
              <a:gdLst/>
              <a:ahLst/>
              <a:cxnLst>
                <a:cxn ang="0">
                  <a:pos x="6" y="0"/>
                </a:cxn>
                <a:cxn ang="0">
                  <a:pos x="5" y="7"/>
                </a:cxn>
                <a:cxn ang="0">
                  <a:pos x="3" y="17"/>
                </a:cxn>
                <a:cxn ang="0">
                  <a:pos x="0" y="31"/>
                </a:cxn>
                <a:cxn ang="0">
                  <a:pos x="3" y="55"/>
                </a:cxn>
                <a:cxn ang="0">
                  <a:pos x="5" y="63"/>
                </a:cxn>
              </a:cxnLst>
              <a:rect l="0" t="0" r="r" b="b"/>
              <a:pathLst>
                <a:path w="6" h="63">
                  <a:moveTo>
                    <a:pt x="6" y="0"/>
                  </a:moveTo>
                  <a:lnTo>
                    <a:pt x="5" y="7"/>
                  </a:lnTo>
                  <a:lnTo>
                    <a:pt x="3" y="17"/>
                  </a:lnTo>
                  <a:lnTo>
                    <a:pt x="0" y="31"/>
                  </a:lnTo>
                  <a:lnTo>
                    <a:pt x="3" y="55"/>
                  </a:lnTo>
                  <a:lnTo>
                    <a:pt x="5" y="63"/>
                  </a:lnTo>
                </a:path>
              </a:pathLst>
            </a:custGeom>
            <a:solidFill>
              <a:srgbClr val="006600"/>
            </a:solidFill>
            <a:ln w="19050" cmpd="sng">
              <a:noFill/>
              <a:prstDash val="solid"/>
              <a:round/>
              <a:headEnd/>
              <a:tailEnd/>
            </a:ln>
          </p:spPr>
          <p:txBody>
            <a:bodyPr/>
            <a:lstStyle/>
            <a:p>
              <a:endParaRPr lang="en-US"/>
            </a:p>
          </p:txBody>
        </p:sp>
        <p:sp>
          <p:nvSpPr>
            <p:cNvPr id="1697" name="Freeform 1004"/>
            <p:cNvSpPr>
              <a:spLocks/>
            </p:cNvSpPr>
            <p:nvPr/>
          </p:nvSpPr>
          <p:spPr bwMode="auto">
            <a:xfrm>
              <a:off x="4559" y="809"/>
              <a:ext cx="66" cy="36"/>
            </a:xfrm>
            <a:custGeom>
              <a:avLst/>
              <a:gdLst/>
              <a:ahLst/>
              <a:cxnLst>
                <a:cxn ang="0">
                  <a:pos x="6" y="4"/>
                </a:cxn>
                <a:cxn ang="0">
                  <a:pos x="4" y="6"/>
                </a:cxn>
                <a:cxn ang="0">
                  <a:pos x="2" y="11"/>
                </a:cxn>
                <a:cxn ang="0">
                  <a:pos x="0" y="20"/>
                </a:cxn>
                <a:cxn ang="0">
                  <a:pos x="2" y="28"/>
                </a:cxn>
                <a:cxn ang="0">
                  <a:pos x="3" y="30"/>
                </a:cxn>
                <a:cxn ang="0">
                  <a:pos x="4" y="30"/>
                </a:cxn>
                <a:cxn ang="0">
                  <a:pos x="5" y="30"/>
                </a:cxn>
                <a:cxn ang="0">
                  <a:pos x="6" y="31"/>
                </a:cxn>
                <a:cxn ang="0">
                  <a:pos x="8" y="33"/>
                </a:cxn>
                <a:cxn ang="0">
                  <a:pos x="9" y="33"/>
                </a:cxn>
                <a:cxn ang="0">
                  <a:pos x="10" y="32"/>
                </a:cxn>
                <a:cxn ang="0">
                  <a:pos x="11" y="32"/>
                </a:cxn>
                <a:cxn ang="0">
                  <a:pos x="13" y="32"/>
                </a:cxn>
                <a:cxn ang="0">
                  <a:pos x="14" y="32"/>
                </a:cxn>
                <a:cxn ang="0">
                  <a:pos x="15" y="32"/>
                </a:cxn>
                <a:cxn ang="0">
                  <a:pos x="16" y="32"/>
                </a:cxn>
                <a:cxn ang="0">
                  <a:pos x="19" y="31"/>
                </a:cxn>
                <a:cxn ang="0">
                  <a:pos x="20" y="30"/>
                </a:cxn>
                <a:cxn ang="0">
                  <a:pos x="21" y="30"/>
                </a:cxn>
                <a:cxn ang="0">
                  <a:pos x="22" y="30"/>
                </a:cxn>
                <a:cxn ang="0">
                  <a:pos x="24" y="31"/>
                </a:cxn>
                <a:cxn ang="0">
                  <a:pos x="25" y="32"/>
                </a:cxn>
                <a:cxn ang="0">
                  <a:pos x="26" y="33"/>
                </a:cxn>
                <a:cxn ang="0">
                  <a:pos x="27" y="34"/>
                </a:cxn>
                <a:cxn ang="0">
                  <a:pos x="30" y="36"/>
                </a:cxn>
                <a:cxn ang="0">
                  <a:pos x="32" y="34"/>
                </a:cxn>
                <a:cxn ang="0">
                  <a:pos x="33" y="34"/>
                </a:cxn>
                <a:cxn ang="0">
                  <a:pos x="38" y="32"/>
                </a:cxn>
                <a:cxn ang="0">
                  <a:pos x="43" y="30"/>
                </a:cxn>
                <a:cxn ang="0">
                  <a:pos x="44" y="30"/>
                </a:cxn>
                <a:cxn ang="0">
                  <a:pos x="47" y="31"/>
                </a:cxn>
                <a:cxn ang="0">
                  <a:pos x="52" y="33"/>
                </a:cxn>
                <a:cxn ang="0">
                  <a:pos x="57" y="33"/>
                </a:cxn>
                <a:cxn ang="0">
                  <a:pos x="60" y="32"/>
                </a:cxn>
                <a:cxn ang="0">
                  <a:pos x="64" y="28"/>
                </a:cxn>
                <a:cxn ang="0">
                  <a:pos x="65" y="23"/>
                </a:cxn>
                <a:cxn ang="0">
                  <a:pos x="66" y="20"/>
                </a:cxn>
                <a:cxn ang="0">
                  <a:pos x="65" y="16"/>
                </a:cxn>
                <a:cxn ang="0">
                  <a:pos x="65" y="14"/>
                </a:cxn>
                <a:cxn ang="0">
                  <a:pos x="64" y="11"/>
                </a:cxn>
                <a:cxn ang="0">
                  <a:pos x="60" y="4"/>
                </a:cxn>
                <a:cxn ang="0">
                  <a:pos x="59" y="0"/>
                </a:cxn>
              </a:cxnLst>
              <a:rect l="0" t="0" r="r" b="b"/>
              <a:pathLst>
                <a:path w="66" h="36">
                  <a:moveTo>
                    <a:pt x="6" y="4"/>
                  </a:moveTo>
                  <a:lnTo>
                    <a:pt x="4" y="6"/>
                  </a:lnTo>
                  <a:lnTo>
                    <a:pt x="2" y="11"/>
                  </a:lnTo>
                  <a:lnTo>
                    <a:pt x="0" y="20"/>
                  </a:lnTo>
                  <a:lnTo>
                    <a:pt x="2" y="28"/>
                  </a:lnTo>
                  <a:lnTo>
                    <a:pt x="3" y="30"/>
                  </a:lnTo>
                  <a:lnTo>
                    <a:pt x="4" y="30"/>
                  </a:lnTo>
                  <a:lnTo>
                    <a:pt x="5" y="30"/>
                  </a:lnTo>
                  <a:lnTo>
                    <a:pt x="6" y="31"/>
                  </a:lnTo>
                  <a:lnTo>
                    <a:pt x="8" y="33"/>
                  </a:lnTo>
                  <a:lnTo>
                    <a:pt x="9" y="33"/>
                  </a:lnTo>
                  <a:lnTo>
                    <a:pt x="10" y="32"/>
                  </a:lnTo>
                  <a:lnTo>
                    <a:pt x="11" y="32"/>
                  </a:lnTo>
                  <a:lnTo>
                    <a:pt x="13" y="32"/>
                  </a:lnTo>
                  <a:lnTo>
                    <a:pt x="14" y="32"/>
                  </a:lnTo>
                  <a:lnTo>
                    <a:pt x="15" y="32"/>
                  </a:lnTo>
                  <a:lnTo>
                    <a:pt x="16" y="32"/>
                  </a:lnTo>
                  <a:lnTo>
                    <a:pt x="19" y="31"/>
                  </a:lnTo>
                  <a:lnTo>
                    <a:pt x="20" y="30"/>
                  </a:lnTo>
                  <a:lnTo>
                    <a:pt x="21" y="30"/>
                  </a:lnTo>
                  <a:lnTo>
                    <a:pt x="22" y="30"/>
                  </a:lnTo>
                  <a:lnTo>
                    <a:pt x="24" y="31"/>
                  </a:lnTo>
                  <a:lnTo>
                    <a:pt x="25" y="32"/>
                  </a:lnTo>
                  <a:lnTo>
                    <a:pt x="26" y="33"/>
                  </a:lnTo>
                  <a:lnTo>
                    <a:pt x="27" y="34"/>
                  </a:lnTo>
                  <a:lnTo>
                    <a:pt x="30" y="36"/>
                  </a:lnTo>
                  <a:lnTo>
                    <a:pt x="32" y="34"/>
                  </a:lnTo>
                  <a:lnTo>
                    <a:pt x="33" y="34"/>
                  </a:lnTo>
                  <a:lnTo>
                    <a:pt x="38" y="32"/>
                  </a:lnTo>
                  <a:lnTo>
                    <a:pt x="43" y="30"/>
                  </a:lnTo>
                  <a:lnTo>
                    <a:pt x="44" y="30"/>
                  </a:lnTo>
                  <a:lnTo>
                    <a:pt x="47" y="31"/>
                  </a:lnTo>
                  <a:lnTo>
                    <a:pt x="52" y="33"/>
                  </a:lnTo>
                  <a:lnTo>
                    <a:pt x="57" y="33"/>
                  </a:lnTo>
                  <a:lnTo>
                    <a:pt x="60" y="32"/>
                  </a:lnTo>
                  <a:lnTo>
                    <a:pt x="64" y="28"/>
                  </a:lnTo>
                  <a:lnTo>
                    <a:pt x="65" y="23"/>
                  </a:lnTo>
                  <a:lnTo>
                    <a:pt x="66" y="20"/>
                  </a:lnTo>
                  <a:lnTo>
                    <a:pt x="65" y="16"/>
                  </a:lnTo>
                  <a:lnTo>
                    <a:pt x="65" y="14"/>
                  </a:lnTo>
                  <a:lnTo>
                    <a:pt x="64" y="11"/>
                  </a:lnTo>
                  <a:lnTo>
                    <a:pt x="60" y="4"/>
                  </a:lnTo>
                  <a:lnTo>
                    <a:pt x="59" y="0"/>
                  </a:lnTo>
                </a:path>
              </a:pathLst>
            </a:custGeom>
            <a:solidFill>
              <a:srgbClr val="006600"/>
            </a:solidFill>
            <a:ln w="19050" cmpd="sng">
              <a:noFill/>
              <a:prstDash val="solid"/>
              <a:round/>
              <a:headEnd/>
              <a:tailEnd/>
            </a:ln>
          </p:spPr>
          <p:txBody>
            <a:bodyPr/>
            <a:lstStyle/>
            <a:p>
              <a:endParaRPr lang="en-US"/>
            </a:p>
          </p:txBody>
        </p:sp>
        <p:sp>
          <p:nvSpPr>
            <p:cNvPr id="1698" name="Freeform 1005"/>
            <p:cNvSpPr>
              <a:spLocks/>
            </p:cNvSpPr>
            <p:nvPr/>
          </p:nvSpPr>
          <p:spPr bwMode="auto">
            <a:xfrm>
              <a:off x="4636" y="726"/>
              <a:ext cx="64" cy="30"/>
            </a:xfrm>
            <a:custGeom>
              <a:avLst/>
              <a:gdLst/>
              <a:ahLst/>
              <a:cxnLst>
                <a:cxn ang="0">
                  <a:pos x="64" y="16"/>
                </a:cxn>
                <a:cxn ang="0">
                  <a:pos x="60" y="10"/>
                </a:cxn>
                <a:cxn ang="0">
                  <a:pos x="54" y="6"/>
                </a:cxn>
                <a:cxn ang="0">
                  <a:pos x="48" y="3"/>
                </a:cxn>
                <a:cxn ang="0">
                  <a:pos x="41" y="0"/>
                </a:cxn>
                <a:cxn ang="0">
                  <a:pos x="32" y="0"/>
                </a:cxn>
                <a:cxn ang="0">
                  <a:pos x="16" y="3"/>
                </a:cxn>
                <a:cxn ang="0">
                  <a:pos x="5" y="8"/>
                </a:cxn>
                <a:cxn ang="0">
                  <a:pos x="2" y="13"/>
                </a:cxn>
                <a:cxn ang="0">
                  <a:pos x="0" y="17"/>
                </a:cxn>
                <a:cxn ang="0">
                  <a:pos x="2" y="22"/>
                </a:cxn>
                <a:cxn ang="0">
                  <a:pos x="3" y="22"/>
                </a:cxn>
                <a:cxn ang="0">
                  <a:pos x="5" y="26"/>
                </a:cxn>
                <a:cxn ang="0">
                  <a:pos x="9" y="28"/>
                </a:cxn>
                <a:cxn ang="0">
                  <a:pos x="15" y="30"/>
                </a:cxn>
                <a:cxn ang="0">
                  <a:pos x="21" y="30"/>
                </a:cxn>
                <a:cxn ang="0">
                  <a:pos x="36" y="28"/>
                </a:cxn>
                <a:cxn ang="0">
                  <a:pos x="60" y="21"/>
                </a:cxn>
                <a:cxn ang="0">
                  <a:pos x="64" y="16"/>
                </a:cxn>
                <a:cxn ang="0">
                  <a:pos x="63" y="16"/>
                </a:cxn>
                <a:cxn ang="0">
                  <a:pos x="64" y="16"/>
                </a:cxn>
                <a:cxn ang="0">
                  <a:pos x="63" y="16"/>
                </a:cxn>
                <a:cxn ang="0">
                  <a:pos x="64" y="16"/>
                </a:cxn>
                <a:cxn ang="0">
                  <a:pos x="64" y="16"/>
                </a:cxn>
              </a:cxnLst>
              <a:rect l="0" t="0" r="r" b="b"/>
              <a:pathLst>
                <a:path w="64" h="30">
                  <a:moveTo>
                    <a:pt x="64" y="16"/>
                  </a:moveTo>
                  <a:lnTo>
                    <a:pt x="60" y="10"/>
                  </a:lnTo>
                  <a:lnTo>
                    <a:pt x="54" y="6"/>
                  </a:lnTo>
                  <a:lnTo>
                    <a:pt x="48" y="3"/>
                  </a:lnTo>
                  <a:lnTo>
                    <a:pt x="41" y="0"/>
                  </a:lnTo>
                  <a:lnTo>
                    <a:pt x="32" y="0"/>
                  </a:lnTo>
                  <a:lnTo>
                    <a:pt x="16" y="3"/>
                  </a:lnTo>
                  <a:lnTo>
                    <a:pt x="5" y="8"/>
                  </a:lnTo>
                  <a:lnTo>
                    <a:pt x="2" y="13"/>
                  </a:lnTo>
                  <a:lnTo>
                    <a:pt x="0" y="17"/>
                  </a:lnTo>
                  <a:lnTo>
                    <a:pt x="2" y="22"/>
                  </a:lnTo>
                  <a:lnTo>
                    <a:pt x="3" y="22"/>
                  </a:lnTo>
                  <a:lnTo>
                    <a:pt x="5" y="26"/>
                  </a:lnTo>
                  <a:lnTo>
                    <a:pt x="9" y="28"/>
                  </a:lnTo>
                  <a:lnTo>
                    <a:pt x="15" y="30"/>
                  </a:lnTo>
                  <a:lnTo>
                    <a:pt x="21" y="30"/>
                  </a:lnTo>
                  <a:lnTo>
                    <a:pt x="36" y="28"/>
                  </a:lnTo>
                  <a:lnTo>
                    <a:pt x="60" y="21"/>
                  </a:lnTo>
                  <a:lnTo>
                    <a:pt x="64" y="16"/>
                  </a:lnTo>
                  <a:lnTo>
                    <a:pt x="63" y="16"/>
                  </a:lnTo>
                  <a:lnTo>
                    <a:pt x="64" y="16"/>
                  </a:lnTo>
                  <a:lnTo>
                    <a:pt x="63" y="16"/>
                  </a:lnTo>
                  <a:lnTo>
                    <a:pt x="64" y="16"/>
                  </a:lnTo>
                  <a:lnTo>
                    <a:pt x="64" y="16"/>
                  </a:lnTo>
                  <a:close/>
                </a:path>
              </a:pathLst>
            </a:custGeom>
            <a:solidFill>
              <a:srgbClr val="006600"/>
            </a:solidFill>
            <a:ln w="19050" cmpd="sng">
              <a:noFill/>
              <a:round/>
              <a:headEnd/>
              <a:tailEnd/>
            </a:ln>
          </p:spPr>
          <p:txBody>
            <a:bodyPr/>
            <a:lstStyle/>
            <a:p>
              <a:endParaRPr lang="en-US"/>
            </a:p>
          </p:txBody>
        </p:sp>
        <p:sp>
          <p:nvSpPr>
            <p:cNvPr id="1699" name="Freeform 1006"/>
            <p:cNvSpPr>
              <a:spLocks/>
            </p:cNvSpPr>
            <p:nvPr/>
          </p:nvSpPr>
          <p:spPr bwMode="auto">
            <a:xfrm>
              <a:off x="4636" y="726"/>
              <a:ext cx="64" cy="30"/>
            </a:xfrm>
            <a:custGeom>
              <a:avLst/>
              <a:gdLst/>
              <a:ahLst/>
              <a:cxnLst>
                <a:cxn ang="0">
                  <a:pos x="64" y="16"/>
                </a:cxn>
                <a:cxn ang="0">
                  <a:pos x="60" y="10"/>
                </a:cxn>
                <a:cxn ang="0">
                  <a:pos x="54" y="6"/>
                </a:cxn>
                <a:cxn ang="0">
                  <a:pos x="48" y="3"/>
                </a:cxn>
                <a:cxn ang="0">
                  <a:pos x="41" y="0"/>
                </a:cxn>
                <a:cxn ang="0">
                  <a:pos x="32" y="0"/>
                </a:cxn>
                <a:cxn ang="0">
                  <a:pos x="16" y="3"/>
                </a:cxn>
                <a:cxn ang="0">
                  <a:pos x="5" y="8"/>
                </a:cxn>
                <a:cxn ang="0">
                  <a:pos x="2" y="13"/>
                </a:cxn>
                <a:cxn ang="0">
                  <a:pos x="0" y="17"/>
                </a:cxn>
                <a:cxn ang="0">
                  <a:pos x="2" y="22"/>
                </a:cxn>
                <a:cxn ang="0">
                  <a:pos x="3" y="22"/>
                </a:cxn>
                <a:cxn ang="0">
                  <a:pos x="5" y="26"/>
                </a:cxn>
                <a:cxn ang="0">
                  <a:pos x="9" y="28"/>
                </a:cxn>
                <a:cxn ang="0">
                  <a:pos x="15" y="30"/>
                </a:cxn>
                <a:cxn ang="0">
                  <a:pos x="21" y="30"/>
                </a:cxn>
                <a:cxn ang="0">
                  <a:pos x="36" y="28"/>
                </a:cxn>
                <a:cxn ang="0">
                  <a:pos x="60" y="21"/>
                </a:cxn>
                <a:cxn ang="0">
                  <a:pos x="64" y="16"/>
                </a:cxn>
                <a:cxn ang="0">
                  <a:pos x="63" y="16"/>
                </a:cxn>
                <a:cxn ang="0">
                  <a:pos x="64" y="16"/>
                </a:cxn>
                <a:cxn ang="0">
                  <a:pos x="63" y="16"/>
                </a:cxn>
                <a:cxn ang="0">
                  <a:pos x="64" y="16"/>
                </a:cxn>
              </a:cxnLst>
              <a:rect l="0" t="0" r="r" b="b"/>
              <a:pathLst>
                <a:path w="64" h="30">
                  <a:moveTo>
                    <a:pt x="64" y="16"/>
                  </a:moveTo>
                  <a:lnTo>
                    <a:pt x="60" y="10"/>
                  </a:lnTo>
                  <a:lnTo>
                    <a:pt x="54" y="6"/>
                  </a:lnTo>
                  <a:lnTo>
                    <a:pt x="48" y="3"/>
                  </a:lnTo>
                  <a:lnTo>
                    <a:pt x="41" y="0"/>
                  </a:lnTo>
                  <a:lnTo>
                    <a:pt x="32" y="0"/>
                  </a:lnTo>
                  <a:lnTo>
                    <a:pt x="16" y="3"/>
                  </a:lnTo>
                  <a:lnTo>
                    <a:pt x="5" y="8"/>
                  </a:lnTo>
                  <a:lnTo>
                    <a:pt x="2" y="13"/>
                  </a:lnTo>
                  <a:lnTo>
                    <a:pt x="0" y="17"/>
                  </a:lnTo>
                  <a:lnTo>
                    <a:pt x="2" y="22"/>
                  </a:lnTo>
                  <a:lnTo>
                    <a:pt x="3" y="22"/>
                  </a:lnTo>
                  <a:lnTo>
                    <a:pt x="5" y="26"/>
                  </a:lnTo>
                  <a:lnTo>
                    <a:pt x="9" y="28"/>
                  </a:lnTo>
                  <a:lnTo>
                    <a:pt x="15" y="30"/>
                  </a:lnTo>
                  <a:lnTo>
                    <a:pt x="21" y="30"/>
                  </a:lnTo>
                  <a:lnTo>
                    <a:pt x="36" y="28"/>
                  </a:lnTo>
                  <a:lnTo>
                    <a:pt x="60" y="21"/>
                  </a:lnTo>
                  <a:lnTo>
                    <a:pt x="64" y="16"/>
                  </a:lnTo>
                  <a:lnTo>
                    <a:pt x="63" y="16"/>
                  </a:lnTo>
                  <a:lnTo>
                    <a:pt x="64" y="16"/>
                  </a:lnTo>
                  <a:lnTo>
                    <a:pt x="63" y="16"/>
                  </a:lnTo>
                  <a:lnTo>
                    <a:pt x="64" y="16"/>
                  </a:lnTo>
                </a:path>
              </a:pathLst>
            </a:custGeom>
            <a:solidFill>
              <a:srgbClr val="006600"/>
            </a:solidFill>
            <a:ln w="19050" cmpd="sng">
              <a:noFill/>
              <a:prstDash val="solid"/>
              <a:round/>
              <a:headEnd/>
              <a:tailEnd/>
            </a:ln>
          </p:spPr>
          <p:txBody>
            <a:bodyPr/>
            <a:lstStyle/>
            <a:p>
              <a:endParaRPr lang="en-US"/>
            </a:p>
          </p:txBody>
        </p:sp>
        <p:sp>
          <p:nvSpPr>
            <p:cNvPr id="1700" name="Freeform 1007"/>
            <p:cNvSpPr>
              <a:spLocks/>
            </p:cNvSpPr>
            <p:nvPr/>
          </p:nvSpPr>
          <p:spPr bwMode="auto">
            <a:xfrm>
              <a:off x="4647" y="725"/>
              <a:ext cx="36" cy="29"/>
            </a:xfrm>
            <a:custGeom>
              <a:avLst/>
              <a:gdLst/>
              <a:ahLst/>
              <a:cxnLst>
                <a:cxn ang="0">
                  <a:pos x="28" y="3"/>
                </a:cxn>
                <a:cxn ang="0">
                  <a:pos x="32" y="5"/>
                </a:cxn>
                <a:cxn ang="0">
                  <a:pos x="33" y="6"/>
                </a:cxn>
                <a:cxn ang="0">
                  <a:pos x="34" y="7"/>
                </a:cxn>
                <a:cxn ang="0">
                  <a:pos x="36" y="10"/>
                </a:cxn>
                <a:cxn ang="0">
                  <a:pos x="36" y="11"/>
                </a:cxn>
                <a:cxn ang="0">
                  <a:pos x="36" y="14"/>
                </a:cxn>
                <a:cxn ang="0">
                  <a:pos x="34" y="18"/>
                </a:cxn>
                <a:cxn ang="0">
                  <a:pos x="33" y="22"/>
                </a:cxn>
                <a:cxn ang="0">
                  <a:pos x="32" y="23"/>
                </a:cxn>
                <a:cxn ang="0">
                  <a:pos x="30" y="26"/>
                </a:cxn>
                <a:cxn ang="0">
                  <a:pos x="28" y="27"/>
                </a:cxn>
                <a:cxn ang="0">
                  <a:pos x="24" y="28"/>
                </a:cxn>
                <a:cxn ang="0">
                  <a:pos x="17" y="29"/>
                </a:cxn>
                <a:cxn ang="0">
                  <a:pos x="13" y="29"/>
                </a:cxn>
                <a:cxn ang="0">
                  <a:pos x="8" y="28"/>
                </a:cxn>
                <a:cxn ang="0">
                  <a:pos x="4" y="26"/>
                </a:cxn>
                <a:cxn ang="0">
                  <a:pos x="4" y="26"/>
                </a:cxn>
                <a:cxn ang="0">
                  <a:pos x="3" y="25"/>
                </a:cxn>
                <a:cxn ang="0">
                  <a:pos x="2" y="23"/>
                </a:cxn>
                <a:cxn ang="0">
                  <a:pos x="2" y="22"/>
                </a:cxn>
                <a:cxn ang="0">
                  <a:pos x="0" y="18"/>
                </a:cxn>
                <a:cxn ang="0">
                  <a:pos x="2" y="15"/>
                </a:cxn>
                <a:cxn ang="0">
                  <a:pos x="3" y="11"/>
                </a:cxn>
                <a:cxn ang="0">
                  <a:pos x="4" y="7"/>
                </a:cxn>
                <a:cxn ang="0">
                  <a:pos x="5" y="5"/>
                </a:cxn>
                <a:cxn ang="0">
                  <a:pos x="8" y="3"/>
                </a:cxn>
                <a:cxn ang="0">
                  <a:pos x="9" y="1"/>
                </a:cxn>
                <a:cxn ang="0">
                  <a:pos x="10" y="1"/>
                </a:cxn>
                <a:cxn ang="0">
                  <a:pos x="13" y="0"/>
                </a:cxn>
                <a:cxn ang="0">
                  <a:pos x="17" y="1"/>
                </a:cxn>
                <a:cxn ang="0">
                  <a:pos x="22" y="1"/>
                </a:cxn>
                <a:cxn ang="0">
                  <a:pos x="27" y="1"/>
                </a:cxn>
                <a:cxn ang="0">
                  <a:pos x="30" y="1"/>
                </a:cxn>
                <a:cxn ang="0">
                  <a:pos x="28" y="3"/>
                </a:cxn>
                <a:cxn ang="0">
                  <a:pos x="28" y="3"/>
                </a:cxn>
                <a:cxn ang="0">
                  <a:pos x="27" y="3"/>
                </a:cxn>
                <a:cxn ang="0">
                  <a:pos x="28" y="3"/>
                </a:cxn>
                <a:cxn ang="0">
                  <a:pos x="27" y="3"/>
                </a:cxn>
                <a:cxn ang="0">
                  <a:pos x="28" y="3"/>
                </a:cxn>
                <a:cxn ang="0">
                  <a:pos x="28" y="3"/>
                </a:cxn>
              </a:cxnLst>
              <a:rect l="0" t="0" r="r" b="b"/>
              <a:pathLst>
                <a:path w="36" h="29">
                  <a:moveTo>
                    <a:pt x="28" y="3"/>
                  </a:moveTo>
                  <a:lnTo>
                    <a:pt x="32" y="5"/>
                  </a:lnTo>
                  <a:lnTo>
                    <a:pt x="33" y="6"/>
                  </a:lnTo>
                  <a:lnTo>
                    <a:pt x="34" y="7"/>
                  </a:lnTo>
                  <a:lnTo>
                    <a:pt x="36" y="10"/>
                  </a:lnTo>
                  <a:lnTo>
                    <a:pt x="36" y="11"/>
                  </a:lnTo>
                  <a:lnTo>
                    <a:pt x="36" y="14"/>
                  </a:lnTo>
                  <a:lnTo>
                    <a:pt x="34" y="18"/>
                  </a:lnTo>
                  <a:lnTo>
                    <a:pt x="33" y="22"/>
                  </a:lnTo>
                  <a:lnTo>
                    <a:pt x="32" y="23"/>
                  </a:lnTo>
                  <a:lnTo>
                    <a:pt x="30" y="26"/>
                  </a:lnTo>
                  <a:lnTo>
                    <a:pt x="28" y="27"/>
                  </a:lnTo>
                  <a:lnTo>
                    <a:pt x="24" y="28"/>
                  </a:lnTo>
                  <a:lnTo>
                    <a:pt x="17" y="29"/>
                  </a:lnTo>
                  <a:lnTo>
                    <a:pt x="13" y="29"/>
                  </a:lnTo>
                  <a:lnTo>
                    <a:pt x="8" y="28"/>
                  </a:lnTo>
                  <a:lnTo>
                    <a:pt x="4" y="26"/>
                  </a:lnTo>
                  <a:lnTo>
                    <a:pt x="4" y="26"/>
                  </a:lnTo>
                  <a:lnTo>
                    <a:pt x="3" y="25"/>
                  </a:lnTo>
                  <a:lnTo>
                    <a:pt x="2" y="23"/>
                  </a:lnTo>
                  <a:lnTo>
                    <a:pt x="2" y="22"/>
                  </a:lnTo>
                  <a:lnTo>
                    <a:pt x="0" y="18"/>
                  </a:lnTo>
                  <a:lnTo>
                    <a:pt x="2" y="15"/>
                  </a:lnTo>
                  <a:lnTo>
                    <a:pt x="3" y="11"/>
                  </a:lnTo>
                  <a:lnTo>
                    <a:pt x="4" y="7"/>
                  </a:lnTo>
                  <a:lnTo>
                    <a:pt x="5" y="5"/>
                  </a:lnTo>
                  <a:lnTo>
                    <a:pt x="8" y="3"/>
                  </a:lnTo>
                  <a:lnTo>
                    <a:pt x="9" y="1"/>
                  </a:lnTo>
                  <a:lnTo>
                    <a:pt x="10" y="1"/>
                  </a:lnTo>
                  <a:lnTo>
                    <a:pt x="13" y="0"/>
                  </a:lnTo>
                  <a:lnTo>
                    <a:pt x="17" y="1"/>
                  </a:lnTo>
                  <a:lnTo>
                    <a:pt x="22" y="1"/>
                  </a:lnTo>
                  <a:lnTo>
                    <a:pt x="27" y="1"/>
                  </a:lnTo>
                  <a:lnTo>
                    <a:pt x="30" y="1"/>
                  </a:lnTo>
                  <a:lnTo>
                    <a:pt x="28" y="3"/>
                  </a:lnTo>
                  <a:lnTo>
                    <a:pt x="28" y="3"/>
                  </a:lnTo>
                  <a:lnTo>
                    <a:pt x="27" y="3"/>
                  </a:lnTo>
                  <a:lnTo>
                    <a:pt x="28" y="3"/>
                  </a:lnTo>
                  <a:lnTo>
                    <a:pt x="27" y="3"/>
                  </a:lnTo>
                  <a:lnTo>
                    <a:pt x="28" y="3"/>
                  </a:lnTo>
                  <a:lnTo>
                    <a:pt x="28" y="3"/>
                  </a:lnTo>
                  <a:close/>
                </a:path>
              </a:pathLst>
            </a:custGeom>
            <a:solidFill>
              <a:srgbClr val="006600"/>
            </a:solidFill>
            <a:ln w="19050" cmpd="sng">
              <a:noFill/>
              <a:round/>
              <a:headEnd/>
              <a:tailEnd/>
            </a:ln>
          </p:spPr>
          <p:txBody>
            <a:bodyPr/>
            <a:lstStyle/>
            <a:p>
              <a:endParaRPr lang="en-US"/>
            </a:p>
          </p:txBody>
        </p:sp>
        <p:sp>
          <p:nvSpPr>
            <p:cNvPr id="1701" name="Freeform 1008"/>
            <p:cNvSpPr>
              <a:spLocks/>
            </p:cNvSpPr>
            <p:nvPr/>
          </p:nvSpPr>
          <p:spPr bwMode="auto">
            <a:xfrm>
              <a:off x="4647" y="725"/>
              <a:ext cx="36" cy="29"/>
            </a:xfrm>
            <a:custGeom>
              <a:avLst/>
              <a:gdLst/>
              <a:ahLst/>
              <a:cxnLst>
                <a:cxn ang="0">
                  <a:pos x="28" y="3"/>
                </a:cxn>
                <a:cxn ang="0">
                  <a:pos x="32" y="5"/>
                </a:cxn>
                <a:cxn ang="0">
                  <a:pos x="33" y="6"/>
                </a:cxn>
                <a:cxn ang="0">
                  <a:pos x="34" y="7"/>
                </a:cxn>
                <a:cxn ang="0">
                  <a:pos x="36" y="10"/>
                </a:cxn>
                <a:cxn ang="0">
                  <a:pos x="36" y="11"/>
                </a:cxn>
                <a:cxn ang="0">
                  <a:pos x="36" y="14"/>
                </a:cxn>
                <a:cxn ang="0">
                  <a:pos x="34" y="18"/>
                </a:cxn>
                <a:cxn ang="0">
                  <a:pos x="33" y="22"/>
                </a:cxn>
                <a:cxn ang="0">
                  <a:pos x="32" y="23"/>
                </a:cxn>
                <a:cxn ang="0">
                  <a:pos x="30" y="26"/>
                </a:cxn>
                <a:cxn ang="0">
                  <a:pos x="28" y="27"/>
                </a:cxn>
                <a:cxn ang="0">
                  <a:pos x="24" y="28"/>
                </a:cxn>
                <a:cxn ang="0">
                  <a:pos x="17" y="29"/>
                </a:cxn>
                <a:cxn ang="0">
                  <a:pos x="13" y="29"/>
                </a:cxn>
                <a:cxn ang="0">
                  <a:pos x="8" y="28"/>
                </a:cxn>
                <a:cxn ang="0">
                  <a:pos x="4" y="26"/>
                </a:cxn>
                <a:cxn ang="0">
                  <a:pos x="4" y="26"/>
                </a:cxn>
                <a:cxn ang="0">
                  <a:pos x="3" y="25"/>
                </a:cxn>
                <a:cxn ang="0">
                  <a:pos x="2" y="23"/>
                </a:cxn>
                <a:cxn ang="0">
                  <a:pos x="2" y="22"/>
                </a:cxn>
                <a:cxn ang="0">
                  <a:pos x="0" y="18"/>
                </a:cxn>
                <a:cxn ang="0">
                  <a:pos x="2" y="15"/>
                </a:cxn>
                <a:cxn ang="0">
                  <a:pos x="3" y="11"/>
                </a:cxn>
                <a:cxn ang="0">
                  <a:pos x="4" y="7"/>
                </a:cxn>
                <a:cxn ang="0">
                  <a:pos x="5" y="5"/>
                </a:cxn>
                <a:cxn ang="0">
                  <a:pos x="8" y="3"/>
                </a:cxn>
                <a:cxn ang="0">
                  <a:pos x="9" y="1"/>
                </a:cxn>
                <a:cxn ang="0">
                  <a:pos x="10" y="1"/>
                </a:cxn>
                <a:cxn ang="0">
                  <a:pos x="13" y="0"/>
                </a:cxn>
                <a:cxn ang="0">
                  <a:pos x="17" y="1"/>
                </a:cxn>
                <a:cxn ang="0">
                  <a:pos x="22" y="1"/>
                </a:cxn>
                <a:cxn ang="0">
                  <a:pos x="27" y="1"/>
                </a:cxn>
                <a:cxn ang="0">
                  <a:pos x="30" y="1"/>
                </a:cxn>
                <a:cxn ang="0">
                  <a:pos x="28" y="3"/>
                </a:cxn>
                <a:cxn ang="0">
                  <a:pos x="28" y="3"/>
                </a:cxn>
                <a:cxn ang="0">
                  <a:pos x="27" y="3"/>
                </a:cxn>
                <a:cxn ang="0">
                  <a:pos x="28" y="3"/>
                </a:cxn>
                <a:cxn ang="0">
                  <a:pos x="27" y="3"/>
                </a:cxn>
                <a:cxn ang="0">
                  <a:pos x="28" y="3"/>
                </a:cxn>
              </a:cxnLst>
              <a:rect l="0" t="0" r="r" b="b"/>
              <a:pathLst>
                <a:path w="36" h="29">
                  <a:moveTo>
                    <a:pt x="28" y="3"/>
                  </a:moveTo>
                  <a:lnTo>
                    <a:pt x="32" y="5"/>
                  </a:lnTo>
                  <a:lnTo>
                    <a:pt x="33" y="6"/>
                  </a:lnTo>
                  <a:lnTo>
                    <a:pt x="34" y="7"/>
                  </a:lnTo>
                  <a:lnTo>
                    <a:pt x="36" y="10"/>
                  </a:lnTo>
                  <a:lnTo>
                    <a:pt x="36" y="11"/>
                  </a:lnTo>
                  <a:lnTo>
                    <a:pt x="36" y="14"/>
                  </a:lnTo>
                  <a:lnTo>
                    <a:pt x="34" y="18"/>
                  </a:lnTo>
                  <a:lnTo>
                    <a:pt x="33" y="22"/>
                  </a:lnTo>
                  <a:lnTo>
                    <a:pt x="32" y="23"/>
                  </a:lnTo>
                  <a:lnTo>
                    <a:pt x="30" y="26"/>
                  </a:lnTo>
                  <a:lnTo>
                    <a:pt x="28" y="27"/>
                  </a:lnTo>
                  <a:lnTo>
                    <a:pt x="24" y="28"/>
                  </a:lnTo>
                  <a:lnTo>
                    <a:pt x="17" y="29"/>
                  </a:lnTo>
                  <a:lnTo>
                    <a:pt x="13" y="29"/>
                  </a:lnTo>
                  <a:lnTo>
                    <a:pt x="8" y="28"/>
                  </a:lnTo>
                  <a:lnTo>
                    <a:pt x="4" y="26"/>
                  </a:lnTo>
                  <a:lnTo>
                    <a:pt x="4" y="26"/>
                  </a:lnTo>
                  <a:lnTo>
                    <a:pt x="3" y="25"/>
                  </a:lnTo>
                  <a:lnTo>
                    <a:pt x="2" y="23"/>
                  </a:lnTo>
                  <a:lnTo>
                    <a:pt x="2" y="22"/>
                  </a:lnTo>
                  <a:lnTo>
                    <a:pt x="0" y="18"/>
                  </a:lnTo>
                  <a:lnTo>
                    <a:pt x="2" y="15"/>
                  </a:lnTo>
                  <a:lnTo>
                    <a:pt x="3" y="11"/>
                  </a:lnTo>
                  <a:lnTo>
                    <a:pt x="4" y="7"/>
                  </a:lnTo>
                  <a:lnTo>
                    <a:pt x="5" y="5"/>
                  </a:lnTo>
                  <a:lnTo>
                    <a:pt x="8" y="3"/>
                  </a:lnTo>
                  <a:lnTo>
                    <a:pt x="9" y="1"/>
                  </a:lnTo>
                  <a:lnTo>
                    <a:pt x="10" y="1"/>
                  </a:lnTo>
                  <a:lnTo>
                    <a:pt x="13" y="0"/>
                  </a:lnTo>
                  <a:lnTo>
                    <a:pt x="17" y="1"/>
                  </a:lnTo>
                  <a:lnTo>
                    <a:pt x="22" y="1"/>
                  </a:lnTo>
                  <a:lnTo>
                    <a:pt x="27" y="1"/>
                  </a:lnTo>
                  <a:lnTo>
                    <a:pt x="30" y="1"/>
                  </a:lnTo>
                  <a:lnTo>
                    <a:pt x="28" y="3"/>
                  </a:lnTo>
                  <a:lnTo>
                    <a:pt x="28" y="3"/>
                  </a:lnTo>
                  <a:lnTo>
                    <a:pt x="27" y="3"/>
                  </a:lnTo>
                  <a:lnTo>
                    <a:pt x="28" y="3"/>
                  </a:lnTo>
                  <a:lnTo>
                    <a:pt x="27" y="3"/>
                  </a:lnTo>
                  <a:lnTo>
                    <a:pt x="28" y="3"/>
                  </a:lnTo>
                </a:path>
              </a:pathLst>
            </a:custGeom>
            <a:solidFill>
              <a:srgbClr val="006600"/>
            </a:solidFill>
            <a:ln w="19050" cmpd="sng">
              <a:noFill/>
              <a:prstDash val="solid"/>
              <a:round/>
              <a:headEnd/>
              <a:tailEnd/>
            </a:ln>
          </p:spPr>
          <p:txBody>
            <a:bodyPr/>
            <a:lstStyle/>
            <a:p>
              <a:endParaRPr lang="en-US"/>
            </a:p>
          </p:txBody>
        </p:sp>
        <p:sp>
          <p:nvSpPr>
            <p:cNvPr id="1702" name="Freeform 1009"/>
            <p:cNvSpPr>
              <a:spLocks/>
            </p:cNvSpPr>
            <p:nvPr/>
          </p:nvSpPr>
          <p:spPr bwMode="auto">
            <a:xfrm>
              <a:off x="4630" y="728"/>
              <a:ext cx="70" cy="20"/>
            </a:xfrm>
            <a:custGeom>
              <a:avLst/>
              <a:gdLst/>
              <a:ahLst/>
              <a:cxnLst>
                <a:cxn ang="0">
                  <a:pos x="70" y="17"/>
                </a:cxn>
                <a:cxn ang="0">
                  <a:pos x="67" y="13"/>
                </a:cxn>
                <a:cxn ang="0">
                  <a:pos x="64" y="9"/>
                </a:cxn>
                <a:cxn ang="0">
                  <a:pos x="60" y="6"/>
                </a:cxn>
                <a:cxn ang="0">
                  <a:pos x="56" y="3"/>
                </a:cxn>
                <a:cxn ang="0">
                  <a:pos x="47" y="1"/>
                </a:cxn>
                <a:cxn ang="0">
                  <a:pos x="37" y="0"/>
                </a:cxn>
                <a:cxn ang="0">
                  <a:pos x="27" y="0"/>
                </a:cxn>
                <a:cxn ang="0">
                  <a:pos x="19" y="1"/>
                </a:cxn>
                <a:cxn ang="0">
                  <a:pos x="19" y="1"/>
                </a:cxn>
                <a:cxn ang="0">
                  <a:pos x="16" y="2"/>
                </a:cxn>
                <a:cxn ang="0">
                  <a:pos x="11" y="4"/>
                </a:cxn>
                <a:cxn ang="0">
                  <a:pos x="8" y="7"/>
                </a:cxn>
                <a:cxn ang="0">
                  <a:pos x="5" y="11"/>
                </a:cxn>
                <a:cxn ang="0">
                  <a:pos x="0" y="19"/>
                </a:cxn>
                <a:cxn ang="0">
                  <a:pos x="0" y="20"/>
                </a:cxn>
              </a:cxnLst>
              <a:rect l="0" t="0" r="r" b="b"/>
              <a:pathLst>
                <a:path w="70" h="20">
                  <a:moveTo>
                    <a:pt x="70" y="17"/>
                  </a:moveTo>
                  <a:lnTo>
                    <a:pt x="67" y="13"/>
                  </a:lnTo>
                  <a:lnTo>
                    <a:pt x="64" y="9"/>
                  </a:lnTo>
                  <a:lnTo>
                    <a:pt x="60" y="6"/>
                  </a:lnTo>
                  <a:lnTo>
                    <a:pt x="56" y="3"/>
                  </a:lnTo>
                  <a:lnTo>
                    <a:pt x="47" y="1"/>
                  </a:lnTo>
                  <a:lnTo>
                    <a:pt x="37" y="0"/>
                  </a:lnTo>
                  <a:lnTo>
                    <a:pt x="27" y="0"/>
                  </a:lnTo>
                  <a:lnTo>
                    <a:pt x="19" y="1"/>
                  </a:lnTo>
                  <a:lnTo>
                    <a:pt x="19" y="1"/>
                  </a:lnTo>
                  <a:lnTo>
                    <a:pt x="16" y="2"/>
                  </a:lnTo>
                  <a:lnTo>
                    <a:pt x="11" y="4"/>
                  </a:lnTo>
                  <a:lnTo>
                    <a:pt x="8" y="7"/>
                  </a:lnTo>
                  <a:lnTo>
                    <a:pt x="5" y="11"/>
                  </a:lnTo>
                  <a:lnTo>
                    <a:pt x="0" y="19"/>
                  </a:lnTo>
                  <a:lnTo>
                    <a:pt x="0" y="20"/>
                  </a:lnTo>
                </a:path>
              </a:pathLst>
            </a:custGeom>
            <a:solidFill>
              <a:srgbClr val="006600"/>
            </a:solidFill>
            <a:ln w="19050" cmpd="sng">
              <a:noFill/>
              <a:prstDash val="solid"/>
              <a:round/>
              <a:headEnd/>
              <a:tailEnd/>
            </a:ln>
          </p:spPr>
          <p:txBody>
            <a:bodyPr/>
            <a:lstStyle/>
            <a:p>
              <a:endParaRPr lang="en-US"/>
            </a:p>
          </p:txBody>
        </p:sp>
        <p:sp>
          <p:nvSpPr>
            <p:cNvPr id="1703" name="Freeform 1010"/>
            <p:cNvSpPr>
              <a:spLocks/>
            </p:cNvSpPr>
            <p:nvPr/>
          </p:nvSpPr>
          <p:spPr bwMode="auto">
            <a:xfrm>
              <a:off x="4630" y="720"/>
              <a:ext cx="69" cy="17"/>
            </a:xfrm>
            <a:custGeom>
              <a:avLst/>
              <a:gdLst/>
              <a:ahLst/>
              <a:cxnLst>
                <a:cxn ang="0">
                  <a:pos x="69" y="16"/>
                </a:cxn>
                <a:cxn ang="0">
                  <a:pos x="64" y="12"/>
                </a:cxn>
                <a:cxn ang="0">
                  <a:pos x="56" y="8"/>
                </a:cxn>
                <a:cxn ang="0">
                  <a:pos x="48" y="3"/>
                </a:cxn>
                <a:cxn ang="0">
                  <a:pos x="39" y="0"/>
                </a:cxn>
                <a:cxn ang="0">
                  <a:pos x="30" y="0"/>
                </a:cxn>
                <a:cxn ang="0">
                  <a:pos x="20" y="1"/>
                </a:cxn>
                <a:cxn ang="0">
                  <a:pos x="15" y="1"/>
                </a:cxn>
                <a:cxn ang="0">
                  <a:pos x="12" y="3"/>
                </a:cxn>
                <a:cxn ang="0">
                  <a:pos x="10" y="5"/>
                </a:cxn>
                <a:cxn ang="0">
                  <a:pos x="5" y="10"/>
                </a:cxn>
                <a:cxn ang="0">
                  <a:pos x="0" y="16"/>
                </a:cxn>
                <a:cxn ang="0">
                  <a:pos x="0" y="17"/>
                </a:cxn>
              </a:cxnLst>
              <a:rect l="0" t="0" r="r" b="b"/>
              <a:pathLst>
                <a:path w="69" h="17">
                  <a:moveTo>
                    <a:pt x="69" y="16"/>
                  </a:moveTo>
                  <a:lnTo>
                    <a:pt x="64" y="12"/>
                  </a:lnTo>
                  <a:lnTo>
                    <a:pt x="56" y="8"/>
                  </a:lnTo>
                  <a:lnTo>
                    <a:pt x="48" y="3"/>
                  </a:lnTo>
                  <a:lnTo>
                    <a:pt x="39" y="0"/>
                  </a:lnTo>
                  <a:lnTo>
                    <a:pt x="30" y="0"/>
                  </a:lnTo>
                  <a:lnTo>
                    <a:pt x="20" y="1"/>
                  </a:lnTo>
                  <a:lnTo>
                    <a:pt x="15" y="1"/>
                  </a:lnTo>
                  <a:lnTo>
                    <a:pt x="12" y="3"/>
                  </a:lnTo>
                  <a:lnTo>
                    <a:pt x="10" y="5"/>
                  </a:lnTo>
                  <a:lnTo>
                    <a:pt x="5" y="10"/>
                  </a:lnTo>
                  <a:lnTo>
                    <a:pt x="0" y="16"/>
                  </a:lnTo>
                  <a:lnTo>
                    <a:pt x="0" y="17"/>
                  </a:lnTo>
                </a:path>
              </a:pathLst>
            </a:custGeom>
            <a:solidFill>
              <a:srgbClr val="006600"/>
            </a:solidFill>
            <a:ln w="19050" cmpd="sng">
              <a:noFill/>
              <a:prstDash val="solid"/>
              <a:round/>
              <a:headEnd/>
              <a:tailEnd/>
            </a:ln>
          </p:spPr>
          <p:txBody>
            <a:bodyPr/>
            <a:lstStyle/>
            <a:p>
              <a:endParaRPr lang="en-US"/>
            </a:p>
          </p:txBody>
        </p:sp>
        <p:sp>
          <p:nvSpPr>
            <p:cNvPr id="1704" name="Freeform 1011"/>
            <p:cNvSpPr>
              <a:spLocks/>
            </p:cNvSpPr>
            <p:nvPr/>
          </p:nvSpPr>
          <p:spPr bwMode="auto">
            <a:xfrm>
              <a:off x="4661" y="734"/>
              <a:ext cx="11" cy="11"/>
            </a:xfrm>
            <a:custGeom>
              <a:avLst/>
              <a:gdLst/>
              <a:ahLst/>
              <a:cxnLst>
                <a:cxn ang="0">
                  <a:pos x="5" y="11"/>
                </a:cxn>
                <a:cxn ang="0">
                  <a:pos x="3" y="11"/>
                </a:cxn>
                <a:cxn ang="0">
                  <a:pos x="2" y="11"/>
                </a:cxn>
                <a:cxn ang="0">
                  <a:pos x="0" y="9"/>
                </a:cxn>
                <a:cxn ang="0">
                  <a:pos x="0" y="6"/>
                </a:cxn>
                <a:cxn ang="0">
                  <a:pos x="0" y="5"/>
                </a:cxn>
                <a:cxn ang="0">
                  <a:pos x="1" y="2"/>
                </a:cxn>
                <a:cxn ang="0">
                  <a:pos x="2" y="1"/>
                </a:cxn>
                <a:cxn ang="0">
                  <a:pos x="5" y="0"/>
                </a:cxn>
                <a:cxn ang="0">
                  <a:pos x="7" y="1"/>
                </a:cxn>
                <a:cxn ang="0">
                  <a:pos x="8" y="3"/>
                </a:cxn>
                <a:cxn ang="0">
                  <a:pos x="10" y="5"/>
                </a:cxn>
                <a:cxn ang="0">
                  <a:pos x="10" y="6"/>
                </a:cxn>
                <a:cxn ang="0">
                  <a:pos x="11" y="6"/>
                </a:cxn>
                <a:cxn ang="0">
                  <a:pos x="10" y="8"/>
                </a:cxn>
                <a:cxn ang="0">
                  <a:pos x="8" y="9"/>
                </a:cxn>
                <a:cxn ang="0">
                  <a:pos x="7" y="11"/>
                </a:cxn>
                <a:cxn ang="0">
                  <a:pos x="6" y="11"/>
                </a:cxn>
                <a:cxn ang="0">
                  <a:pos x="5" y="11"/>
                </a:cxn>
                <a:cxn ang="0">
                  <a:pos x="5" y="11"/>
                </a:cxn>
                <a:cxn ang="0">
                  <a:pos x="3" y="11"/>
                </a:cxn>
                <a:cxn ang="0">
                  <a:pos x="5" y="11"/>
                </a:cxn>
                <a:cxn ang="0">
                  <a:pos x="3" y="11"/>
                </a:cxn>
                <a:cxn ang="0">
                  <a:pos x="5" y="11"/>
                </a:cxn>
                <a:cxn ang="0">
                  <a:pos x="5" y="11"/>
                </a:cxn>
              </a:cxnLst>
              <a:rect l="0" t="0" r="r" b="b"/>
              <a:pathLst>
                <a:path w="11" h="11">
                  <a:moveTo>
                    <a:pt x="5" y="11"/>
                  </a:moveTo>
                  <a:lnTo>
                    <a:pt x="3" y="11"/>
                  </a:lnTo>
                  <a:lnTo>
                    <a:pt x="2" y="11"/>
                  </a:lnTo>
                  <a:lnTo>
                    <a:pt x="0" y="9"/>
                  </a:lnTo>
                  <a:lnTo>
                    <a:pt x="0" y="6"/>
                  </a:lnTo>
                  <a:lnTo>
                    <a:pt x="0" y="5"/>
                  </a:lnTo>
                  <a:lnTo>
                    <a:pt x="1" y="2"/>
                  </a:lnTo>
                  <a:lnTo>
                    <a:pt x="2" y="1"/>
                  </a:lnTo>
                  <a:lnTo>
                    <a:pt x="5" y="0"/>
                  </a:lnTo>
                  <a:lnTo>
                    <a:pt x="7" y="1"/>
                  </a:lnTo>
                  <a:lnTo>
                    <a:pt x="8" y="3"/>
                  </a:lnTo>
                  <a:lnTo>
                    <a:pt x="10" y="5"/>
                  </a:lnTo>
                  <a:lnTo>
                    <a:pt x="10" y="6"/>
                  </a:lnTo>
                  <a:lnTo>
                    <a:pt x="11" y="6"/>
                  </a:lnTo>
                  <a:lnTo>
                    <a:pt x="10" y="8"/>
                  </a:lnTo>
                  <a:lnTo>
                    <a:pt x="8" y="9"/>
                  </a:lnTo>
                  <a:lnTo>
                    <a:pt x="7" y="11"/>
                  </a:lnTo>
                  <a:lnTo>
                    <a:pt x="6" y="11"/>
                  </a:lnTo>
                  <a:lnTo>
                    <a:pt x="5" y="11"/>
                  </a:lnTo>
                  <a:lnTo>
                    <a:pt x="5" y="11"/>
                  </a:lnTo>
                  <a:lnTo>
                    <a:pt x="3" y="11"/>
                  </a:lnTo>
                  <a:lnTo>
                    <a:pt x="5" y="11"/>
                  </a:lnTo>
                  <a:lnTo>
                    <a:pt x="3" y="11"/>
                  </a:lnTo>
                  <a:lnTo>
                    <a:pt x="5" y="11"/>
                  </a:lnTo>
                  <a:lnTo>
                    <a:pt x="5" y="11"/>
                  </a:lnTo>
                  <a:close/>
                </a:path>
              </a:pathLst>
            </a:custGeom>
            <a:solidFill>
              <a:srgbClr val="006600"/>
            </a:solidFill>
            <a:ln w="19050" cmpd="sng">
              <a:noFill/>
              <a:round/>
              <a:headEnd/>
              <a:tailEnd/>
            </a:ln>
          </p:spPr>
          <p:txBody>
            <a:bodyPr/>
            <a:lstStyle/>
            <a:p>
              <a:endParaRPr lang="en-US"/>
            </a:p>
          </p:txBody>
        </p:sp>
        <p:sp>
          <p:nvSpPr>
            <p:cNvPr id="1705" name="Freeform 1012"/>
            <p:cNvSpPr>
              <a:spLocks/>
            </p:cNvSpPr>
            <p:nvPr/>
          </p:nvSpPr>
          <p:spPr bwMode="auto">
            <a:xfrm>
              <a:off x="4661" y="734"/>
              <a:ext cx="11" cy="11"/>
            </a:xfrm>
            <a:custGeom>
              <a:avLst/>
              <a:gdLst/>
              <a:ahLst/>
              <a:cxnLst>
                <a:cxn ang="0">
                  <a:pos x="5" y="11"/>
                </a:cxn>
                <a:cxn ang="0">
                  <a:pos x="3" y="11"/>
                </a:cxn>
                <a:cxn ang="0">
                  <a:pos x="2" y="11"/>
                </a:cxn>
                <a:cxn ang="0">
                  <a:pos x="0" y="9"/>
                </a:cxn>
                <a:cxn ang="0">
                  <a:pos x="0" y="6"/>
                </a:cxn>
                <a:cxn ang="0">
                  <a:pos x="0" y="5"/>
                </a:cxn>
                <a:cxn ang="0">
                  <a:pos x="1" y="2"/>
                </a:cxn>
                <a:cxn ang="0">
                  <a:pos x="2" y="1"/>
                </a:cxn>
                <a:cxn ang="0">
                  <a:pos x="5" y="0"/>
                </a:cxn>
                <a:cxn ang="0">
                  <a:pos x="7" y="1"/>
                </a:cxn>
                <a:cxn ang="0">
                  <a:pos x="8" y="3"/>
                </a:cxn>
                <a:cxn ang="0">
                  <a:pos x="10" y="5"/>
                </a:cxn>
                <a:cxn ang="0">
                  <a:pos x="10" y="6"/>
                </a:cxn>
                <a:cxn ang="0">
                  <a:pos x="11" y="6"/>
                </a:cxn>
                <a:cxn ang="0">
                  <a:pos x="10" y="8"/>
                </a:cxn>
                <a:cxn ang="0">
                  <a:pos x="8" y="9"/>
                </a:cxn>
                <a:cxn ang="0">
                  <a:pos x="7" y="11"/>
                </a:cxn>
                <a:cxn ang="0">
                  <a:pos x="6" y="11"/>
                </a:cxn>
                <a:cxn ang="0">
                  <a:pos x="5" y="11"/>
                </a:cxn>
                <a:cxn ang="0">
                  <a:pos x="5" y="11"/>
                </a:cxn>
                <a:cxn ang="0">
                  <a:pos x="3" y="11"/>
                </a:cxn>
                <a:cxn ang="0">
                  <a:pos x="5" y="11"/>
                </a:cxn>
                <a:cxn ang="0">
                  <a:pos x="3" y="11"/>
                </a:cxn>
                <a:cxn ang="0">
                  <a:pos x="5" y="11"/>
                </a:cxn>
              </a:cxnLst>
              <a:rect l="0" t="0" r="r" b="b"/>
              <a:pathLst>
                <a:path w="11" h="11">
                  <a:moveTo>
                    <a:pt x="5" y="11"/>
                  </a:moveTo>
                  <a:lnTo>
                    <a:pt x="3" y="11"/>
                  </a:lnTo>
                  <a:lnTo>
                    <a:pt x="2" y="11"/>
                  </a:lnTo>
                  <a:lnTo>
                    <a:pt x="0" y="9"/>
                  </a:lnTo>
                  <a:lnTo>
                    <a:pt x="0" y="6"/>
                  </a:lnTo>
                  <a:lnTo>
                    <a:pt x="0" y="5"/>
                  </a:lnTo>
                  <a:lnTo>
                    <a:pt x="1" y="2"/>
                  </a:lnTo>
                  <a:lnTo>
                    <a:pt x="2" y="1"/>
                  </a:lnTo>
                  <a:lnTo>
                    <a:pt x="5" y="0"/>
                  </a:lnTo>
                  <a:lnTo>
                    <a:pt x="7" y="1"/>
                  </a:lnTo>
                  <a:lnTo>
                    <a:pt x="8" y="3"/>
                  </a:lnTo>
                  <a:lnTo>
                    <a:pt x="10" y="5"/>
                  </a:lnTo>
                  <a:lnTo>
                    <a:pt x="10" y="6"/>
                  </a:lnTo>
                  <a:lnTo>
                    <a:pt x="11" y="6"/>
                  </a:lnTo>
                  <a:lnTo>
                    <a:pt x="10" y="8"/>
                  </a:lnTo>
                  <a:lnTo>
                    <a:pt x="8" y="9"/>
                  </a:lnTo>
                  <a:lnTo>
                    <a:pt x="7" y="11"/>
                  </a:lnTo>
                  <a:lnTo>
                    <a:pt x="6" y="11"/>
                  </a:lnTo>
                  <a:lnTo>
                    <a:pt x="5" y="11"/>
                  </a:lnTo>
                  <a:lnTo>
                    <a:pt x="5" y="11"/>
                  </a:lnTo>
                  <a:lnTo>
                    <a:pt x="3" y="11"/>
                  </a:lnTo>
                  <a:lnTo>
                    <a:pt x="5" y="11"/>
                  </a:lnTo>
                  <a:lnTo>
                    <a:pt x="3" y="11"/>
                  </a:lnTo>
                  <a:lnTo>
                    <a:pt x="5" y="11"/>
                  </a:lnTo>
                </a:path>
              </a:pathLst>
            </a:custGeom>
            <a:solidFill>
              <a:srgbClr val="006600"/>
            </a:solidFill>
            <a:ln w="19050" cmpd="sng">
              <a:noFill/>
              <a:prstDash val="solid"/>
              <a:round/>
              <a:headEnd/>
              <a:tailEnd/>
            </a:ln>
          </p:spPr>
          <p:txBody>
            <a:bodyPr/>
            <a:lstStyle/>
            <a:p>
              <a:endParaRPr lang="en-US"/>
            </a:p>
          </p:txBody>
        </p:sp>
        <p:sp>
          <p:nvSpPr>
            <p:cNvPr id="1706" name="Freeform 1013"/>
            <p:cNvSpPr>
              <a:spLocks/>
            </p:cNvSpPr>
            <p:nvPr/>
          </p:nvSpPr>
          <p:spPr bwMode="auto">
            <a:xfrm>
              <a:off x="4667" y="731"/>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lnTo>
                    <a:pt x="2" y="0"/>
                  </a:lnTo>
                  <a:close/>
                </a:path>
              </a:pathLst>
            </a:custGeom>
            <a:solidFill>
              <a:srgbClr val="006600"/>
            </a:solidFill>
            <a:ln w="19050" cmpd="sng">
              <a:noFill/>
              <a:round/>
              <a:headEnd/>
              <a:tailEnd/>
            </a:ln>
          </p:spPr>
          <p:txBody>
            <a:bodyPr/>
            <a:lstStyle/>
            <a:p>
              <a:endParaRPr lang="en-US"/>
            </a:p>
          </p:txBody>
        </p:sp>
        <p:sp>
          <p:nvSpPr>
            <p:cNvPr id="1707" name="Freeform 1014"/>
            <p:cNvSpPr>
              <a:spLocks/>
            </p:cNvSpPr>
            <p:nvPr/>
          </p:nvSpPr>
          <p:spPr bwMode="auto">
            <a:xfrm>
              <a:off x="4667" y="731"/>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path>
              </a:pathLst>
            </a:custGeom>
            <a:solidFill>
              <a:srgbClr val="006600"/>
            </a:solidFill>
            <a:ln w="19050" cmpd="sng">
              <a:noFill/>
              <a:prstDash val="solid"/>
              <a:round/>
              <a:headEnd/>
              <a:tailEnd/>
            </a:ln>
          </p:spPr>
          <p:txBody>
            <a:bodyPr/>
            <a:lstStyle/>
            <a:p>
              <a:endParaRPr lang="en-US"/>
            </a:p>
          </p:txBody>
        </p:sp>
        <p:sp>
          <p:nvSpPr>
            <p:cNvPr id="1708" name="Freeform 1015"/>
            <p:cNvSpPr>
              <a:spLocks/>
            </p:cNvSpPr>
            <p:nvPr/>
          </p:nvSpPr>
          <p:spPr bwMode="auto">
            <a:xfrm>
              <a:off x="4634" y="745"/>
              <a:ext cx="63" cy="11"/>
            </a:xfrm>
            <a:custGeom>
              <a:avLst/>
              <a:gdLst/>
              <a:ahLst/>
              <a:cxnLst>
                <a:cxn ang="0">
                  <a:pos x="63" y="0"/>
                </a:cxn>
                <a:cxn ang="0">
                  <a:pos x="57" y="2"/>
                </a:cxn>
                <a:cxn ang="0">
                  <a:pos x="47" y="7"/>
                </a:cxn>
                <a:cxn ang="0">
                  <a:pos x="26" y="11"/>
                </a:cxn>
                <a:cxn ang="0">
                  <a:pos x="5" y="7"/>
                </a:cxn>
                <a:cxn ang="0">
                  <a:pos x="0" y="5"/>
                </a:cxn>
              </a:cxnLst>
              <a:rect l="0" t="0" r="r" b="b"/>
              <a:pathLst>
                <a:path w="63" h="11">
                  <a:moveTo>
                    <a:pt x="63" y="0"/>
                  </a:moveTo>
                  <a:lnTo>
                    <a:pt x="57" y="2"/>
                  </a:lnTo>
                  <a:lnTo>
                    <a:pt x="47" y="7"/>
                  </a:lnTo>
                  <a:lnTo>
                    <a:pt x="26" y="11"/>
                  </a:lnTo>
                  <a:lnTo>
                    <a:pt x="5" y="7"/>
                  </a:lnTo>
                  <a:lnTo>
                    <a:pt x="0" y="5"/>
                  </a:lnTo>
                </a:path>
              </a:pathLst>
            </a:custGeom>
            <a:solidFill>
              <a:srgbClr val="006600"/>
            </a:solidFill>
            <a:ln w="19050" cmpd="sng">
              <a:noFill/>
              <a:prstDash val="solid"/>
              <a:round/>
              <a:headEnd/>
              <a:tailEnd/>
            </a:ln>
          </p:spPr>
          <p:txBody>
            <a:bodyPr/>
            <a:lstStyle/>
            <a:p>
              <a:endParaRPr lang="en-US"/>
            </a:p>
          </p:txBody>
        </p:sp>
        <p:sp>
          <p:nvSpPr>
            <p:cNvPr id="1709" name="Freeform 1016"/>
            <p:cNvSpPr>
              <a:spLocks/>
            </p:cNvSpPr>
            <p:nvPr/>
          </p:nvSpPr>
          <p:spPr bwMode="auto">
            <a:xfrm>
              <a:off x="4485" y="723"/>
              <a:ext cx="63" cy="30"/>
            </a:xfrm>
            <a:custGeom>
              <a:avLst/>
              <a:gdLst/>
              <a:ahLst/>
              <a:cxnLst>
                <a:cxn ang="0">
                  <a:pos x="1" y="17"/>
                </a:cxn>
                <a:cxn ang="0">
                  <a:pos x="3" y="11"/>
                </a:cxn>
                <a:cxn ang="0">
                  <a:pos x="10" y="6"/>
                </a:cxn>
                <a:cxn ang="0">
                  <a:pos x="16" y="3"/>
                </a:cxn>
                <a:cxn ang="0">
                  <a:pos x="23" y="1"/>
                </a:cxn>
                <a:cxn ang="0">
                  <a:pos x="32" y="0"/>
                </a:cxn>
                <a:cxn ang="0">
                  <a:pos x="47" y="2"/>
                </a:cxn>
                <a:cxn ang="0">
                  <a:pos x="58" y="8"/>
                </a:cxn>
                <a:cxn ang="0">
                  <a:pos x="62" y="12"/>
                </a:cxn>
                <a:cxn ang="0">
                  <a:pos x="63" y="14"/>
                </a:cxn>
                <a:cxn ang="0">
                  <a:pos x="63" y="17"/>
                </a:cxn>
                <a:cxn ang="0">
                  <a:pos x="63" y="19"/>
                </a:cxn>
                <a:cxn ang="0">
                  <a:pos x="62" y="22"/>
                </a:cxn>
                <a:cxn ang="0">
                  <a:pos x="62" y="22"/>
                </a:cxn>
                <a:cxn ang="0">
                  <a:pos x="58" y="25"/>
                </a:cxn>
                <a:cxn ang="0">
                  <a:pos x="54" y="28"/>
                </a:cxn>
                <a:cxn ang="0">
                  <a:pos x="47" y="29"/>
                </a:cxn>
                <a:cxn ang="0">
                  <a:pos x="41" y="30"/>
                </a:cxn>
                <a:cxn ang="0">
                  <a:pos x="27" y="29"/>
                </a:cxn>
                <a:cxn ang="0">
                  <a:pos x="13" y="25"/>
                </a:cxn>
                <a:cxn ang="0">
                  <a:pos x="3" y="22"/>
                </a:cxn>
                <a:cxn ang="0">
                  <a:pos x="1" y="19"/>
                </a:cxn>
                <a:cxn ang="0">
                  <a:pos x="0" y="17"/>
                </a:cxn>
                <a:cxn ang="0">
                  <a:pos x="1" y="17"/>
                </a:cxn>
                <a:cxn ang="0">
                  <a:pos x="0" y="17"/>
                </a:cxn>
                <a:cxn ang="0">
                  <a:pos x="1" y="17"/>
                </a:cxn>
                <a:cxn ang="0">
                  <a:pos x="0" y="17"/>
                </a:cxn>
                <a:cxn ang="0">
                  <a:pos x="1" y="17"/>
                </a:cxn>
                <a:cxn ang="0">
                  <a:pos x="1" y="17"/>
                </a:cxn>
              </a:cxnLst>
              <a:rect l="0" t="0" r="r" b="b"/>
              <a:pathLst>
                <a:path w="63" h="30">
                  <a:moveTo>
                    <a:pt x="1" y="17"/>
                  </a:moveTo>
                  <a:lnTo>
                    <a:pt x="3" y="11"/>
                  </a:lnTo>
                  <a:lnTo>
                    <a:pt x="10" y="6"/>
                  </a:lnTo>
                  <a:lnTo>
                    <a:pt x="16" y="3"/>
                  </a:lnTo>
                  <a:lnTo>
                    <a:pt x="23" y="1"/>
                  </a:lnTo>
                  <a:lnTo>
                    <a:pt x="32" y="0"/>
                  </a:lnTo>
                  <a:lnTo>
                    <a:pt x="47" y="2"/>
                  </a:lnTo>
                  <a:lnTo>
                    <a:pt x="58" y="8"/>
                  </a:lnTo>
                  <a:lnTo>
                    <a:pt x="62" y="12"/>
                  </a:lnTo>
                  <a:lnTo>
                    <a:pt x="63" y="14"/>
                  </a:lnTo>
                  <a:lnTo>
                    <a:pt x="63" y="17"/>
                  </a:lnTo>
                  <a:lnTo>
                    <a:pt x="63" y="19"/>
                  </a:lnTo>
                  <a:lnTo>
                    <a:pt x="62" y="22"/>
                  </a:lnTo>
                  <a:lnTo>
                    <a:pt x="62" y="22"/>
                  </a:lnTo>
                  <a:lnTo>
                    <a:pt x="58" y="25"/>
                  </a:lnTo>
                  <a:lnTo>
                    <a:pt x="54" y="28"/>
                  </a:lnTo>
                  <a:lnTo>
                    <a:pt x="47" y="29"/>
                  </a:lnTo>
                  <a:lnTo>
                    <a:pt x="41" y="30"/>
                  </a:lnTo>
                  <a:lnTo>
                    <a:pt x="27" y="29"/>
                  </a:lnTo>
                  <a:lnTo>
                    <a:pt x="13" y="25"/>
                  </a:lnTo>
                  <a:lnTo>
                    <a:pt x="3" y="22"/>
                  </a:lnTo>
                  <a:lnTo>
                    <a:pt x="1" y="19"/>
                  </a:lnTo>
                  <a:lnTo>
                    <a:pt x="0" y="17"/>
                  </a:lnTo>
                  <a:lnTo>
                    <a:pt x="1" y="17"/>
                  </a:lnTo>
                  <a:lnTo>
                    <a:pt x="0" y="17"/>
                  </a:lnTo>
                  <a:lnTo>
                    <a:pt x="1" y="17"/>
                  </a:lnTo>
                  <a:lnTo>
                    <a:pt x="0" y="17"/>
                  </a:lnTo>
                  <a:lnTo>
                    <a:pt x="1" y="17"/>
                  </a:lnTo>
                  <a:lnTo>
                    <a:pt x="1" y="17"/>
                  </a:lnTo>
                  <a:close/>
                </a:path>
              </a:pathLst>
            </a:custGeom>
            <a:solidFill>
              <a:srgbClr val="006600"/>
            </a:solidFill>
            <a:ln w="19050" cmpd="sng">
              <a:noFill/>
              <a:round/>
              <a:headEnd/>
              <a:tailEnd/>
            </a:ln>
          </p:spPr>
          <p:txBody>
            <a:bodyPr/>
            <a:lstStyle/>
            <a:p>
              <a:endParaRPr lang="en-US"/>
            </a:p>
          </p:txBody>
        </p:sp>
        <p:sp>
          <p:nvSpPr>
            <p:cNvPr id="1710" name="Freeform 1017"/>
            <p:cNvSpPr>
              <a:spLocks/>
            </p:cNvSpPr>
            <p:nvPr/>
          </p:nvSpPr>
          <p:spPr bwMode="auto">
            <a:xfrm>
              <a:off x="4485" y="723"/>
              <a:ext cx="63" cy="30"/>
            </a:xfrm>
            <a:custGeom>
              <a:avLst/>
              <a:gdLst/>
              <a:ahLst/>
              <a:cxnLst>
                <a:cxn ang="0">
                  <a:pos x="1" y="17"/>
                </a:cxn>
                <a:cxn ang="0">
                  <a:pos x="3" y="11"/>
                </a:cxn>
                <a:cxn ang="0">
                  <a:pos x="10" y="6"/>
                </a:cxn>
                <a:cxn ang="0">
                  <a:pos x="16" y="3"/>
                </a:cxn>
                <a:cxn ang="0">
                  <a:pos x="23" y="1"/>
                </a:cxn>
                <a:cxn ang="0">
                  <a:pos x="32" y="0"/>
                </a:cxn>
                <a:cxn ang="0">
                  <a:pos x="47" y="2"/>
                </a:cxn>
                <a:cxn ang="0">
                  <a:pos x="58" y="8"/>
                </a:cxn>
                <a:cxn ang="0">
                  <a:pos x="62" y="12"/>
                </a:cxn>
                <a:cxn ang="0">
                  <a:pos x="63" y="14"/>
                </a:cxn>
                <a:cxn ang="0">
                  <a:pos x="63" y="17"/>
                </a:cxn>
                <a:cxn ang="0">
                  <a:pos x="63" y="19"/>
                </a:cxn>
                <a:cxn ang="0">
                  <a:pos x="62" y="22"/>
                </a:cxn>
                <a:cxn ang="0">
                  <a:pos x="62" y="22"/>
                </a:cxn>
                <a:cxn ang="0">
                  <a:pos x="58" y="25"/>
                </a:cxn>
                <a:cxn ang="0">
                  <a:pos x="54" y="28"/>
                </a:cxn>
                <a:cxn ang="0">
                  <a:pos x="47" y="29"/>
                </a:cxn>
                <a:cxn ang="0">
                  <a:pos x="41" y="30"/>
                </a:cxn>
                <a:cxn ang="0">
                  <a:pos x="27" y="29"/>
                </a:cxn>
                <a:cxn ang="0">
                  <a:pos x="13" y="25"/>
                </a:cxn>
                <a:cxn ang="0">
                  <a:pos x="3" y="22"/>
                </a:cxn>
                <a:cxn ang="0">
                  <a:pos x="1" y="19"/>
                </a:cxn>
                <a:cxn ang="0">
                  <a:pos x="0" y="17"/>
                </a:cxn>
                <a:cxn ang="0">
                  <a:pos x="1" y="17"/>
                </a:cxn>
                <a:cxn ang="0">
                  <a:pos x="0" y="17"/>
                </a:cxn>
                <a:cxn ang="0">
                  <a:pos x="1" y="17"/>
                </a:cxn>
                <a:cxn ang="0">
                  <a:pos x="0" y="17"/>
                </a:cxn>
                <a:cxn ang="0">
                  <a:pos x="1" y="17"/>
                </a:cxn>
              </a:cxnLst>
              <a:rect l="0" t="0" r="r" b="b"/>
              <a:pathLst>
                <a:path w="63" h="30">
                  <a:moveTo>
                    <a:pt x="1" y="17"/>
                  </a:moveTo>
                  <a:lnTo>
                    <a:pt x="3" y="11"/>
                  </a:lnTo>
                  <a:lnTo>
                    <a:pt x="10" y="6"/>
                  </a:lnTo>
                  <a:lnTo>
                    <a:pt x="16" y="3"/>
                  </a:lnTo>
                  <a:lnTo>
                    <a:pt x="23" y="1"/>
                  </a:lnTo>
                  <a:lnTo>
                    <a:pt x="32" y="0"/>
                  </a:lnTo>
                  <a:lnTo>
                    <a:pt x="47" y="2"/>
                  </a:lnTo>
                  <a:lnTo>
                    <a:pt x="58" y="8"/>
                  </a:lnTo>
                  <a:lnTo>
                    <a:pt x="62" y="12"/>
                  </a:lnTo>
                  <a:lnTo>
                    <a:pt x="63" y="14"/>
                  </a:lnTo>
                  <a:lnTo>
                    <a:pt x="63" y="17"/>
                  </a:lnTo>
                  <a:lnTo>
                    <a:pt x="63" y="19"/>
                  </a:lnTo>
                  <a:lnTo>
                    <a:pt x="62" y="22"/>
                  </a:lnTo>
                  <a:lnTo>
                    <a:pt x="62" y="22"/>
                  </a:lnTo>
                  <a:lnTo>
                    <a:pt x="58" y="25"/>
                  </a:lnTo>
                  <a:lnTo>
                    <a:pt x="54" y="28"/>
                  </a:lnTo>
                  <a:lnTo>
                    <a:pt x="47" y="29"/>
                  </a:lnTo>
                  <a:lnTo>
                    <a:pt x="41" y="30"/>
                  </a:lnTo>
                  <a:lnTo>
                    <a:pt x="27" y="29"/>
                  </a:lnTo>
                  <a:lnTo>
                    <a:pt x="13" y="25"/>
                  </a:lnTo>
                  <a:lnTo>
                    <a:pt x="3" y="22"/>
                  </a:lnTo>
                  <a:lnTo>
                    <a:pt x="1" y="19"/>
                  </a:lnTo>
                  <a:lnTo>
                    <a:pt x="0" y="17"/>
                  </a:lnTo>
                  <a:lnTo>
                    <a:pt x="1" y="17"/>
                  </a:lnTo>
                  <a:lnTo>
                    <a:pt x="0" y="17"/>
                  </a:lnTo>
                  <a:lnTo>
                    <a:pt x="1" y="17"/>
                  </a:lnTo>
                  <a:lnTo>
                    <a:pt x="0" y="17"/>
                  </a:lnTo>
                  <a:lnTo>
                    <a:pt x="1" y="17"/>
                  </a:lnTo>
                </a:path>
              </a:pathLst>
            </a:custGeom>
            <a:solidFill>
              <a:srgbClr val="006600"/>
            </a:solidFill>
            <a:ln w="19050" cmpd="sng">
              <a:noFill/>
              <a:prstDash val="solid"/>
              <a:round/>
              <a:headEnd/>
              <a:tailEnd/>
            </a:ln>
          </p:spPr>
          <p:txBody>
            <a:bodyPr/>
            <a:lstStyle/>
            <a:p>
              <a:endParaRPr lang="en-US"/>
            </a:p>
          </p:txBody>
        </p:sp>
        <p:sp>
          <p:nvSpPr>
            <p:cNvPr id="1711" name="Freeform 1018"/>
            <p:cNvSpPr>
              <a:spLocks/>
            </p:cNvSpPr>
            <p:nvPr/>
          </p:nvSpPr>
          <p:spPr bwMode="auto">
            <a:xfrm>
              <a:off x="4502" y="723"/>
              <a:ext cx="34" cy="30"/>
            </a:xfrm>
            <a:custGeom>
              <a:avLst/>
              <a:gdLst/>
              <a:ahLst/>
              <a:cxnLst>
                <a:cxn ang="0">
                  <a:pos x="8" y="2"/>
                </a:cxn>
                <a:cxn ang="0">
                  <a:pos x="5" y="3"/>
                </a:cxn>
                <a:cxn ang="0">
                  <a:pos x="4" y="5"/>
                </a:cxn>
                <a:cxn ang="0">
                  <a:pos x="2" y="6"/>
                </a:cxn>
                <a:cxn ang="0">
                  <a:pos x="1" y="8"/>
                </a:cxn>
                <a:cxn ang="0">
                  <a:pos x="0" y="12"/>
                </a:cxn>
                <a:cxn ang="0">
                  <a:pos x="0" y="13"/>
                </a:cxn>
                <a:cxn ang="0">
                  <a:pos x="0" y="18"/>
                </a:cxn>
                <a:cxn ang="0">
                  <a:pos x="2" y="20"/>
                </a:cxn>
                <a:cxn ang="0">
                  <a:pos x="4" y="22"/>
                </a:cxn>
                <a:cxn ang="0">
                  <a:pos x="5" y="24"/>
                </a:cxn>
                <a:cxn ang="0">
                  <a:pos x="8" y="28"/>
                </a:cxn>
                <a:cxn ang="0">
                  <a:pos x="11" y="29"/>
                </a:cxn>
                <a:cxn ang="0">
                  <a:pos x="17" y="30"/>
                </a:cxn>
                <a:cxn ang="0">
                  <a:pos x="23" y="30"/>
                </a:cxn>
                <a:cxn ang="0">
                  <a:pos x="28" y="29"/>
                </a:cxn>
                <a:cxn ang="0">
                  <a:pos x="30" y="27"/>
                </a:cxn>
                <a:cxn ang="0">
                  <a:pos x="32" y="27"/>
                </a:cxn>
                <a:cxn ang="0">
                  <a:pos x="34" y="22"/>
                </a:cxn>
                <a:cxn ang="0">
                  <a:pos x="34" y="18"/>
                </a:cxn>
                <a:cxn ang="0">
                  <a:pos x="34" y="14"/>
                </a:cxn>
                <a:cxn ang="0">
                  <a:pos x="33" y="11"/>
                </a:cxn>
                <a:cxn ang="0">
                  <a:pos x="32" y="7"/>
                </a:cxn>
                <a:cxn ang="0">
                  <a:pos x="32" y="5"/>
                </a:cxn>
                <a:cxn ang="0">
                  <a:pos x="28" y="2"/>
                </a:cxn>
                <a:cxn ang="0">
                  <a:pos x="27" y="1"/>
                </a:cxn>
                <a:cxn ang="0">
                  <a:pos x="24" y="1"/>
                </a:cxn>
                <a:cxn ang="0">
                  <a:pos x="22" y="0"/>
                </a:cxn>
                <a:cxn ang="0">
                  <a:pos x="18" y="1"/>
                </a:cxn>
                <a:cxn ang="0">
                  <a:pos x="13" y="1"/>
                </a:cxn>
                <a:cxn ang="0">
                  <a:pos x="8" y="2"/>
                </a:cxn>
                <a:cxn ang="0">
                  <a:pos x="6" y="2"/>
                </a:cxn>
                <a:cxn ang="0">
                  <a:pos x="7" y="2"/>
                </a:cxn>
                <a:cxn ang="0">
                  <a:pos x="8" y="2"/>
                </a:cxn>
                <a:cxn ang="0">
                  <a:pos x="7" y="2"/>
                </a:cxn>
                <a:cxn ang="0">
                  <a:pos x="8" y="2"/>
                </a:cxn>
                <a:cxn ang="0">
                  <a:pos x="7" y="2"/>
                </a:cxn>
                <a:cxn ang="0">
                  <a:pos x="8" y="2"/>
                </a:cxn>
                <a:cxn ang="0">
                  <a:pos x="8" y="2"/>
                </a:cxn>
              </a:cxnLst>
              <a:rect l="0" t="0" r="r" b="b"/>
              <a:pathLst>
                <a:path w="34" h="30">
                  <a:moveTo>
                    <a:pt x="8" y="2"/>
                  </a:moveTo>
                  <a:lnTo>
                    <a:pt x="5" y="3"/>
                  </a:lnTo>
                  <a:lnTo>
                    <a:pt x="4" y="5"/>
                  </a:lnTo>
                  <a:lnTo>
                    <a:pt x="2" y="6"/>
                  </a:lnTo>
                  <a:lnTo>
                    <a:pt x="1" y="8"/>
                  </a:lnTo>
                  <a:lnTo>
                    <a:pt x="0" y="12"/>
                  </a:lnTo>
                  <a:lnTo>
                    <a:pt x="0" y="13"/>
                  </a:lnTo>
                  <a:lnTo>
                    <a:pt x="0" y="18"/>
                  </a:lnTo>
                  <a:lnTo>
                    <a:pt x="2" y="20"/>
                  </a:lnTo>
                  <a:lnTo>
                    <a:pt x="4" y="22"/>
                  </a:lnTo>
                  <a:lnTo>
                    <a:pt x="5" y="24"/>
                  </a:lnTo>
                  <a:lnTo>
                    <a:pt x="8" y="28"/>
                  </a:lnTo>
                  <a:lnTo>
                    <a:pt x="11" y="29"/>
                  </a:lnTo>
                  <a:lnTo>
                    <a:pt x="17" y="30"/>
                  </a:lnTo>
                  <a:lnTo>
                    <a:pt x="23" y="30"/>
                  </a:lnTo>
                  <a:lnTo>
                    <a:pt x="28" y="29"/>
                  </a:lnTo>
                  <a:lnTo>
                    <a:pt x="30" y="27"/>
                  </a:lnTo>
                  <a:lnTo>
                    <a:pt x="32" y="27"/>
                  </a:lnTo>
                  <a:lnTo>
                    <a:pt x="34" y="22"/>
                  </a:lnTo>
                  <a:lnTo>
                    <a:pt x="34" y="18"/>
                  </a:lnTo>
                  <a:lnTo>
                    <a:pt x="34" y="14"/>
                  </a:lnTo>
                  <a:lnTo>
                    <a:pt x="33" y="11"/>
                  </a:lnTo>
                  <a:lnTo>
                    <a:pt x="32" y="7"/>
                  </a:lnTo>
                  <a:lnTo>
                    <a:pt x="32" y="5"/>
                  </a:lnTo>
                  <a:lnTo>
                    <a:pt x="28" y="2"/>
                  </a:lnTo>
                  <a:lnTo>
                    <a:pt x="27" y="1"/>
                  </a:lnTo>
                  <a:lnTo>
                    <a:pt x="24" y="1"/>
                  </a:lnTo>
                  <a:lnTo>
                    <a:pt x="22" y="0"/>
                  </a:lnTo>
                  <a:lnTo>
                    <a:pt x="18" y="1"/>
                  </a:lnTo>
                  <a:lnTo>
                    <a:pt x="13" y="1"/>
                  </a:lnTo>
                  <a:lnTo>
                    <a:pt x="8" y="2"/>
                  </a:lnTo>
                  <a:lnTo>
                    <a:pt x="6" y="2"/>
                  </a:lnTo>
                  <a:lnTo>
                    <a:pt x="7" y="2"/>
                  </a:lnTo>
                  <a:lnTo>
                    <a:pt x="8" y="2"/>
                  </a:lnTo>
                  <a:lnTo>
                    <a:pt x="7" y="2"/>
                  </a:lnTo>
                  <a:lnTo>
                    <a:pt x="8" y="2"/>
                  </a:lnTo>
                  <a:lnTo>
                    <a:pt x="7" y="2"/>
                  </a:lnTo>
                  <a:lnTo>
                    <a:pt x="8" y="2"/>
                  </a:lnTo>
                  <a:lnTo>
                    <a:pt x="8" y="2"/>
                  </a:lnTo>
                  <a:close/>
                </a:path>
              </a:pathLst>
            </a:custGeom>
            <a:solidFill>
              <a:srgbClr val="006600"/>
            </a:solidFill>
            <a:ln w="19050" cmpd="sng">
              <a:noFill/>
              <a:round/>
              <a:headEnd/>
              <a:tailEnd/>
            </a:ln>
          </p:spPr>
          <p:txBody>
            <a:bodyPr/>
            <a:lstStyle/>
            <a:p>
              <a:endParaRPr lang="en-US"/>
            </a:p>
          </p:txBody>
        </p:sp>
        <p:sp>
          <p:nvSpPr>
            <p:cNvPr id="1712" name="Freeform 1019"/>
            <p:cNvSpPr>
              <a:spLocks/>
            </p:cNvSpPr>
            <p:nvPr/>
          </p:nvSpPr>
          <p:spPr bwMode="auto">
            <a:xfrm>
              <a:off x="4502" y="723"/>
              <a:ext cx="34" cy="30"/>
            </a:xfrm>
            <a:custGeom>
              <a:avLst/>
              <a:gdLst/>
              <a:ahLst/>
              <a:cxnLst>
                <a:cxn ang="0">
                  <a:pos x="8" y="2"/>
                </a:cxn>
                <a:cxn ang="0">
                  <a:pos x="5" y="3"/>
                </a:cxn>
                <a:cxn ang="0">
                  <a:pos x="4" y="5"/>
                </a:cxn>
                <a:cxn ang="0">
                  <a:pos x="2" y="6"/>
                </a:cxn>
                <a:cxn ang="0">
                  <a:pos x="1" y="8"/>
                </a:cxn>
                <a:cxn ang="0">
                  <a:pos x="0" y="12"/>
                </a:cxn>
                <a:cxn ang="0">
                  <a:pos x="0" y="13"/>
                </a:cxn>
                <a:cxn ang="0">
                  <a:pos x="0" y="18"/>
                </a:cxn>
                <a:cxn ang="0">
                  <a:pos x="2" y="20"/>
                </a:cxn>
                <a:cxn ang="0">
                  <a:pos x="4" y="22"/>
                </a:cxn>
                <a:cxn ang="0">
                  <a:pos x="5" y="24"/>
                </a:cxn>
                <a:cxn ang="0">
                  <a:pos x="8" y="28"/>
                </a:cxn>
                <a:cxn ang="0">
                  <a:pos x="11" y="29"/>
                </a:cxn>
                <a:cxn ang="0">
                  <a:pos x="17" y="30"/>
                </a:cxn>
                <a:cxn ang="0">
                  <a:pos x="23" y="30"/>
                </a:cxn>
                <a:cxn ang="0">
                  <a:pos x="28" y="29"/>
                </a:cxn>
                <a:cxn ang="0">
                  <a:pos x="30" y="27"/>
                </a:cxn>
                <a:cxn ang="0">
                  <a:pos x="32" y="27"/>
                </a:cxn>
                <a:cxn ang="0">
                  <a:pos x="34" y="22"/>
                </a:cxn>
                <a:cxn ang="0">
                  <a:pos x="34" y="18"/>
                </a:cxn>
                <a:cxn ang="0">
                  <a:pos x="34" y="14"/>
                </a:cxn>
                <a:cxn ang="0">
                  <a:pos x="33" y="11"/>
                </a:cxn>
                <a:cxn ang="0">
                  <a:pos x="32" y="7"/>
                </a:cxn>
                <a:cxn ang="0">
                  <a:pos x="32" y="5"/>
                </a:cxn>
                <a:cxn ang="0">
                  <a:pos x="28" y="2"/>
                </a:cxn>
                <a:cxn ang="0">
                  <a:pos x="27" y="1"/>
                </a:cxn>
                <a:cxn ang="0">
                  <a:pos x="24" y="1"/>
                </a:cxn>
                <a:cxn ang="0">
                  <a:pos x="22" y="0"/>
                </a:cxn>
                <a:cxn ang="0">
                  <a:pos x="18" y="1"/>
                </a:cxn>
                <a:cxn ang="0">
                  <a:pos x="13" y="1"/>
                </a:cxn>
                <a:cxn ang="0">
                  <a:pos x="8" y="2"/>
                </a:cxn>
                <a:cxn ang="0">
                  <a:pos x="6" y="2"/>
                </a:cxn>
                <a:cxn ang="0">
                  <a:pos x="7" y="2"/>
                </a:cxn>
                <a:cxn ang="0">
                  <a:pos x="8" y="2"/>
                </a:cxn>
                <a:cxn ang="0">
                  <a:pos x="7" y="2"/>
                </a:cxn>
                <a:cxn ang="0">
                  <a:pos x="8" y="2"/>
                </a:cxn>
                <a:cxn ang="0">
                  <a:pos x="7" y="2"/>
                </a:cxn>
                <a:cxn ang="0">
                  <a:pos x="8" y="2"/>
                </a:cxn>
              </a:cxnLst>
              <a:rect l="0" t="0" r="r" b="b"/>
              <a:pathLst>
                <a:path w="34" h="30">
                  <a:moveTo>
                    <a:pt x="8" y="2"/>
                  </a:moveTo>
                  <a:lnTo>
                    <a:pt x="5" y="3"/>
                  </a:lnTo>
                  <a:lnTo>
                    <a:pt x="4" y="5"/>
                  </a:lnTo>
                  <a:lnTo>
                    <a:pt x="2" y="6"/>
                  </a:lnTo>
                  <a:lnTo>
                    <a:pt x="1" y="8"/>
                  </a:lnTo>
                  <a:lnTo>
                    <a:pt x="0" y="12"/>
                  </a:lnTo>
                  <a:lnTo>
                    <a:pt x="0" y="13"/>
                  </a:lnTo>
                  <a:lnTo>
                    <a:pt x="0" y="18"/>
                  </a:lnTo>
                  <a:lnTo>
                    <a:pt x="2" y="20"/>
                  </a:lnTo>
                  <a:lnTo>
                    <a:pt x="4" y="22"/>
                  </a:lnTo>
                  <a:lnTo>
                    <a:pt x="5" y="24"/>
                  </a:lnTo>
                  <a:lnTo>
                    <a:pt x="8" y="28"/>
                  </a:lnTo>
                  <a:lnTo>
                    <a:pt x="11" y="29"/>
                  </a:lnTo>
                  <a:lnTo>
                    <a:pt x="17" y="30"/>
                  </a:lnTo>
                  <a:lnTo>
                    <a:pt x="23" y="30"/>
                  </a:lnTo>
                  <a:lnTo>
                    <a:pt x="28" y="29"/>
                  </a:lnTo>
                  <a:lnTo>
                    <a:pt x="30" y="27"/>
                  </a:lnTo>
                  <a:lnTo>
                    <a:pt x="32" y="27"/>
                  </a:lnTo>
                  <a:lnTo>
                    <a:pt x="34" y="22"/>
                  </a:lnTo>
                  <a:lnTo>
                    <a:pt x="34" y="18"/>
                  </a:lnTo>
                  <a:lnTo>
                    <a:pt x="34" y="14"/>
                  </a:lnTo>
                  <a:lnTo>
                    <a:pt x="33" y="11"/>
                  </a:lnTo>
                  <a:lnTo>
                    <a:pt x="32" y="7"/>
                  </a:lnTo>
                  <a:lnTo>
                    <a:pt x="32" y="5"/>
                  </a:lnTo>
                  <a:lnTo>
                    <a:pt x="28" y="2"/>
                  </a:lnTo>
                  <a:lnTo>
                    <a:pt x="27" y="1"/>
                  </a:lnTo>
                  <a:lnTo>
                    <a:pt x="24" y="1"/>
                  </a:lnTo>
                  <a:lnTo>
                    <a:pt x="22" y="0"/>
                  </a:lnTo>
                  <a:lnTo>
                    <a:pt x="18" y="1"/>
                  </a:lnTo>
                  <a:lnTo>
                    <a:pt x="13" y="1"/>
                  </a:lnTo>
                  <a:lnTo>
                    <a:pt x="8" y="2"/>
                  </a:lnTo>
                  <a:lnTo>
                    <a:pt x="6" y="2"/>
                  </a:lnTo>
                  <a:lnTo>
                    <a:pt x="7" y="2"/>
                  </a:lnTo>
                  <a:lnTo>
                    <a:pt x="8" y="2"/>
                  </a:lnTo>
                  <a:lnTo>
                    <a:pt x="7" y="2"/>
                  </a:lnTo>
                  <a:lnTo>
                    <a:pt x="8" y="2"/>
                  </a:lnTo>
                  <a:lnTo>
                    <a:pt x="7" y="2"/>
                  </a:lnTo>
                  <a:lnTo>
                    <a:pt x="8" y="2"/>
                  </a:lnTo>
                </a:path>
              </a:pathLst>
            </a:custGeom>
            <a:solidFill>
              <a:srgbClr val="006600"/>
            </a:solidFill>
            <a:ln w="19050" cmpd="sng">
              <a:noFill/>
              <a:prstDash val="solid"/>
              <a:round/>
              <a:headEnd/>
              <a:tailEnd/>
            </a:ln>
          </p:spPr>
          <p:txBody>
            <a:bodyPr/>
            <a:lstStyle/>
            <a:p>
              <a:endParaRPr lang="en-US"/>
            </a:p>
          </p:txBody>
        </p:sp>
        <p:sp>
          <p:nvSpPr>
            <p:cNvPr id="1713" name="Freeform 1020"/>
            <p:cNvSpPr>
              <a:spLocks/>
            </p:cNvSpPr>
            <p:nvPr/>
          </p:nvSpPr>
          <p:spPr bwMode="auto">
            <a:xfrm>
              <a:off x="4485" y="725"/>
              <a:ext cx="69" cy="21"/>
            </a:xfrm>
            <a:custGeom>
              <a:avLst/>
              <a:gdLst/>
              <a:ahLst/>
              <a:cxnLst>
                <a:cxn ang="0">
                  <a:pos x="69" y="21"/>
                </a:cxn>
                <a:cxn ang="0">
                  <a:pos x="68" y="20"/>
                </a:cxn>
                <a:cxn ang="0">
                  <a:pos x="66" y="16"/>
                </a:cxn>
                <a:cxn ang="0">
                  <a:pos x="61" y="9"/>
                </a:cxn>
                <a:cxn ang="0">
                  <a:pos x="54" y="3"/>
                </a:cxn>
                <a:cxn ang="0">
                  <a:pos x="52" y="1"/>
                </a:cxn>
                <a:cxn ang="0">
                  <a:pos x="47" y="1"/>
                </a:cxn>
                <a:cxn ang="0">
                  <a:pos x="36" y="0"/>
                </a:cxn>
                <a:cxn ang="0">
                  <a:pos x="17" y="3"/>
                </a:cxn>
                <a:cxn ang="0">
                  <a:pos x="8" y="7"/>
                </a:cxn>
                <a:cxn ang="0">
                  <a:pos x="2" y="15"/>
                </a:cxn>
                <a:cxn ang="0">
                  <a:pos x="0" y="18"/>
                </a:cxn>
              </a:cxnLst>
              <a:rect l="0" t="0" r="r" b="b"/>
              <a:pathLst>
                <a:path w="69" h="21">
                  <a:moveTo>
                    <a:pt x="69" y="21"/>
                  </a:moveTo>
                  <a:lnTo>
                    <a:pt x="68" y="20"/>
                  </a:lnTo>
                  <a:lnTo>
                    <a:pt x="66" y="16"/>
                  </a:lnTo>
                  <a:lnTo>
                    <a:pt x="61" y="9"/>
                  </a:lnTo>
                  <a:lnTo>
                    <a:pt x="54" y="3"/>
                  </a:lnTo>
                  <a:lnTo>
                    <a:pt x="52" y="1"/>
                  </a:lnTo>
                  <a:lnTo>
                    <a:pt x="47" y="1"/>
                  </a:lnTo>
                  <a:lnTo>
                    <a:pt x="36" y="0"/>
                  </a:lnTo>
                  <a:lnTo>
                    <a:pt x="17" y="3"/>
                  </a:lnTo>
                  <a:lnTo>
                    <a:pt x="8" y="7"/>
                  </a:lnTo>
                  <a:lnTo>
                    <a:pt x="2" y="15"/>
                  </a:lnTo>
                  <a:lnTo>
                    <a:pt x="0" y="18"/>
                  </a:lnTo>
                </a:path>
              </a:pathLst>
            </a:custGeom>
            <a:solidFill>
              <a:srgbClr val="006600"/>
            </a:solidFill>
            <a:ln w="19050" cmpd="sng">
              <a:noFill/>
              <a:prstDash val="solid"/>
              <a:round/>
              <a:headEnd/>
              <a:tailEnd/>
            </a:ln>
          </p:spPr>
          <p:txBody>
            <a:bodyPr/>
            <a:lstStyle/>
            <a:p>
              <a:endParaRPr lang="en-US"/>
            </a:p>
          </p:txBody>
        </p:sp>
        <p:sp>
          <p:nvSpPr>
            <p:cNvPr id="1714" name="Freeform 1021"/>
            <p:cNvSpPr>
              <a:spLocks/>
            </p:cNvSpPr>
            <p:nvPr/>
          </p:nvSpPr>
          <p:spPr bwMode="auto">
            <a:xfrm>
              <a:off x="4486" y="718"/>
              <a:ext cx="68" cy="16"/>
            </a:xfrm>
            <a:custGeom>
              <a:avLst/>
              <a:gdLst/>
              <a:ahLst/>
              <a:cxnLst>
                <a:cxn ang="0">
                  <a:pos x="0" y="16"/>
                </a:cxn>
                <a:cxn ang="0">
                  <a:pos x="4" y="12"/>
                </a:cxn>
                <a:cxn ang="0">
                  <a:pos x="11" y="7"/>
                </a:cxn>
                <a:cxn ang="0">
                  <a:pos x="20" y="3"/>
                </a:cxn>
                <a:cxn ang="0">
                  <a:pos x="29" y="1"/>
                </a:cxn>
                <a:cxn ang="0">
                  <a:pos x="38" y="0"/>
                </a:cxn>
                <a:cxn ang="0">
                  <a:pos x="48" y="1"/>
                </a:cxn>
                <a:cxn ang="0">
                  <a:pos x="53" y="1"/>
                </a:cxn>
                <a:cxn ang="0">
                  <a:pos x="57" y="3"/>
                </a:cxn>
                <a:cxn ang="0">
                  <a:pos x="59" y="5"/>
                </a:cxn>
                <a:cxn ang="0">
                  <a:pos x="61" y="8"/>
                </a:cxn>
                <a:cxn ang="0">
                  <a:pos x="66" y="14"/>
                </a:cxn>
                <a:cxn ang="0">
                  <a:pos x="68" y="16"/>
                </a:cxn>
              </a:cxnLst>
              <a:rect l="0" t="0" r="r" b="b"/>
              <a:pathLst>
                <a:path w="68" h="16">
                  <a:moveTo>
                    <a:pt x="0" y="16"/>
                  </a:moveTo>
                  <a:lnTo>
                    <a:pt x="4" y="12"/>
                  </a:lnTo>
                  <a:lnTo>
                    <a:pt x="11" y="7"/>
                  </a:lnTo>
                  <a:lnTo>
                    <a:pt x="20" y="3"/>
                  </a:lnTo>
                  <a:lnTo>
                    <a:pt x="29" y="1"/>
                  </a:lnTo>
                  <a:lnTo>
                    <a:pt x="38" y="0"/>
                  </a:lnTo>
                  <a:lnTo>
                    <a:pt x="48" y="1"/>
                  </a:lnTo>
                  <a:lnTo>
                    <a:pt x="53" y="1"/>
                  </a:lnTo>
                  <a:lnTo>
                    <a:pt x="57" y="3"/>
                  </a:lnTo>
                  <a:lnTo>
                    <a:pt x="59" y="5"/>
                  </a:lnTo>
                  <a:lnTo>
                    <a:pt x="61" y="8"/>
                  </a:lnTo>
                  <a:lnTo>
                    <a:pt x="66" y="14"/>
                  </a:lnTo>
                  <a:lnTo>
                    <a:pt x="68" y="16"/>
                  </a:lnTo>
                </a:path>
              </a:pathLst>
            </a:custGeom>
            <a:solidFill>
              <a:srgbClr val="006600"/>
            </a:solidFill>
            <a:ln w="19050" cmpd="sng">
              <a:noFill/>
              <a:prstDash val="solid"/>
              <a:round/>
              <a:headEnd/>
              <a:tailEnd/>
            </a:ln>
          </p:spPr>
          <p:txBody>
            <a:bodyPr/>
            <a:lstStyle/>
            <a:p>
              <a:endParaRPr lang="en-US"/>
            </a:p>
          </p:txBody>
        </p:sp>
        <p:sp>
          <p:nvSpPr>
            <p:cNvPr id="1715" name="Freeform 1022"/>
            <p:cNvSpPr>
              <a:spLocks/>
            </p:cNvSpPr>
            <p:nvPr/>
          </p:nvSpPr>
          <p:spPr bwMode="auto">
            <a:xfrm>
              <a:off x="4513" y="731"/>
              <a:ext cx="11" cy="12"/>
            </a:xfrm>
            <a:custGeom>
              <a:avLst/>
              <a:gdLst/>
              <a:ahLst/>
              <a:cxnLst>
                <a:cxn ang="0">
                  <a:pos x="6" y="12"/>
                </a:cxn>
                <a:cxn ang="0">
                  <a:pos x="7" y="12"/>
                </a:cxn>
                <a:cxn ang="0">
                  <a:pos x="10" y="11"/>
                </a:cxn>
                <a:cxn ang="0">
                  <a:pos x="10" y="10"/>
                </a:cxn>
                <a:cxn ang="0">
                  <a:pos x="10" y="8"/>
                </a:cxn>
                <a:cxn ang="0">
                  <a:pos x="11" y="6"/>
                </a:cxn>
                <a:cxn ang="0">
                  <a:pos x="10" y="4"/>
                </a:cxn>
                <a:cxn ang="0">
                  <a:pos x="10" y="3"/>
                </a:cxn>
                <a:cxn ang="0">
                  <a:pos x="8" y="1"/>
                </a:cxn>
                <a:cxn ang="0">
                  <a:pos x="6" y="0"/>
                </a:cxn>
                <a:cxn ang="0">
                  <a:pos x="4" y="1"/>
                </a:cxn>
                <a:cxn ang="0">
                  <a:pos x="1" y="3"/>
                </a:cxn>
                <a:cxn ang="0">
                  <a:pos x="0" y="4"/>
                </a:cxn>
                <a:cxn ang="0">
                  <a:pos x="0" y="6"/>
                </a:cxn>
                <a:cxn ang="0">
                  <a:pos x="0" y="6"/>
                </a:cxn>
                <a:cxn ang="0">
                  <a:pos x="0" y="8"/>
                </a:cxn>
                <a:cxn ang="0">
                  <a:pos x="0" y="10"/>
                </a:cxn>
                <a:cxn ang="0">
                  <a:pos x="1" y="11"/>
                </a:cxn>
                <a:cxn ang="0">
                  <a:pos x="2" y="12"/>
                </a:cxn>
                <a:cxn ang="0">
                  <a:pos x="6" y="12"/>
                </a:cxn>
                <a:cxn ang="0">
                  <a:pos x="5" y="12"/>
                </a:cxn>
                <a:cxn ang="0">
                  <a:pos x="6" y="12"/>
                </a:cxn>
                <a:cxn ang="0">
                  <a:pos x="5" y="12"/>
                </a:cxn>
                <a:cxn ang="0">
                  <a:pos x="6" y="12"/>
                </a:cxn>
                <a:cxn ang="0">
                  <a:pos x="6" y="12"/>
                </a:cxn>
              </a:cxnLst>
              <a:rect l="0" t="0" r="r" b="b"/>
              <a:pathLst>
                <a:path w="11" h="12">
                  <a:moveTo>
                    <a:pt x="6" y="12"/>
                  </a:moveTo>
                  <a:lnTo>
                    <a:pt x="7" y="12"/>
                  </a:lnTo>
                  <a:lnTo>
                    <a:pt x="10" y="11"/>
                  </a:lnTo>
                  <a:lnTo>
                    <a:pt x="10" y="10"/>
                  </a:lnTo>
                  <a:lnTo>
                    <a:pt x="10" y="8"/>
                  </a:lnTo>
                  <a:lnTo>
                    <a:pt x="11" y="6"/>
                  </a:lnTo>
                  <a:lnTo>
                    <a:pt x="10" y="4"/>
                  </a:lnTo>
                  <a:lnTo>
                    <a:pt x="10" y="3"/>
                  </a:lnTo>
                  <a:lnTo>
                    <a:pt x="8" y="1"/>
                  </a:lnTo>
                  <a:lnTo>
                    <a:pt x="6" y="0"/>
                  </a:lnTo>
                  <a:lnTo>
                    <a:pt x="4" y="1"/>
                  </a:lnTo>
                  <a:lnTo>
                    <a:pt x="1" y="3"/>
                  </a:lnTo>
                  <a:lnTo>
                    <a:pt x="0" y="4"/>
                  </a:lnTo>
                  <a:lnTo>
                    <a:pt x="0" y="6"/>
                  </a:lnTo>
                  <a:lnTo>
                    <a:pt x="0" y="6"/>
                  </a:lnTo>
                  <a:lnTo>
                    <a:pt x="0" y="8"/>
                  </a:lnTo>
                  <a:lnTo>
                    <a:pt x="0" y="10"/>
                  </a:lnTo>
                  <a:lnTo>
                    <a:pt x="1" y="11"/>
                  </a:lnTo>
                  <a:lnTo>
                    <a:pt x="2" y="12"/>
                  </a:lnTo>
                  <a:lnTo>
                    <a:pt x="6" y="12"/>
                  </a:lnTo>
                  <a:lnTo>
                    <a:pt x="5" y="12"/>
                  </a:lnTo>
                  <a:lnTo>
                    <a:pt x="6" y="12"/>
                  </a:lnTo>
                  <a:lnTo>
                    <a:pt x="5" y="12"/>
                  </a:lnTo>
                  <a:lnTo>
                    <a:pt x="6" y="12"/>
                  </a:lnTo>
                  <a:lnTo>
                    <a:pt x="6" y="12"/>
                  </a:lnTo>
                  <a:close/>
                </a:path>
              </a:pathLst>
            </a:custGeom>
            <a:solidFill>
              <a:srgbClr val="006600"/>
            </a:solidFill>
            <a:ln w="19050" cmpd="sng">
              <a:noFill/>
              <a:round/>
              <a:headEnd/>
              <a:tailEnd/>
            </a:ln>
          </p:spPr>
          <p:txBody>
            <a:bodyPr/>
            <a:lstStyle/>
            <a:p>
              <a:endParaRPr lang="en-US"/>
            </a:p>
          </p:txBody>
        </p:sp>
        <p:sp>
          <p:nvSpPr>
            <p:cNvPr id="1716" name="Freeform 1023"/>
            <p:cNvSpPr>
              <a:spLocks/>
            </p:cNvSpPr>
            <p:nvPr/>
          </p:nvSpPr>
          <p:spPr bwMode="auto">
            <a:xfrm>
              <a:off x="4513" y="731"/>
              <a:ext cx="11" cy="12"/>
            </a:xfrm>
            <a:custGeom>
              <a:avLst/>
              <a:gdLst/>
              <a:ahLst/>
              <a:cxnLst>
                <a:cxn ang="0">
                  <a:pos x="6" y="12"/>
                </a:cxn>
                <a:cxn ang="0">
                  <a:pos x="7" y="12"/>
                </a:cxn>
                <a:cxn ang="0">
                  <a:pos x="10" y="11"/>
                </a:cxn>
                <a:cxn ang="0">
                  <a:pos x="10" y="10"/>
                </a:cxn>
                <a:cxn ang="0">
                  <a:pos x="10" y="8"/>
                </a:cxn>
                <a:cxn ang="0">
                  <a:pos x="11" y="6"/>
                </a:cxn>
                <a:cxn ang="0">
                  <a:pos x="10" y="4"/>
                </a:cxn>
                <a:cxn ang="0">
                  <a:pos x="10" y="3"/>
                </a:cxn>
                <a:cxn ang="0">
                  <a:pos x="8" y="1"/>
                </a:cxn>
                <a:cxn ang="0">
                  <a:pos x="6" y="0"/>
                </a:cxn>
                <a:cxn ang="0">
                  <a:pos x="4" y="1"/>
                </a:cxn>
                <a:cxn ang="0">
                  <a:pos x="1" y="3"/>
                </a:cxn>
                <a:cxn ang="0">
                  <a:pos x="0" y="4"/>
                </a:cxn>
                <a:cxn ang="0">
                  <a:pos x="0" y="6"/>
                </a:cxn>
                <a:cxn ang="0">
                  <a:pos x="0" y="6"/>
                </a:cxn>
                <a:cxn ang="0">
                  <a:pos x="0" y="8"/>
                </a:cxn>
                <a:cxn ang="0">
                  <a:pos x="0" y="10"/>
                </a:cxn>
                <a:cxn ang="0">
                  <a:pos x="1" y="11"/>
                </a:cxn>
                <a:cxn ang="0">
                  <a:pos x="2" y="12"/>
                </a:cxn>
                <a:cxn ang="0">
                  <a:pos x="6" y="12"/>
                </a:cxn>
                <a:cxn ang="0">
                  <a:pos x="5" y="12"/>
                </a:cxn>
                <a:cxn ang="0">
                  <a:pos x="6" y="12"/>
                </a:cxn>
                <a:cxn ang="0">
                  <a:pos x="5" y="12"/>
                </a:cxn>
                <a:cxn ang="0">
                  <a:pos x="6" y="12"/>
                </a:cxn>
              </a:cxnLst>
              <a:rect l="0" t="0" r="r" b="b"/>
              <a:pathLst>
                <a:path w="11" h="12">
                  <a:moveTo>
                    <a:pt x="6" y="12"/>
                  </a:moveTo>
                  <a:lnTo>
                    <a:pt x="7" y="12"/>
                  </a:lnTo>
                  <a:lnTo>
                    <a:pt x="10" y="11"/>
                  </a:lnTo>
                  <a:lnTo>
                    <a:pt x="10" y="10"/>
                  </a:lnTo>
                  <a:lnTo>
                    <a:pt x="10" y="8"/>
                  </a:lnTo>
                  <a:lnTo>
                    <a:pt x="11" y="6"/>
                  </a:lnTo>
                  <a:lnTo>
                    <a:pt x="10" y="4"/>
                  </a:lnTo>
                  <a:lnTo>
                    <a:pt x="10" y="3"/>
                  </a:lnTo>
                  <a:lnTo>
                    <a:pt x="8" y="1"/>
                  </a:lnTo>
                  <a:lnTo>
                    <a:pt x="6" y="0"/>
                  </a:lnTo>
                  <a:lnTo>
                    <a:pt x="4" y="1"/>
                  </a:lnTo>
                  <a:lnTo>
                    <a:pt x="1" y="3"/>
                  </a:lnTo>
                  <a:lnTo>
                    <a:pt x="0" y="4"/>
                  </a:lnTo>
                  <a:lnTo>
                    <a:pt x="0" y="6"/>
                  </a:lnTo>
                  <a:lnTo>
                    <a:pt x="0" y="6"/>
                  </a:lnTo>
                  <a:lnTo>
                    <a:pt x="0" y="8"/>
                  </a:lnTo>
                  <a:lnTo>
                    <a:pt x="0" y="10"/>
                  </a:lnTo>
                  <a:lnTo>
                    <a:pt x="1" y="11"/>
                  </a:lnTo>
                  <a:lnTo>
                    <a:pt x="2" y="12"/>
                  </a:lnTo>
                  <a:lnTo>
                    <a:pt x="6" y="12"/>
                  </a:lnTo>
                  <a:lnTo>
                    <a:pt x="5" y="12"/>
                  </a:lnTo>
                  <a:lnTo>
                    <a:pt x="6" y="12"/>
                  </a:lnTo>
                  <a:lnTo>
                    <a:pt x="5" y="12"/>
                  </a:lnTo>
                  <a:lnTo>
                    <a:pt x="6" y="12"/>
                  </a:lnTo>
                </a:path>
              </a:pathLst>
            </a:custGeom>
            <a:solidFill>
              <a:srgbClr val="006600"/>
            </a:solidFill>
            <a:ln w="19050" cmpd="sng">
              <a:noFill/>
              <a:prstDash val="solid"/>
              <a:round/>
              <a:headEnd/>
              <a:tailEnd/>
            </a:ln>
          </p:spPr>
          <p:txBody>
            <a:bodyPr/>
            <a:lstStyle/>
            <a:p>
              <a:endParaRPr lang="en-US"/>
            </a:p>
          </p:txBody>
        </p:sp>
        <p:sp>
          <p:nvSpPr>
            <p:cNvPr id="1717" name="Freeform 1024"/>
            <p:cNvSpPr>
              <a:spLocks/>
            </p:cNvSpPr>
            <p:nvPr/>
          </p:nvSpPr>
          <p:spPr bwMode="auto">
            <a:xfrm>
              <a:off x="4521" y="731"/>
              <a:ext cx="5" cy="6"/>
            </a:xfrm>
            <a:custGeom>
              <a:avLst/>
              <a:gdLst/>
              <a:ahLst/>
              <a:cxnLst>
                <a:cxn ang="0">
                  <a:pos x="3" y="0"/>
                </a:cxn>
                <a:cxn ang="0">
                  <a:pos x="2" y="1"/>
                </a:cxn>
                <a:cxn ang="0">
                  <a:pos x="0" y="3"/>
                </a:cxn>
                <a:cxn ang="0">
                  <a:pos x="0" y="4"/>
                </a:cxn>
                <a:cxn ang="0">
                  <a:pos x="0" y="5"/>
                </a:cxn>
                <a:cxn ang="0">
                  <a:pos x="2" y="6"/>
                </a:cxn>
                <a:cxn ang="0">
                  <a:pos x="4" y="6"/>
                </a:cxn>
                <a:cxn ang="0">
                  <a:pos x="5" y="5"/>
                </a:cxn>
                <a:cxn ang="0">
                  <a:pos x="5" y="3"/>
                </a:cxn>
                <a:cxn ang="0">
                  <a:pos x="5" y="1"/>
                </a:cxn>
                <a:cxn ang="0">
                  <a:pos x="4" y="0"/>
                </a:cxn>
                <a:cxn ang="0">
                  <a:pos x="3" y="0"/>
                </a:cxn>
                <a:cxn ang="0">
                  <a:pos x="3" y="0"/>
                </a:cxn>
                <a:cxn ang="0">
                  <a:pos x="2" y="0"/>
                </a:cxn>
                <a:cxn ang="0">
                  <a:pos x="3" y="0"/>
                </a:cxn>
                <a:cxn ang="0">
                  <a:pos x="2" y="0"/>
                </a:cxn>
                <a:cxn ang="0">
                  <a:pos x="3" y="0"/>
                </a:cxn>
                <a:cxn ang="0">
                  <a:pos x="3" y="0"/>
                </a:cxn>
              </a:cxnLst>
              <a:rect l="0" t="0" r="r" b="b"/>
              <a:pathLst>
                <a:path w="5" h="6">
                  <a:moveTo>
                    <a:pt x="3" y="0"/>
                  </a:moveTo>
                  <a:lnTo>
                    <a:pt x="2" y="1"/>
                  </a:lnTo>
                  <a:lnTo>
                    <a:pt x="0" y="3"/>
                  </a:lnTo>
                  <a:lnTo>
                    <a:pt x="0" y="4"/>
                  </a:lnTo>
                  <a:lnTo>
                    <a:pt x="0" y="5"/>
                  </a:lnTo>
                  <a:lnTo>
                    <a:pt x="2" y="6"/>
                  </a:lnTo>
                  <a:lnTo>
                    <a:pt x="4" y="6"/>
                  </a:lnTo>
                  <a:lnTo>
                    <a:pt x="5" y="5"/>
                  </a:lnTo>
                  <a:lnTo>
                    <a:pt x="5" y="3"/>
                  </a:lnTo>
                  <a:lnTo>
                    <a:pt x="5" y="1"/>
                  </a:lnTo>
                  <a:lnTo>
                    <a:pt x="4" y="0"/>
                  </a:lnTo>
                  <a:lnTo>
                    <a:pt x="3" y="0"/>
                  </a:lnTo>
                  <a:lnTo>
                    <a:pt x="3" y="0"/>
                  </a:lnTo>
                  <a:lnTo>
                    <a:pt x="2" y="0"/>
                  </a:lnTo>
                  <a:lnTo>
                    <a:pt x="3" y="0"/>
                  </a:lnTo>
                  <a:lnTo>
                    <a:pt x="2" y="0"/>
                  </a:lnTo>
                  <a:lnTo>
                    <a:pt x="3" y="0"/>
                  </a:lnTo>
                  <a:lnTo>
                    <a:pt x="3" y="0"/>
                  </a:lnTo>
                  <a:close/>
                </a:path>
              </a:pathLst>
            </a:custGeom>
            <a:solidFill>
              <a:srgbClr val="006600"/>
            </a:solidFill>
            <a:ln w="19050" cmpd="sng">
              <a:noFill/>
              <a:round/>
              <a:headEnd/>
              <a:tailEnd/>
            </a:ln>
          </p:spPr>
          <p:txBody>
            <a:bodyPr/>
            <a:lstStyle/>
            <a:p>
              <a:endParaRPr lang="en-US"/>
            </a:p>
          </p:txBody>
        </p:sp>
        <p:sp>
          <p:nvSpPr>
            <p:cNvPr id="1718" name="Freeform 1025"/>
            <p:cNvSpPr>
              <a:spLocks/>
            </p:cNvSpPr>
            <p:nvPr/>
          </p:nvSpPr>
          <p:spPr bwMode="auto">
            <a:xfrm>
              <a:off x="4521" y="731"/>
              <a:ext cx="5" cy="6"/>
            </a:xfrm>
            <a:custGeom>
              <a:avLst/>
              <a:gdLst/>
              <a:ahLst/>
              <a:cxnLst>
                <a:cxn ang="0">
                  <a:pos x="3" y="0"/>
                </a:cxn>
                <a:cxn ang="0">
                  <a:pos x="2" y="1"/>
                </a:cxn>
                <a:cxn ang="0">
                  <a:pos x="0" y="3"/>
                </a:cxn>
                <a:cxn ang="0">
                  <a:pos x="0" y="4"/>
                </a:cxn>
                <a:cxn ang="0">
                  <a:pos x="0" y="5"/>
                </a:cxn>
                <a:cxn ang="0">
                  <a:pos x="2" y="6"/>
                </a:cxn>
                <a:cxn ang="0">
                  <a:pos x="4" y="6"/>
                </a:cxn>
                <a:cxn ang="0">
                  <a:pos x="5" y="5"/>
                </a:cxn>
                <a:cxn ang="0">
                  <a:pos x="5" y="3"/>
                </a:cxn>
                <a:cxn ang="0">
                  <a:pos x="5" y="1"/>
                </a:cxn>
                <a:cxn ang="0">
                  <a:pos x="4" y="0"/>
                </a:cxn>
                <a:cxn ang="0">
                  <a:pos x="3" y="0"/>
                </a:cxn>
                <a:cxn ang="0">
                  <a:pos x="3" y="0"/>
                </a:cxn>
                <a:cxn ang="0">
                  <a:pos x="2" y="0"/>
                </a:cxn>
                <a:cxn ang="0">
                  <a:pos x="3" y="0"/>
                </a:cxn>
                <a:cxn ang="0">
                  <a:pos x="2" y="0"/>
                </a:cxn>
                <a:cxn ang="0">
                  <a:pos x="3" y="0"/>
                </a:cxn>
              </a:cxnLst>
              <a:rect l="0" t="0" r="r" b="b"/>
              <a:pathLst>
                <a:path w="5" h="6">
                  <a:moveTo>
                    <a:pt x="3" y="0"/>
                  </a:moveTo>
                  <a:lnTo>
                    <a:pt x="2" y="1"/>
                  </a:lnTo>
                  <a:lnTo>
                    <a:pt x="0" y="3"/>
                  </a:lnTo>
                  <a:lnTo>
                    <a:pt x="0" y="4"/>
                  </a:lnTo>
                  <a:lnTo>
                    <a:pt x="0" y="5"/>
                  </a:lnTo>
                  <a:lnTo>
                    <a:pt x="2" y="6"/>
                  </a:lnTo>
                  <a:lnTo>
                    <a:pt x="4" y="6"/>
                  </a:lnTo>
                  <a:lnTo>
                    <a:pt x="5" y="5"/>
                  </a:lnTo>
                  <a:lnTo>
                    <a:pt x="5" y="3"/>
                  </a:lnTo>
                  <a:lnTo>
                    <a:pt x="5" y="1"/>
                  </a:lnTo>
                  <a:lnTo>
                    <a:pt x="4" y="0"/>
                  </a:lnTo>
                  <a:lnTo>
                    <a:pt x="3" y="0"/>
                  </a:lnTo>
                  <a:lnTo>
                    <a:pt x="3" y="0"/>
                  </a:lnTo>
                  <a:lnTo>
                    <a:pt x="2" y="0"/>
                  </a:lnTo>
                  <a:lnTo>
                    <a:pt x="3" y="0"/>
                  </a:lnTo>
                  <a:lnTo>
                    <a:pt x="2" y="0"/>
                  </a:lnTo>
                  <a:lnTo>
                    <a:pt x="3" y="0"/>
                  </a:lnTo>
                </a:path>
              </a:pathLst>
            </a:custGeom>
            <a:solidFill>
              <a:srgbClr val="006600"/>
            </a:solidFill>
            <a:ln w="19050" cmpd="sng">
              <a:noFill/>
              <a:prstDash val="solid"/>
              <a:round/>
              <a:headEnd/>
              <a:tailEnd/>
            </a:ln>
          </p:spPr>
          <p:txBody>
            <a:bodyPr/>
            <a:lstStyle/>
            <a:p>
              <a:endParaRPr lang="en-US"/>
            </a:p>
          </p:txBody>
        </p:sp>
        <p:sp>
          <p:nvSpPr>
            <p:cNvPr id="1719" name="Freeform 1026"/>
            <p:cNvSpPr>
              <a:spLocks/>
            </p:cNvSpPr>
            <p:nvPr/>
          </p:nvSpPr>
          <p:spPr bwMode="auto">
            <a:xfrm>
              <a:off x="4458" y="562"/>
              <a:ext cx="66" cy="84"/>
            </a:xfrm>
            <a:custGeom>
              <a:avLst/>
              <a:gdLst/>
              <a:ahLst/>
              <a:cxnLst>
                <a:cxn ang="0">
                  <a:pos x="66" y="0"/>
                </a:cxn>
                <a:cxn ang="0">
                  <a:pos x="61" y="8"/>
                </a:cxn>
                <a:cxn ang="0">
                  <a:pos x="50" y="23"/>
                </a:cxn>
                <a:cxn ang="0">
                  <a:pos x="27" y="51"/>
                </a:cxn>
                <a:cxn ang="0">
                  <a:pos x="5" y="78"/>
                </a:cxn>
                <a:cxn ang="0">
                  <a:pos x="0" y="84"/>
                </a:cxn>
              </a:cxnLst>
              <a:rect l="0" t="0" r="r" b="b"/>
              <a:pathLst>
                <a:path w="66" h="84">
                  <a:moveTo>
                    <a:pt x="66" y="0"/>
                  </a:moveTo>
                  <a:lnTo>
                    <a:pt x="61" y="8"/>
                  </a:lnTo>
                  <a:lnTo>
                    <a:pt x="50" y="23"/>
                  </a:lnTo>
                  <a:lnTo>
                    <a:pt x="27" y="51"/>
                  </a:lnTo>
                  <a:lnTo>
                    <a:pt x="5" y="78"/>
                  </a:lnTo>
                  <a:lnTo>
                    <a:pt x="0" y="84"/>
                  </a:lnTo>
                </a:path>
              </a:pathLst>
            </a:custGeom>
            <a:solidFill>
              <a:srgbClr val="006600"/>
            </a:solidFill>
            <a:ln w="19050" cmpd="sng">
              <a:noFill/>
              <a:prstDash val="solid"/>
              <a:round/>
              <a:headEnd/>
              <a:tailEnd/>
            </a:ln>
          </p:spPr>
          <p:txBody>
            <a:bodyPr/>
            <a:lstStyle/>
            <a:p>
              <a:endParaRPr lang="en-US"/>
            </a:p>
          </p:txBody>
        </p:sp>
        <p:sp>
          <p:nvSpPr>
            <p:cNvPr id="1720" name="Freeform 1027"/>
            <p:cNvSpPr>
              <a:spLocks/>
            </p:cNvSpPr>
            <p:nvPr/>
          </p:nvSpPr>
          <p:spPr bwMode="auto">
            <a:xfrm>
              <a:off x="4405" y="775"/>
              <a:ext cx="29" cy="159"/>
            </a:xfrm>
            <a:custGeom>
              <a:avLst/>
              <a:gdLst/>
              <a:ahLst/>
              <a:cxnLst>
                <a:cxn ang="0">
                  <a:pos x="29" y="0"/>
                </a:cxn>
                <a:cxn ang="0">
                  <a:pos x="26" y="7"/>
                </a:cxn>
                <a:cxn ang="0">
                  <a:pos x="21" y="21"/>
                </a:cxn>
                <a:cxn ang="0">
                  <a:pos x="11" y="48"/>
                </a:cxn>
                <a:cxn ang="0">
                  <a:pos x="4" y="76"/>
                </a:cxn>
                <a:cxn ang="0">
                  <a:pos x="4" y="82"/>
                </a:cxn>
                <a:cxn ang="0">
                  <a:pos x="3" y="89"/>
                </a:cxn>
                <a:cxn ang="0">
                  <a:pos x="2" y="103"/>
                </a:cxn>
                <a:cxn ang="0">
                  <a:pos x="0" y="129"/>
                </a:cxn>
                <a:cxn ang="0">
                  <a:pos x="8" y="154"/>
                </a:cxn>
                <a:cxn ang="0">
                  <a:pos x="13" y="159"/>
                </a:cxn>
              </a:cxnLst>
              <a:rect l="0" t="0" r="r" b="b"/>
              <a:pathLst>
                <a:path w="29" h="159">
                  <a:moveTo>
                    <a:pt x="29" y="0"/>
                  </a:moveTo>
                  <a:lnTo>
                    <a:pt x="26" y="7"/>
                  </a:lnTo>
                  <a:lnTo>
                    <a:pt x="21" y="21"/>
                  </a:lnTo>
                  <a:lnTo>
                    <a:pt x="11" y="48"/>
                  </a:lnTo>
                  <a:lnTo>
                    <a:pt x="4" y="76"/>
                  </a:lnTo>
                  <a:lnTo>
                    <a:pt x="4" y="82"/>
                  </a:lnTo>
                  <a:lnTo>
                    <a:pt x="3" y="89"/>
                  </a:lnTo>
                  <a:lnTo>
                    <a:pt x="2" y="103"/>
                  </a:lnTo>
                  <a:lnTo>
                    <a:pt x="0" y="129"/>
                  </a:lnTo>
                  <a:lnTo>
                    <a:pt x="8" y="154"/>
                  </a:lnTo>
                  <a:lnTo>
                    <a:pt x="13" y="159"/>
                  </a:lnTo>
                </a:path>
              </a:pathLst>
            </a:custGeom>
            <a:solidFill>
              <a:srgbClr val="006600"/>
            </a:solidFill>
            <a:ln w="19050" cmpd="sng">
              <a:noFill/>
              <a:prstDash val="solid"/>
              <a:round/>
              <a:headEnd/>
              <a:tailEnd/>
            </a:ln>
          </p:spPr>
          <p:txBody>
            <a:bodyPr/>
            <a:lstStyle/>
            <a:p>
              <a:endParaRPr lang="en-US"/>
            </a:p>
          </p:txBody>
        </p:sp>
        <p:sp>
          <p:nvSpPr>
            <p:cNvPr id="1721" name="Freeform 1028"/>
            <p:cNvSpPr>
              <a:spLocks/>
            </p:cNvSpPr>
            <p:nvPr/>
          </p:nvSpPr>
          <p:spPr bwMode="auto">
            <a:xfrm>
              <a:off x="4343" y="659"/>
              <a:ext cx="255" cy="261"/>
            </a:xfrm>
            <a:custGeom>
              <a:avLst/>
              <a:gdLst/>
              <a:ahLst/>
              <a:cxnLst>
                <a:cxn ang="0">
                  <a:pos x="111" y="0"/>
                </a:cxn>
                <a:cxn ang="0">
                  <a:pos x="109" y="3"/>
                </a:cxn>
                <a:cxn ang="0">
                  <a:pos x="106" y="5"/>
                </a:cxn>
                <a:cxn ang="0">
                  <a:pos x="104" y="11"/>
                </a:cxn>
                <a:cxn ang="0">
                  <a:pos x="103" y="16"/>
                </a:cxn>
                <a:cxn ang="0">
                  <a:pos x="103" y="17"/>
                </a:cxn>
                <a:cxn ang="0">
                  <a:pos x="100" y="33"/>
                </a:cxn>
                <a:cxn ang="0">
                  <a:pos x="94" y="62"/>
                </a:cxn>
                <a:cxn ang="0">
                  <a:pos x="71" y="114"/>
                </a:cxn>
                <a:cxn ang="0">
                  <a:pos x="33" y="159"/>
                </a:cxn>
                <a:cxn ang="0">
                  <a:pos x="22" y="169"/>
                </a:cxn>
                <a:cxn ang="0">
                  <a:pos x="16" y="175"/>
                </a:cxn>
                <a:cxn ang="0">
                  <a:pos x="9" y="186"/>
                </a:cxn>
                <a:cxn ang="0">
                  <a:pos x="3" y="199"/>
                </a:cxn>
                <a:cxn ang="0">
                  <a:pos x="0" y="214"/>
                </a:cxn>
                <a:cxn ang="0">
                  <a:pos x="3" y="228"/>
                </a:cxn>
                <a:cxn ang="0">
                  <a:pos x="9" y="243"/>
                </a:cxn>
                <a:cxn ang="0">
                  <a:pos x="14" y="249"/>
                </a:cxn>
              </a:cxnLst>
              <a:rect l="0" t="0" r="r" b="b"/>
              <a:pathLst>
                <a:path w="111" h="249">
                  <a:moveTo>
                    <a:pt x="111" y="0"/>
                  </a:moveTo>
                  <a:lnTo>
                    <a:pt x="109" y="3"/>
                  </a:lnTo>
                  <a:lnTo>
                    <a:pt x="106" y="5"/>
                  </a:lnTo>
                  <a:lnTo>
                    <a:pt x="104" y="11"/>
                  </a:lnTo>
                  <a:lnTo>
                    <a:pt x="103" y="16"/>
                  </a:lnTo>
                  <a:lnTo>
                    <a:pt x="103" y="17"/>
                  </a:lnTo>
                  <a:lnTo>
                    <a:pt x="100" y="33"/>
                  </a:lnTo>
                  <a:lnTo>
                    <a:pt x="94" y="62"/>
                  </a:lnTo>
                  <a:lnTo>
                    <a:pt x="71" y="114"/>
                  </a:lnTo>
                  <a:lnTo>
                    <a:pt x="33" y="159"/>
                  </a:lnTo>
                  <a:lnTo>
                    <a:pt x="22" y="169"/>
                  </a:lnTo>
                  <a:lnTo>
                    <a:pt x="16" y="175"/>
                  </a:lnTo>
                  <a:lnTo>
                    <a:pt x="9" y="186"/>
                  </a:lnTo>
                  <a:lnTo>
                    <a:pt x="3" y="199"/>
                  </a:lnTo>
                  <a:lnTo>
                    <a:pt x="0" y="214"/>
                  </a:lnTo>
                  <a:lnTo>
                    <a:pt x="3" y="228"/>
                  </a:lnTo>
                  <a:lnTo>
                    <a:pt x="9" y="243"/>
                  </a:lnTo>
                  <a:lnTo>
                    <a:pt x="14" y="249"/>
                  </a:lnTo>
                </a:path>
              </a:pathLst>
            </a:custGeom>
            <a:solidFill>
              <a:srgbClr val="006600"/>
            </a:solidFill>
            <a:ln w="19050" cmpd="sng">
              <a:noFill/>
              <a:prstDash val="solid"/>
              <a:round/>
              <a:headEnd/>
              <a:tailEnd/>
            </a:ln>
          </p:spPr>
          <p:txBody>
            <a:bodyPr/>
            <a:lstStyle/>
            <a:p>
              <a:endParaRPr lang="en-US"/>
            </a:p>
          </p:txBody>
        </p:sp>
        <p:sp>
          <p:nvSpPr>
            <p:cNvPr id="1722" name="Freeform 1029"/>
            <p:cNvSpPr>
              <a:spLocks/>
            </p:cNvSpPr>
            <p:nvPr/>
          </p:nvSpPr>
          <p:spPr bwMode="auto">
            <a:xfrm>
              <a:off x="4579" y="802"/>
              <a:ext cx="23" cy="1"/>
            </a:xfrm>
            <a:custGeom>
              <a:avLst/>
              <a:gdLst/>
              <a:ahLst/>
              <a:cxnLst>
                <a:cxn ang="0">
                  <a:pos x="0" y="1"/>
                </a:cxn>
                <a:cxn ang="0">
                  <a:pos x="1" y="1"/>
                </a:cxn>
                <a:cxn ang="0">
                  <a:pos x="5" y="0"/>
                </a:cxn>
                <a:cxn ang="0">
                  <a:pos x="12" y="0"/>
                </a:cxn>
                <a:cxn ang="0">
                  <a:pos x="21" y="1"/>
                </a:cxn>
                <a:cxn ang="0">
                  <a:pos x="23" y="1"/>
                </a:cxn>
              </a:cxnLst>
              <a:rect l="0" t="0" r="r" b="b"/>
              <a:pathLst>
                <a:path w="23" h="1">
                  <a:moveTo>
                    <a:pt x="0" y="1"/>
                  </a:moveTo>
                  <a:lnTo>
                    <a:pt x="1" y="1"/>
                  </a:lnTo>
                  <a:lnTo>
                    <a:pt x="5" y="0"/>
                  </a:lnTo>
                  <a:lnTo>
                    <a:pt x="12" y="0"/>
                  </a:lnTo>
                  <a:lnTo>
                    <a:pt x="21" y="1"/>
                  </a:lnTo>
                  <a:lnTo>
                    <a:pt x="23" y="1"/>
                  </a:lnTo>
                </a:path>
              </a:pathLst>
            </a:custGeom>
            <a:solidFill>
              <a:srgbClr val="006600"/>
            </a:solidFill>
            <a:ln w="19050" cmpd="sng">
              <a:noFill/>
              <a:prstDash val="solid"/>
              <a:round/>
              <a:headEnd/>
              <a:tailEnd/>
            </a:ln>
          </p:spPr>
          <p:txBody>
            <a:bodyPr/>
            <a:lstStyle/>
            <a:p>
              <a:endParaRPr lang="en-US"/>
            </a:p>
          </p:txBody>
        </p:sp>
        <p:sp>
          <p:nvSpPr>
            <p:cNvPr id="1723" name="Freeform 1030"/>
            <p:cNvSpPr>
              <a:spLocks/>
            </p:cNvSpPr>
            <p:nvPr/>
          </p:nvSpPr>
          <p:spPr bwMode="auto">
            <a:xfrm>
              <a:off x="4572" y="728"/>
              <a:ext cx="4" cy="37"/>
            </a:xfrm>
            <a:custGeom>
              <a:avLst/>
              <a:gdLst/>
              <a:ahLst/>
              <a:cxnLst>
                <a:cxn ang="0">
                  <a:pos x="0" y="0"/>
                </a:cxn>
                <a:cxn ang="0">
                  <a:pos x="0" y="3"/>
                </a:cxn>
                <a:cxn ang="0">
                  <a:pos x="1" y="9"/>
                </a:cxn>
                <a:cxn ang="0">
                  <a:pos x="3" y="22"/>
                </a:cxn>
                <a:cxn ang="0">
                  <a:pos x="3" y="35"/>
                </a:cxn>
                <a:cxn ang="0">
                  <a:pos x="4" y="37"/>
                </a:cxn>
              </a:cxnLst>
              <a:rect l="0" t="0" r="r" b="b"/>
              <a:pathLst>
                <a:path w="4" h="37">
                  <a:moveTo>
                    <a:pt x="0" y="0"/>
                  </a:moveTo>
                  <a:lnTo>
                    <a:pt x="0" y="3"/>
                  </a:lnTo>
                  <a:lnTo>
                    <a:pt x="1" y="9"/>
                  </a:lnTo>
                  <a:lnTo>
                    <a:pt x="3" y="22"/>
                  </a:lnTo>
                  <a:lnTo>
                    <a:pt x="3" y="35"/>
                  </a:lnTo>
                  <a:lnTo>
                    <a:pt x="4" y="37"/>
                  </a:lnTo>
                </a:path>
              </a:pathLst>
            </a:custGeom>
            <a:solidFill>
              <a:srgbClr val="006600"/>
            </a:solidFill>
            <a:ln w="19050" cmpd="sng">
              <a:noFill/>
              <a:prstDash val="solid"/>
              <a:round/>
              <a:headEnd/>
              <a:tailEnd/>
            </a:ln>
          </p:spPr>
          <p:txBody>
            <a:bodyPr/>
            <a:lstStyle/>
            <a:p>
              <a:endParaRPr lang="en-US"/>
            </a:p>
          </p:txBody>
        </p:sp>
        <p:sp>
          <p:nvSpPr>
            <p:cNvPr id="1724" name="Freeform 1031"/>
            <p:cNvSpPr>
              <a:spLocks/>
            </p:cNvSpPr>
            <p:nvPr/>
          </p:nvSpPr>
          <p:spPr bwMode="auto">
            <a:xfrm>
              <a:off x="4537" y="881"/>
              <a:ext cx="99" cy="31"/>
            </a:xfrm>
            <a:custGeom>
              <a:avLst/>
              <a:gdLst/>
              <a:ahLst/>
              <a:cxnLst>
                <a:cxn ang="0">
                  <a:pos x="2" y="11"/>
                </a:cxn>
                <a:cxn ang="0">
                  <a:pos x="6" y="10"/>
                </a:cxn>
                <a:cxn ang="0">
                  <a:pos x="14" y="6"/>
                </a:cxn>
                <a:cxn ang="0">
                  <a:pos x="19" y="3"/>
                </a:cxn>
                <a:cxn ang="0">
                  <a:pos x="24" y="0"/>
                </a:cxn>
                <a:cxn ang="0">
                  <a:pos x="30" y="0"/>
                </a:cxn>
                <a:cxn ang="0">
                  <a:pos x="39" y="1"/>
                </a:cxn>
                <a:cxn ang="0">
                  <a:pos x="46" y="3"/>
                </a:cxn>
                <a:cxn ang="0">
                  <a:pos x="49" y="4"/>
                </a:cxn>
                <a:cxn ang="0">
                  <a:pos x="52" y="3"/>
                </a:cxn>
                <a:cxn ang="0">
                  <a:pos x="55" y="3"/>
                </a:cxn>
                <a:cxn ang="0">
                  <a:pos x="64" y="1"/>
                </a:cxn>
                <a:cxn ang="0">
                  <a:pos x="66" y="0"/>
                </a:cxn>
                <a:cxn ang="0">
                  <a:pos x="70" y="1"/>
                </a:cxn>
                <a:cxn ang="0">
                  <a:pos x="76" y="1"/>
                </a:cxn>
                <a:cxn ang="0">
                  <a:pos x="86" y="4"/>
                </a:cxn>
                <a:cxn ang="0">
                  <a:pos x="96" y="8"/>
                </a:cxn>
                <a:cxn ang="0">
                  <a:pos x="99" y="8"/>
                </a:cxn>
                <a:cxn ang="0">
                  <a:pos x="92" y="14"/>
                </a:cxn>
                <a:cxn ang="0">
                  <a:pos x="80" y="22"/>
                </a:cxn>
                <a:cxn ang="0">
                  <a:pos x="55" y="31"/>
                </a:cxn>
                <a:cxn ang="0">
                  <a:pos x="30" y="28"/>
                </a:cxn>
                <a:cxn ang="0">
                  <a:pos x="24" y="26"/>
                </a:cxn>
                <a:cxn ang="0">
                  <a:pos x="20" y="25"/>
                </a:cxn>
                <a:cxn ang="0">
                  <a:pos x="9" y="17"/>
                </a:cxn>
                <a:cxn ang="0">
                  <a:pos x="2" y="12"/>
                </a:cxn>
                <a:cxn ang="0">
                  <a:pos x="2" y="11"/>
                </a:cxn>
                <a:cxn ang="0">
                  <a:pos x="0" y="11"/>
                </a:cxn>
                <a:cxn ang="0">
                  <a:pos x="2" y="11"/>
                </a:cxn>
                <a:cxn ang="0">
                  <a:pos x="0" y="11"/>
                </a:cxn>
                <a:cxn ang="0">
                  <a:pos x="2" y="11"/>
                </a:cxn>
                <a:cxn ang="0">
                  <a:pos x="2" y="11"/>
                </a:cxn>
              </a:cxnLst>
              <a:rect l="0" t="0" r="r" b="b"/>
              <a:pathLst>
                <a:path w="99" h="31">
                  <a:moveTo>
                    <a:pt x="2" y="11"/>
                  </a:moveTo>
                  <a:lnTo>
                    <a:pt x="6" y="10"/>
                  </a:lnTo>
                  <a:lnTo>
                    <a:pt x="14" y="6"/>
                  </a:lnTo>
                  <a:lnTo>
                    <a:pt x="19" y="3"/>
                  </a:lnTo>
                  <a:lnTo>
                    <a:pt x="24" y="0"/>
                  </a:lnTo>
                  <a:lnTo>
                    <a:pt x="30" y="0"/>
                  </a:lnTo>
                  <a:lnTo>
                    <a:pt x="39" y="1"/>
                  </a:lnTo>
                  <a:lnTo>
                    <a:pt x="46" y="3"/>
                  </a:lnTo>
                  <a:lnTo>
                    <a:pt x="49" y="4"/>
                  </a:lnTo>
                  <a:lnTo>
                    <a:pt x="52" y="3"/>
                  </a:lnTo>
                  <a:lnTo>
                    <a:pt x="55" y="3"/>
                  </a:lnTo>
                  <a:lnTo>
                    <a:pt x="64" y="1"/>
                  </a:lnTo>
                  <a:lnTo>
                    <a:pt x="66" y="0"/>
                  </a:lnTo>
                  <a:lnTo>
                    <a:pt x="70" y="1"/>
                  </a:lnTo>
                  <a:lnTo>
                    <a:pt x="76" y="1"/>
                  </a:lnTo>
                  <a:lnTo>
                    <a:pt x="86" y="4"/>
                  </a:lnTo>
                  <a:lnTo>
                    <a:pt x="96" y="8"/>
                  </a:lnTo>
                  <a:lnTo>
                    <a:pt x="99" y="8"/>
                  </a:lnTo>
                  <a:lnTo>
                    <a:pt x="92" y="14"/>
                  </a:lnTo>
                  <a:lnTo>
                    <a:pt x="80" y="22"/>
                  </a:lnTo>
                  <a:lnTo>
                    <a:pt x="55" y="31"/>
                  </a:lnTo>
                  <a:lnTo>
                    <a:pt x="30" y="28"/>
                  </a:lnTo>
                  <a:lnTo>
                    <a:pt x="24" y="26"/>
                  </a:lnTo>
                  <a:lnTo>
                    <a:pt x="20" y="25"/>
                  </a:lnTo>
                  <a:lnTo>
                    <a:pt x="9" y="17"/>
                  </a:lnTo>
                  <a:lnTo>
                    <a:pt x="2" y="12"/>
                  </a:lnTo>
                  <a:lnTo>
                    <a:pt x="2" y="11"/>
                  </a:lnTo>
                  <a:lnTo>
                    <a:pt x="0" y="11"/>
                  </a:lnTo>
                  <a:lnTo>
                    <a:pt x="2" y="11"/>
                  </a:lnTo>
                  <a:lnTo>
                    <a:pt x="0" y="11"/>
                  </a:lnTo>
                  <a:lnTo>
                    <a:pt x="2" y="11"/>
                  </a:lnTo>
                  <a:lnTo>
                    <a:pt x="2" y="11"/>
                  </a:lnTo>
                  <a:close/>
                </a:path>
              </a:pathLst>
            </a:custGeom>
            <a:solidFill>
              <a:srgbClr val="006600"/>
            </a:solidFill>
            <a:ln w="19050" cmpd="sng">
              <a:noFill/>
              <a:round/>
              <a:headEnd/>
              <a:tailEnd/>
            </a:ln>
          </p:spPr>
          <p:txBody>
            <a:bodyPr/>
            <a:lstStyle/>
            <a:p>
              <a:endParaRPr lang="en-US"/>
            </a:p>
          </p:txBody>
        </p:sp>
        <p:sp>
          <p:nvSpPr>
            <p:cNvPr id="1725" name="Freeform 1032"/>
            <p:cNvSpPr>
              <a:spLocks/>
            </p:cNvSpPr>
            <p:nvPr/>
          </p:nvSpPr>
          <p:spPr bwMode="auto">
            <a:xfrm>
              <a:off x="4293" y="770"/>
              <a:ext cx="343" cy="201"/>
            </a:xfrm>
            <a:custGeom>
              <a:avLst/>
              <a:gdLst/>
              <a:ahLst/>
              <a:cxnLst>
                <a:cxn ang="0">
                  <a:pos x="2" y="11"/>
                </a:cxn>
                <a:cxn ang="0">
                  <a:pos x="6" y="10"/>
                </a:cxn>
                <a:cxn ang="0">
                  <a:pos x="14" y="6"/>
                </a:cxn>
                <a:cxn ang="0">
                  <a:pos x="19" y="3"/>
                </a:cxn>
                <a:cxn ang="0">
                  <a:pos x="24" y="0"/>
                </a:cxn>
                <a:cxn ang="0">
                  <a:pos x="30" y="0"/>
                </a:cxn>
                <a:cxn ang="0">
                  <a:pos x="39" y="1"/>
                </a:cxn>
                <a:cxn ang="0">
                  <a:pos x="46" y="3"/>
                </a:cxn>
                <a:cxn ang="0">
                  <a:pos x="49" y="4"/>
                </a:cxn>
                <a:cxn ang="0">
                  <a:pos x="52" y="3"/>
                </a:cxn>
                <a:cxn ang="0">
                  <a:pos x="55" y="3"/>
                </a:cxn>
                <a:cxn ang="0">
                  <a:pos x="64" y="1"/>
                </a:cxn>
                <a:cxn ang="0">
                  <a:pos x="66" y="0"/>
                </a:cxn>
                <a:cxn ang="0">
                  <a:pos x="70" y="1"/>
                </a:cxn>
                <a:cxn ang="0">
                  <a:pos x="76" y="1"/>
                </a:cxn>
                <a:cxn ang="0">
                  <a:pos x="86" y="4"/>
                </a:cxn>
                <a:cxn ang="0">
                  <a:pos x="96" y="8"/>
                </a:cxn>
                <a:cxn ang="0">
                  <a:pos x="99" y="8"/>
                </a:cxn>
                <a:cxn ang="0">
                  <a:pos x="92" y="14"/>
                </a:cxn>
                <a:cxn ang="0">
                  <a:pos x="80" y="22"/>
                </a:cxn>
                <a:cxn ang="0">
                  <a:pos x="55" y="31"/>
                </a:cxn>
                <a:cxn ang="0">
                  <a:pos x="30" y="28"/>
                </a:cxn>
                <a:cxn ang="0">
                  <a:pos x="24" y="26"/>
                </a:cxn>
                <a:cxn ang="0">
                  <a:pos x="20" y="25"/>
                </a:cxn>
                <a:cxn ang="0">
                  <a:pos x="9" y="17"/>
                </a:cxn>
                <a:cxn ang="0">
                  <a:pos x="2" y="12"/>
                </a:cxn>
                <a:cxn ang="0">
                  <a:pos x="2" y="11"/>
                </a:cxn>
                <a:cxn ang="0">
                  <a:pos x="0" y="11"/>
                </a:cxn>
                <a:cxn ang="0">
                  <a:pos x="2" y="11"/>
                </a:cxn>
                <a:cxn ang="0">
                  <a:pos x="0" y="11"/>
                </a:cxn>
                <a:cxn ang="0">
                  <a:pos x="2" y="11"/>
                </a:cxn>
              </a:cxnLst>
              <a:rect l="0" t="0" r="r" b="b"/>
              <a:pathLst>
                <a:path w="99" h="31">
                  <a:moveTo>
                    <a:pt x="2" y="11"/>
                  </a:moveTo>
                  <a:lnTo>
                    <a:pt x="6" y="10"/>
                  </a:lnTo>
                  <a:lnTo>
                    <a:pt x="14" y="6"/>
                  </a:lnTo>
                  <a:lnTo>
                    <a:pt x="19" y="3"/>
                  </a:lnTo>
                  <a:lnTo>
                    <a:pt x="24" y="0"/>
                  </a:lnTo>
                  <a:lnTo>
                    <a:pt x="30" y="0"/>
                  </a:lnTo>
                  <a:lnTo>
                    <a:pt x="39" y="1"/>
                  </a:lnTo>
                  <a:lnTo>
                    <a:pt x="46" y="3"/>
                  </a:lnTo>
                  <a:lnTo>
                    <a:pt x="49" y="4"/>
                  </a:lnTo>
                  <a:lnTo>
                    <a:pt x="52" y="3"/>
                  </a:lnTo>
                  <a:lnTo>
                    <a:pt x="55" y="3"/>
                  </a:lnTo>
                  <a:lnTo>
                    <a:pt x="64" y="1"/>
                  </a:lnTo>
                  <a:lnTo>
                    <a:pt x="66" y="0"/>
                  </a:lnTo>
                  <a:lnTo>
                    <a:pt x="70" y="1"/>
                  </a:lnTo>
                  <a:lnTo>
                    <a:pt x="76" y="1"/>
                  </a:lnTo>
                  <a:lnTo>
                    <a:pt x="86" y="4"/>
                  </a:lnTo>
                  <a:lnTo>
                    <a:pt x="96" y="8"/>
                  </a:lnTo>
                  <a:lnTo>
                    <a:pt x="99" y="8"/>
                  </a:lnTo>
                  <a:lnTo>
                    <a:pt x="92" y="14"/>
                  </a:lnTo>
                  <a:lnTo>
                    <a:pt x="80" y="22"/>
                  </a:lnTo>
                  <a:lnTo>
                    <a:pt x="55" y="31"/>
                  </a:lnTo>
                  <a:lnTo>
                    <a:pt x="30" y="28"/>
                  </a:lnTo>
                  <a:lnTo>
                    <a:pt x="24" y="26"/>
                  </a:lnTo>
                  <a:lnTo>
                    <a:pt x="20" y="25"/>
                  </a:lnTo>
                  <a:lnTo>
                    <a:pt x="9" y="17"/>
                  </a:lnTo>
                  <a:lnTo>
                    <a:pt x="2" y="12"/>
                  </a:lnTo>
                  <a:lnTo>
                    <a:pt x="2" y="11"/>
                  </a:lnTo>
                  <a:lnTo>
                    <a:pt x="0" y="11"/>
                  </a:lnTo>
                  <a:lnTo>
                    <a:pt x="2" y="11"/>
                  </a:lnTo>
                  <a:lnTo>
                    <a:pt x="0" y="11"/>
                  </a:lnTo>
                  <a:lnTo>
                    <a:pt x="2" y="11"/>
                  </a:lnTo>
                </a:path>
              </a:pathLst>
            </a:custGeom>
            <a:solidFill>
              <a:srgbClr val="006600"/>
            </a:solidFill>
            <a:ln w="19050" cmpd="sng">
              <a:noFill/>
              <a:prstDash val="solid"/>
              <a:round/>
              <a:headEnd/>
              <a:tailEnd/>
            </a:ln>
          </p:spPr>
          <p:txBody>
            <a:bodyPr/>
            <a:lstStyle/>
            <a:p>
              <a:endParaRPr lang="en-US"/>
            </a:p>
          </p:txBody>
        </p:sp>
        <p:sp>
          <p:nvSpPr>
            <p:cNvPr id="1726" name="Freeform 1033"/>
            <p:cNvSpPr>
              <a:spLocks/>
            </p:cNvSpPr>
            <p:nvPr/>
          </p:nvSpPr>
          <p:spPr bwMode="auto">
            <a:xfrm>
              <a:off x="4556" y="893"/>
              <a:ext cx="58" cy="5"/>
            </a:xfrm>
            <a:custGeom>
              <a:avLst/>
              <a:gdLst/>
              <a:ahLst/>
              <a:cxnLst>
                <a:cxn ang="0">
                  <a:pos x="0" y="0"/>
                </a:cxn>
                <a:cxn ang="0">
                  <a:pos x="3" y="2"/>
                </a:cxn>
                <a:cxn ang="0">
                  <a:pos x="9" y="3"/>
                </a:cxn>
                <a:cxn ang="0">
                  <a:pos x="14" y="5"/>
                </a:cxn>
                <a:cxn ang="0">
                  <a:pos x="23" y="4"/>
                </a:cxn>
                <a:cxn ang="0">
                  <a:pos x="28" y="3"/>
                </a:cxn>
                <a:cxn ang="0">
                  <a:pos x="29" y="3"/>
                </a:cxn>
                <a:cxn ang="0">
                  <a:pos x="34" y="3"/>
                </a:cxn>
                <a:cxn ang="0">
                  <a:pos x="46" y="4"/>
                </a:cxn>
                <a:cxn ang="0">
                  <a:pos x="56" y="4"/>
                </a:cxn>
                <a:cxn ang="0">
                  <a:pos x="58" y="3"/>
                </a:cxn>
              </a:cxnLst>
              <a:rect l="0" t="0" r="r" b="b"/>
              <a:pathLst>
                <a:path w="58" h="5">
                  <a:moveTo>
                    <a:pt x="0" y="0"/>
                  </a:moveTo>
                  <a:lnTo>
                    <a:pt x="3" y="2"/>
                  </a:lnTo>
                  <a:lnTo>
                    <a:pt x="9" y="3"/>
                  </a:lnTo>
                  <a:lnTo>
                    <a:pt x="14" y="5"/>
                  </a:lnTo>
                  <a:lnTo>
                    <a:pt x="23" y="4"/>
                  </a:lnTo>
                  <a:lnTo>
                    <a:pt x="28" y="3"/>
                  </a:lnTo>
                  <a:lnTo>
                    <a:pt x="29" y="3"/>
                  </a:lnTo>
                  <a:lnTo>
                    <a:pt x="34" y="3"/>
                  </a:lnTo>
                  <a:lnTo>
                    <a:pt x="46" y="4"/>
                  </a:lnTo>
                  <a:lnTo>
                    <a:pt x="56" y="4"/>
                  </a:lnTo>
                  <a:lnTo>
                    <a:pt x="58" y="3"/>
                  </a:lnTo>
                </a:path>
              </a:pathLst>
            </a:custGeom>
            <a:solidFill>
              <a:srgbClr val="006600"/>
            </a:solidFill>
            <a:ln w="19050" cmpd="sng">
              <a:noFill/>
              <a:prstDash val="solid"/>
              <a:round/>
              <a:headEnd/>
              <a:tailEnd/>
            </a:ln>
          </p:spPr>
          <p:txBody>
            <a:bodyPr/>
            <a:lstStyle/>
            <a:p>
              <a:endParaRPr lang="en-US"/>
            </a:p>
          </p:txBody>
        </p:sp>
        <p:sp>
          <p:nvSpPr>
            <p:cNvPr id="1727" name="Freeform 1034"/>
            <p:cNvSpPr>
              <a:spLocks/>
            </p:cNvSpPr>
            <p:nvPr/>
          </p:nvSpPr>
          <p:spPr bwMode="auto">
            <a:xfrm>
              <a:off x="4739" y="646"/>
              <a:ext cx="44" cy="188"/>
            </a:xfrm>
            <a:custGeom>
              <a:avLst/>
              <a:gdLst/>
              <a:ahLst/>
              <a:cxnLst>
                <a:cxn ang="0">
                  <a:pos x="0" y="0"/>
                </a:cxn>
                <a:cxn ang="0">
                  <a:pos x="7" y="14"/>
                </a:cxn>
                <a:cxn ang="0">
                  <a:pos x="21" y="45"/>
                </a:cxn>
                <a:cxn ang="0">
                  <a:pos x="37" y="107"/>
                </a:cxn>
                <a:cxn ang="0">
                  <a:pos x="43" y="172"/>
                </a:cxn>
                <a:cxn ang="0">
                  <a:pos x="44" y="188"/>
                </a:cxn>
              </a:cxnLst>
              <a:rect l="0" t="0" r="r" b="b"/>
              <a:pathLst>
                <a:path w="44" h="188">
                  <a:moveTo>
                    <a:pt x="0" y="0"/>
                  </a:moveTo>
                  <a:lnTo>
                    <a:pt x="7" y="14"/>
                  </a:lnTo>
                  <a:lnTo>
                    <a:pt x="21" y="45"/>
                  </a:lnTo>
                  <a:lnTo>
                    <a:pt x="37" y="107"/>
                  </a:lnTo>
                  <a:lnTo>
                    <a:pt x="43" y="172"/>
                  </a:lnTo>
                  <a:lnTo>
                    <a:pt x="44" y="188"/>
                  </a:lnTo>
                </a:path>
              </a:pathLst>
            </a:custGeom>
            <a:solidFill>
              <a:srgbClr val="006600"/>
            </a:solidFill>
            <a:ln w="19050" cmpd="sng">
              <a:noFill/>
              <a:prstDash val="solid"/>
              <a:round/>
              <a:headEnd/>
              <a:tailEnd/>
            </a:ln>
          </p:spPr>
          <p:txBody>
            <a:bodyPr/>
            <a:lstStyle/>
            <a:p>
              <a:endParaRPr lang="en-US"/>
            </a:p>
          </p:txBody>
        </p:sp>
      </p:grpSp>
      <p:grpSp>
        <p:nvGrpSpPr>
          <p:cNvPr id="1538" name="Group 554"/>
          <p:cNvGrpSpPr/>
          <p:nvPr/>
        </p:nvGrpSpPr>
        <p:grpSpPr>
          <a:xfrm>
            <a:off x="7848560" y="3140076"/>
            <a:ext cx="806468" cy="1876450"/>
            <a:chOff x="7808873" y="3140076"/>
            <a:chExt cx="806468" cy="1876450"/>
          </a:xfrm>
        </p:grpSpPr>
        <p:grpSp>
          <p:nvGrpSpPr>
            <p:cNvPr id="1539" name="Group 784"/>
            <p:cNvGrpSpPr>
              <a:grpSpLocks/>
            </p:cNvGrpSpPr>
            <p:nvPr/>
          </p:nvGrpSpPr>
          <p:grpSpPr bwMode="auto">
            <a:xfrm flipH="1">
              <a:off x="7808873" y="3140076"/>
              <a:ext cx="806468" cy="1876450"/>
              <a:chOff x="1824" y="393"/>
              <a:chExt cx="1451" cy="3388"/>
            </a:xfrm>
          </p:grpSpPr>
          <p:sp>
            <p:nvSpPr>
              <p:cNvPr id="1544" name="Freeform 785"/>
              <p:cNvSpPr>
                <a:spLocks/>
              </p:cNvSpPr>
              <p:nvPr/>
            </p:nvSpPr>
            <p:spPr bwMode="auto">
              <a:xfrm>
                <a:off x="2842" y="1303"/>
                <a:ext cx="38" cy="20"/>
              </a:xfrm>
              <a:custGeom>
                <a:avLst/>
                <a:gdLst/>
                <a:ahLst/>
                <a:cxnLst>
                  <a:cxn ang="0">
                    <a:pos x="38" y="1"/>
                  </a:cxn>
                  <a:cxn ang="0">
                    <a:pos x="34" y="1"/>
                  </a:cxn>
                  <a:cxn ang="0">
                    <a:pos x="30" y="0"/>
                  </a:cxn>
                  <a:cxn ang="0">
                    <a:pos x="27" y="1"/>
                  </a:cxn>
                  <a:cxn ang="0">
                    <a:pos x="23" y="2"/>
                  </a:cxn>
                  <a:cxn ang="0">
                    <a:pos x="17" y="5"/>
                  </a:cxn>
                  <a:cxn ang="0">
                    <a:pos x="11" y="10"/>
                  </a:cxn>
                  <a:cxn ang="0">
                    <a:pos x="0" y="20"/>
                  </a:cxn>
                  <a:cxn ang="0">
                    <a:pos x="0" y="20"/>
                  </a:cxn>
                </a:cxnLst>
                <a:rect l="0" t="0" r="r" b="b"/>
                <a:pathLst>
                  <a:path w="38" h="20">
                    <a:moveTo>
                      <a:pt x="38" y="1"/>
                    </a:moveTo>
                    <a:lnTo>
                      <a:pt x="34" y="1"/>
                    </a:lnTo>
                    <a:lnTo>
                      <a:pt x="30" y="0"/>
                    </a:lnTo>
                    <a:lnTo>
                      <a:pt x="27" y="1"/>
                    </a:lnTo>
                    <a:lnTo>
                      <a:pt x="23" y="2"/>
                    </a:lnTo>
                    <a:lnTo>
                      <a:pt x="17" y="5"/>
                    </a:lnTo>
                    <a:lnTo>
                      <a:pt x="11" y="10"/>
                    </a:lnTo>
                    <a:lnTo>
                      <a:pt x="0" y="20"/>
                    </a:lnTo>
                    <a:lnTo>
                      <a:pt x="0" y="20"/>
                    </a:lnTo>
                  </a:path>
                </a:pathLst>
              </a:custGeom>
              <a:solidFill>
                <a:srgbClr val="800080"/>
              </a:solidFill>
              <a:ln w="9525" cmpd="sng">
                <a:noFill/>
                <a:prstDash val="solid"/>
                <a:round/>
                <a:headEnd/>
                <a:tailEnd/>
              </a:ln>
            </p:spPr>
            <p:txBody>
              <a:bodyPr/>
              <a:lstStyle/>
              <a:p>
                <a:endParaRPr lang="en-US"/>
              </a:p>
            </p:txBody>
          </p:sp>
          <p:sp>
            <p:nvSpPr>
              <p:cNvPr id="1545" name="Freeform 786"/>
              <p:cNvSpPr>
                <a:spLocks/>
              </p:cNvSpPr>
              <p:nvPr/>
            </p:nvSpPr>
            <p:spPr bwMode="auto">
              <a:xfrm>
                <a:off x="2835" y="1316"/>
                <a:ext cx="12" cy="216"/>
              </a:xfrm>
              <a:custGeom>
                <a:avLst/>
                <a:gdLst/>
                <a:ahLst/>
                <a:cxnLst>
                  <a:cxn ang="0">
                    <a:pos x="4" y="0"/>
                  </a:cxn>
                  <a:cxn ang="0">
                    <a:pos x="4" y="6"/>
                  </a:cxn>
                  <a:cxn ang="0">
                    <a:pos x="3" y="13"/>
                  </a:cxn>
                  <a:cxn ang="0">
                    <a:pos x="3" y="17"/>
                  </a:cxn>
                  <a:cxn ang="0">
                    <a:pos x="4" y="18"/>
                  </a:cxn>
                  <a:cxn ang="0">
                    <a:pos x="2" y="30"/>
                  </a:cxn>
                  <a:cxn ang="0">
                    <a:pos x="0" y="52"/>
                  </a:cxn>
                  <a:cxn ang="0">
                    <a:pos x="0" y="96"/>
                  </a:cxn>
                  <a:cxn ang="0">
                    <a:pos x="2" y="139"/>
                  </a:cxn>
                  <a:cxn ang="0">
                    <a:pos x="3" y="149"/>
                  </a:cxn>
                  <a:cxn ang="0">
                    <a:pos x="3" y="154"/>
                  </a:cxn>
                  <a:cxn ang="0">
                    <a:pos x="4" y="163"/>
                  </a:cxn>
                  <a:cxn ang="0">
                    <a:pos x="8" y="187"/>
                  </a:cxn>
                  <a:cxn ang="0">
                    <a:pos x="11" y="212"/>
                  </a:cxn>
                  <a:cxn ang="0">
                    <a:pos x="12" y="216"/>
                  </a:cxn>
                </a:cxnLst>
                <a:rect l="0" t="0" r="r" b="b"/>
                <a:pathLst>
                  <a:path w="12" h="216">
                    <a:moveTo>
                      <a:pt x="4" y="0"/>
                    </a:moveTo>
                    <a:lnTo>
                      <a:pt x="4" y="6"/>
                    </a:lnTo>
                    <a:lnTo>
                      <a:pt x="3" y="13"/>
                    </a:lnTo>
                    <a:lnTo>
                      <a:pt x="3" y="17"/>
                    </a:lnTo>
                    <a:lnTo>
                      <a:pt x="4" y="18"/>
                    </a:lnTo>
                    <a:lnTo>
                      <a:pt x="2" y="30"/>
                    </a:lnTo>
                    <a:lnTo>
                      <a:pt x="0" y="52"/>
                    </a:lnTo>
                    <a:lnTo>
                      <a:pt x="0" y="96"/>
                    </a:lnTo>
                    <a:lnTo>
                      <a:pt x="2" y="139"/>
                    </a:lnTo>
                    <a:lnTo>
                      <a:pt x="3" y="149"/>
                    </a:lnTo>
                    <a:lnTo>
                      <a:pt x="3" y="154"/>
                    </a:lnTo>
                    <a:lnTo>
                      <a:pt x="4" y="163"/>
                    </a:lnTo>
                    <a:lnTo>
                      <a:pt x="8" y="187"/>
                    </a:lnTo>
                    <a:lnTo>
                      <a:pt x="11" y="212"/>
                    </a:lnTo>
                    <a:lnTo>
                      <a:pt x="12" y="216"/>
                    </a:lnTo>
                  </a:path>
                </a:pathLst>
              </a:custGeom>
              <a:solidFill>
                <a:srgbClr val="800080"/>
              </a:solidFill>
              <a:ln w="9525" cmpd="sng">
                <a:noFill/>
                <a:prstDash val="solid"/>
                <a:round/>
                <a:headEnd/>
                <a:tailEnd/>
              </a:ln>
            </p:spPr>
            <p:txBody>
              <a:bodyPr/>
              <a:lstStyle/>
              <a:p>
                <a:endParaRPr lang="en-US"/>
              </a:p>
            </p:txBody>
          </p:sp>
          <p:sp>
            <p:nvSpPr>
              <p:cNvPr id="1546" name="Freeform 787"/>
              <p:cNvSpPr>
                <a:spLocks/>
              </p:cNvSpPr>
              <p:nvPr/>
            </p:nvSpPr>
            <p:spPr bwMode="auto">
              <a:xfrm>
                <a:off x="2839" y="1301"/>
                <a:ext cx="47" cy="14"/>
              </a:xfrm>
              <a:custGeom>
                <a:avLst/>
                <a:gdLst/>
                <a:ahLst/>
                <a:cxnLst>
                  <a:cxn ang="0">
                    <a:pos x="47" y="3"/>
                  </a:cxn>
                  <a:cxn ang="0">
                    <a:pos x="42" y="2"/>
                  </a:cxn>
                  <a:cxn ang="0">
                    <a:pos x="34" y="0"/>
                  </a:cxn>
                  <a:cxn ang="0">
                    <a:pos x="25" y="2"/>
                  </a:cxn>
                  <a:cxn ang="0">
                    <a:pos x="17" y="5"/>
                  </a:cxn>
                  <a:cxn ang="0">
                    <a:pos x="3" y="13"/>
                  </a:cxn>
                  <a:cxn ang="0">
                    <a:pos x="0" y="14"/>
                  </a:cxn>
                </a:cxnLst>
                <a:rect l="0" t="0" r="r" b="b"/>
                <a:pathLst>
                  <a:path w="47" h="14">
                    <a:moveTo>
                      <a:pt x="47" y="3"/>
                    </a:moveTo>
                    <a:lnTo>
                      <a:pt x="42" y="2"/>
                    </a:lnTo>
                    <a:lnTo>
                      <a:pt x="34" y="0"/>
                    </a:lnTo>
                    <a:lnTo>
                      <a:pt x="25" y="2"/>
                    </a:lnTo>
                    <a:lnTo>
                      <a:pt x="17" y="5"/>
                    </a:lnTo>
                    <a:lnTo>
                      <a:pt x="3" y="13"/>
                    </a:lnTo>
                    <a:lnTo>
                      <a:pt x="0" y="14"/>
                    </a:lnTo>
                  </a:path>
                </a:pathLst>
              </a:custGeom>
              <a:solidFill>
                <a:srgbClr val="800080"/>
              </a:solidFill>
              <a:ln w="9525" cmpd="sng">
                <a:noFill/>
                <a:prstDash val="solid"/>
                <a:round/>
                <a:headEnd/>
                <a:tailEnd/>
              </a:ln>
            </p:spPr>
            <p:txBody>
              <a:bodyPr/>
              <a:lstStyle/>
              <a:p>
                <a:endParaRPr lang="en-US"/>
              </a:p>
            </p:txBody>
          </p:sp>
          <p:sp>
            <p:nvSpPr>
              <p:cNvPr id="1547" name="Freeform 788"/>
              <p:cNvSpPr>
                <a:spLocks/>
              </p:cNvSpPr>
              <p:nvPr/>
            </p:nvSpPr>
            <p:spPr bwMode="auto">
              <a:xfrm>
                <a:off x="2835" y="1316"/>
                <a:ext cx="15" cy="228"/>
              </a:xfrm>
              <a:custGeom>
                <a:avLst/>
                <a:gdLst/>
                <a:ahLst/>
                <a:cxnLst>
                  <a:cxn ang="0">
                    <a:pos x="15" y="228"/>
                  </a:cxn>
                  <a:cxn ang="0">
                    <a:pos x="12" y="222"/>
                  </a:cxn>
                  <a:cxn ang="0">
                    <a:pos x="10" y="208"/>
                  </a:cxn>
                  <a:cxn ang="0">
                    <a:pos x="6" y="182"/>
                  </a:cxn>
                  <a:cxn ang="0">
                    <a:pos x="3" y="156"/>
                  </a:cxn>
                  <a:cxn ang="0">
                    <a:pos x="3" y="149"/>
                  </a:cxn>
                  <a:cxn ang="0">
                    <a:pos x="2" y="139"/>
                  </a:cxn>
                  <a:cxn ang="0">
                    <a:pos x="1" y="118"/>
                  </a:cxn>
                  <a:cxn ang="0">
                    <a:pos x="0" y="74"/>
                  </a:cxn>
                  <a:cxn ang="0">
                    <a:pos x="2" y="30"/>
                  </a:cxn>
                  <a:cxn ang="0">
                    <a:pos x="4" y="18"/>
                  </a:cxn>
                  <a:cxn ang="0">
                    <a:pos x="4" y="17"/>
                  </a:cxn>
                  <a:cxn ang="0">
                    <a:pos x="4" y="15"/>
                  </a:cxn>
                  <a:cxn ang="0">
                    <a:pos x="4" y="9"/>
                  </a:cxn>
                  <a:cxn ang="0">
                    <a:pos x="4" y="2"/>
                  </a:cxn>
                  <a:cxn ang="0">
                    <a:pos x="6" y="0"/>
                  </a:cxn>
                </a:cxnLst>
                <a:rect l="0" t="0" r="r" b="b"/>
                <a:pathLst>
                  <a:path w="15" h="228">
                    <a:moveTo>
                      <a:pt x="15" y="228"/>
                    </a:moveTo>
                    <a:lnTo>
                      <a:pt x="12" y="222"/>
                    </a:lnTo>
                    <a:lnTo>
                      <a:pt x="10" y="208"/>
                    </a:lnTo>
                    <a:lnTo>
                      <a:pt x="6" y="182"/>
                    </a:lnTo>
                    <a:lnTo>
                      <a:pt x="3" y="156"/>
                    </a:lnTo>
                    <a:lnTo>
                      <a:pt x="3" y="149"/>
                    </a:lnTo>
                    <a:lnTo>
                      <a:pt x="2" y="139"/>
                    </a:lnTo>
                    <a:lnTo>
                      <a:pt x="1" y="118"/>
                    </a:lnTo>
                    <a:lnTo>
                      <a:pt x="0" y="74"/>
                    </a:lnTo>
                    <a:lnTo>
                      <a:pt x="2" y="30"/>
                    </a:lnTo>
                    <a:lnTo>
                      <a:pt x="4" y="18"/>
                    </a:lnTo>
                    <a:lnTo>
                      <a:pt x="4" y="17"/>
                    </a:lnTo>
                    <a:lnTo>
                      <a:pt x="4" y="15"/>
                    </a:lnTo>
                    <a:lnTo>
                      <a:pt x="4" y="9"/>
                    </a:lnTo>
                    <a:lnTo>
                      <a:pt x="4" y="2"/>
                    </a:lnTo>
                    <a:lnTo>
                      <a:pt x="6" y="0"/>
                    </a:lnTo>
                  </a:path>
                </a:pathLst>
              </a:custGeom>
              <a:solidFill>
                <a:srgbClr val="800080"/>
              </a:solidFill>
              <a:ln w="9525" cmpd="sng">
                <a:noFill/>
                <a:prstDash val="solid"/>
                <a:round/>
                <a:headEnd/>
                <a:tailEnd/>
              </a:ln>
            </p:spPr>
            <p:txBody>
              <a:bodyPr/>
              <a:lstStyle/>
              <a:p>
                <a:endParaRPr lang="en-US"/>
              </a:p>
            </p:txBody>
          </p:sp>
          <p:sp>
            <p:nvSpPr>
              <p:cNvPr id="1548" name="Freeform 789"/>
              <p:cNvSpPr>
                <a:spLocks/>
              </p:cNvSpPr>
              <p:nvPr/>
            </p:nvSpPr>
            <p:spPr bwMode="auto">
              <a:xfrm>
                <a:off x="2735" y="1339"/>
                <a:ext cx="43" cy="35"/>
              </a:xfrm>
              <a:custGeom>
                <a:avLst/>
                <a:gdLst/>
                <a:ahLst/>
                <a:cxnLst>
                  <a:cxn ang="0">
                    <a:pos x="43" y="2"/>
                  </a:cxn>
                  <a:cxn ang="0">
                    <a:pos x="40" y="2"/>
                  </a:cxn>
                  <a:cxn ang="0">
                    <a:pos x="35" y="1"/>
                  </a:cxn>
                  <a:cxn ang="0">
                    <a:pos x="26" y="0"/>
                  </a:cxn>
                  <a:cxn ang="0">
                    <a:pos x="22" y="0"/>
                  </a:cxn>
                  <a:cxn ang="0">
                    <a:pos x="17" y="1"/>
                  </a:cxn>
                  <a:cxn ang="0">
                    <a:pos x="16" y="2"/>
                  </a:cxn>
                  <a:cxn ang="0">
                    <a:pos x="13" y="4"/>
                  </a:cxn>
                  <a:cxn ang="0">
                    <a:pos x="9" y="8"/>
                  </a:cxn>
                  <a:cxn ang="0">
                    <a:pos x="1" y="14"/>
                  </a:cxn>
                  <a:cxn ang="0">
                    <a:pos x="0" y="19"/>
                  </a:cxn>
                  <a:cxn ang="0">
                    <a:pos x="0" y="24"/>
                  </a:cxn>
                  <a:cxn ang="0">
                    <a:pos x="1" y="26"/>
                  </a:cxn>
                  <a:cxn ang="0">
                    <a:pos x="3" y="29"/>
                  </a:cxn>
                  <a:cxn ang="0">
                    <a:pos x="5" y="31"/>
                  </a:cxn>
                  <a:cxn ang="0">
                    <a:pos x="7" y="33"/>
                  </a:cxn>
                  <a:cxn ang="0">
                    <a:pos x="9" y="34"/>
                  </a:cxn>
                  <a:cxn ang="0">
                    <a:pos x="12" y="35"/>
                  </a:cxn>
                  <a:cxn ang="0">
                    <a:pos x="15" y="35"/>
                  </a:cxn>
                  <a:cxn ang="0">
                    <a:pos x="21" y="34"/>
                  </a:cxn>
                  <a:cxn ang="0">
                    <a:pos x="25" y="31"/>
                  </a:cxn>
                  <a:cxn ang="0">
                    <a:pos x="30" y="28"/>
                  </a:cxn>
                  <a:cxn ang="0">
                    <a:pos x="31" y="28"/>
                  </a:cxn>
                  <a:cxn ang="0">
                    <a:pos x="35" y="26"/>
                  </a:cxn>
                  <a:cxn ang="0">
                    <a:pos x="41" y="20"/>
                  </a:cxn>
                  <a:cxn ang="0">
                    <a:pos x="42" y="17"/>
                  </a:cxn>
                  <a:cxn ang="0">
                    <a:pos x="43" y="13"/>
                  </a:cxn>
                  <a:cxn ang="0">
                    <a:pos x="43" y="10"/>
                  </a:cxn>
                  <a:cxn ang="0">
                    <a:pos x="43" y="9"/>
                  </a:cxn>
                  <a:cxn ang="0">
                    <a:pos x="42" y="5"/>
                  </a:cxn>
                  <a:cxn ang="0">
                    <a:pos x="42" y="3"/>
                  </a:cxn>
                  <a:cxn ang="0">
                    <a:pos x="43" y="2"/>
                  </a:cxn>
                  <a:cxn ang="0">
                    <a:pos x="42" y="2"/>
                  </a:cxn>
                  <a:cxn ang="0">
                    <a:pos x="43" y="2"/>
                  </a:cxn>
                  <a:cxn ang="0">
                    <a:pos x="42" y="2"/>
                  </a:cxn>
                  <a:cxn ang="0">
                    <a:pos x="43" y="2"/>
                  </a:cxn>
                  <a:cxn ang="0">
                    <a:pos x="43" y="2"/>
                  </a:cxn>
                </a:cxnLst>
                <a:rect l="0" t="0" r="r" b="b"/>
                <a:pathLst>
                  <a:path w="43" h="35">
                    <a:moveTo>
                      <a:pt x="43" y="2"/>
                    </a:moveTo>
                    <a:lnTo>
                      <a:pt x="40" y="2"/>
                    </a:lnTo>
                    <a:lnTo>
                      <a:pt x="35" y="1"/>
                    </a:lnTo>
                    <a:lnTo>
                      <a:pt x="26" y="0"/>
                    </a:lnTo>
                    <a:lnTo>
                      <a:pt x="22" y="0"/>
                    </a:lnTo>
                    <a:lnTo>
                      <a:pt x="17" y="1"/>
                    </a:lnTo>
                    <a:lnTo>
                      <a:pt x="16" y="2"/>
                    </a:lnTo>
                    <a:lnTo>
                      <a:pt x="13" y="4"/>
                    </a:lnTo>
                    <a:lnTo>
                      <a:pt x="9" y="8"/>
                    </a:lnTo>
                    <a:lnTo>
                      <a:pt x="1" y="14"/>
                    </a:lnTo>
                    <a:lnTo>
                      <a:pt x="0" y="19"/>
                    </a:lnTo>
                    <a:lnTo>
                      <a:pt x="0" y="24"/>
                    </a:lnTo>
                    <a:lnTo>
                      <a:pt x="1" y="26"/>
                    </a:lnTo>
                    <a:lnTo>
                      <a:pt x="3" y="29"/>
                    </a:lnTo>
                    <a:lnTo>
                      <a:pt x="5" y="31"/>
                    </a:lnTo>
                    <a:lnTo>
                      <a:pt x="7" y="33"/>
                    </a:lnTo>
                    <a:lnTo>
                      <a:pt x="9" y="34"/>
                    </a:lnTo>
                    <a:lnTo>
                      <a:pt x="12" y="35"/>
                    </a:lnTo>
                    <a:lnTo>
                      <a:pt x="15" y="35"/>
                    </a:lnTo>
                    <a:lnTo>
                      <a:pt x="21" y="34"/>
                    </a:lnTo>
                    <a:lnTo>
                      <a:pt x="25" y="31"/>
                    </a:lnTo>
                    <a:lnTo>
                      <a:pt x="30" y="28"/>
                    </a:lnTo>
                    <a:lnTo>
                      <a:pt x="31" y="28"/>
                    </a:lnTo>
                    <a:lnTo>
                      <a:pt x="35" y="26"/>
                    </a:lnTo>
                    <a:lnTo>
                      <a:pt x="41" y="20"/>
                    </a:lnTo>
                    <a:lnTo>
                      <a:pt x="42" y="17"/>
                    </a:lnTo>
                    <a:lnTo>
                      <a:pt x="43" y="13"/>
                    </a:lnTo>
                    <a:lnTo>
                      <a:pt x="43" y="10"/>
                    </a:lnTo>
                    <a:lnTo>
                      <a:pt x="43" y="9"/>
                    </a:lnTo>
                    <a:lnTo>
                      <a:pt x="42" y="5"/>
                    </a:lnTo>
                    <a:lnTo>
                      <a:pt x="42" y="3"/>
                    </a:lnTo>
                    <a:lnTo>
                      <a:pt x="43" y="2"/>
                    </a:lnTo>
                    <a:lnTo>
                      <a:pt x="42" y="2"/>
                    </a:lnTo>
                    <a:lnTo>
                      <a:pt x="43" y="2"/>
                    </a:lnTo>
                    <a:lnTo>
                      <a:pt x="42" y="2"/>
                    </a:lnTo>
                    <a:lnTo>
                      <a:pt x="43" y="2"/>
                    </a:lnTo>
                    <a:lnTo>
                      <a:pt x="43" y="2"/>
                    </a:lnTo>
                    <a:close/>
                  </a:path>
                </a:pathLst>
              </a:custGeom>
              <a:solidFill>
                <a:srgbClr val="800080"/>
              </a:solidFill>
              <a:ln w="9525" cmpd="sng">
                <a:noFill/>
                <a:round/>
                <a:headEnd/>
                <a:tailEnd/>
              </a:ln>
            </p:spPr>
            <p:txBody>
              <a:bodyPr/>
              <a:lstStyle/>
              <a:p>
                <a:endParaRPr lang="en-US"/>
              </a:p>
            </p:txBody>
          </p:sp>
          <p:sp>
            <p:nvSpPr>
              <p:cNvPr id="1549" name="Freeform 790"/>
              <p:cNvSpPr>
                <a:spLocks/>
              </p:cNvSpPr>
              <p:nvPr/>
            </p:nvSpPr>
            <p:spPr bwMode="auto">
              <a:xfrm>
                <a:off x="2263" y="1297"/>
                <a:ext cx="154" cy="325"/>
              </a:xfrm>
              <a:custGeom>
                <a:avLst/>
                <a:gdLst/>
                <a:ahLst/>
                <a:cxnLst>
                  <a:cxn ang="0">
                    <a:pos x="16" y="94"/>
                  </a:cxn>
                  <a:cxn ang="0">
                    <a:pos x="16" y="42"/>
                  </a:cxn>
                  <a:cxn ang="0">
                    <a:pos x="4" y="0"/>
                  </a:cxn>
                  <a:cxn ang="0">
                    <a:pos x="13" y="6"/>
                  </a:cxn>
                  <a:cxn ang="0">
                    <a:pos x="22" y="16"/>
                  </a:cxn>
                  <a:cxn ang="0">
                    <a:pos x="47" y="53"/>
                  </a:cxn>
                  <a:cxn ang="0">
                    <a:pos x="139" y="119"/>
                  </a:cxn>
                  <a:cxn ang="0">
                    <a:pos x="143" y="123"/>
                  </a:cxn>
                  <a:cxn ang="0">
                    <a:pos x="106" y="115"/>
                  </a:cxn>
                  <a:cxn ang="0">
                    <a:pos x="45" y="88"/>
                  </a:cxn>
                  <a:cxn ang="0">
                    <a:pos x="37" y="105"/>
                  </a:cxn>
                  <a:cxn ang="0">
                    <a:pos x="36" y="150"/>
                  </a:cxn>
                  <a:cxn ang="0">
                    <a:pos x="38" y="158"/>
                  </a:cxn>
                  <a:cxn ang="0">
                    <a:pos x="46" y="175"/>
                  </a:cxn>
                  <a:cxn ang="0">
                    <a:pos x="55" y="190"/>
                  </a:cxn>
                  <a:cxn ang="0">
                    <a:pos x="47" y="189"/>
                  </a:cxn>
                  <a:cxn ang="0">
                    <a:pos x="29" y="185"/>
                  </a:cxn>
                  <a:cxn ang="0">
                    <a:pos x="26" y="188"/>
                  </a:cxn>
                  <a:cxn ang="0">
                    <a:pos x="22" y="193"/>
                  </a:cxn>
                  <a:cxn ang="0">
                    <a:pos x="22" y="201"/>
                  </a:cxn>
                  <a:cxn ang="0">
                    <a:pos x="26" y="210"/>
                  </a:cxn>
                  <a:cxn ang="0">
                    <a:pos x="28" y="215"/>
                  </a:cxn>
                  <a:cxn ang="0">
                    <a:pos x="40" y="230"/>
                  </a:cxn>
                  <a:cxn ang="0">
                    <a:pos x="55" y="240"/>
                  </a:cxn>
                  <a:cxn ang="0">
                    <a:pos x="48" y="240"/>
                  </a:cxn>
                  <a:cxn ang="0">
                    <a:pos x="38" y="235"/>
                  </a:cxn>
                  <a:cxn ang="0">
                    <a:pos x="28" y="231"/>
                  </a:cxn>
                  <a:cxn ang="0">
                    <a:pos x="22" y="235"/>
                  </a:cxn>
                  <a:cxn ang="0">
                    <a:pos x="19" y="249"/>
                  </a:cxn>
                  <a:cxn ang="0">
                    <a:pos x="21" y="260"/>
                  </a:cxn>
                  <a:cxn ang="0">
                    <a:pos x="33" y="282"/>
                  </a:cxn>
                  <a:cxn ang="0">
                    <a:pos x="48" y="301"/>
                  </a:cxn>
                  <a:cxn ang="0">
                    <a:pos x="39" y="297"/>
                  </a:cxn>
                  <a:cxn ang="0">
                    <a:pos x="23" y="289"/>
                  </a:cxn>
                  <a:cxn ang="0">
                    <a:pos x="17" y="293"/>
                  </a:cxn>
                  <a:cxn ang="0">
                    <a:pos x="13" y="303"/>
                  </a:cxn>
                  <a:cxn ang="0">
                    <a:pos x="12" y="325"/>
                  </a:cxn>
                  <a:cxn ang="0">
                    <a:pos x="9" y="300"/>
                  </a:cxn>
                  <a:cxn ang="0">
                    <a:pos x="0" y="231"/>
                  </a:cxn>
                  <a:cxn ang="0">
                    <a:pos x="0" y="218"/>
                  </a:cxn>
                  <a:cxn ang="0">
                    <a:pos x="5" y="192"/>
                  </a:cxn>
                  <a:cxn ang="0">
                    <a:pos x="10" y="170"/>
                  </a:cxn>
                  <a:cxn ang="0">
                    <a:pos x="10" y="161"/>
                  </a:cxn>
                  <a:cxn ang="0">
                    <a:pos x="13" y="132"/>
                  </a:cxn>
                  <a:cxn ang="0">
                    <a:pos x="16" y="124"/>
                  </a:cxn>
                  <a:cxn ang="0">
                    <a:pos x="16" y="103"/>
                  </a:cxn>
                  <a:cxn ang="0">
                    <a:pos x="16" y="102"/>
                  </a:cxn>
                  <a:cxn ang="0">
                    <a:pos x="16" y="102"/>
                  </a:cxn>
                  <a:cxn ang="0">
                    <a:pos x="17" y="102"/>
                  </a:cxn>
                </a:cxnLst>
                <a:rect l="0" t="0" r="r" b="b"/>
                <a:pathLst>
                  <a:path w="154" h="325">
                    <a:moveTo>
                      <a:pt x="17" y="102"/>
                    </a:moveTo>
                    <a:lnTo>
                      <a:pt x="16" y="94"/>
                    </a:lnTo>
                    <a:lnTo>
                      <a:pt x="16" y="77"/>
                    </a:lnTo>
                    <a:lnTo>
                      <a:pt x="16" y="42"/>
                    </a:lnTo>
                    <a:lnTo>
                      <a:pt x="8" y="8"/>
                    </a:lnTo>
                    <a:lnTo>
                      <a:pt x="4" y="0"/>
                    </a:lnTo>
                    <a:lnTo>
                      <a:pt x="10" y="3"/>
                    </a:lnTo>
                    <a:lnTo>
                      <a:pt x="13" y="6"/>
                    </a:lnTo>
                    <a:lnTo>
                      <a:pt x="19" y="11"/>
                    </a:lnTo>
                    <a:lnTo>
                      <a:pt x="22" y="16"/>
                    </a:lnTo>
                    <a:lnTo>
                      <a:pt x="29" y="29"/>
                    </a:lnTo>
                    <a:lnTo>
                      <a:pt x="47" y="53"/>
                    </a:lnTo>
                    <a:lnTo>
                      <a:pt x="88" y="93"/>
                    </a:lnTo>
                    <a:lnTo>
                      <a:pt x="139" y="119"/>
                    </a:lnTo>
                    <a:lnTo>
                      <a:pt x="154" y="122"/>
                    </a:lnTo>
                    <a:lnTo>
                      <a:pt x="143" y="123"/>
                    </a:lnTo>
                    <a:lnTo>
                      <a:pt x="124" y="121"/>
                    </a:lnTo>
                    <a:lnTo>
                      <a:pt x="106" y="115"/>
                    </a:lnTo>
                    <a:lnTo>
                      <a:pt x="71" y="99"/>
                    </a:lnTo>
                    <a:lnTo>
                      <a:pt x="45" y="88"/>
                    </a:lnTo>
                    <a:lnTo>
                      <a:pt x="42" y="94"/>
                    </a:lnTo>
                    <a:lnTo>
                      <a:pt x="37" y="105"/>
                    </a:lnTo>
                    <a:lnTo>
                      <a:pt x="34" y="128"/>
                    </a:lnTo>
                    <a:lnTo>
                      <a:pt x="36" y="150"/>
                    </a:lnTo>
                    <a:lnTo>
                      <a:pt x="38" y="155"/>
                    </a:lnTo>
                    <a:lnTo>
                      <a:pt x="38" y="158"/>
                    </a:lnTo>
                    <a:lnTo>
                      <a:pt x="40" y="164"/>
                    </a:lnTo>
                    <a:lnTo>
                      <a:pt x="46" y="175"/>
                    </a:lnTo>
                    <a:lnTo>
                      <a:pt x="53" y="188"/>
                    </a:lnTo>
                    <a:lnTo>
                      <a:pt x="55" y="190"/>
                    </a:lnTo>
                    <a:lnTo>
                      <a:pt x="52" y="190"/>
                    </a:lnTo>
                    <a:lnTo>
                      <a:pt x="47" y="189"/>
                    </a:lnTo>
                    <a:lnTo>
                      <a:pt x="38" y="185"/>
                    </a:lnTo>
                    <a:lnTo>
                      <a:pt x="29" y="185"/>
                    </a:lnTo>
                    <a:lnTo>
                      <a:pt x="28" y="185"/>
                    </a:lnTo>
                    <a:lnTo>
                      <a:pt x="26" y="188"/>
                    </a:lnTo>
                    <a:lnTo>
                      <a:pt x="23" y="190"/>
                    </a:lnTo>
                    <a:lnTo>
                      <a:pt x="22" y="193"/>
                    </a:lnTo>
                    <a:lnTo>
                      <a:pt x="22" y="196"/>
                    </a:lnTo>
                    <a:lnTo>
                      <a:pt x="22" y="201"/>
                    </a:lnTo>
                    <a:lnTo>
                      <a:pt x="23" y="206"/>
                    </a:lnTo>
                    <a:lnTo>
                      <a:pt x="26" y="210"/>
                    </a:lnTo>
                    <a:lnTo>
                      <a:pt x="27" y="211"/>
                    </a:lnTo>
                    <a:lnTo>
                      <a:pt x="28" y="215"/>
                    </a:lnTo>
                    <a:lnTo>
                      <a:pt x="31" y="221"/>
                    </a:lnTo>
                    <a:lnTo>
                      <a:pt x="40" y="230"/>
                    </a:lnTo>
                    <a:lnTo>
                      <a:pt x="52" y="239"/>
                    </a:lnTo>
                    <a:lnTo>
                      <a:pt x="55" y="240"/>
                    </a:lnTo>
                    <a:lnTo>
                      <a:pt x="52" y="240"/>
                    </a:lnTo>
                    <a:lnTo>
                      <a:pt x="48" y="240"/>
                    </a:lnTo>
                    <a:lnTo>
                      <a:pt x="45" y="239"/>
                    </a:lnTo>
                    <a:lnTo>
                      <a:pt x="38" y="235"/>
                    </a:lnTo>
                    <a:lnTo>
                      <a:pt x="33" y="232"/>
                    </a:lnTo>
                    <a:lnTo>
                      <a:pt x="28" y="231"/>
                    </a:lnTo>
                    <a:lnTo>
                      <a:pt x="23" y="233"/>
                    </a:lnTo>
                    <a:lnTo>
                      <a:pt x="22" y="235"/>
                    </a:lnTo>
                    <a:lnTo>
                      <a:pt x="20" y="242"/>
                    </a:lnTo>
                    <a:lnTo>
                      <a:pt x="19" y="249"/>
                    </a:lnTo>
                    <a:lnTo>
                      <a:pt x="19" y="254"/>
                    </a:lnTo>
                    <a:lnTo>
                      <a:pt x="21" y="260"/>
                    </a:lnTo>
                    <a:lnTo>
                      <a:pt x="26" y="270"/>
                    </a:lnTo>
                    <a:lnTo>
                      <a:pt x="33" y="282"/>
                    </a:lnTo>
                    <a:lnTo>
                      <a:pt x="47" y="301"/>
                    </a:lnTo>
                    <a:lnTo>
                      <a:pt x="48" y="301"/>
                    </a:lnTo>
                    <a:lnTo>
                      <a:pt x="45" y="301"/>
                    </a:lnTo>
                    <a:lnTo>
                      <a:pt x="39" y="297"/>
                    </a:lnTo>
                    <a:lnTo>
                      <a:pt x="34" y="294"/>
                    </a:lnTo>
                    <a:lnTo>
                      <a:pt x="23" y="289"/>
                    </a:lnTo>
                    <a:lnTo>
                      <a:pt x="19" y="291"/>
                    </a:lnTo>
                    <a:lnTo>
                      <a:pt x="17" y="293"/>
                    </a:lnTo>
                    <a:lnTo>
                      <a:pt x="14" y="299"/>
                    </a:lnTo>
                    <a:lnTo>
                      <a:pt x="13" y="303"/>
                    </a:lnTo>
                    <a:lnTo>
                      <a:pt x="12" y="316"/>
                    </a:lnTo>
                    <a:lnTo>
                      <a:pt x="12" y="325"/>
                    </a:lnTo>
                    <a:lnTo>
                      <a:pt x="11" y="317"/>
                    </a:lnTo>
                    <a:lnTo>
                      <a:pt x="9" y="300"/>
                    </a:lnTo>
                    <a:lnTo>
                      <a:pt x="3" y="266"/>
                    </a:lnTo>
                    <a:lnTo>
                      <a:pt x="0" y="231"/>
                    </a:lnTo>
                    <a:lnTo>
                      <a:pt x="0" y="222"/>
                    </a:lnTo>
                    <a:lnTo>
                      <a:pt x="0" y="218"/>
                    </a:lnTo>
                    <a:lnTo>
                      <a:pt x="1" y="209"/>
                    </a:lnTo>
                    <a:lnTo>
                      <a:pt x="5" y="192"/>
                    </a:lnTo>
                    <a:lnTo>
                      <a:pt x="9" y="174"/>
                    </a:lnTo>
                    <a:lnTo>
                      <a:pt x="10" y="170"/>
                    </a:lnTo>
                    <a:lnTo>
                      <a:pt x="10" y="167"/>
                    </a:lnTo>
                    <a:lnTo>
                      <a:pt x="10" y="161"/>
                    </a:lnTo>
                    <a:lnTo>
                      <a:pt x="10" y="147"/>
                    </a:lnTo>
                    <a:lnTo>
                      <a:pt x="13" y="132"/>
                    </a:lnTo>
                    <a:lnTo>
                      <a:pt x="16" y="128"/>
                    </a:lnTo>
                    <a:lnTo>
                      <a:pt x="16" y="124"/>
                    </a:lnTo>
                    <a:lnTo>
                      <a:pt x="16" y="112"/>
                    </a:lnTo>
                    <a:lnTo>
                      <a:pt x="16" y="103"/>
                    </a:lnTo>
                    <a:lnTo>
                      <a:pt x="17" y="102"/>
                    </a:lnTo>
                    <a:lnTo>
                      <a:pt x="16" y="102"/>
                    </a:lnTo>
                    <a:lnTo>
                      <a:pt x="17" y="102"/>
                    </a:lnTo>
                    <a:lnTo>
                      <a:pt x="16" y="102"/>
                    </a:lnTo>
                    <a:lnTo>
                      <a:pt x="17" y="102"/>
                    </a:lnTo>
                    <a:lnTo>
                      <a:pt x="17" y="102"/>
                    </a:lnTo>
                    <a:close/>
                  </a:path>
                </a:pathLst>
              </a:custGeom>
              <a:solidFill>
                <a:srgbClr val="800080"/>
              </a:solidFill>
              <a:ln w="9525" cmpd="sng">
                <a:noFill/>
                <a:round/>
                <a:headEnd/>
                <a:tailEnd/>
              </a:ln>
            </p:spPr>
            <p:txBody>
              <a:bodyPr/>
              <a:lstStyle/>
              <a:p>
                <a:endParaRPr lang="en-US"/>
              </a:p>
            </p:txBody>
          </p:sp>
          <p:sp>
            <p:nvSpPr>
              <p:cNvPr id="1550" name="Freeform 791"/>
              <p:cNvSpPr>
                <a:spLocks/>
              </p:cNvSpPr>
              <p:nvPr/>
            </p:nvSpPr>
            <p:spPr bwMode="auto">
              <a:xfrm>
                <a:off x="2263" y="1297"/>
                <a:ext cx="154" cy="325"/>
              </a:xfrm>
              <a:custGeom>
                <a:avLst/>
                <a:gdLst/>
                <a:ahLst/>
                <a:cxnLst>
                  <a:cxn ang="0">
                    <a:pos x="16" y="94"/>
                  </a:cxn>
                  <a:cxn ang="0">
                    <a:pos x="16" y="42"/>
                  </a:cxn>
                  <a:cxn ang="0">
                    <a:pos x="4" y="0"/>
                  </a:cxn>
                  <a:cxn ang="0">
                    <a:pos x="13" y="6"/>
                  </a:cxn>
                  <a:cxn ang="0">
                    <a:pos x="22" y="16"/>
                  </a:cxn>
                  <a:cxn ang="0">
                    <a:pos x="47" y="53"/>
                  </a:cxn>
                  <a:cxn ang="0">
                    <a:pos x="139" y="119"/>
                  </a:cxn>
                  <a:cxn ang="0">
                    <a:pos x="143" y="123"/>
                  </a:cxn>
                  <a:cxn ang="0">
                    <a:pos x="106" y="115"/>
                  </a:cxn>
                  <a:cxn ang="0">
                    <a:pos x="45" y="88"/>
                  </a:cxn>
                  <a:cxn ang="0">
                    <a:pos x="37" y="105"/>
                  </a:cxn>
                  <a:cxn ang="0">
                    <a:pos x="36" y="150"/>
                  </a:cxn>
                  <a:cxn ang="0">
                    <a:pos x="38" y="158"/>
                  </a:cxn>
                  <a:cxn ang="0">
                    <a:pos x="46" y="175"/>
                  </a:cxn>
                  <a:cxn ang="0">
                    <a:pos x="55" y="190"/>
                  </a:cxn>
                  <a:cxn ang="0">
                    <a:pos x="47" y="189"/>
                  </a:cxn>
                  <a:cxn ang="0">
                    <a:pos x="29" y="185"/>
                  </a:cxn>
                  <a:cxn ang="0">
                    <a:pos x="26" y="188"/>
                  </a:cxn>
                  <a:cxn ang="0">
                    <a:pos x="22" y="193"/>
                  </a:cxn>
                  <a:cxn ang="0">
                    <a:pos x="22" y="201"/>
                  </a:cxn>
                  <a:cxn ang="0">
                    <a:pos x="26" y="210"/>
                  </a:cxn>
                  <a:cxn ang="0">
                    <a:pos x="28" y="215"/>
                  </a:cxn>
                  <a:cxn ang="0">
                    <a:pos x="40" y="230"/>
                  </a:cxn>
                  <a:cxn ang="0">
                    <a:pos x="55" y="240"/>
                  </a:cxn>
                  <a:cxn ang="0">
                    <a:pos x="48" y="240"/>
                  </a:cxn>
                  <a:cxn ang="0">
                    <a:pos x="38" y="235"/>
                  </a:cxn>
                  <a:cxn ang="0">
                    <a:pos x="28" y="231"/>
                  </a:cxn>
                  <a:cxn ang="0">
                    <a:pos x="22" y="235"/>
                  </a:cxn>
                  <a:cxn ang="0">
                    <a:pos x="19" y="249"/>
                  </a:cxn>
                  <a:cxn ang="0">
                    <a:pos x="21" y="260"/>
                  </a:cxn>
                  <a:cxn ang="0">
                    <a:pos x="33" y="282"/>
                  </a:cxn>
                  <a:cxn ang="0">
                    <a:pos x="48" y="301"/>
                  </a:cxn>
                  <a:cxn ang="0">
                    <a:pos x="39" y="297"/>
                  </a:cxn>
                  <a:cxn ang="0">
                    <a:pos x="23" y="289"/>
                  </a:cxn>
                  <a:cxn ang="0">
                    <a:pos x="17" y="293"/>
                  </a:cxn>
                  <a:cxn ang="0">
                    <a:pos x="13" y="303"/>
                  </a:cxn>
                  <a:cxn ang="0">
                    <a:pos x="12" y="325"/>
                  </a:cxn>
                  <a:cxn ang="0">
                    <a:pos x="9" y="300"/>
                  </a:cxn>
                  <a:cxn ang="0">
                    <a:pos x="0" y="231"/>
                  </a:cxn>
                  <a:cxn ang="0">
                    <a:pos x="0" y="218"/>
                  </a:cxn>
                  <a:cxn ang="0">
                    <a:pos x="5" y="192"/>
                  </a:cxn>
                  <a:cxn ang="0">
                    <a:pos x="10" y="170"/>
                  </a:cxn>
                  <a:cxn ang="0">
                    <a:pos x="10" y="161"/>
                  </a:cxn>
                  <a:cxn ang="0">
                    <a:pos x="13" y="132"/>
                  </a:cxn>
                  <a:cxn ang="0">
                    <a:pos x="16" y="124"/>
                  </a:cxn>
                  <a:cxn ang="0">
                    <a:pos x="16" y="103"/>
                  </a:cxn>
                  <a:cxn ang="0">
                    <a:pos x="16" y="102"/>
                  </a:cxn>
                  <a:cxn ang="0">
                    <a:pos x="16" y="102"/>
                  </a:cxn>
                </a:cxnLst>
                <a:rect l="0" t="0" r="r" b="b"/>
                <a:pathLst>
                  <a:path w="154" h="325">
                    <a:moveTo>
                      <a:pt x="17" y="102"/>
                    </a:moveTo>
                    <a:lnTo>
                      <a:pt x="16" y="94"/>
                    </a:lnTo>
                    <a:lnTo>
                      <a:pt x="16" y="77"/>
                    </a:lnTo>
                    <a:lnTo>
                      <a:pt x="16" y="42"/>
                    </a:lnTo>
                    <a:lnTo>
                      <a:pt x="8" y="8"/>
                    </a:lnTo>
                    <a:lnTo>
                      <a:pt x="4" y="0"/>
                    </a:lnTo>
                    <a:lnTo>
                      <a:pt x="10" y="3"/>
                    </a:lnTo>
                    <a:lnTo>
                      <a:pt x="13" y="6"/>
                    </a:lnTo>
                    <a:lnTo>
                      <a:pt x="19" y="11"/>
                    </a:lnTo>
                    <a:lnTo>
                      <a:pt x="22" y="16"/>
                    </a:lnTo>
                    <a:lnTo>
                      <a:pt x="29" y="29"/>
                    </a:lnTo>
                    <a:lnTo>
                      <a:pt x="47" y="53"/>
                    </a:lnTo>
                    <a:lnTo>
                      <a:pt x="88" y="93"/>
                    </a:lnTo>
                    <a:lnTo>
                      <a:pt x="139" y="119"/>
                    </a:lnTo>
                    <a:lnTo>
                      <a:pt x="154" y="122"/>
                    </a:lnTo>
                    <a:lnTo>
                      <a:pt x="143" y="123"/>
                    </a:lnTo>
                    <a:lnTo>
                      <a:pt x="124" y="121"/>
                    </a:lnTo>
                    <a:lnTo>
                      <a:pt x="106" y="115"/>
                    </a:lnTo>
                    <a:lnTo>
                      <a:pt x="71" y="99"/>
                    </a:lnTo>
                    <a:lnTo>
                      <a:pt x="45" y="88"/>
                    </a:lnTo>
                    <a:lnTo>
                      <a:pt x="42" y="94"/>
                    </a:lnTo>
                    <a:lnTo>
                      <a:pt x="37" y="105"/>
                    </a:lnTo>
                    <a:lnTo>
                      <a:pt x="34" y="128"/>
                    </a:lnTo>
                    <a:lnTo>
                      <a:pt x="36" y="150"/>
                    </a:lnTo>
                    <a:lnTo>
                      <a:pt x="38" y="155"/>
                    </a:lnTo>
                    <a:lnTo>
                      <a:pt x="38" y="158"/>
                    </a:lnTo>
                    <a:lnTo>
                      <a:pt x="40" y="164"/>
                    </a:lnTo>
                    <a:lnTo>
                      <a:pt x="46" y="175"/>
                    </a:lnTo>
                    <a:lnTo>
                      <a:pt x="53" y="188"/>
                    </a:lnTo>
                    <a:lnTo>
                      <a:pt x="55" y="190"/>
                    </a:lnTo>
                    <a:lnTo>
                      <a:pt x="52" y="190"/>
                    </a:lnTo>
                    <a:lnTo>
                      <a:pt x="47" y="189"/>
                    </a:lnTo>
                    <a:lnTo>
                      <a:pt x="38" y="185"/>
                    </a:lnTo>
                    <a:lnTo>
                      <a:pt x="29" y="185"/>
                    </a:lnTo>
                    <a:lnTo>
                      <a:pt x="28" y="185"/>
                    </a:lnTo>
                    <a:lnTo>
                      <a:pt x="26" y="188"/>
                    </a:lnTo>
                    <a:lnTo>
                      <a:pt x="23" y="190"/>
                    </a:lnTo>
                    <a:lnTo>
                      <a:pt x="22" y="193"/>
                    </a:lnTo>
                    <a:lnTo>
                      <a:pt x="22" y="196"/>
                    </a:lnTo>
                    <a:lnTo>
                      <a:pt x="22" y="201"/>
                    </a:lnTo>
                    <a:lnTo>
                      <a:pt x="23" y="206"/>
                    </a:lnTo>
                    <a:lnTo>
                      <a:pt x="26" y="210"/>
                    </a:lnTo>
                    <a:lnTo>
                      <a:pt x="27" y="211"/>
                    </a:lnTo>
                    <a:lnTo>
                      <a:pt x="28" y="215"/>
                    </a:lnTo>
                    <a:lnTo>
                      <a:pt x="31" y="221"/>
                    </a:lnTo>
                    <a:lnTo>
                      <a:pt x="40" y="230"/>
                    </a:lnTo>
                    <a:lnTo>
                      <a:pt x="52" y="239"/>
                    </a:lnTo>
                    <a:lnTo>
                      <a:pt x="55" y="240"/>
                    </a:lnTo>
                    <a:lnTo>
                      <a:pt x="52" y="240"/>
                    </a:lnTo>
                    <a:lnTo>
                      <a:pt x="48" y="240"/>
                    </a:lnTo>
                    <a:lnTo>
                      <a:pt x="45" y="239"/>
                    </a:lnTo>
                    <a:lnTo>
                      <a:pt x="38" y="235"/>
                    </a:lnTo>
                    <a:lnTo>
                      <a:pt x="33" y="232"/>
                    </a:lnTo>
                    <a:lnTo>
                      <a:pt x="28" y="231"/>
                    </a:lnTo>
                    <a:lnTo>
                      <a:pt x="23" y="233"/>
                    </a:lnTo>
                    <a:lnTo>
                      <a:pt x="22" y="235"/>
                    </a:lnTo>
                    <a:lnTo>
                      <a:pt x="20" y="242"/>
                    </a:lnTo>
                    <a:lnTo>
                      <a:pt x="19" y="249"/>
                    </a:lnTo>
                    <a:lnTo>
                      <a:pt x="19" y="254"/>
                    </a:lnTo>
                    <a:lnTo>
                      <a:pt x="21" y="260"/>
                    </a:lnTo>
                    <a:lnTo>
                      <a:pt x="26" y="270"/>
                    </a:lnTo>
                    <a:lnTo>
                      <a:pt x="33" y="282"/>
                    </a:lnTo>
                    <a:lnTo>
                      <a:pt x="47" y="301"/>
                    </a:lnTo>
                    <a:lnTo>
                      <a:pt x="48" y="301"/>
                    </a:lnTo>
                    <a:lnTo>
                      <a:pt x="45" y="301"/>
                    </a:lnTo>
                    <a:lnTo>
                      <a:pt x="39" y="297"/>
                    </a:lnTo>
                    <a:lnTo>
                      <a:pt x="34" y="294"/>
                    </a:lnTo>
                    <a:lnTo>
                      <a:pt x="23" y="289"/>
                    </a:lnTo>
                    <a:lnTo>
                      <a:pt x="19" y="291"/>
                    </a:lnTo>
                    <a:lnTo>
                      <a:pt x="17" y="293"/>
                    </a:lnTo>
                    <a:lnTo>
                      <a:pt x="14" y="299"/>
                    </a:lnTo>
                    <a:lnTo>
                      <a:pt x="13" y="303"/>
                    </a:lnTo>
                    <a:lnTo>
                      <a:pt x="12" y="316"/>
                    </a:lnTo>
                    <a:lnTo>
                      <a:pt x="12" y="325"/>
                    </a:lnTo>
                    <a:lnTo>
                      <a:pt x="11" y="317"/>
                    </a:lnTo>
                    <a:lnTo>
                      <a:pt x="9" y="300"/>
                    </a:lnTo>
                    <a:lnTo>
                      <a:pt x="3" y="266"/>
                    </a:lnTo>
                    <a:lnTo>
                      <a:pt x="0" y="231"/>
                    </a:lnTo>
                    <a:lnTo>
                      <a:pt x="0" y="222"/>
                    </a:lnTo>
                    <a:lnTo>
                      <a:pt x="0" y="218"/>
                    </a:lnTo>
                    <a:lnTo>
                      <a:pt x="1" y="209"/>
                    </a:lnTo>
                    <a:lnTo>
                      <a:pt x="5" y="192"/>
                    </a:lnTo>
                    <a:lnTo>
                      <a:pt x="9" y="174"/>
                    </a:lnTo>
                    <a:lnTo>
                      <a:pt x="10" y="170"/>
                    </a:lnTo>
                    <a:lnTo>
                      <a:pt x="10" y="167"/>
                    </a:lnTo>
                    <a:lnTo>
                      <a:pt x="10" y="161"/>
                    </a:lnTo>
                    <a:lnTo>
                      <a:pt x="10" y="147"/>
                    </a:lnTo>
                    <a:lnTo>
                      <a:pt x="13" y="132"/>
                    </a:lnTo>
                    <a:lnTo>
                      <a:pt x="16" y="128"/>
                    </a:lnTo>
                    <a:lnTo>
                      <a:pt x="16" y="124"/>
                    </a:lnTo>
                    <a:lnTo>
                      <a:pt x="16" y="112"/>
                    </a:lnTo>
                    <a:lnTo>
                      <a:pt x="16" y="103"/>
                    </a:lnTo>
                    <a:lnTo>
                      <a:pt x="17" y="102"/>
                    </a:lnTo>
                    <a:lnTo>
                      <a:pt x="16" y="102"/>
                    </a:lnTo>
                    <a:lnTo>
                      <a:pt x="17" y="102"/>
                    </a:lnTo>
                    <a:lnTo>
                      <a:pt x="16" y="102"/>
                    </a:lnTo>
                    <a:lnTo>
                      <a:pt x="17" y="102"/>
                    </a:lnTo>
                  </a:path>
                </a:pathLst>
              </a:custGeom>
              <a:solidFill>
                <a:srgbClr val="800080"/>
              </a:solidFill>
              <a:ln w="9525" cmpd="sng">
                <a:noFill/>
                <a:prstDash val="solid"/>
                <a:round/>
                <a:headEnd/>
                <a:tailEnd/>
              </a:ln>
            </p:spPr>
            <p:txBody>
              <a:bodyPr/>
              <a:lstStyle/>
              <a:p>
                <a:endParaRPr lang="en-US"/>
              </a:p>
            </p:txBody>
          </p:sp>
          <p:sp>
            <p:nvSpPr>
              <p:cNvPr id="1551" name="Freeform 792"/>
              <p:cNvSpPr>
                <a:spLocks/>
              </p:cNvSpPr>
              <p:nvPr/>
            </p:nvSpPr>
            <p:spPr bwMode="auto">
              <a:xfrm>
                <a:off x="2336" y="1330"/>
                <a:ext cx="43" cy="36"/>
              </a:xfrm>
              <a:custGeom>
                <a:avLst/>
                <a:gdLst/>
                <a:ahLst/>
                <a:cxnLst>
                  <a:cxn ang="0">
                    <a:pos x="3" y="2"/>
                  </a:cxn>
                  <a:cxn ang="0">
                    <a:pos x="4" y="2"/>
                  </a:cxn>
                  <a:cxn ang="0">
                    <a:pos x="9" y="1"/>
                  </a:cxn>
                  <a:cxn ang="0">
                    <a:pos x="17" y="0"/>
                  </a:cxn>
                  <a:cxn ang="0">
                    <a:pos x="26" y="2"/>
                  </a:cxn>
                  <a:cxn ang="0">
                    <a:pos x="30" y="3"/>
                  </a:cxn>
                  <a:cxn ang="0">
                    <a:pos x="35" y="9"/>
                  </a:cxn>
                  <a:cxn ang="0">
                    <a:pos x="42" y="17"/>
                  </a:cxn>
                  <a:cxn ang="0">
                    <a:pos x="43" y="21"/>
                  </a:cxn>
                  <a:cxn ang="0">
                    <a:pos x="42" y="26"/>
                  </a:cxn>
                  <a:cxn ang="0">
                    <a:pos x="42" y="28"/>
                  </a:cxn>
                  <a:cxn ang="0">
                    <a:pos x="40" y="31"/>
                  </a:cxn>
                  <a:cxn ang="0">
                    <a:pos x="38" y="33"/>
                  </a:cxn>
                  <a:cxn ang="0">
                    <a:pos x="35" y="35"/>
                  </a:cxn>
                  <a:cxn ang="0">
                    <a:pos x="33" y="36"/>
                  </a:cxn>
                  <a:cxn ang="0">
                    <a:pos x="31" y="36"/>
                  </a:cxn>
                  <a:cxn ang="0">
                    <a:pos x="25" y="36"/>
                  </a:cxn>
                  <a:cxn ang="0">
                    <a:pos x="19" y="34"/>
                  </a:cxn>
                  <a:cxn ang="0">
                    <a:pos x="14" y="31"/>
                  </a:cxn>
                  <a:cxn ang="0">
                    <a:pos x="13" y="29"/>
                  </a:cxn>
                  <a:cxn ang="0">
                    <a:pos x="10" y="28"/>
                  </a:cxn>
                  <a:cxn ang="0">
                    <a:pos x="7" y="26"/>
                  </a:cxn>
                  <a:cxn ang="0">
                    <a:pos x="1" y="20"/>
                  </a:cxn>
                  <a:cxn ang="0">
                    <a:pos x="0" y="17"/>
                  </a:cxn>
                  <a:cxn ang="0">
                    <a:pos x="0" y="13"/>
                  </a:cxn>
                  <a:cxn ang="0">
                    <a:pos x="1" y="11"/>
                  </a:cxn>
                  <a:cxn ang="0">
                    <a:pos x="1" y="10"/>
                  </a:cxn>
                  <a:cxn ang="0">
                    <a:pos x="1" y="7"/>
                  </a:cxn>
                  <a:cxn ang="0">
                    <a:pos x="1" y="3"/>
                  </a:cxn>
                  <a:cxn ang="0">
                    <a:pos x="3" y="2"/>
                  </a:cxn>
                  <a:cxn ang="0">
                    <a:pos x="1" y="2"/>
                  </a:cxn>
                  <a:cxn ang="0">
                    <a:pos x="3" y="2"/>
                  </a:cxn>
                  <a:cxn ang="0">
                    <a:pos x="1" y="2"/>
                  </a:cxn>
                  <a:cxn ang="0">
                    <a:pos x="3" y="2"/>
                  </a:cxn>
                  <a:cxn ang="0">
                    <a:pos x="3" y="2"/>
                  </a:cxn>
                </a:cxnLst>
                <a:rect l="0" t="0" r="r" b="b"/>
                <a:pathLst>
                  <a:path w="43" h="36">
                    <a:moveTo>
                      <a:pt x="3" y="2"/>
                    </a:moveTo>
                    <a:lnTo>
                      <a:pt x="4" y="2"/>
                    </a:lnTo>
                    <a:lnTo>
                      <a:pt x="9" y="1"/>
                    </a:lnTo>
                    <a:lnTo>
                      <a:pt x="17" y="0"/>
                    </a:lnTo>
                    <a:lnTo>
                      <a:pt x="26" y="2"/>
                    </a:lnTo>
                    <a:lnTo>
                      <a:pt x="30" y="3"/>
                    </a:lnTo>
                    <a:lnTo>
                      <a:pt x="35" y="9"/>
                    </a:lnTo>
                    <a:lnTo>
                      <a:pt x="42" y="17"/>
                    </a:lnTo>
                    <a:lnTo>
                      <a:pt x="43" y="21"/>
                    </a:lnTo>
                    <a:lnTo>
                      <a:pt x="42" y="26"/>
                    </a:lnTo>
                    <a:lnTo>
                      <a:pt x="42" y="28"/>
                    </a:lnTo>
                    <a:lnTo>
                      <a:pt x="40" y="31"/>
                    </a:lnTo>
                    <a:lnTo>
                      <a:pt x="38" y="33"/>
                    </a:lnTo>
                    <a:lnTo>
                      <a:pt x="35" y="35"/>
                    </a:lnTo>
                    <a:lnTo>
                      <a:pt x="33" y="36"/>
                    </a:lnTo>
                    <a:lnTo>
                      <a:pt x="31" y="36"/>
                    </a:lnTo>
                    <a:lnTo>
                      <a:pt x="25" y="36"/>
                    </a:lnTo>
                    <a:lnTo>
                      <a:pt x="19" y="34"/>
                    </a:lnTo>
                    <a:lnTo>
                      <a:pt x="14" y="31"/>
                    </a:lnTo>
                    <a:lnTo>
                      <a:pt x="13" y="29"/>
                    </a:lnTo>
                    <a:lnTo>
                      <a:pt x="10" y="28"/>
                    </a:lnTo>
                    <a:lnTo>
                      <a:pt x="7" y="26"/>
                    </a:lnTo>
                    <a:lnTo>
                      <a:pt x="1" y="20"/>
                    </a:lnTo>
                    <a:lnTo>
                      <a:pt x="0" y="17"/>
                    </a:lnTo>
                    <a:lnTo>
                      <a:pt x="0" y="13"/>
                    </a:lnTo>
                    <a:lnTo>
                      <a:pt x="1" y="11"/>
                    </a:lnTo>
                    <a:lnTo>
                      <a:pt x="1" y="10"/>
                    </a:lnTo>
                    <a:lnTo>
                      <a:pt x="1" y="7"/>
                    </a:lnTo>
                    <a:lnTo>
                      <a:pt x="1" y="3"/>
                    </a:lnTo>
                    <a:lnTo>
                      <a:pt x="3" y="2"/>
                    </a:lnTo>
                    <a:lnTo>
                      <a:pt x="1" y="2"/>
                    </a:lnTo>
                    <a:lnTo>
                      <a:pt x="3" y="2"/>
                    </a:lnTo>
                    <a:lnTo>
                      <a:pt x="1" y="2"/>
                    </a:lnTo>
                    <a:lnTo>
                      <a:pt x="3" y="2"/>
                    </a:lnTo>
                    <a:lnTo>
                      <a:pt x="3" y="2"/>
                    </a:lnTo>
                    <a:close/>
                  </a:path>
                </a:pathLst>
              </a:custGeom>
              <a:solidFill>
                <a:srgbClr val="800080"/>
              </a:solidFill>
              <a:ln w="9525" cmpd="sng">
                <a:noFill/>
                <a:round/>
                <a:headEnd/>
                <a:tailEnd/>
              </a:ln>
            </p:spPr>
            <p:txBody>
              <a:bodyPr/>
              <a:lstStyle/>
              <a:p>
                <a:endParaRPr lang="en-US"/>
              </a:p>
            </p:txBody>
          </p:sp>
          <p:sp>
            <p:nvSpPr>
              <p:cNvPr id="1552" name="Freeform 793"/>
              <p:cNvSpPr>
                <a:spLocks/>
              </p:cNvSpPr>
              <p:nvPr/>
            </p:nvSpPr>
            <p:spPr bwMode="auto">
              <a:xfrm flipH="1">
                <a:off x="2277" y="1296"/>
                <a:ext cx="75" cy="59"/>
              </a:xfrm>
              <a:custGeom>
                <a:avLst/>
                <a:gdLst/>
                <a:ahLst/>
                <a:cxnLst>
                  <a:cxn ang="0">
                    <a:pos x="1" y="0"/>
                  </a:cxn>
                  <a:cxn ang="0">
                    <a:pos x="0" y="3"/>
                  </a:cxn>
                  <a:cxn ang="0">
                    <a:pos x="0" y="4"/>
                  </a:cxn>
                  <a:cxn ang="0">
                    <a:pos x="0" y="6"/>
                  </a:cxn>
                  <a:cxn ang="0">
                    <a:pos x="1" y="7"/>
                  </a:cxn>
                  <a:cxn ang="0">
                    <a:pos x="2" y="8"/>
                  </a:cxn>
                  <a:cxn ang="0">
                    <a:pos x="5" y="9"/>
                  </a:cxn>
                  <a:cxn ang="0">
                    <a:pos x="7" y="11"/>
                  </a:cxn>
                  <a:cxn ang="0">
                    <a:pos x="10" y="11"/>
                  </a:cxn>
                  <a:cxn ang="0">
                    <a:pos x="13" y="9"/>
                  </a:cxn>
                  <a:cxn ang="0">
                    <a:pos x="14" y="8"/>
                  </a:cxn>
                  <a:cxn ang="0">
                    <a:pos x="14" y="7"/>
                  </a:cxn>
                  <a:cxn ang="0">
                    <a:pos x="14" y="6"/>
                  </a:cxn>
                  <a:cxn ang="0">
                    <a:pos x="14" y="5"/>
                  </a:cxn>
                  <a:cxn ang="0">
                    <a:pos x="14" y="3"/>
                  </a:cxn>
                  <a:cxn ang="0">
                    <a:pos x="13" y="3"/>
                  </a:cxn>
                  <a:cxn ang="0">
                    <a:pos x="13" y="3"/>
                  </a:cxn>
                  <a:cxn ang="0">
                    <a:pos x="11" y="3"/>
                  </a:cxn>
                  <a:cxn ang="0">
                    <a:pos x="10" y="3"/>
                  </a:cxn>
                  <a:cxn ang="0">
                    <a:pos x="5" y="2"/>
                  </a:cxn>
                  <a:cxn ang="0">
                    <a:pos x="1" y="2"/>
                  </a:cxn>
                  <a:cxn ang="0">
                    <a:pos x="1" y="0"/>
                  </a:cxn>
                  <a:cxn ang="0">
                    <a:pos x="0" y="0"/>
                  </a:cxn>
                  <a:cxn ang="0">
                    <a:pos x="1" y="0"/>
                  </a:cxn>
                  <a:cxn ang="0">
                    <a:pos x="0" y="0"/>
                  </a:cxn>
                  <a:cxn ang="0">
                    <a:pos x="1" y="0"/>
                  </a:cxn>
                  <a:cxn ang="0">
                    <a:pos x="1" y="0"/>
                  </a:cxn>
                </a:cxnLst>
                <a:rect l="0" t="0" r="r" b="b"/>
                <a:pathLst>
                  <a:path w="14" h="11">
                    <a:moveTo>
                      <a:pt x="1" y="0"/>
                    </a:moveTo>
                    <a:lnTo>
                      <a:pt x="0" y="3"/>
                    </a:lnTo>
                    <a:lnTo>
                      <a:pt x="0" y="4"/>
                    </a:lnTo>
                    <a:lnTo>
                      <a:pt x="0" y="6"/>
                    </a:lnTo>
                    <a:lnTo>
                      <a:pt x="1" y="7"/>
                    </a:lnTo>
                    <a:lnTo>
                      <a:pt x="2" y="8"/>
                    </a:lnTo>
                    <a:lnTo>
                      <a:pt x="5" y="9"/>
                    </a:lnTo>
                    <a:lnTo>
                      <a:pt x="7" y="11"/>
                    </a:lnTo>
                    <a:lnTo>
                      <a:pt x="10" y="11"/>
                    </a:lnTo>
                    <a:lnTo>
                      <a:pt x="13" y="9"/>
                    </a:lnTo>
                    <a:lnTo>
                      <a:pt x="14" y="8"/>
                    </a:lnTo>
                    <a:lnTo>
                      <a:pt x="14" y="7"/>
                    </a:lnTo>
                    <a:lnTo>
                      <a:pt x="14" y="6"/>
                    </a:lnTo>
                    <a:lnTo>
                      <a:pt x="14" y="5"/>
                    </a:lnTo>
                    <a:lnTo>
                      <a:pt x="14" y="3"/>
                    </a:lnTo>
                    <a:lnTo>
                      <a:pt x="13" y="3"/>
                    </a:lnTo>
                    <a:lnTo>
                      <a:pt x="13" y="3"/>
                    </a:lnTo>
                    <a:lnTo>
                      <a:pt x="11" y="3"/>
                    </a:lnTo>
                    <a:lnTo>
                      <a:pt x="10" y="3"/>
                    </a:lnTo>
                    <a:lnTo>
                      <a:pt x="5" y="2"/>
                    </a:lnTo>
                    <a:lnTo>
                      <a:pt x="1" y="2"/>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1553" name="Freeform 794"/>
              <p:cNvSpPr>
                <a:spLocks/>
              </p:cNvSpPr>
              <p:nvPr/>
            </p:nvSpPr>
            <p:spPr bwMode="auto">
              <a:xfrm>
                <a:off x="2232" y="1289"/>
                <a:ext cx="45" cy="15"/>
              </a:xfrm>
              <a:custGeom>
                <a:avLst/>
                <a:gdLst/>
                <a:ahLst/>
                <a:cxnLst>
                  <a:cxn ang="0">
                    <a:pos x="0" y="1"/>
                  </a:cxn>
                  <a:cxn ang="0">
                    <a:pos x="4" y="1"/>
                  </a:cxn>
                  <a:cxn ang="0">
                    <a:pos x="12" y="0"/>
                  </a:cxn>
                  <a:cxn ang="0">
                    <a:pos x="19" y="1"/>
                  </a:cxn>
                  <a:cxn ang="0">
                    <a:pos x="27" y="5"/>
                  </a:cxn>
                  <a:cxn ang="0">
                    <a:pos x="42" y="12"/>
                  </a:cxn>
                  <a:cxn ang="0">
                    <a:pos x="45" y="15"/>
                  </a:cxn>
                </a:cxnLst>
                <a:rect l="0" t="0" r="r" b="b"/>
                <a:pathLst>
                  <a:path w="45" h="15">
                    <a:moveTo>
                      <a:pt x="0" y="1"/>
                    </a:moveTo>
                    <a:lnTo>
                      <a:pt x="4" y="1"/>
                    </a:lnTo>
                    <a:lnTo>
                      <a:pt x="12" y="0"/>
                    </a:lnTo>
                    <a:lnTo>
                      <a:pt x="19" y="1"/>
                    </a:lnTo>
                    <a:lnTo>
                      <a:pt x="27" y="5"/>
                    </a:lnTo>
                    <a:lnTo>
                      <a:pt x="42" y="12"/>
                    </a:lnTo>
                    <a:lnTo>
                      <a:pt x="45" y="15"/>
                    </a:lnTo>
                  </a:path>
                </a:pathLst>
              </a:custGeom>
              <a:solidFill>
                <a:srgbClr val="800080"/>
              </a:solidFill>
              <a:ln w="9525" cmpd="sng">
                <a:noFill/>
                <a:prstDash val="solid"/>
                <a:round/>
                <a:headEnd/>
                <a:tailEnd/>
              </a:ln>
            </p:spPr>
            <p:txBody>
              <a:bodyPr/>
              <a:lstStyle/>
              <a:p>
                <a:endParaRPr lang="en-US"/>
              </a:p>
            </p:txBody>
          </p:sp>
          <p:sp>
            <p:nvSpPr>
              <p:cNvPr id="1554" name="Freeform 795"/>
              <p:cNvSpPr>
                <a:spLocks/>
              </p:cNvSpPr>
              <p:nvPr/>
            </p:nvSpPr>
            <p:spPr bwMode="auto">
              <a:xfrm>
                <a:off x="2813" y="1197"/>
                <a:ext cx="191" cy="163"/>
              </a:xfrm>
              <a:custGeom>
                <a:avLst/>
                <a:gdLst/>
                <a:ahLst/>
                <a:cxnLst>
                  <a:cxn ang="0">
                    <a:pos x="5" y="116"/>
                  </a:cxn>
                  <a:cxn ang="0">
                    <a:pos x="32" y="90"/>
                  </a:cxn>
                  <a:cxn ang="0">
                    <a:pos x="56" y="68"/>
                  </a:cxn>
                  <a:cxn ang="0">
                    <a:pos x="66" y="54"/>
                  </a:cxn>
                  <a:cxn ang="0">
                    <a:pos x="69" y="30"/>
                  </a:cxn>
                  <a:cxn ang="0">
                    <a:pos x="64" y="6"/>
                  </a:cxn>
                  <a:cxn ang="0">
                    <a:pos x="68" y="11"/>
                  </a:cxn>
                  <a:cxn ang="0">
                    <a:pos x="111" y="58"/>
                  </a:cxn>
                  <a:cxn ang="0">
                    <a:pos x="160" y="80"/>
                  </a:cxn>
                  <a:cxn ang="0">
                    <a:pos x="174" y="80"/>
                  </a:cxn>
                  <a:cxn ang="0">
                    <a:pos x="184" y="72"/>
                  </a:cxn>
                  <a:cxn ang="0">
                    <a:pos x="188" y="58"/>
                  </a:cxn>
                  <a:cxn ang="0">
                    <a:pos x="191" y="23"/>
                  </a:cxn>
                  <a:cxn ang="0">
                    <a:pos x="191" y="4"/>
                  </a:cxn>
                  <a:cxn ang="0">
                    <a:pos x="190" y="14"/>
                  </a:cxn>
                  <a:cxn ang="0">
                    <a:pos x="191" y="20"/>
                  </a:cxn>
                  <a:cxn ang="0">
                    <a:pos x="191" y="43"/>
                  </a:cxn>
                  <a:cxn ang="0">
                    <a:pos x="184" y="107"/>
                  </a:cxn>
                  <a:cxn ang="0">
                    <a:pos x="181" y="117"/>
                  </a:cxn>
                  <a:cxn ang="0">
                    <a:pos x="169" y="144"/>
                  </a:cxn>
                  <a:cxn ang="0">
                    <a:pos x="160" y="163"/>
                  </a:cxn>
                  <a:cxn ang="0">
                    <a:pos x="148" y="150"/>
                  </a:cxn>
                  <a:cxn ang="0">
                    <a:pos x="142" y="138"/>
                  </a:cxn>
                  <a:cxn ang="0">
                    <a:pos x="115" y="111"/>
                  </a:cxn>
                  <a:cxn ang="0">
                    <a:pos x="74" y="94"/>
                  </a:cxn>
                  <a:cxn ang="0">
                    <a:pos x="37" y="110"/>
                  </a:cxn>
                  <a:cxn ang="0">
                    <a:pos x="26" y="121"/>
                  </a:cxn>
                  <a:cxn ang="0">
                    <a:pos x="13" y="140"/>
                  </a:cxn>
                  <a:cxn ang="0">
                    <a:pos x="3" y="152"/>
                  </a:cxn>
                  <a:cxn ang="0">
                    <a:pos x="2" y="132"/>
                  </a:cxn>
                  <a:cxn ang="0">
                    <a:pos x="2" y="119"/>
                  </a:cxn>
                  <a:cxn ang="0">
                    <a:pos x="2" y="119"/>
                  </a:cxn>
                  <a:cxn ang="0">
                    <a:pos x="2" y="119"/>
                  </a:cxn>
                </a:cxnLst>
                <a:rect l="0" t="0" r="r" b="b"/>
                <a:pathLst>
                  <a:path w="191" h="163">
                    <a:moveTo>
                      <a:pt x="2" y="119"/>
                    </a:moveTo>
                    <a:lnTo>
                      <a:pt x="5" y="116"/>
                    </a:lnTo>
                    <a:lnTo>
                      <a:pt x="13" y="108"/>
                    </a:lnTo>
                    <a:lnTo>
                      <a:pt x="32" y="90"/>
                    </a:lnTo>
                    <a:lnTo>
                      <a:pt x="51" y="73"/>
                    </a:lnTo>
                    <a:lnTo>
                      <a:pt x="56" y="68"/>
                    </a:lnTo>
                    <a:lnTo>
                      <a:pt x="59" y="64"/>
                    </a:lnTo>
                    <a:lnTo>
                      <a:pt x="66" y="54"/>
                    </a:lnTo>
                    <a:lnTo>
                      <a:pt x="69" y="41"/>
                    </a:lnTo>
                    <a:lnTo>
                      <a:pt x="69" y="30"/>
                    </a:lnTo>
                    <a:lnTo>
                      <a:pt x="67" y="17"/>
                    </a:lnTo>
                    <a:lnTo>
                      <a:pt x="64" y="6"/>
                    </a:lnTo>
                    <a:lnTo>
                      <a:pt x="61" y="0"/>
                    </a:lnTo>
                    <a:lnTo>
                      <a:pt x="68" y="11"/>
                    </a:lnTo>
                    <a:lnTo>
                      <a:pt x="82" y="29"/>
                    </a:lnTo>
                    <a:lnTo>
                      <a:pt x="111" y="58"/>
                    </a:lnTo>
                    <a:lnTo>
                      <a:pt x="148" y="77"/>
                    </a:lnTo>
                    <a:lnTo>
                      <a:pt x="160" y="80"/>
                    </a:lnTo>
                    <a:lnTo>
                      <a:pt x="168" y="81"/>
                    </a:lnTo>
                    <a:lnTo>
                      <a:pt x="174" y="80"/>
                    </a:lnTo>
                    <a:lnTo>
                      <a:pt x="179" y="76"/>
                    </a:lnTo>
                    <a:lnTo>
                      <a:pt x="184" y="72"/>
                    </a:lnTo>
                    <a:lnTo>
                      <a:pt x="187" y="65"/>
                    </a:lnTo>
                    <a:lnTo>
                      <a:pt x="188" y="58"/>
                    </a:lnTo>
                    <a:lnTo>
                      <a:pt x="190" y="41"/>
                    </a:lnTo>
                    <a:lnTo>
                      <a:pt x="191" y="23"/>
                    </a:lnTo>
                    <a:lnTo>
                      <a:pt x="190" y="4"/>
                    </a:lnTo>
                    <a:lnTo>
                      <a:pt x="191" y="4"/>
                    </a:lnTo>
                    <a:lnTo>
                      <a:pt x="191" y="7"/>
                    </a:lnTo>
                    <a:lnTo>
                      <a:pt x="190" y="14"/>
                    </a:lnTo>
                    <a:lnTo>
                      <a:pt x="190" y="20"/>
                    </a:lnTo>
                    <a:lnTo>
                      <a:pt x="191" y="20"/>
                    </a:lnTo>
                    <a:lnTo>
                      <a:pt x="191" y="28"/>
                    </a:lnTo>
                    <a:lnTo>
                      <a:pt x="191" y="43"/>
                    </a:lnTo>
                    <a:lnTo>
                      <a:pt x="190" y="75"/>
                    </a:lnTo>
                    <a:lnTo>
                      <a:pt x="184" y="107"/>
                    </a:lnTo>
                    <a:lnTo>
                      <a:pt x="182" y="114"/>
                    </a:lnTo>
                    <a:lnTo>
                      <a:pt x="181" y="117"/>
                    </a:lnTo>
                    <a:lnTo>
                      <a:pt x="178" y="125"/>
                    </a:lnTo>
                    <a:lnTo>
                      <a:pt x="169" y="144"/>
                    </a:lnTo>
                    <a:lnTo>
                      <a:pt x="161" y="161"/>
                    </a:lnTo>
                    <a:lnTo>
                      <a:pt x="160" y="163"/>
                    </a:lnTo>
                    <a:lnTo>
                      <a:pt x="154" y="158"/>
                    </a:lnTo>
                    <a:lnTo>
                      <a:pt x="148" y="150"/>
                    </a:lnTo>
                    <a:lnTo>
                      <a:pt x="143" y="141"/>
                    </a:lnTo>
                    <a:lnTo>
                      <a:pt x="142" y="138"/>
                    </a:lnTo>
                    <a:lnTo>
                      <a:pt x="133" y="129"/>
                    </a:lnTo>
                    <a:lnTo>
                      <a:pt x="115" y="111"/>
                    </a:lnTo>
                    <a:lnTo>
                      <a:pt x="95" y="100"/>
                    </a:lnTo>
                    <a:lnTo>
                      <a:pt x="74" y="94"/>
                    </a:lnTo>
                    <a:lnTo>
                      <a:pt x="55" y="98"/>
                    </a:lnTo>
                    <a:lnTo>
                      <a:pt x="37" y="110"/>
                    </a:lnTo>
                    <a:lnTo>
                      <a:pt x="29" y="119"/>
                    </a:lnTo>
                    <a:lnTo>
                      <a:pt x="26" y="121"/>
                    </a:lnTo>
                    <a:lnTo>
                      <a:pt x="23" y="126"/>
                    </a:lnTo>
                    <a:lnTo>
                      <a:pt x="13" y="140"/>
                    </a:lnTo>
                    <a:lnTo>
                      <a:pt x="4" y="151"/>
                    </a:lnTo>
                    <a:lnTo>
                      <a:pt x="3" y="152"/>
                    </a:lnTo>
                    <a:lnTo>
                      <a:pt x="2" y="147"/>
                    </a:lnTo>
                    <a:lnTo>
                      <a:pt x="2" y="132"/>
                    </a:lnTo>
                    <a:lnTo>
                      <a:pt x="2" y="120"/>
                    </a:lnTo>
                    <a:lnTo>
                      <a:pt x="2" y="119"/>
                    </a:lnTo>
                    <a:lnTo>
                      <a:pt x="0" y="119"/>
                    </a:lnTo>
                    <a:lnTo>
                      <a:pt x="2" y="119"/>
                    </a:lnTo>
                    <a:lnTo>
                      <a:pt x="0" y="119"/>
                    </a:lnTo>
                    <a:lnTo>
                      <a:pt x="2" y="119"/>
                    </a:lnTo>
                    <a:lnTo>
                      <a:pt x="2" y="119"/>
                    </a:lnTo>
                    <a:close/>
                  </a:path>
                </a:pathLst>
              </a:custGeom>
              <a:solidFill>
                <a:srgbClr val="800080"/>
              </a:solidFill>
              <a:ln w="9525" cmpd="sng">
                <a:noFill/>
                <a:round/>
                <a:headEnd/>
                <a:tailEnd/>
              </a:ln>
            </p:spPr>
            <p:txBody>
              <a:bodyPr/>
              <a:lstStyle/>
              <a:p>
                <a:endParaRPr lang="en-US"/>
              </a:p>
            </p:txBody>
          </p:sp>
          <p:sp>
            <p:nvSpPr>
              <p:cNvPr id="1555" name="Freeform 796"/>
              <p:cNvSpPr>
                <a:spLocks/>
              </p:cNvSpPr>
              <p:nvPr/>
            </p:nvSpPr>
            <p:spPr bwMode="auto">
              <a:xfrm>
                <a:off x="2813" y="1197"/>
                <a:ext cx="191" cy="163"/>
              </a:xfrm>
              <a:custGeom>
                <a:avLst/>
                <a:gdLst/>
                <a:ahLst/>
                <a:cxnLst>
                  <a:cxn ang="0">
                    <a:pos x="5" y="116"/>
                  </a:cxn>
                  <a:cxn ang="0">
                    <a:pos x="32" y="90"/>
                  </a:cxn>
                  <a:cxn ang="0">
                    <a:pos x="56" y="68"/>
                  </a:cxn>
                  <a:cxn ang="0">
                    <a:pos x="66" y="54"/>
                  </a:cxn>
                  <a:cxn ang="0">
                    <a:pos x="69" y="30"/>
                  </a:cxn>
                  <a:cxn ang="0">
                    <a:pos x="64" y="6"/>
                  </a:cxn>
                  <a:cxn ang="0">
                    <a:pos x="68" y="11"/>
                  </a:cxn>
                  <a:cxn ang="0">
                    <a:pos x="111" y="58"/>
                  </a:cxn>
                  <a:cxn ang="0">
                    <a:pos x="160" y="80"/>
                  </a:cxn>
                  <a:cxn ang="0">
                    <a:pos x="174" y="80"/>
                  </a:cxn>
                  <a:cxn ang="0">
                    <a:pos x="184" y="72"/>
                  </a:cxn>
                  <a:cxn ang="0">
                    <a:pos x="188" y="58"/>
                  </a:cxn>
                  <a:cxn ang="0">
                    <a:pos x="191" y="23"/>
                  </a:cxn>
                  <a:cxn ang="0">
                    <a:pos x="191" y="4"/>
                  </a:cxn>
                  <a:cxn ang="0">
                    <a:pos x="190" y="14"/>
                  </a:cxn>
                  <a:cxn ang="0">
                    <a:pos x="191" y="20"/>
                  </a:cxn>
                  <a:cxn ang="0">
                    <a:pos x="191" y="43"/>
                  </a:cxn>
                  <a:cxn ang="0">
                    <a:pos x="184" y="107"/>
                  </a:cxn>
                  <a:cxn ang="0">
                    <a:pos x="181" y="117"/>
                  </a:cxn>
                  <a:cxn ang="0">
                    <a:pos x="169" y="144"/>
                  </a:cxn>
                  <a:cxn ang="0">
                    <a:pos x="160" y="163"/>
                  </a:cxn>
                  <a:cxn ang="0">
                    <a:pos x="148" y="150"/>
                  </a:cxn>
                  <a:cxn ang="0">
                    <a:pos x="142" y="138"/>
                  </a:cxn>
                  <a:cxn ang="0">
                    <a:pos x="115" y="111"/>
                  </a:cxn>
                  <a:cxn ang="0">
                    <a:pos x="74" y="94"/>
                  </a:cxn>
                  <a:cxn ang="0">
                    <a:pos x="37" y="110"/>
                  </a:cxn>
                  <a:cxn ang="0">
                    <a:pos x="26" y="121"/>
                  </a:cxn>
                  <a:cxn ang="0">
                    <a:pos x="13" y="140"/>
                  </a:cxn>
                  <a:cxn ang="0">
                    <a:pos x="3" y="152"/>
                  </a:cxn>
                  <a:cxn ang="0">
                    <a:pos x="2" y="132"/>
                  </a:cxn>
                  <a:cxn ang="0">
                    <a:pos x="2" y="119"/>
                  </a:cxn>
                  <a:cxn ang="0">
                    <a:pos x="2" y="119"/>
                  </a:cxn>
                  <a:cxn ang="0">
                    <a:pos x="2" y="119"/>
                  </a:cxn>
                </a:cxnLst>
                <a:rect l="0" t="0" r="r" b="b"/>
                <a:pathLst>
                  <a:path w="191" h="163">
                    <a:moveTo>
                      <a:pt x="2" y="119"/>
                    </a:moveTo>
                    <a:lnTo>
                      <a:pt x="5" y="116"/>
                    </a:lnTo>
                    <a:lnTo>
                      <a:pt x="13" y="108"/>
                    </a:lnTo>
                    <a:lnTo>
                      <a:pt x="32" y="90"/>
                    </a:lnTo>
                    <a:lnTo>
                      <a:pt x="51" y="73"/>
                    </a:lnTo>
                    <a:lnTo>
                      <a:pt x="56" y="68"/>
                    </a:lnTo>
                    <a:lnTo>
                      <a:pt x="59" y="64"/>
                    </a:lnTo>
                    <a:lnTo>
                      <a:pt x="66" y="54"/>
                    </a:lnTo>
                    <a:lnTo>
                      <a:pt x="69" y="41"/>
                    </a:lnTo>
                    <a:lnTo>
                      <a:pt x="69" y="30"/>
                    </a:lnTo>
                    <a:lnTo>
                      <a:pt x="67" y="17"/>
                    </a:lnTo>
                    <a:lnTo>
                      <a:pt x="64" y="6"/>
                    </a:lnTo>
                    <a:lnTo>
                      <a:pt x="61" y="0"/>
                    </a:lnTo>
                    <a:lnTo>
                      <a:pt x="68" y="11"/>
                    </a:lnTo>
                    <a:lnTo>
                      <a:pt x="82" y="29"/>
                    </a:lnTo>
                    <a:lnTo>
                      <a:pt x="111" y="58"/>
                    </a:lnTo>
                    <a:lnTo>
                      <a:pt x="148" y="77"/>
                    </a:lnTo>
                    <a:lnTo>
                      <a:pt x="160" y="80"/>
                    </a:lnTo>
                    <a:lnTo>
                      <a:pt x="168" y="81"/>
                    </a:lnTo>
                    <a:lnTo>
                      <a:pt x="174" y="80"/>
                    </a:lnTo>
                    <a:lnTo>
                      <a:pt x="179" y="76"/>
                    </a:lnTo>
                    <a:lnTo>
                      <a:pt x="184" y="72"/>
                    </a:lnTo>
                    <a:lnTo>
                      <a:pt x="187" y="65"/>
                    </a:lnTo>
                    <a:lnTo>
                      <a:pt x="188" y="58"/>
                    </a:lnTo>
                    <a:lnTo>
                      <a:pt x="190" y="41"/>
                    </a:lnTo>
                    <a:lnTo>
                      <a:pt x="191" y="23"/>
                    </a:lnTo>
                    <a:lnTo>
                      <a:pt x="190" y="4"/>
                    </a:lnTo>
                    <a:lnTo>
                      <a:pt x="191" y="4"/>
                    </a:lnTo>
                    <a:lnTo>
                      <a:pt x="191" y="7"/>
                    </a:lnTo>
                    <a:lnTo>
                      <a:pt x="190" y="14"/>
                    </a:lnTo>
                    <a:lnTo>
                      <a:pt x="190" y="20"/>
                    </a:lnTo>
                    <a:lnTo>
                      <a:pt x="191" y="20"/>
                    </a:lnTo>
                    <a:lnTo>
                      <a:pt x="191" y="28"/>
                    </a:lnTo>
                    <a:lnTo>
                      <a:pt x="191" y="43"/>
                    </a:lnTo>
                    <a:lnTo>
                      <a:pt x="190" y="75"/>
                    </a:lnTo>
                    <a:lnTo>
                      <a:pt x="184" y="107"/>
                    </a:lnTo>
                    <a:lnTo>
                      <a:pt x="182" y="114"/>
                    </a:lnTo>
                    <a:lnTo>
                      <a:pt x="181" y="117"/>
                    </a:lnTo>
                    <a:lnTo>
                      <a:pt x="178" y="125"/>
                    </a:lnTo>
                    <a:lnTo>
                      <a:pt x="169" y="144"/>
                    </a:lnTo>
                    <a:lnTo>
                      <a:pt x="161" y="161"/>
                    </a:lnTo>
                    <a:lnTo>
                      <a:pt x="160" y="163"/>
                    </a:lnTo>
                    <a:lnTo>
                      <a:pt x="154" y="158"/>
                    </a:lnTo>
                    <a:lnTo>
                      <a:pt x="148" y="150"/>
                    </a:lnTo>
                    <a:lnTo>
                      <a:pt x="143" y="141"/>
                    </a:lnTo>
                    <a:lnTo>
                      <a:pt x="142" y="138"/>
                    </a:lnTo>
                    <a:lnTo>
                      <a:pt x="133" y="129"/>
                    </a:lnTo>
                    <a:lnTo>
                      <a:pt x="115" y="111"/>
                    </a:lnTo>
                    <a:lnTo>
                      <a:pt x="95" y="100"/>
                    </a:lnTo>
                    <a:lnTo>
                      <a:pt x="74" y="94"/>
                    </a:lnTo>
                    <a:lnTo>
                      <a:pt x="55" y="98"/>
                    </a:lnTo>
                    <a:lnTo>
                      <a:pt x="37" y="110"/>
                    </a:lnTo>
                    <a:lnTo>
                      <a:pt x="29" y="119"/>
                    </a:lnTo>
                    <a:lnTo>
                      <a:pt x="26" y="121"/>
                    </a:lnTo>
                    <a:lnTo>
                      <a:pt x="23" y="126"/>
                    </a:lnTo>
                    <a:lnTo>
                      <a:pt x="13" y="140"/>
                    </a:lnTo>
                    <a:lnTo>
                      <a:pt x="4" y="151"/>
                    </a:lnTo>
                    <a:lnTo>
                      <a:pt x="3" y="152"/>
                    </a:lnTo>
                    <a:lnTo>
                      <a:pt x="2" y="147"/>
                    </a:lnTo>
                    <a:lnTo>
                      <a:pt x="2" y="132"/>
                    </a:lnTo>
                    <a:lnTo>
                      <a:pt x="2" y="120"/>
                    </a:lnTo>
                    <a:lnTo>
                      <a:pt x="2" y="119"/>
                    </a:lnTo>
                    <a:lnTo>
                      <a:pt x="0" y="119"/>
                    </a:lnTo>
                    <a:lnTo>
                      <a:pt x="2" y="119"/>
                    </a:lnTo>
                    <a:lnTo>
                      <a:pt x="0" y="119"/>
                    </a:lnTo>
                    <a:lnTo>
                      <a:pt x="2" y="119"/>
                    </a:lnTo>
                  </a:path>
                </a:pathLst>
              </a:custGeom>
              <a:solidFill>
                <a:srgbClr val="800080"/>
              </a:solidFill>
              <a:ln w="9525" cmpd="sng">
                <a:noFill/>
                <a:prstDash val="solid"/>
                <a:round/>
                <a:headEnd/>
                <a:tailEnd/>
              </a:ln>
            </p:spPr>
            <p:txBody>
              <a:bodyPr/>
              <a:lstStyle/>
              <a:p>
                <a:endParaRPr lang="en-US"/>
              </a:p>
            </p:txBody>
          </p:sp>
          <p:sp>
            <p:nvSpPr>
              <p:cNvPr id="1556" name="Freeform 797"/>
              <p:cNvSpPr>
                <a:spLocks/>
              </p:cNvSpPr>
              <p:nvPr/>
            </p:nvSpPr>
            <p:spPr bwMode="auto">
              <a:xfrm>
                <a:off x="2846" y="1305"/>
                <a:ext cx="43" cy="209"/>
              </a:xfrm>
              <a:custGeom>
                <a:avLst/>
                <a:gdLst/>
                <a:ahLst/>
                <a:cxnLst>
                  <a:cxn ang="0">
                    <a:pos x="43" y="2"/>
                  </a:cxn>
                  <a:cxn ang="0">
                    <a:pos x="39" y="1"/>
                  </a:cxn>
                  <a:cxn ang="0">
                    <a:pos x="30" y="0"/>
                  </a:cxn>
                  <a:cxn ang="0">
                    <a:pos x="21" y="1"/>
                  </a:cxn>
                  <a:cxn ang="0">
                    <a:pos x="13" y="3"/>
                  </a:cxn>
                  <a:cxn ang="0">
                    <a:pos x="7" y="7"/>
                  </a:cxn>
                  <a:cxn ang="0">
                    <a:pos x="5" y="9"/>
                  </a:cxn>
                  <a:cxn ang="0">
                    <a:pos x="2" y="11"/>
                  </a:cxn>
                  <a:cxn ang="0">
                    <a:pos x="2" y="13"/>
                  </a:cxn>
                  <a:cxn ang="0">
                    <a:pos x="2" y="13"/>
                  </a:cxn>
                  <a:cxn ang="0">
                    <a:pos x="1" y="28"/>
                  </a:cxn>
                  <a:cxn ang="0">
                    <a:pos x="0" y="58"/>
                  </a:cxn>
                  <a:cxn ang="0">
                    <a:pos x="2" y="117"/>
                  </a:cxn>
                  <a:cxn ang="0">
                    <a:pos x="9" y="176"/>
                  </a:cxn>
                  <a:cxn ang="0">
                    <a:pos x="11" y="191"/>
                  </a:cxn>
                  <a:cxn ang="0">
                    <a:pos x="11" y="196"/>
                  </a:cxn>
                  <a:cxn ang="0">
                    <a:pos x="11" y="200"/>
                  </a:cxn>
                  <a:cxn ang="0">
                    <a:pos x="10" y="201"/>
                  </a:cxn>
                  <a:cxn ang="0">
                    <a:pos x="9" y="201"/>
                  </a:cxn>
                  <a:cxn ang="0">
                    <a:pos x="9" y="202"/>
                  </a:cxn>
                  <a:cxn ang="0">
                    <a:pos x="9" y="206"/>
                  </a:cxn>
                  <a:cxn ang="0">
                    <a:pos x="11" y="209"/>
                  </a:cxn>
                  <a:cxn ang="0">
                    <a:pos x="9" y="191"/>
                  </a:cxn>
                  <a:cxn ang="0">
                    <a:pos x="6" y="157"/>
                  </a:cxn>
                  <a:cxn ang="0">
                    <a:pos x="9" y="95"/>
                  </a:cxn>
                  <a:cxn ang="0">
                    <a:pos x="28" y="32"/>
                  </a:cxn>
                  <a:cxn ang="0">
                    <a:pos x="36" y="13"/>
                  </a:cxn>
                  <a:cxn ang="0">
                    <a:pos x="40" y="7"/>
                  </a:cxn>
                  <a:cxn ang="0">
                    <a:pos x="42" y="3"/>
                  </a:cxn>
                  <a:cxn ang="0">
                    <a:pos x="43" y="2"/>
                  </a:cxn>
                  <a:cxn ang="0">
                    <a:pos x="42" y="2"/>
                  </a:cxn>
                  <a:cxn ang="0">
                    <a:pos x="43" y="2"/>
                  </a:cxn>
                  <a:cxn ang="0">
                    <a:pos x="42" y="2"/>
                  </a:cxn>
                  <a:cxn ang="0">
                    <a:pos x="43" y="2"/>
                  </a:cxn>
                  <a:cxn ang="0">
                    <a:pos x="43" y="2"/>
                  </a:cxn>
                </a:cxnLst>
                <a:rect l="0" t="0" r="r" b="b"/>
                <a:pathLst>
                  <a:path w="43" h="209">
                    <a:moveTo>
                      <a:pt x="43" y="2"/>
                    </a:moveTo>
                    <a:lnTo>
                      <a:pt x="39" y="1"/>
                    </a:lnTo>
                    <a:lnTo>
                      <a:pt x="30" y="0"/>
                    </a:lnTo>
                    <a:lnTo>
                      <a:pt x="21" y="1"/>
                    </a:lnTo>
                    <a:lnTo>
                      <a:pt x="13" y="3"/>
                    </a:lnTo>
                    <a:lnTo>
                      <a:pt x="7" y="7"/>
                    </a:lnTo>
                    <a:lnTo>
                      <a:pt x="5" y="9"/>
                    </a:lnTo>
                    <a:lnTo>
                      <a:pt x="2" y="11"/>
                    </a:lnTo>
                    <a:lnTo>
                      <a:pt x="2" y="13"/>
                    </a:lnTo>
                    <a:lnTo>
                      <a:pt x="2" y="13"/>
                    </a:lnTo>
                    <a:lnTo>
                      <a:pt x="1" y="28"/>
                    </a:lnTo>
                    <a:lnTo>
                      <a:pt x="0" y="58"/>
                    </a:lnTo>
                    <a:lnTo>
                      <a:pt x="2" y="117"/>
                    </a:lnTo>
                    <a:lnTo>
                      <a:pt x="9" y="176"/>
                    </a:lnTo>
                    <a:lnTo>
                      <a:pt x="11" y="191"/>
                    </a:lnTo>
                    <a:lnTo>
                      <a:pt x="11" y="196"/>
                    </a:lnTo>
                    <a:lnTo>
                      <a:pt x="11" y="200"/>
                    </a:lnTo>
                    <a:lnTo>
                      <a:pt x="10" y="201"/>
                    </a:lnTo>
                    <a:lnTo>
                      <a:pt x="9" y="201"/>
                    </a:lnTo>
                    <a:lnTo>
                      <a:pt x="9" y="202"/>
                    </a:lnTo>
                    <a:lnTo>
                      <a:pt x="9" y="206"/>
                    </a:lnTo>
                    <a:lnTo>
                      <a:pt x="11" y="209"/>
                    </a:lnTo>
                    <a:lnTo>
                      <a:pt x="9" y="191"/>
                    </a:lnTo>
                    <a:lnTo>
                      <a:pt x="6" y="157"/>
                    </a:lnTo>
                    <a:lnTo>
                      <a:pt x="9" y="95"/>
                    </a:lnTo>
                    <a:lnTo>
                      <a:pt x="28" y="32"/>
                    </a:lnTo>
                    <a:lnTo>
                      <a:pt x="36" y="13"/>
                    </a:lnTo>
                    <a:lnTo>
                      <a:pt x="40" y="7"/>
                    </a:lnTo>
                    <a:lnTo>
                      <a:pt x="42" y="3"/>
                    </a:lnTo>
                    <a:lnTo>
                      <a:pt x="43" y="2"/>
                    </a:lnTo>
                    <a:lnTo>
                      <a:pt x="42" y="2"/>
                    </a:lnTo>
                    <a:lnTo>
                      <a:pt x="43" y="2"/>
                    </a:lnTo>
                    <a:lnTo>
                      <a:pt x="42" y="2"/>
                    </a:lnTo>
                    <a:lnTo>
                      <a:pt x="43" y="2"/>
                    </a:lnTo>
                    <a:lnTo>
                      <a:pt x="43" y="2"/>
                    </a:lnTo>
                    <a:close/>
                  </a:path>
                </a:pathLst>
              </a:custGeom>
              <a:solidFill>
                <a:srgbClr val="800080"/>
              </a:solidFill>
              <a:ln w="9525" cmpd="sng">
                <a:noFill/>
                <a:round/>
                <a:headEnd/>
                <a:tailEnd/>
              </a:ln>
            </p:spPr>
            <p:txBody>
              <a:bodyPr/>
              <a:lstStyle/>
              <a:p>
                <a:endParaRPr lang="en-US"/>
              </a:p>
            </p:txBody>
          </p:sp>
          <p:sp>
            <p:nvSpPr>
              <p:cNvPr id="1557" name="Freeform 798"/>
              <p:cNvSpPr>
                <a:spLocks/>
              </p:cNvSpPr>
              <p:nvPr/>
            </p:nvSpPr>
            <p:spPr bwMode="auto">
              <a:xfrm>
                <a:off x="2846" y="1305"/>
                <a:ext cx="43" cy="209"/>
              </a:xfrm>
              <a:custGeom>
                <a:avLst/>
                <a:gdLst/>
                <a:ahLst/>
                <a:cxnLst>
                  <a:cxn ang="0">
                    <a:pos x="43" y="2"/>
                  </a:cxn>
                  <a:cxn ang="0">
                    <a:pos x="39" y="1"/>
                  </a:cxn>
                  <a:cxn ang="0">
                    <a:pos x="30" y="0"/>
                  </a:cxn>
                  <a:cxn ang="0">
                    <a:pos x="21" y="1"/>
                  </a:cxn>
                  <a:cxn ang="0">
                    <a:pos x="13" y="3"/>
                  </a:cxn>
                  <a:cxn ang="0">
                    <a:pos x="7" y="7"/>
                  </a:cxn>
                  <a:cxn ang="0">
                    <a:pos x="5" y="9"/>
                  </a:cxn>
                  <a:cxn ang="0">
                    <a:pos x="2" y="11"/>
                  </a:cxn>
                  <a:cxn ang="0">
                    <a:pos x="2" y="13"/>
                  </a:cxn>
                  <a:cxn ang="0">
                    <a:pos x="2" y="13"/>
                  </a:cxn>
                  <a:cxn ang="0">
                    <a:pos x="1" y="28"/>
                  </a:cxn>
                  <a:cxn ang="0">
                    <a:pos x="0" y="58"/>
                  </a:cxn>
                  <a:cxn ang="0">
                    <a:pos x="2" y="117"/>
                  </a:cxn>
                  <a:cxn ang="0">
                    <a:pos x="9" y="176"/>
                  </a:cxn>
                  <a:cxn ang="0">
                    <a:pos x="11" y="191"/>
                  </a:cxn>
                  <a:cxn ang="0">
                    <a:pos x="11" y="196"/>
                  </a:cxn>
                  <a:cxn ang="0">
                    <a:pos x="11" y="200"/>
                  </a:cxn>
                  <a:cxn ang="0">
                    <a:pos x="10" y="201"/>
                  </a:cxn>
                  <a:cxn ang="0">
                    <a:pos x="9" y="201"/>
                  </a:cxn>
                  <a:cxn ang="0">
                    <a:pos x="9" y="202"/>
                  </a:cxn>
                  <a:cxn ang="0">
                    <a:pos x="9" y="206"/>
                  </a:cxn>
                  <a:cxn ang="0">
                    <a:pos x="11" y="209"/>
                  </a:cxn>
                  <a:cxn ang="0">
                    <a:pos x="9" y="191"/>
                  </a:cxn>
                  <a:cxn ang="0">
                    <a:pos x="6" y="157"/>
                  </a:cxn>
                  <a:cxn ang="0">
                    <a:pos x="9" y="95"/>
                  </a:cxn>
                  <a:cxn ang="0">
                    <a:pos x="28" y="32"/>
                  </a:cxn>
                  <a:cxn ang="0">
                    <a:pos x="36" y="13"/>
                  </a:cxn>
                  <a:cxn ang="0">
                    <a:pos x="40" y="7"/>
                  </a:cxn>
                  <a:cxn ang="0">
                    <a:pos x="42" y="3"/>
                  </a:cxn>
                  <a:cxn ang="0">
                    <a:pos x="43" y="2"/>
                  </a:cxn>
                  <a:cxn ang="0">
                    <a:pos x="42" y="2"/>
                  </a:cxn>
                  <a:cxn ang="0">
                    <a:pos x="43" y="2"/>
                  </a:cxn>
                  <a:cxn ang="0">
                    <a:pos x="42" y="2"/>
                  </a:cxn>
                  <a:cxn ang="0">
                    <a:pos x="43" y="2"/>
                  </a:cxn>
                </a:cxnLst>
                <a:rect l="0" t="0" r="r" b="b"/>
                <a:pathLst>
                  <a:path w="43" h="209">
                    <a:moveTo>
                      <a:pt x="43" y="2"/>
                    </a:moveTo>
                    <a:lnTo>
                      <a:pt x="39" y="1"/>
                    </a:lnTo>
                    <a:lnTo>
                      <a:pt x="30" y="0"/>
                    </a:lnTo>
                    <a:lnTo>
                      <a:pt x="21" y="1"/>
                    </a:lnTo>
                    <a:lnTo>
                      <a:pt x="13" y="3"/>
                    </a:lnTo>
                    <a:lnTo>
                      <a:pt x="7" y="7"/>
                    </a:lnTo>
                    <a:lnTo>
                      <a:pt x="5" y="9"/>
                    </a:lnTo>
                    <a:lnTo>
                      <a:pt x="2" y="11"/>
                    </a:lnTo>
                    <a:lnTo>
                      <a:pt x="2" y="13"/>
                    </a:lnTo>
                    <a:lnTo>
                      <a:pt x="2" y="13"/>
                    </a:lnTo>
                    <a:lnTo>
                      <a:pt x="1" y="28"/>
                    </a:lnTo>
                    <a:lnTo>
                      <a:pt x="0" y="58"/>
                    </a:lnTo>
                    <a:lnTo>
                      <a:pt x="2" y="117"/>
                    </a:lnTo>
                    <a:lnTo>
                      <a:pt x="9" y="176"/>
                    </a:lnTo>
                    <a:lnTo>
                      <a:pt x="11" y="191"/>
                    </a:lnTo>
                    <a:lnTo>
                      <a:pt x="11" y="196"/>
                    </a:lnTo>
                    <a:lnTo>
                      <a:pt x="11" y="200"/>
                    </a:lnTo>
                    <a:lnTo>
                      <a:pt x="10" y="201"/>
                    </a:lnTo>
                    <a:lnTo>
                      <a:pt x="9" y="201"/>
                    </a:lnTo>
                    <a:lnTo>
                      <a:pt x="9" y="202"/>
                    </a:lnTo>
                    <a:lnTo>
                      <a:pt x="9" y="206"/>
                    </a:lnTo>
                    <a:lnTo>
                      <a:pt x="11" y="209"/>
                    </a:lnTo>
                    <a:lnTo>
                      <a:pt x="9" y="191"/>
                    </a:lnTo>
                    <a:lnTo>
                      <a:pt x="6" y="157"/>
                    </a:lnTo>
                    <a:lnTo>
                      <a:pt x="9" y="95"/>
                    </a:lnTo>
                    <a:lnTo>
                      <a:pt x="28" y="32"/>
                    </a:lnTo>
                    <a:lnTo>
                      <a:pt x="36" y="13"/>
                    </a:lnTo>
                    <a:lnTo>
                      <a:pt x="40" y="7"/>
                    </a:lnTo>
                    <a:lnTo>
                      <a:pt x="42" y="3"/>
                    </a:lnTo>
                    <a:lnTo>
                      <a:pt x="43" y="2"/>
                    </a:lnTo>
                    <a:lnTo>
                      <a:pt x="42" y="2"/>
                    </a:lnTo>
                    <a:lnTo>
                      <a:pt x="43" y="2"/>
                    </a:lnTo>
                    <a:lnTo>
                      <a:pt x="42" y="2"/>
                    </a:lnTo>
                    <a:lnTo>
                      <a:pt x="43" y="2"/>
                    </a:lnTo>
                  </a:path>
                </a:pathLst>
              </a:custGeom>
              <a:solidFill>
                <a:srgbClr val="800080"/>
              </a:solidFill>
              <a:ln w="9525" cmpd="sng">
                <a:noFill/>
                <a:prstDash val="solid"/>
                <a:round/>
                <a:headEnd/>
                <a:tailEnd/>
              </a:ln>
            </p:spPr>
            <p:txBody>
              <a:bodyPr/>
              <a:lstStyle/>
              <a:p>
                <a:endParaRPr lang="en-US"/>
              </a:p>
            </p:txBody>
          </p:sp>
          <p:sp>
            <p:nvSpPr>
              <p:cNvPr id="1558" name="Freeform 799"/>
              <p:cNvSpPr>
                <a:spLocks/>
              </p:cNvSpPr>
              <p:nvPr/>
            </p:nvSpPr>
            <p:spPr bwMode="auto">
              <a:xfrm>
                <a:off x="2757" y="954"/>
                <a:ext cx="518" cy="1455"/>
              </a:xfrm>
              <a:custGeom>
                <a:avLst/>
                <a:gdLst/>
                <a:ahLst/>
                <a:cxnLst>
                  <a:cxn ang="0">
                    <a:pos x="105" y="30"/>
                  </a:cxn>
                  <a:cxn ang="0">
                    <a:pos x="175" y="53"/>
                  </a:cxn>
                  <a:cxn ang="0">
                    <a:pos x="201" y="83"/>
                  </a:cxn>
                  <a:cxn ang="0">
                    <a:pos x="254" y="235"/>
                  </a:cxn>
                  <a:cxn ang="0">
                    <a:pos x="256" y="257"/>
                  </a:cxn>
                  <a:cxn ang="0">
                    <a:pos x="252" y="317"/>
                  </a:cxn>
                  <a:cxn ang="0">
                    <a:pos x="240" y="399"/>
                  </a:cxn>
                  <a:cxn ang="0">
                    <a:pos x="251" y="436"/>
                  </a:cxn>
                  <a:cxn ang="0">
                    <a:pos x="289" y="655"/>
                  </a:cxn>
                  <a:cxn ang="0">
                    <a:pos x="339" y="793"/>
                  </a:cxn>
                  <a:cxn ang="0">
                    <a:pos x="357" y="889"/>
                  </a:cxn>
                  <a:cxn ang="0">
                    <a:pos x="367" y="971"/>
                  </a:cxn>
                  <a:cxn ang="0">
                    <a:pos x="400" y="1075"/>
                  </a:cxn>
                  <a:cxn ang="0">
                    <a:pos x="408" y="1096"/>
                  </a:cxn>
                  <a:cxn ang="0">
                    <a:pos x="419" y="1108"/>
                  </a:cxn>
                  <a:cxn ang="0">
                    <a:pos x="459" y="1147"/>
                  </a:cxn>
                  <a:cxn ang="0">
                    <a:pos x="485" y="1198"/>
                  </a:cxn>
                  <a:cxn ang="0">
                    <a:pos x="518" y="1296"/>
                  </a:cxn>
                  <a:cxn ang="0">
                    <a:pos x="510" y="1308"/>
                  </a:cxn>
                  <a:cxn ang="0">
                    <a:pos x="497" y="1305"/>
                  </a:cxn>
                  <a:cxn ang="0">
                    <a:pos x="450" y="1235"/>
                  </a:cxn>
                  <a:cxn ang="0">
                    <a:pos x="442" y="1240"/>
                  </a:cxn>
                  <a:cxn ang="0">
                    <a:pos x="442" y="1242"/>
                  </a:cxn>
                  <a:cxn ang="0">
                    <a:pos x="460" y="1291"/>
                  </a:cxn>
                  <a:cxn ang="0">
                    <a:pos x="493" y="1411"/>
                  </a:cxn>
                  <a:cxn ang="0">
                    <a:pos x="481" y="1415"/>
                  </a:cxn>
                  <a:cxn ang="0">
                    <a:pos x="456" y="1369"/>
                  </a:cxn>
                  <a:cxn ang="0">
                    <a:pos x="416" y="1295"/>
                  </a:cxn>
                  <a:cxn ang="0">
                    <a:pos x="423" y="1316"/>
                  </a:cxn>
                  <a:cxn ang="0">
                    <a:pos x="433" y="1434"/>
                  </a:cxn>
                  <a:cxn ang="0">
                    <a:pos x="421" y="1455"/>
                  </a:cxn>
                  <a:cxn ang="0">
                    <a:pos x="410" y="1453"/>
                  </a:cxn>
                  <a:cxn ang="0">
                    <a:pos x="396" y="1384"/>
                  </a:cxn>
                  <a:cxn ang="0">
                    <a:pos x="376" y="1304"/>
                  </a:cxn>
                  <a:cxn ang="0">
                    <a:pos x="373" y="1396"/>
                  </a:cxn>
                  <a:cxn ang="0">
                    <a:pos x="360" y="1449"/>
                  </a:cxn>
                  <a:cxn ang="0">
                    <a:pos x="344" y="1440"/>
                  </a:cxn>
                  <a:cxn ang="0">
                    <a:pos x="338" y="1353"/>
                  </a:cxn>
                  <a:cxn ang="0">
                    <a:pos x="334" y="1299"/>
                  </a:cxn>
                  <a:cxn ang="0">
                    <a:pos x="323" y="1360"/>
                  </a:cxn>
                  <a:cxn ang="0">
                    <a:pos x="305" y="1413"/>
                  </a:cxn>
                  <a:cxn ang="0">
                    <a:pos x="293" y="1404"/>
                  </a:cxn>
                  <a:cxn ang="0">
                    <a:pos x="294" y="1330"/>
                  </a:cxn>
                  <a:cxn ang="0">
                    <a:pos x="291" y="1287"/>
                  </a:cxn>
                  <a:cxn ang="0">
                    <a:pos x="285" y="1247"/>
                  </a:cxn>
                  <a:cxn ang="0">
                    <a:pos x="289" y="1154"/>
                  </a:cxn>
                  <a:cxn ang="0">
                    <a:pos x="245" y="1036"/>
                  </a:cxn>
                  <a:cxn ang="0">
                    <a:pos x="216" y="985"/>
                  </a:cxn>
                  <a:cxn ang="0">
                    <a:pos x="184" y="921"/>
                  </a:cxn>
                  <a:cxn ang="0">
                    <a:pos x="148" y="828"/>
                  </a:cxn>
                  <a:cxn ang="0">
                    <a:pos x="133" y="757"/>
                  </a:cxn>
                  <a:cxn ang="0">
                    <a:pos x="125" y="659"/>
                  </a:cxn>
                  <a:cxn ang="0">
                    <a:pos x="92" y="560"/>
                  </a:cxn>
                  <a:cxn ang="0">
                    <a:pos x="84" y="429"/>
                  </a:cxn>
                  <a:cxn ang="0">
                    <a:pos x="85" y="372"/>
                  </a:cxn>
                  <a:cxn ang="0">
                    <a:pos x="77" y="378"/>
                  </a:cxn>
                  <a:cxn ang="0">
                    <a:pos x="50" y="340"/>
                  </a:cxn>
                  <a:cxn ang="0">
                    <a:pos x="1" y="0"/>
                  </a:cxn>
                </a:cxnLst>
                <a:rect l="0" t="0" r="r" b="b"/>
                <a:pathLst>
                  <a:path w="518" h="1455">
                    <a:moveTo>
                      <a:pt x="1" y="0"/>
                    </a:moveTo>
                    <a:lnTo>
                      <a:pt x="10" y="4"/>
                    </a:lnTo>
                    <a:lnTo>
                      <a:pt x="29" y="10"/>
                    </a:lnTo>
                    <a:lnTo>
                      <a:pt x="67" y="22"/>
                    </a:lnTo>
                    <a:lnTo>
                      <a:pt x="105" y="30"/>
                    </a:lnTo>
                    <a:lnTo>
                      <a:pt x="115" y="30"/>
                    </a:lnTo>
                    <a:lnTo>
                      <a:pt x="121" y="31"/>
                    </a:lnTo>
                    <a:lnTo>
                      <a:pt x="132" y="33"/>
                    </a:lnTo>
                    <a:lnTo>
                      <a:pt x="155" y="40"/>
                    </a:lnTo>
                    <a:lnTo>
                      <a:pt x="175" y="53"/>
                    </a:lnTo>
                    <a:lnTo>
                      <a:pt x="180" y="57"/>
                    </a:lnTo>
                    <a:lnTo>
                      <a:pt x="182" y="60"/>
                    </a:lnTo>
                    <a:lnTo>
                      <a:pt x="187" y="65"/>
                    </a:lnTo>
                    <a:lnTo>
                      <a:pt x="193" y="73"/>
                    </a:lnTo>
                    <a:lnTo>
                      <a:pt x="201" y="83"/>
                    </a:lnTo>
                    <a:lnTo>
                      <a:pt x="205" y="85"/>
                    </a:lnTo>
                    <a:lnTo>
                      <a:pt x="210" y="95"/>
                    </a:lnTo>
                    <a:lnTo>
                      <a:pt x="223" y="118"/>
                    </a:lnTo>
                    <a:lnTo>
                      <a:pt x="243" y="177"/>
                    </a:lnTo>
                    <a:lnTo>
                      <a:pt x="254" y="235"/>
                    </a:lnTo>
                    <a:lnTo>
                      <a:pt x="257" y="248"/>
                    </a:lnTo>
                    <a:lnTo>
                      <a:pt x="256" y="250"/>
                    </a:lnTo>
                    <a:lnTo>
                      <a:pt x="256" y="254"/>
                    </a:lnTo>
                    <a:lnTo>
                      <a:pt x="256" y="257"/>
                    </a:lnTo>
                    <a:lnTo>
                      <a:pt x="256" y="257"/>
                    </a:lnTo>
                    <a:lnTo>
                      <a:pt x="256" y="263"/>
                    </a:lnTo>
                    <a:lnTo>
                      <a:pt x="256" y="273"/>
                    </a:lnTo>
                    <a:lnTo>
                      <a:pt x="256" y="293"/>
                    </a:lnTo>
                    <a:lnTo>
                      <a:pt x="252" y="312"/>
                    </a:lnTo>
                    <a:lnTo>
                      <a:pt x="252" y="317"/>
                    </a:lnTo>
                    <a:lnTo>
                      <a:pt x="251" y="324"/>
                    </a:lnTo>
                    <a:lnTo>
                      <a:pt x="248" y="337"/>
                    </a:lnTo>
                    <a:lnTo>
                      <a:pt x="241" y="368"/>
                    </a:lnTo>
                    <a:lnTo>
                      <a:pt x="239" y="395"/>
                    </a:lnTo>
                    <a:lnTo>
                      <a:pt x="240" y="399"/>
                    </a:lnTo>
                    <a:lnTo>
                      <a:pt x="240" y="403"/>
                    </a:lnTo>
                    <a:lnTo>
                      <a:pt x="241" y="410"/>
                    </a:lnTo>
                    <a:lnTo>
                      <a:pt x="246" y="421"/>
                    </a:lnTo>
                    <a:lnTo>
                      <a:pt x="250" y="433"/>
                    </a:lnTo>
                    <a:lnTo>
                      <a:pt x="251" y="436"/>
                    </a:lnTo>
                    <a:lnTo>
                      <a:pt x="252" y="453"/>
                    </a:lnTo>
                    <a:lnTo>
                      <a:pt x="257" y="487"/>
                    </a:lnTo>
                    <a:lnTo>
                      <a:pt x="267" y="561"/>
                    </a:lnTo>
                    <a:lnTo>
                      <a:pt x="284" y="637"/>
                    </a:lnTo>
                    <a:lnTo>
                      <a:pt x="289" y="655"/>
                    </a:lnTo>
                    <a:lnTo>
                      <a:pt x="291" y="660"/>
                    </a:lnTo>
                    <a:lnTo>
                      <a:pt x="296" y="674"/>
                    </a:lnTo>
                    <a:lnTo>
                      <a:pt x="315" y="724"/>
                    </a:lnTo>
                    <a:lnTo>
                      <a:pt x="336" y="781"/>
                    </a:lnTo>
                    <a:lnTo>
                      <a:pt x="339" y="793"/>
                    </a:lnTo>
                    <a:lnTo>
                      <a:pt x="340" y="800"/>
                    </a:lnTo>
                    <a:lnTo>
                      <a:pt x="344" y="812"/>
                    </a:lnTo>
                    <a:lnTo>
                      <a:pt x="352" y="841"/>
                    </a:lnTo>
                    <a:lnTo>
                      <a:pt x="356" y="878"/>
                    </a:lnTo>
                    <a:lnTo>
                      <a:pt x="357" y="889"/>
                    </a:lnTo>
                    <a:lnTo>
                      <a:pt x="357" y="896"/>
                    </a:lnTo>
                    <a:lnTo>
                      <a:pt x="357" y="910"/>
                    </a:lnTo>
                    <a:lnTo>
                      <a:pt x="361" y="938"/>
                    </a:lnTo>
                    <a:lnTo>
                      <a:pt x="365" y="965"/>
                    </a:lnTo>
                    <a:lnTo>
                      <a:pt x="367" y="971"/>
                    </a:lnTo>
                    <a:lnTo>
                      <a:pt x="369" y="980"/>
                    </a:lnTo>
                    <a:lnTo>
                      <a:pt x="373" y="998"/>
                    </a:lnTo>
                    <a:lnTo>
                      <a:pt x="384" y="1032"/>
                    </a:lnTo>
                    <a:lnTo>
                      <a:pt x="397" y="1067"/>
                    </a:lnTo>
                    <a:lnTo>
                      <a:pt x="400" y="1075"/>
                    </a:lnTo>
                    <a:lnTo>
                      <a:pt x="400" y="1077"/>
                    </a:lnTo>
                    <a:lnTo>
                      <a:pt x="400" y="1079"/>
                    </a:lnTo>
                    <a:lnTo>
                      <a:pt x="402" y="1084"/>
                    </a:lnTo>
                    <a:lnTo>
                      <a:pt x="407" y="1094"/>
                    </a:lnTo>
                    <a:lnTo>
                      <a:pt x="408" y="1096"/>
                    </a:lnTo>
                    <a:lnTo>
                      <a:pt x="409" y="1100"/>
                    </a:lnTo>
                    <a:lnTo>
                      <a:pt x="412" y="1103"/>
                    </a:lnTo>
                    <a:lnTo>
                      <a:pt x="415" y="1106"/>
                    </a:lnTo>
                    <a:lnTo>
                      <a:pt x="418" y="1108"/>
                    </a:lnTo>
                    <a:lnTo>
                      <a:pt x="419" y="1108"/>
                    </a:lnTo>
                    <a:lnTo>
                      <a:pt x="424" y="1113"/>
                    </a:lnTo>
                    <a:lnTo>
                      <a:pt x="433" y="1122"/>
                    </a:lnTo>
                    <a:lnTo>
                      <a:pt x="443" y="1132"/>
                    </a:lnTo>
                    <a:lnTo>
                      <a:pt x="454" y="1144"/>
                    </a:lnTo>
                    <a:lnTo>
                      <a:pt x="459" y="1147"/>
                    </a:lnTo>
                    <a:lnTo>
                      <a:pt x="462" y="1153"/>
                    </a:lnTo>
                    <a:lnTo>
                      <a:pt x="468" y="1161"/>
                    </a:lnTo>
                    <a:lnTo>
                      <a:pt x="475" y="1174"/>
                    </a:lnTo>
                    <a:lnTo>
                      <a:pt x="482" y="1192"/>
                    </a:lnTo>
                    <a:lnTo>
                      <a:pt x="485" y="1198"/>
                    </a:lnTo>
                    <a:lnTo>
                      <a:pt x="488" y="1206"/>
                    </a:lnTo>
                    <a:lnTo>
                      <a:pt x="496" y="1224"/>
                    </a:lnTo>
                    <a:lnTo>
                      <a:pt x="512" y="1264"/>
                    </a:lnTo>
                    <a:lnTo>
                      <a:pt x="517" y="1282"/>
                    </a:lnTo>
                    <a:lnTo>
                      <a:pt x="518" y="1296"/>
                    </a:lnTo>
                    <a:lnTo>
                      <a:pt x="517" y="1302"/>
                    </a:lnTo>
                    <a:lnTo>
                      <a:pt x="514" y="1304"/>
                    </a:lnTo>
                    <a:lnTo>
                      <a:pt x="513" y="1307"/>
                    </a:lnTo>
                    <a:lnTo>
                      <a:pt x="511" y="1308"/>
                    </a:lnTo>
                    <a:lnTo>
                      <a:pt x="510" y="1308"/>
                    </a:lnTo>
                    <a:lnTo>
                      <a:pt x="508" y="1309"/>
                    </a:lnTo>
                    <a:lnTo>
                      <a:pt x="503" y="1309"/>
                    </a:lnTo>
                    <a:lnTo>
                      <a:pt x="500" y="1308"/>
                    </a:lnTo>
                    <a:lnTo>
                      <a:pt x="497" y="1307"/>
                    </a:lnTo>
                    <a:lnTo>
                      <a:pt x="497" y="1305"/>
                    </a:lnTo>
                    <a:lnTo>
                      <a:pt x="493" y="1300"/>
                    </a:lnTo>
                    <a:lnTo>
                      <a:pt x="485" y="1286"/>
                    </a:lnTo>
                    <a:lnTo>
                      <a:pt x="471" y="1263"/>
                    </a:lnTo>
                    <a:lnTo>
                      <a:pt x="454" y="1241"/>
                    </a:lnTo>
                    <a:lnTo>
                      <a:pt x="450" y="1235"/>
                    </a:lnTo>
                    <a:lnTo>
                      <a:pt x="448" y="1239"/>
                    </a:lnTo>
                    <a:lnTo>
                      <a:pt x="447" y="1240"/>
                    </a:lnTo>
                    <a:lnTo>
                      <a:pt x="444" y="1240"/>
                    </a:lnTo>
                    <a:lnTo>
                      <a:pt x="443" y="1240"/>
                    </a:lnTo>
                    <a:lnTo>
                      <a:pt x="442" y="1240"/>
                    </a:lnTo>
                    <a:lnTo>
                      <a:pt x="441" y="1239"/>
                    </a:lnTo>
                    <a:lnTo>
                      <a:pt x="440" y="1238"/>
                    </a:lnTo>
                    <a:lnTo>
                      <a:pt x="440" y="1239"/>
                    </a:lnTo>
                    <a:lnTo>
                      <a:pt x="442" y="1241"/>
                    </a:lnTo>
                    <a:lnTo>
                      <a:pt x="442" y="1242"/>
                    </a:lnTo>
                    <a:lnTo>
                      <a:pt x="444" y="1248"/>
                    </a:lnTo>
                    <a:lnTo>
                      <a:pt x="451" y="1266"/>
                    </a:lnTo>
                    <a:lnTo>
                      <a:pt x="456" y="1279"/>
                    </a:lnTo>
                    <a:lnTo>
                      <a:pt x="457" y="1279"/>
                    </a:lnTo>
                    <a:lnTo>
                      <a:pt x="460" y="1291"/>
                    </a:lnTo>
                    <a:lnTo>
                      <a:pt x="470" y="1317"/>
                    </a:lnTo>
                    <a:lnTo>
                      <a:pt x="492" y="1374"/>
                    </a:lnTo>
                    <a:lnTo>
                      <a:pt x="496" y="1398"/>
                    </a:lnTo>
                    <a:lnTo>
                      <a:pt x="495" y="1407"/>
                    </a:lnTo>
                    <a:lnTo>
                      <a:pt x="493" y="1411"/>
                    </a:lnTo>
                    <a:lnTo>
                      <a:pt x="491" y="1413"/>
                    </a:lnTo>
                    <a:lnTo>
                      <a:pt x="486" y="1415"/>
                    </a:lnTo>
                    <a:lnTo>
                      <a:pt x="483" y="1415"/>
                    </a:lnTo>
                    <a:lnTo>
                      <a:pt x="483" y="1415"/>
                    </a:lnTo>
                    <a:lnTo>
                      <a:pt x="481" y="1415"/>
                    </a:lnTo>
                    <a:lnTo>
                      <a:pt x="478" y="1413"/>
                    </a:lnTo>
                    <a:lnTo>
                      <a:pt x="476" y="1411"/>
                    </a:lnTo>
                    <a:lnTo>
                      <a:pt x="471" y="1403"/>
                    </a:lnTo>
                    <a:lnTo>
                      <a:pt x="461" y="1384"/>
                    </a:lnTo>
                    <a:lnTo>
                      <a:pt x="456" y="1369"/>
                    </a:lnTo>
                    <a:lnTo>
                      <a:pt x="452" y="1362"/>
                    </a:lnTo>
                    <a:lnTo>
                      <a:pt x="445" y="1348"/>
                    </a:lnTo>
                    <a:lnTo>
                      <a:pt x="432" y="1324"/>
                    </a:lnTo>
                    <a:lnTo>
                      <a:pt x="418" y="1301"/>
                    </a:lnTo>
                    <a:lnTo>
                      <a:pt x="416" y="1295"/>
                    </a:lnTo>
                    <a:lnTo>
                      <a:pt x="416" y="1299"/>
                    </a:lnTo>
                    <a:lnTo>
                      <a:pt x="417" y="1301"/>
                    </a:lnTo>
                    <a:lnTo>
                      <a:pt x="418" y="1305"/>
                    </a:lnTo>
                    <a:lnTo>
                      <a:pt x="421" y="1315"/>
                    </a:lnTo>
                    <a:lnTo>
                      <a:pt x="423" y="1316"/>
                    </a:lnTo>
                    <a:lnTo>
                      <a:pt x="424" y="1326"/>
                    </a:lnTo>
                    <a:lnTo>
                      <a:pt x="426" y="1346"/>
                    </a:lnTo>
                    <a:lnTo>
                      <a:pt x="431" y="1386"/>
                    </a:lnTo>
                    <a:lnTo>
                      <a:pt x="432" y="1425"/>
                    </a:lnTo>
                    <a:lnTo>
                      <a:pt x="433" y="1434"/>
                    </a:lnTo>
                    <a:lnTo>
                      <a:pt x="432" y="1441"/>
                    </a:lnTo>
                    <a:lnTo>
                      <a:pt x="428" y="1449"/>
                    </a:lnTo>
                    <a:lnTo>
                      <a:pt x="426" y="1453"/>
                    </a:lnTo>
                    <a:lnTo>
                      <a:pt x="424" y="1454"/>
                    </a:lnTo>
                    <a:lnTo>
                      <a:pt x="421" y="1455"/>
                    </a:lnTo>
                    <a:lnTo>
                      <a:pt x="418" y="1455"/>
                    </a:lnTo>
                    <a:lnTo>
                      <a:pt x="416" y="1455"/>
                    </a:lnTo>
                    <a:lnTo>
                      <a:pt x="412" y="1454"/>
                    </a:lnTo>
                    <a:lnTo>
                      <a:pt x="410" y="1453"/>
                    </a:lnTo>
                    <a:lnTo>
                      <a:pt x="410" y="1453"/>
                    </a:lnTo>
                    <a:lnTo>
                      <a:pt x="408" y="1448"/>
                    </a:lnTo>
                    <a:lnTo>
                      <a:pt x="406" y="1438"/>
                    </a:lnTo>
                    <a:lnTo>
                      <a:pt x="401" y="1415"/>
                    </a:lnTo>
                    <a:lnTo>
                      <a:pt x="397" y="1390"/>
                    </a:lnTo>
                    <a:lnTo>
                      <a:pt x="396" y="1384"/>
                    </a:lnTo>
                    <a:lnTo>
                      <a:pt x="393" y="1377"/>
                    </a:lnTo>
                    <a:lnTo>
                      <a:pt x="391" y="1361"/>
                    </a:lnTo>
                    <a:lnTo>
                      <a:pt x="386" y="1333"/>
                    </a:lnTo>
                    <a:lnTo>
                      <a:pt x="379" y="1309"/>
                    </a:lnTo>
                    <a:lnTo>
                      <a:pt x="376" y="1304"/>
                    </a:lnTo>
                    <a:lnTo>
                      <a:pt x="376" y="1307"/>
                    </a:lnTo>
                    <a:lnTo>
                      <a:pt x="376" y="1310"/>
                    </a:lnTo>
                    <a:lnTo>
                      <a:pt x="376" y="1321"/>
                    </a:lnTo>
                    <a:lnTo>
                      <a:pt x="375" y="1355"/>
                    </a:lnTo>
                    <a:lnTo>
                      <a:pt x="373" y="1396"/>
                    </a:lnTo>
                    <a:lnTo>
                      <a:pt x="372" y="1405"/>
                    </a:lnTo>
                    <a:lnTo>
                      <a:pt x="370" y="1419"/>
                    </a:lnTo>
                    <a:lnTo>
                      <a:pt x="365" y="1440"/>
                    </a:lnTo>
                    <a:lnTo>
                      <a:pt x="362" y="1447"/>
                    </a:lnTo>
                    <a:lnTo>
                      <a:pt x="360" y="1449"/>
                    </a:lnTo>
                    <a:lnTo>
                      <a:pt x="356" y="1450"/>
                    </a:lnTo>
                    <a:lnTo>
                      <a:pt x="354" y="1449"/>
                    </a:lnTo>
                    <a:lnTo>
                      <a:pt x="349" y="1448"/>
                    </a:lnTo>
                    <a:lnTo>
                      <a:pt x="346" y="1445"/>
                    </a:lnTo>
                    <a:lnTo>
                      <a:pt x="344" y="1440"/>
                    </a:lnTo>
                    <a:lnTo>
                      <a:pt x="341" y="1433"/>
                    </a:lnTo>
                    <a:lnTo>
                      <a:pt x="338" y="1417"/>
                    </a:lnTo>
                    <a:lnTo>
                      <a:pt x="337" y="1398"/>
                    </a:lnTo>
                    <a:lnTo>
                      <a:pt x="337" y="1353"/>
                    </a:lnTo>
                    <a:lnTo>
                      <a:pt x="338" y="1353"/>
                    </a:lnTo>
                    <a:lnTo>
                      <a:pt x="337" y="1348"/>
                    </a:lnTo>
                    <a:lnTo>
                      <a:pt x="337" y="1338"/>
                    </a:lnTo>
                    <a:lnTo>
                      <a:pt x="335" y="1319"/>
                    </a:lnTo>
                    <a:lnTo>
                      <a:pt x="334" y="1303"/>
                    </a:lnTo>
                    <a:lnTo>
                      <a:pt x="334" y="1299"/>
                    </a:lnTo>
                    <a:lnTo>
                      <a:pt x="332" y="1308"/>
                    </a:lnTo>
                    <a:lnTo>
                      <a:pt x="331" y="1316"/>
                    </a:lnTo>
                    <a:lnTo>
                      <a:pt x="328" y="1336"/>
                    </a:lnTo>
                    <a:lnTo>
                      <a:pt x="326" y="1352"/>
                    </a:lnTo>
                    <a:lnTo>
                      <a:pt x="323" y="1360"/>
                    </a:lnTo>
                    <a:lnTo>
                      <a:pt x="321" y="1376"/>
                    </a:lnTo>
                    <a:lnTo>
                      <a:pt x="314" y="1401"/>
                    </a:lnTo>
                    <a:lnTo>
                      <a:pt x="310" y="1408"/>
                    </a:lnTo>
                    <a:lnTo>
                      <a:pt x="308" y="1411"/>
                    </a:lnTo>
                    <a:lnTo>
                      <a:pt x="305" y="1413"/>
                    </a:lnTo>
                    <a:lnTo>
                      <a:pt x="303" y="1413"/>
                    </a:lnTo>
                    <a:lnTo>
                      <a:pt x="303" y="1413"/>
                    </a:lnTo>
                    <a:lnTo>
                      <a:pt x="298" y="1413"/>
                    </a:lnTo>
                    <a:lnTo>
                      <a:pt x="295" y="1410"/>
                    </a:lnTo>
                    <a:lnTo>
                      <a:pt x="293" y="1404"/>
                    </a:lnTo>
                    <a:lnTo>
                      <a:pt x="292" y="1398"/>
                    </a:lnTo>
                    <a:lnTo>
                      <a:pt x="291" y="1390"/>
                    </a:lnTo>
                    <a:lnTo>
                      <a:pt x="291" y="1373"/>
                    </a:lnTo>
                    <a:lnTo>
                      <a:pt x="294" y="1338"/>
                    </a:lnTo>
                    <a:lnTo>
                      <a:pt x="294" y="1330"/>
                    </a:lnTo>
                    <a:lnTo>
                      <a:pt x="293" y="1325"/>
                    </a:lnTo>
                    <a:lnTo>
                      <a:pt x="292" y="1311"/>
                    </a:lnTo>
                    <a:lnTo>
                      <a:pt x="292" y="1295"/>
                    </a:lnTo>
                    <a:lnTo>
                      <a:pt x="292" y="1291"/>
                    </a:lnTo>
                    <a:lnTo>
                      <a:pt x="291" y="1287"/>
                    </a:lnTo>
                    <a:lnTo>
                      <a:pt x="289" y="1281"/>
                    </a:lnTo>
                    <a:lnTo>
                      <a:pt x="288" y="1268"/>
                    </a:lnTo>
                    <a:lnTo>
                      <a:pt x="287" y="1260"/>
                    </a:lnTo>
                    <a:lnTo>
                      <a:pt x="287" y="1258"/>
                    </a:lnTo>
                    <a:lnTo>
                      <a:pt x="285" y="1247"/>
                    </a:lnTo>
                    <a:lnTo>
                      <a:pt x="283" y="1226"/>
                    </a:lnTo>
                    <a:lnTo>
                      <a:pt x="283" y="1196"/>
                    </a:lnTo>
                    <a:lnTo>
                      <a:pt x="287" y="1167"/>
                    </a:lnTo>
                    <a:lnTo>
                      <a:pt x="289" y="1158"/>
                    </a:lnTo>
                    <a:lnTo>
                      <a:pt x="289" y="1154"/>
                    </a:lnTo>
                    <a:lnTo>
                      <a:pt x="288" y="1147"/>
                    </a:lnTo>
                    <a:lnTo>
                      <a:pt x="285" y="1130"/>
                    </a:lnTo>
                    <a:lnTo>
                      <a:pt x="270" y="1087"/>
                    </a:lnTo>
                    <a:lnTo>
                      <a:pt x="251" y="1044"/>
                    </a:lnTo>
                    <a:lnTo>
                      <a:pt x="245" y="1036"/>
                    </a:lnTo>
                    <a:lnTo>
                      <a:pt x="235" y="1019"/>
                    </a:lnTo>
                    <a:lnTo>
                      <a:pt x="225" y="1003"/>
                    </a:lnTo>
                    <a:lnTo>
                      <a:pt x="224" y="1000"/>
                    </a:lnTo>
                    <a:lnTo>
                      <a:pt x="220" y="996"/>
                    </a:lnTo>
                    <a:lnTo>
                      <a:pt x="216" y="985"/>
                    </a:lnTo>
                    <a:lnTo>
                      <a:pt x="205" y="965"/>
                    </a:lnTo>
                    <a:lnTo>
                      <a:pt x="196" y="945"/>
                    </a:lnTo>
                    <a:lnTo>
                      <a:pt x="193" y="939"/>
                    </a:lnTo>
                    <a:lnTo>
                      <a:pt x="190" y="934"/>
                    </a:lnTo>
                    <a:lnTo>
                      <a:pt x="184" y="921"/>
                    </a:lnTo>
                    <a:lnTo>
                      <a:pt x="170" y="887"/>
                    </a:lnTo>
                    <a:lnTo>
                      <a:pt x="156" y="850"/>
                    </a:lnTo>
                    <a:lnTo>
                      <a:pt x="154" y="841"/>
                    </a:lnTo>
                    <a:lnTo>
                      <a:pt x="151" y="837"/>
                    </a:lnTo>
                    <a:lnTo>
                      <a:pt x="148" y="828"/>
                    </a:lnTo>
                    <a:lnTo>
                      <a:pt x="144" y="812"/>
                    </a:lnTo>
                    <a:lnTo>
                      <a:pt x="139" y="791"/>
                    </a:lnTo>
                    <a:lnTo>
                      <a:pt x="138" y="784"/>
                    </a:lnTo>
                    <a:lnTo>
                      <a:pt x="136" y="775"/>
                    </a:lnTo>
                    <a:lnTo>
                      <a:pt x="133" y="757"/>
                    </a:lnTo>
                    <a:lnTo>
                      <a:pt x="132" y="721"/>
                    </a:lnTo>
                    <a:lnTo>
                      <a:pt x="131" y="683"/>
                    </a:lnTo>
                    <a:lnTo>
                      <a:pt x="131" y="672"/>
                    </a:lnTo>
                    <a:lnTo>
                      <a:pt x="128" y="665"/>
                    </a:lnTo>
                    <a:lnTo>
                      <a:pt x="125" y="659"/>
                    </a:lnTo>
                    <a:lnTo>
                      <a:pt x="119" y="644"/>
                    </a:lnTo>
                    <a:lnTo>
                      <a:pt x="115" y="636"/>
                    </a:lnTo>
                    <a:lnTo>
                      <a:pt x="110" y="625"/>
                    </a:lnTo>
                    <a:lnTo>
                      <a:pt x="102" y="603"/>
                    </a:lnTo>
                    <a:lnTo>
                      <a:pt x="92" y="560"/>
                    </a:lnTo>
                    <a:lnTo>
                      <a:pt x="86" y="517"/>
                    </a:lnTo>
                    <a:lnTo>
                      <a:pt x="86" y="506"/>
                    </a:lnTo>
                    <a:lnTo>
                      <a:pt x="85" y="496"/>
                    </a:lnTo>
                    <a:lnTo>
                      <a:pt x="84" y="474"/>
                    </a:lnTo>
                    <a:lnTo>
                      <a:pt x="84" y="429"/>
                    </a:lnTo>
                    <a:lnTo>
                      <a:pt x="87" y="384"/>
                    </a:lnTo>
                    <a:lnTo>
                      <a:pt x="89" y="372"/>
                    </a:lnTo>
                    <a:lnTo>
                      <a:pt x="88" y="371"/>
                    </a:lnTo>
                    <a:lnTo>
                      <a:pt x="87" y="371"/>
                    </a:lnTo>
                    <a:lnTo>
                      <a:pt x="85" y="372"/>
                    </a:lnTo>
                    <a:lnTo>
                      <a:pt x="84" y="372"/>
                    </a:lnTo>
                    <a:lnTo>
                      <a:pt x="83" y="371"/>
                    </a:lnTo>
                    <a:lnTo>
                      <a:pt x="83" y="369"/>
                    </a:lnTo>
                    <a:lnTo>
                      <a:pt x="80" y="372"/>
                    </a:lnTo>
                    <a:lnTo>
                      <a:pt x="77" y="378"/>
                    </a:lnTo>
                    <a:lnTo>
                      <a:pt x="69" y="389"/>
                    </a:lnTo>
                    <a:lnTo>
                      <a:pt x="60" y="401"/>
                    </a:lnTo>
                    <a:lnTo>
                      <a:pt x="59" y="402"/>
                    </a:lnTo>
                    <a:lnTo>
                      <a:pt x="57" y="395"/>
                    </a:lnTo>
                    <a:lnTo>
                      <a:pt x="50" y="340"/>
                    </a:lnTo>
                    <a:lnTo>
                      <a:pt x="23" y="152"/>
                    </a:lnTo>
                    <a:lnTo>
                      <a:pt x="2" y="8"/>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1559" name="Freeform 800"/>
              <p:cNvSpPr>
                <a:spLocks/>
              </p:cNvSpPr>
              <p:nvPr/>
            </p:nvSpPr>
            <p:spPr bwMode="auto">
              <a:xfrm>
                <a:off x="2758" y="955"/>
                <a:ext cx="517" cy="1455"/>
              </a:xfrm>
              <a:custGeom>
                <a:avLst/>
                <a:gdLst/>
                <a:ahLst/>
                <a:cxnLst>
                  <a:cxn ang="0">
                    <a:pos x="104" y="30"/>
                  </a:cxn>
                  <a:cxn ang="0">
                    <a:pos x="174" y="52"/>
                  </a:cxn>
                  <a:cxn ang="0">
                    <a:pos x="201" y="82"/>
                  </a:cxn>
                  <a:cxn ang="0">
                    <a:pos x="253" y="236"/>
                  </a:cxn>
                  <a:cxn ang="0">
                    <a:pos x="255" y="256"/>
                  </a:cxn>
                  <a:cxn ang="0">
                    <a:pos x="252" y="317"/>
                  </a:cxn>
                  <a:cxn ang="0">
                    <a:pos x="239" y="398"/>
                  </a:cxn>
                  <a:cxn ang="0">
                    <a:pos x="251" y="435"/>
                  </a:cxn>
                  <a:cxn ang="0">
                    <a:pos x="288" y="655"/>
                  </a:cxn>
                  <a:cxn ang="0">
                    <a:pos x="338" y="792"/>
                  </a:cxn>
                  <a:cxn ang="0">
                    <a:pos x="356" y="888"/>
                  </a:cxn>
                  <a:cxn ang="0">
                    <a:pos x="368" y="971"/>
                  </a:cxn>
                  <a:cxn ang="0">
                    <a:pos x="399" y="1075"/>
                  </a:cxn>
                  <a:cxn ang="0">
                    <a:pos x="408" y="1096"/>
                  </a:cxn>
                  <a:cxn ang="0">
                    <a:pos x="418" y="1108"/>
                  </a:cxn>
                  <a:cxn ang="0">
                    <a:pos x="458" y="1147"/>
                  </a:cxn>
                  <a:cxn ang="0">
                    <a:pos x="484" y="1198"/>
                  </a:cxn>
                  <a:cxn ang="0">
                    <a:pos x="517" y="1295"/>
                  </a:cxn>
                  <a:cxn ang="0">
                    <a:pos x="509" y="1308"/>
                  </a:cxn>
                  <a:cxn ang="0">
                    <a:pos x="496" y="1306"/>
                  </a:cxn>
                  <a:cxn ang="0">
                    <a:pos x="449" y="1234"/>
                  </a:cxn>
                  <a:cxn ang="0">
                    <a:pos x="441" y="1239"/>
                  </a:cxn>
                  <a:cxn ang="0">
                    <a:pos x="442" y="1241"/>
                  </a:cxn>
                  <a:cxn ang="0">
                    <a:pos x="459" y="1290"/>
                  </a:cxn>
                  <a:cxn ang="0">
                    <a:pos x="492" y="1410"/>
                  </a:cxn>
                  <a:cxn ang="0">
                    <a:pos x="480" y="1414"/>
                  </a:cxn>
                  <a:cxn ang="0">
                    <a:pos x="455" y="1369"/>
                  </a:cxn>
                  <a:cxn ang="0">
                    <a:pos x="415" y="1295"/>
                  </a:cxn>
                  <a:cxn ang="0">
                    <a:pos x="422" y="1315"/>
                  </a:cxn>
                  <a:cxn ang="0">
                    <a:pos x="432" y="1435"/>
                  </a:cxn>
                  <a:cxn ang="0">
                    <a:pos x="421" y="1454"/>
                  </a:cxn>
                  <a:cxn ang="0">
                    <a:pos x="407" y="1448"/>
                  </a:cxn>
                  <a:cxn ang="0">
                    <a:pos x="394" y="1377"/>
                  </a:cxn>
                  <a:cxn ang="0">
                    <a:pos x="375" y="1306"/>
                  </a:cxn>
                  <a:cxn ang="0">
                    <a:pos x="372" y="1405"/>
                  </a:cxn>
                  <a:cxn ang="0">
                    <a:pos x="356" y="1449"/>
                  </a:cxn>
                  <a:cxn ang="0">
                    <a:pos x="340" y="1433"/>
                  </a:cxn>
                  <a:cxn ang="0">
                    <a:pos x="336" y="1349"/>
                  </a:cxn>
                  <a:cxn ang="0">
                    <a:pos x="331" y="1307"/>
                  </a:cxn>
                  <a:cxn ang="0">
                    <a:pos x="320" y="1376"/>
                  </a:cxn>
                  <a:cxn ang="0">
                    <a:pos x="302" y="1412"/>
                  </a:cxn>
                  <a:cxn ang="0">
                    <a:pos x="291" y="1397"/>
                  </a:cxn>
                  <a:cxn ang="0">
                    <a:pos x="293" y="1325"/>
                  </a:cxn>
                  <a:cxn ang="0">
                    <a:pos x="290" y="1280"/>
                  </a:cxn>
                  <a:cxn ang="0">
                    <a:pos x="282" y="1225"/>
                  </a:cxn>
                  <a:cxn ang="0">
                    <a:pos x="288" y="1147"/>
                  </a:cxn>
                  <a:cxn ang="0">
                    <a:pos x="234" y="1019"/>
                  </a:cxn>
                  <a:cxn ang="0">
                    <a:pos x="205" y="965"/>
                  </a:cxn>
                  <a:cxn ang="0">
                    <a:pos x="169" y="886"/>
                  </a:cxn>
                  <a:cxn ang="0">
                    <a:pos x="144" y="811"/>
                  </a:cxn>
                  <a:cxn ang="0">
                    <a:pos x="132" y="720"/>
                  </a:cxn>
                  <a:cxn ang="0">
                    <a:pos x="119" y="643"/>
                  </a:cxn>
                  <a:cxn ang="0">
                    <a:pos x="86" y="517"/>
                  </a:cxn>
                  <a:cxn ang="0">
                    <a:pos x="86" y="384"/>
                  </a:cxn>
                  <a:cxn ang="0">
                    <a:pos x="83" y="371"/>
                  </a:cxn>
                  <a:cxn ang="0">
                    <a:pos x="60" y="400"/>
                  </a:cxn>
                </a:cxnLst>
                <a:rect l="0" t="0" r="r" b="b"/>
                <a:pathLst>
                  <a:path w="517" h="1455">
                    <a:moveTo>
                      <a:pt x="0" y="0"/>
                    </a:moveTo>
                    <a:lnTo>
                      <a:pt x="9" y="4"/>
                    </a:lnTo>
                    <a:lnTo>
                      <a:pt x="28" y="11"/>
                    </a:lnTo>
                    <a:lnTo>
                      <a:pt x="66" y="22"/>
                    </a:lnTo>
                    <a:lnTo>
                      <a:pt x="104" y="30"/>
                    </a:lnTo>
                    <a:lnTo>
                      <a:pt x="114" y="30"/>
                    </a:lnTo>
                    <a:lnTo>
                      <a:pt x="120" y="31"/>
                    </a:lnTo>
                    <a:lnTo>
                      <a:pt x="131" y="32"/>
                    </a:lnTo>
                    <a:lnTo>
                      <a:pt x="154" y="40"/>
                    </a:lnTo>
                    <a:lnTo>
                      <a:pt x="174" y="52"/>
                    </a:lnTo>
                    <a:lnTo>
                      <a:pt x="179" y="56"/>
                    </a:lnTo>
                    <a:lnTo>
                      <a:pt x="181" y="59"/>
                    </a:lnTo>
                    <a:lnTo>
                      <a:pt x="186" y="64"/>
                    </a:lnTo>
                    <a:lnTo>
                      <a:pt x="193" y="73"/>
                    </a:lnTo>
                    <a:lnTo>
                      <a:pt x="201" y="82"/>
                    </a:lnTo>
                    <a:lnTo>
                      <a:pt x="205" y="84"/>
                    </a:lnTo>
                    <a:lnTo>
                      <a:pt x="210" y="94"/>
                    </a:lnTo>
                    <a:lnTo>
                      <a:pt x="223" y="117"/>
                    </a:lnTo>
                    <a:lnTo>
                      <a:pt x="242" y="176"/>
                    </a:lnTo>
                    <a:lnTo>
                      <a:pt x="253" y="236"/>
                    </a:lnTo>
                    <a:lnTo>
                      <a:pt x="256" y="248"/>
                    </a:lnTo>
                    <a:lnTo>
                      <a:pt x="255" y="250"/>
                    </a:lnTo>
                    <a:lnTo>
                      <a:pt x="255" y="254"/>
                    </a:lnTo>
                    <a:lnTo>
                      <a:pt x="255" y="256"/>
                    </a:lnTo>
                    <a:lnTo>
                      <a:pt x="255" y="256"/>
                    </a:lnTo>
                    <a:lnTo>
                      <a:pt x="255" y="262"/>
                    </a:lnTo>
                    <a:lnTo>
                      <a:pt x="255" y="273"/>
                    </a:lnTo>
                    <a:lnTo>
                      <a:pt x="255" y="293"/>
                    </a:lnTo>
                    <a:lnTo>
                      <a:pt x="252" y="313"/>
                    </a:lnTo>
                    <a:lnTo>
                      <a:pt x="252" y="317"/>
                    </a:lnTo>
                    <a:lnTo>
                      <a:pt x="251" y="324"/>
                    </a:lnTo>
                    <a:lnTo>
                      <a:pt x="248" y="337"/>
                    </a:lnTo>
                    <a:lnTo>
                      <a:pt x="241" y="367"/>
                    </a:lnTo>
                    <a:lnTo>
                      <a:pt x="238" y="394"/>
                    </a:lnTo>
                    <a:lnTo>
                      <a:pt x="239" y="398"/>
                    </a:lnTo>
                    <a:lnTo>
                      <a:pt x="239" y="402"/>
                    </a:lnTo>
                    <a:lnTo>
                      <a:pt x="241" y="409"/>
                    </a:lnTo>
                    <a:lnTo>
                      <a:pt x="245" y="421"/>
                    </a:lnTo>
                    <a:lnTo>
                      <a:pt x="250" y="432"/>
                    </a:lnTo>
                    <a:lnTo>
                      <a:pt x="251" y="435"/>
                    </a:lnTo>
                    <a:lnTo>
                      <a:pt x="252" y="452"/>
                    </a:lnTo>
                    <a:lnTo>
                      <a:pt x="257" y="487"/>
                    </a:lnTo>
                    <a:lnTo>
                      <a:pt x="266" y="561"/>
                    </a:lnTo>
                    <a:lnTo>
                      <a:pt x="283" y="637"/>
                    </a:lnTo>
                    <a:lnTo>
                      <a:pt x="288" y="655"/>
                    </a:lnTo>
                    <a:lnTo>
                      <a:pt x="290" y="659"/>
                    </a:lnTo>
                    <a:lnTo>
                      <a:pt x="295" y="673"/>
                    </a:lnTo>
                    <a:lnTo>
                      <a:pt x="316" y="723"/>
                    </a:lnTo>
                    <a:lnTo>
                      <a:pt x="335" y="780"/>
                    </a:lnTo>
                    <a:lnTo>
                      <a:pt x="338" y="792"/>
                    </a:lnTo>
                    <a:lnTo>
                      <a:pt x="339" y="799"/>
                    </a:lnTo>
                    <a:lnTo>
                      <a:pt x="344" y="811"/>
                    </a:lnTo>
                    <a:lnTo>
                      <a:pt x="352" y="840"/>
                    </a:lnTo>
                    <a:lnTo>
                      <a:pt x="356" y="877"/>
                    </a:lnTo>
                    <a:lnTo>
                      <a:pt x="356" y="888"/>
                    </a:lnTo>
                    <a:lnTo>
                      <a:pt x="356" y="895"/>
                    </a:lnTo>
                    <a:lnTo>
                      <a:pt x="356" y="909"/>
                    </a:lnTo>
                    <a:lnTo>
                      <a:pt x="361" y="937"/>
                    </a:lnTo>
                    <a:lnTo>
                      <a:pt x="365" y="965"/>
                    </a:lnTo>
                    <a:lnTo>
                      <a:pt x="368" y="971"/>
                    </a:lnTo>
                    <a:lnTo>
                      <a:pt x="369" y="980"/>
                    </a:lnTo>
                    <a:lnTo>
                      <a:pt x="373" y="998"/>
                    </a:lnTo>
                    <a:lnTo>
                      <a:pt x="383" y="1032"/>
                    </a:lnTo>
                    <a:lnTo>
                      <a:pt x="396" y="1067"/>
                    </a:lnTo>
                    <a:lnTo>
                      <a:pt x="399" y="1075"/>
                    </a:lnTo>
                    <a:lnTo>
                      <a:pt x="399" y="1077"/>
                    </a:lnTo>
                    <a:lnTo>
                      <a:pt x="399" y="1079"/>
                    </a:lnTo>
                    <a:lnTo>
                      <a:pt x="401" y="1084"/>
                    </a:lnTo>
                    <a:lnTo>
                      <a:pt x="406" y="1094"/>
                    </a:lnTo>
                    <a:lnTo>
                      <a:pt x="408" y="1096"/>
                    </a:lnTo>
                    <a:lnTo>
                      <a:pt x="411" y="1103"/>
                    </a:lnTo>
                    <a:lnTo>
                      <a:pt x="413" y="1104"/>
                    </a:lnTo>
                    <a:lnTo>
                      <a:pt x="416" y="1107"/>
                    </a:lnTo>
                    <a:lnTo>
                      <a:pt x="417" y="1108"/>
                    </a:lnTo>
                    <a:lnTo>
                      <a:pt x="418" y="1108"/>
                    </a:lnTo>
                    <a:lnTo>
                      <a:pt x="424" y="1113"/>
                    </a:lnTo>
                    <a:lnTo>
                      <a:pt x="432" y="1121"/>
                    </a:lnTo>
                    <a:lnTo>
                      <a:pt x="442" y="1131"/>
                    </a:lnTo>
                    <a:lnTo>
                      <a:pt x="453" y="1143"/>
                    </a:lnTo>
                    <a:lnTo>
                      <a:pt x="458" y="1147"/>
                    </a:lnTo>
                    <a:lnTo>
                      <a:pt x="461" y="1153"/>
                    </a:lnTo>
                    <a:lnTo>
                      <a:pt x="467" y="1161"/>
                    </a:lnTo>
                    <a:lnTo>
                      <a:pt x="474" y="1173"/>
                    </a:lnTo>
                    <a:lnTo>
                      <a:pt x="481" y="1193"/>
                    </a:lnTo>
                    <a:lnTo>
                      <a:pt x="484" y="1198"/>
                    </a:lnTo>
                    <a:lnTo>
                      <a:pt x="487" y="1206"/>
                    </a:lnTo>
                    <a:lnTo>
                      <a:pt x="496" y="1224"/>
                    </a:lnTo>
                    <a:lnTo>
                      <a:pt x="512" y="1263"/>
                    </a:lnTo>
                    <a:lnTo>
                      <a:pt x="517" y="1281"/>
                    </a:lnTo>
                    <a:lnTo>
                      <a:pt x="517" y="1295"/>
                    </a:lnTo>
                    <a:lnTo>
                      <a:pt x="516" y="1301"/>
                    </a:lnTo>
                    <a:lnTo>
                      <a:pt x="515" y="1303"/>
                    </a:lnTo>
                    <a:lnTo>
                      <a:pt x="512" y="1306"/>
                    </a:lnTo>
                    <a:lnTo>
                      <a:pt x="511" y="1307"/>
                    </a:lnTo>
                    <a:lnTo>
                      <a:pt x="509" y="1308"/>
                    </a:lnTo>
                    <a:lnTo>
                      <a:pt x="507" y="1308"/>
                    </a:lnTo>
                    <a:lnTo>
                      <a:pt x="503" y="1308"/>
                    </a:lnTo>
                    <a:lnTo>
                      <a:pt x="500" y="1308"/>
                    </a:lnTo>
                    <a:lnTo>
                      <a:pt x="496" y="1307"/>
                    </a:lnTo>
                    <a:lnTo>
                      <a:pt x="496" y="1306"/>
                    </a:lnTo>
                    <a:lnTo>
                      <a:pt x="492" y="1300"/>
                    </a:lnTo>
                    <a:lnTo>
                      <a:pt x="485" y="1286"/>
                    </a:lnTo>
                    <a:lnTo>
                      <a:pt x="472" y="1263"/>
                    </a:lnTo>
                    <a:lnTo>
                      <a:pt x="453" y="1240"/>
                    </a:lnTo>
                    <a:lnTo>
                      <a:pt x="449" y="1234"/>
                    </a:lnTo>
                    <a:lnTo>
                      <a:pt x="447" y="1238"/>
                    </a:lnTo>
                    <a:lnTo>
                      <a:pt x="446" y="1239"/>
                    </a:lnTo>
                    <a:lnTo>
                      <a:pt x="443" y="1239"/>
                    </a:lnTo>
                    <a:lnTo>
                      <a:pt x="442" y="1239"/>
                    </a:lnTo>
                    <a:lnTo>
                      <a:pt x="441" y="1239"/>
                    </a:lnTo>
                    <a:lnTo>
                      <a:pt x="440" y="1238"/>
                    </a:lnTo>
                    <a:lnTo>
                      <a:pt x="439" y="1237"/>
                    </a:lnTo>
                    <a:lnTo>
                      <a:pt x="440" y="1238"/>
                    </a:lnTo>
                    <a:lnTo>
                      <a:pt x="442" y="1240"/>
                    </a:lnTo>
                    <a:lnTo>
                      <a:pt x="442" y="1241"/>
                    </a:lnTo>
                    <a:lnTo>
                      <a:pt x="443" y="1247"/>
                    </a:lnTo>
                    <a:lnTo>
                      <a:pt x="450" y="1265"/>
                    </a:lnTo>
                    <a:lnTo>
                      <a:pt x="455" y="1278"/>
                    </a:lnTo>
                    <a:lnTo>
                      <a:pt x="456" y="1278"/>
                    </a:lnTo>
                    <a:lnTo>
                      <a:pt x="459" y="1290"/>
                    </a:lnTo>
                    <a:lnTo>
                      <a:pt x="469" y="1317"/>
                    </a:lnTo>
                    <a:lnTo>
                      <a:pt x="491" y="1375"/>
                    </a:lnTo>
                    <a:lnTo>
                      <a:pt x="495" y="1397"/>
                    </a:lnTo>
                    <a:lnTo>
                      <a:pt x="494" y="1406"/>
                    </a:lnTo>
                    <a:lnTo>
                      <a:pt x="492" y="1410"/>
                    </a:lnTo>
                    <a:lnTo>
                      <a:pt x="490" y="1412"/>
                    </a:lnTo>
                    <a:lnTo>
                      <a:pt x="485" y="1414"/>
                    </a:lnTo>
                    <a:lnTo>
                      <a:pt x="482" y="1414"/>
                    </a:lnTo>
                    <a:lnTo>
                      <a:pt x="482" y="1414"/>
                    </a:lnTo>
                    <a:lnTo>
                      <a:pt x="480" y="1414"/>
                    </a:lnTo>
                    <a:lnTo>
                      <a:pt x="477" y="1413"/>
                    </a:lnTo>
                    <a:lnTo>
                      <a:pt x="475" y="1411"/>
                    </a:lnTo>
                    <a:lnTo>
                      <a:pt x="470" y="1403"/>
                    </a:lnTo>
                    <a:lnTo>
                      <a:pt x="460" y="1384"/>
                    </a:lnTo>
                    <a:lnTo>
                      <a:pt x="455" y="1369"/>
                    </a:lnTo>
                    <a:lnTo>
                      <a:pt x="451" y="1362"/>
                    </a:lnTo>
                    <a:lnTo>
                      <a:pt x="444" y="1349"/>
                    </a:lnTo>
                    <a:lnTo>
                      <a:pt x="432" y="1323"/>
                    </a:lnTo>
                    <a:lnTo>
                      <a:pt x="418" y="1301"/>
                    </a:lnTo>
                    <a:lnTo>
                      <a:pt x="415" y="1295"/>
                    </a:lnTo>
                    <a:lnTo>
                      <a:pt x="416" y="1300"/>
                    </a:lnTo>
                    <a:lnTo>
                      <a:pt x="416" y="1302"/>
                    </a:lnTo>
                    <a:lnTo>
                      <a:pt x="417" y="1307"/>
                    </a:lnTo>
                    <a:lnTo>
                      <a:pt x="420" y="1315"/>
                    </a:lnTo>
                    <a:lnTo>
                      <a:pt x="422" y="1315"/>
                    </a:lnTo>
                    <a:lnTo>
                      <a:pt x="423" y="1326"/>
                    </a:lnTo>
                    <a:lnTo>
                      <a:pt x="425" y="1345"/>
                    </a:lnTo>
                    <a:lnTo>
                      <a:pt x="430" y="1385"/>
                    </a:lnTo>
                    <a:lnTo>
                      <a:pt x="431" y="1424"/>
                    </a:lnTo>
                    <a:lnTo>
                      <a:pt x="432" y="1435"/>
                    </a:lnTo>
                    <a:lnTo>
                      <a:pt x="431" y="1441"/>
                    </a:lnTo>
                    <a:lnTo>
                      <a:pt x="429" y="1449"/>
                    </a:lnTo>
                    <a:lnTo>
                      <a:pt x="426" y="1452"/>
                    </a:lnTo>
                    <a:lnTo>
                      <a:pt x="423" y="1454"/>
                    </a:lnTo>
                    <a:lnTo>
                      <a:pt x="421" y="1454"/>
                    </a:lnTo>
                    <a:lnTo>
                      <a:pt x="417" y="1455"/>
                    </a:lnTo>
                    <a:lnTo>
                      <a:pt x="415" y="1455"/>
                    </a:lnTo>
                    <a:lnTo>
                      <a:pt x="411" y="1454"/>
                    </a:lnTo>
                    <a:lnTo>
                      <a:pt x="409" y="1453"/>
                    </a:lnTo>
                    <a:lnTo>
                      <a:pt x="407" y="1448"/>
                    </a:lnTo>
                    <a:lnTo>
                      <a:pt x="405" y="1438"/>
                    </a:lnTo>
                    <a:lnTo>
                      <a:pt x="400" y="1414"/>
                    </a:lnTo>
                    <a:lnTo>
                      <a:pt x="396" y="1390"/>
                    </a:lnTo>
                    <a:lnTo>
                      <a:pt x="396" y="1384"/>
                    </a:lnTo>
                    <a:lnTo>
                      <a:pt x="394" y="1377"/>
                    </a:lnTo>
                    <a:lnTo>
                      <a:pt x="391" y="1361"/>
                    </a:lnTo>
                    <a:lnTo>
                      <a:pt x="386" y="1332"/>
                    </a:lnTo>
                    <a:lnTo>
                      <a:pt x="378" y="1308"/>
                    </a:lnTo>
                    <a:lnTo>
                      <a:pt x="375" y="1303"/>
                    </a:lnTo>
                    <a:lnTo>
                      <a:pt x="375" y="1306"/>
                    </a:lnTo>
                    <a:lnTo>
                      <a:pt x="375" y="1309"/>
                    </a:lnTo>
                    <a:lnTo>
                      <a:pt x="375" y="1321"/>
                    </a:lnTo>
                    <a:lnTo>
                      <a:pt x="374" y="1355"/>
                    </a:lnTo>
                    <a:lnTo>
                      <a:pt x="373" y="1396"/>
                    </a:lnTo>
                    <a:lnTo>
                      <a:pt x="372" y="1405"/>
                    </a:lnTo>
                    <a:lnTo>
                      <a:pt x="370" y="1419"/>
                    </a:lnTo>
                    <a:lnTo>
                      <a:pt x="365" y="1440"/>
                    </a:lnTo>
                    <a:lnTo>
                      <a:pt x="361" y="1446"/>
                    </a:lnTo>
                    <a:lnTo>
                      <a:pt x="359" y="1448"/>
                    </a:lnTo>
                    <a:lnTo>
                      <a:pt x="356" y="1449"/>
                    </a:lnTo>
                    <a:lnTo>
                      <a:pt x="354" y="1448"/>
                    </a:lnTo>
                    <a:lnTo>
                      <a:pt x="349" y="1447"/>
                    </a:lnTo>
                    <a:lnTo>
                      <a:pt x="346" y="1444"/>
                    </a:lnTo>
                    <a:lnTo>
                      <a:pt x="343" y="1439"/>
                    </a:lnTo>
                    <a:lnTo>
                      <a:pt x="340" y="1433"/>
                    </a:lnTo>
                    <a:lnTo>
                      <a:pt x="338" y="1418"/>
                    </a:lnTo>
                    <a:lnTo>
                      <a:pt x="336" y="1398"/>
                    </a:lnTo>
                    <a:lnTo>
                      <a:pt x="336" y="1353"/>
                    </a:lnTo>
                    <a:lnTo>
                      <a:pt x="337" y="1353"/>
                    </a:lnTo>
                    <a:lnTo>
                      <a:pt x="336" y="1349"/>
                    </a:lnTo>
                    <a:lnTo>
                      <a:pt x="336" y="1338"/>
                    </a:lnTo>
                    <a:lnTo>
                      <a:pt x="334" y="1319"/>
                    </a:lnTo>
                    <a:lnTo>
                      <a:pt x="333" y="1303"/>
                    </a:lnTo>
                    <a:lnTo>
                      <a:pt x="333" y="1299"/>
                    </a:lnTo>
                    <a:lnTo>
                      <a:pt x="331" y="1307"/>
                    </a:lnTo>
                    <a:lnTo>
                      <a:pt x="330" y="1315"/>
                    </a:lnTo>
                    <a:lnTo>
                      <a:pt x="327" y="1335"/>
                    </a:lnTo>
                    <a:lnTo>
                      <a:pt x="325" y="1352"/>
                    </a:lnTo>
                    <a:lnTo>
                      <a:pt x="322" y="1360"/>
                    </a:lnTo>
                    <a:lnTo>
                      <a:pt x="320" y="1376"/>
                    </a:lnTo>
                    <a:lnTo>
                      <a:pt x="313" y="1400"/>
                    </a:lnTo>
                    <a:lnTo>
                      <a:pt x="310" y="1407"/>
                    </a:lnTo>
                    <a:lnTo>
                      <a:pt x="308" y="1411"/>
                    </a:lnTo>
                    <a:lnTo>
                      <a:pt x="304" y="1412"/>
                    </a:lnTo>
                    <a:lnTo>
                      <a:pt x="302" y="1412"/>
                    </a:lnTo>
                    <a:lnTo>
                      <a:pt x="302" y="1412"/>
                    </a:lnTo>
                    <a:lnTo>
                      <a:pt x="297" y="1412"/>
                    </a:lnTo>
                    <a:lnTo>
                      <a:pt x="294" y="1409"/>
                    </a:lnTo>
                    <a:lnTo>
                      <a:pt x="292" y="1403"/>
                    </a:lnTo>
                    <a:lnTo>
                      <a:pt x="291" y="1397"/>
                    </a:lnTo>
                    <a:lnTo>
                      <a:pt x="290" y="1389"/>
                    </a:lnTo>
                    <a:lnTo>
                      <a:pt x="291" y="1372"/>
                    </a:lnTo>
                    <a:lnTo>
                      <a:pt x="293" y="1338"/>
                    </a:lnTo>
                    <a:lnTo>
                      <a:pt x="294" y="1331"/>
                    </a:lnTo>
                    <a:lnTo>
                      <a:pt x="293" y="1325"/>
                    </a:lnTo>
                    <a:lnTo>
                      <a:pt x="292" y="1319"/>
                    </a:lnTo>
                    <a:lnTo>
                      <a:pt x="291" y="1302"/>
                    </a:lnTo>
                    <a:lnTo>
                      <a:pt x="291" y="1290"/>
                    </a:lnTo>
                    <a:lnTo>
                      <a:pt x="290" y="1286"/>
                    </a:lnTo>
                    <a:lnTo>
                      <a:pt x="290" y="1280"/>
                    </a:lnTo>
                    <a:lnTo>
                      <a:pt x="287" y="1267"/>
                    </a:lnTo>
                    <a:lnTo>
                      <a:pt x="286" y="1259"/>
                    </a:lnTo>
                    <a:lnTo>
                      <a:pt x="286" y="1257"/>
                    </a:lnTo>
                    <a:lnTo>
                      <a:pt x="284" y="1246"/>
                    </a:lnTo>
                    <a:lnTo>
                      <a:pt x="282" y="1225"/>
                    </a:lnTo>
                    <a:lnTo>
                      <a:pt x="282" y="1195"/>
                    </a:lnTo>
                    <a:lnTo>
                      <a:pt x="286" y="1166"/>
                    </a:lnTo>
                    <a:lnTo>
                      <a:pt x="288" y="1157"/>
                    </a:lnTo>
                    <a:lnTo>
                      <a:pt x="288" y="1153"/>
                    </a:lnTo>
                    <a:lnTo>
                      <a:pt x="288" y="1147"/>
                    </a:lnTo>
                    <a:lnTo>
                      <a:pt x="284" y="1130"/>
                    </a:lnTo>
                    <a:lnTo>
                      <a:pt x="269" y="1087"/>
                    </a:lnTo>
                    <a:lnTo>
                      <a:pt x="251" y="1043"/>
                    </a:lnTo>
                    <a:lnTo>
                      <a:pt x="245" y="1035"/>
                    </a:lnTo>
                    <a:lnTo>
                      <a:pt x="234" y="1019"/>
                    </a:lnTo>
                    <a:lnTo>
                      <a:pt x="225" y="1004"/>
                    </a:lnTo>
                    <a:lnTo>
                      <a:pt x="224" y="1000"/>
                    </a:lnTo>
                    <a:lnTo>
                      <a:pt x="221" y="996"/>
                    </a:lnTo>
                    <a:lnTo>
                      <a:pt x="215" y="986"/>
                    </a:lnTo>
                    <a:lnTo>
                      <a:pt x="205" y="965"/>
                    </a:lnTo>
                    <a:lnTo>
                      <a:pt x="195" y="944"/>
                    </a:lnTo>
                    <a:lnTo>
                      <a:pt x="192" y="938"/>
                    </a:lnTo>
                    <a:lnTo>
                      <a:pt x="189" y="933"/>
                    </a:lnTo>
                    <a:lnTo>
                      <a:pt x="183" y="920"/>
                    </a:lnTo>
                    <a:lnTo>
                      <a:pt x="169" y="886"/>
                    </a:lnTo>
                    <a:lnTo>
                      <a:pt x="155" y="849"/>
                    </a:lnTo>
                    <a:lnTo>
                      <a:pt x="153" y="840"/>
                    </a:lnTo>
                    <a:lnTo>
                      <a:pt x="150" y="836"/>
                    </a:lnTo>
                    <a:lnTo>
                      <a:pt x="148" y="827"/>
                    </a:lnTo>
                    <a:lnTo>
                      <a:pt x="144" y="811"/>
                    </a:lnTo>
                    <a:lnTo>
                      <a:pt x="139" y="790"/>
                    </a:lnTo>
                    <a:lnTo>
                      <a:pt x="138" y="783"/>
                    </a:lnTo>
                    <a:lnTo>
                      <a:pt x="136" y="774"/>
                    </a:lnTo>
                    <a:lnTo>
                      <a:pt x="134" y="756"/>
                    </a:lnTo>
                    <a:lnTo>
                      <a:pt x="132" y="720"/>
                    </a:lnTo>
                    <a:lnTo>
                      <a:pt x="130" y="682"/>
                    </a:lnTo>
                    <a:lnTo>
                      <a:pt x="130" y="671"/>
                    </a:lnTo>
                    <a:lnTo>
                      <a:pt x="127" y="664"/>
                    </a:lnTo>
                    <a:lnTo>
                      <a:pt x="124" y="658"/>
                    </a:lnTo>
                    <a:lnTo>
                      <a:pt x="119" y="643"/>
                    </a:lnTo>
                    <a:lnTo>
                      <a:pt x="115" y="635"/>
                    </a:lnTo>
                    <a:lnTo>
                      <a:pt x="110" y="625"/>
                    </a:lnTo>
                    <a:lnTo>
                      <a:pt x="102" y="602"/>
                    </a:lnTo>
                    <a:lnTo>
                      <a:pt x="92" y="560"/>
                    </a:lnTo>
                    <a:lnTo>
                      <a:pt x="86" y="517"/>
                    </a:lnTo>
                    <a:lnTo>
                      <a:pt x="85" y="505"/>
                    </a:lnTo>
                    <a:lnTo>
                      <a:pt x="84" y="495"/>
                    </a:lnTo>
                    <a:lnTo>
                      <a:pt x="83" y="474"/>
                    </a:lnTo>
                    <a:lnTo>
                      <a:pt x="83" y="429"/>
                    </a:lnTo>
                    <a:lnTo>
                      <a:pt x="86" y="384"/>
                    </a:lnTo>
                    <a:lnTo>
                      <a:pt x="88" y="372"/>
                    </a:lnTo>
                    <a:lnTo>
                      <a:pt x="87" y="371"/>
                    </a:lnTo>
                    <a:lnTo>
                      <a:pt x="86" y="371"/>
                    </a:lnTo>
                    <a:lnTo>
                      <a:pt x="85" y="371"/>
                    </a:lnTo>
                    <a:lnTo>
                      <a:pt x="83" y="371"/>
                    </a:lnTo>
                    <a:lnTo>
                      <a:pt x="83" y="368"/>
                    </a:lnTo>
                    <a:lnTo>
                      <a:pt x="80" y="371"/>
                    </a:lnTo>
                    <a:lnTo>
                      <a:pt x="77" y="377"/>
                    </a:lnTo>
                    <a:lnTo>
                      <a:pt x="68" y="389"/>
                    </a:lnTo>
                    <a:lnTo>
                      <a:pt x="60" y="400"/>
                    </a:lnTo>
                    <a:lnTo>
                      <a:pt x="59" y="402"/>
                    </a:lnTo>
                  </a:path>
                </a:pathLst>
              </a:custGeom>
              <a:solidFill>
                <a:srgbClr val="800080"/>
              </a:solidFill>
              <a:ln w="9525" cmpd="sng">
                <a:noFill/>
                <a:prstDash val="solid"/>
                <a:round/>
                <a:headEnd/>
                <a:tailEnd/>
              </a:ln>
            </p:spPr>
            <p:txBody>
              <a:bodyPr/>
              <a:lstStyle/>
              <a:p>
                <a:endParaRPr lang="en-US"/>
              </a:p>
            </p:txBody>
          </p:sp>
          <p:sp>
            <p:nvSpPr>
              <p:cNvPr id="1560" name="Freeform 801"/>
              <p:cNvSpPr>
                <a:spLocks/>
              </p:cNvSpPr>
              <p:nvPr/>
            </p:nvSpPr>
            <p:spPr bwMode="auto">
              <a:xfrm>
                <a:off x="2815" y="1071"/>
                <a:ext cx="49" cy="100"/>
              </a:xfrm>
              <a:custGeom>
                <a:avLst/>
                <a:gdLst/>
                <a:ahLst/>
                <a:cxnLst>
                  <a:cxn ang="0">
                    <a:pos x="0" y="0"/>
                  </a:cxn>
                  <a:cxn ang="0">
                    <a:pos x="5" y="8"/>
                  </a:cxn>
                  <a:cxn ang="0">
                    <a:pos x="15" y="22"/>
                  </a:cxn>
                  <a:cxn ang="0">
                    <a:pos x="33" y="56"/>
                  </a:cxn>
                  <a:cxn ang="0">
                    <a:pos x="46" y="92"/>
                  </a:cxn>
                  <a:cxn ang="0">
                    <a:pos x="49" y="100"/>
                  </a:cxn>
                </a:cxnLst>
                <a:rect l="0" t="0" r="r" b="b"/>
                <a:pathLst>
                  <a:path w="49" h="100">
                    <a:moveTo>
                      <a:pt x="0" y="0"/>
                    </a:moveTo>
                    <a:lnTo>
                      <a:pt x="5" y="8"/>
                    </a:lnTo>
                    <a:lnTo>
                      <a:pt x="15" y="22"/>
                    </a:lnTo>
                    <a:lnTo>
                      <a:pt x="33" y="56"/>
                    </a:lnTo>
                    <a:lnTo>
                      <a:pt x="46" y="92"/>
                    </a:lnTo>
                    <a:lnTo>
                      <a:pt x="49" y="100"/>
                    </a:lnTo>
                  </a:path>
                </a:pathLst>
              </a:custGeom>
              <a:solidFill>
                <a:srgbClr val="800080"/>
              </a:solidFill>
              <a:ln w="9525" cmpd="sng">
                <a:noFill/>
                <a:prstDash val="solid"/>
                <a:round/>
                <a:headEnd/>
                <a:tailEnd/>
              </a:ln>
            </p:spPr>
            <p:txBody>
              <a:bodyPr/>
              <a:lstStyle/>
              <a:p>
                <a:endParaRPr lang="en-US"/>
              </a:p>
            </p:txBody>
          </p:sp>
          <p:sp>
            <p:nvSpPr>
              <p:cNvPr id="1561" name="Freeform 802"/>
              <p:cNvSpPr>
                <a:spLocks/>
              </p:cNvSpPr>
              <p:nvPr/>
            </p:nvSpPr>
            <p:spPr bwMode="auto">
              <a:xfrm>
                <a:off x="1824" y="953"/>
                <a:ext cx="527" cy="1446"/>
              </a:xfrm>
              <a:custGeom>
                <a:avLst/>
                <a:gdLst/>
                <a:ahLst/>
                <a:cxnLst>
                  <a:cxn ang="0">
                    <a:pos x="416" y="23"/>
                  </a:cxn>
                  <a:cxn ang="0">
                    <a:pos x="371" y="39"/>
                  </a:cxn>
                  <a:cxn ang="0">
                    <a:pos x="334" y="75"/>
                  </a:cxn>
                  <a:cxn ang="0">
                    <a:pos x="286" y="149"/>
                  </a:cxn>
                  <a:cxn ang="0">
                    <a:pos x="270" y="253"/>
                  </a:cxn>
                  <a:cxn ang="0">
                    <a:pos x="269" y="294"/>
                  </a:cxn>
                  <a:cxn ang="0">
                    <a:pos x="281" y="355"/>
                  </a:cxn>
                  <a:cxn ang="0">
                    <a:pos x="275" y="402"/>
                  </a:cxn>
                  <a:cxn ang="0">
                    <a:pos x="247" y="554"/>
                  </a:cxn>
                  <a:cxn ang="0">
                    <a:pos x="200" y="718"/>
                  </a:cxn>
                  <a:cxn ang="0">
                    <a:pos x="164" y="833"/>
                  </a:cxn>
                  <a:cxn ang="0">
                    <a:pos x="154" y="930"/>
                  </a:cxn>
                  <a:cxn ang="0">
                    <a:pos x="134" y="1024"/>
                  </a:cxn>
                  <a:cxn ang="0">
                    <a:pos x="116" y="1079"/>
                  </a:cxn>
                  <a:cxn ang="0">
                    <a:pos x="92" y="1119"/>
                  </a:cxn>
                  <a:cxn ang="0">
                    <a:pos x="79" y="1127"/>
                  </a:cxn>
                  <a:cxn ang="0">
                    <a:pos x="45" y="1166"/>
                  </a:cxn>
                  <a:cxn ang="0">
                    <a:pos x="6" y="1256"/>
                  </a:cxn>
                  <a:cxn ang="0">
                    <a:pos x="5" y="1296"/>
                  </a:cxn>
                  <a:cxn ang="0">
                    <a:pos x="17" y="1295"/>
                  </a:cxn>
                  <a:cxn ang="0">
                    <a:pos x="33" y="1273"/>
                  </a:cxn>
                  <a:cxn ang="0">
                    <a:pos x="69" y="1231"/>
                  </a:cxn>
                  <a:cxn ang="0">
                    <a:pos x="76" y="1230"/>
                  </a:cxn>
                  <a:cxn ang="0">
                    <a:pos x="65" y="1257"/>
                  </a:cxn>
                  <a:cxn ang="0">
                    <a:pos x="50" y="1303"/>
                  </a:cxn>
                  <a:cxn ang="0">
                    <a:pos x="23" y="1390"/>
                  </a:cxn>
                  <a:cxn ang="0">
                    <a:pos x="39" y="1405"/>
                  </a:cxn>
                  <a:cxn ang="0">
                    <a:pos x="52" y="1389"/>
                  </a:cxn>
                  <a:cxn ang="0">
                    <a:pos x="85" y="1316"/>
                  </a:cxn>
                  <a:cxn ang="0">
                    <a:pos x="97" y="1294"/>
                  </a:cxn>
                  <a:cxn ang="0">
                    <a:pos x="92" y="1333"/>
                  </a:cxn>
                  <a:cxn ang="0">
                    <a:pos x="85" y="1394"/>
                  </a:cxn>
                  <a:cxn ang="0">
                    <a:pos x="91" y="1443"/>
                  </a:cxn>
                  <a:cxn ang="0">
                    <a:pos x="108" y="1443"/>
                  </a:cxn>
                  <a:cxn ang="0">
                    <a:pos x="123" y="1378"/>
                  </a:cxn>
                  <a:cxn ang="0">
                    <a:pos x="140" y="1296"/>
                  </a:cxn>
                  <a:cxn ang="0">
                    <a:pos x="144" y="1360"/>
                  </a:cxn>
                  <a:cxn ang="0">
                    <a:pos x="156" y="1437"/>
                  </a:cxn>
                  <a:cxn ang="0">
                    <a:pos x="169" y="1437"/>
                  </a:cxn>
                  <a:cxn ang="0">
                    <a:pos x="177" y="1413"/>
                  </a:cxn>
                  <a:cxn ang="0">
                    <a:pos x="181" y="1329"/>
                  </a:cxn>
                  <a:cxn ang="0">
                    <a:pos x="186" y="1312"/>
                  </a:cxn>
                  <a:cxn ang="0">
                    <a:pos x="199" y="1388"/>
                  </a:cxn>
                  <a:cxn ang="0">
                    <a:pos x="215" y="1404"/>
                  </a:cxn>
                  <a:cxn ang="0">
                    <a:pos x="224" y="1398"/>
                  </a:cxn>
                  <a:cxn ang="0">
                    <a:pos x="225" y="1325"/>
                  </a:cxn>
                  <a:cxn ang="0">
                    <a:pos x="229" y="1252"/>
                  </a:cxn>
                  <a:cxn ang="0">
                    <a:pos x="223" y="1159"/>
                  </a:cxn>
                  <a:cxn ang="0">
                    <a:pos x="231" y="1114"/>
                  </a:cxn>
                  <a:cxn ang="0">
                    <a:pos x="286" y="1003"/>
                  </a:cxn>
                  <a:cxn ang="0">
                    <a:pos x="319" y="946"/>
                  </a:cxn>
                  <a:cxn ang="0">
                    <a:pos x="360" y="850"/>
                  </a:cxn>
                  <a:cxn ang="0">
                    <a:pos x="379" y="795"/>
                  </a:cxn>
                  <a:cxn ang="0">
                    <a:pos x="387" y="681"/>
                  </a:cxn>
                  <a:cxn ang="0">
                    <a:pos x="402" y="635"/>
                  </a:cxn>
                  <a:cxn ang="0">
                    <a:pos x="446" y="512"/>
                  </a:cxn>
                  <a:cxn ang="0">
                    <a:pos x="454" y="380"/>
                  </a:cxn>
                  <a:cxn ang="0">
                    <a:pos x="452" y="352"/>
                  </a:cxn>
                  <a:cxn ang="0">
                    <a:pos x="472" y="381"/>
                  </a:cxn>
                </a:cxnLst>
                <a:rect l="0" t="0" r="r" b="b"/>
                <a:pathLst>
                  <a:path w="527" h="1446">
                    <a:moveTo>
                      <a:pt x="527" y="0"/>
                    </a:moveTo>
                    <a:lnTo>
                      <a:pt x="517" y="3"/>
                    </a:lnTo>
                    <a:lnTo>
                      <a:pt x="497" y="9"/>
                    </a:lnTo>
                    <a:lnTo>
                      <a:pt x="457" y="18"/>
                    </a:lnTo>
                    <a:lnTo>
                      <a:pt x="416" y="23"/>
                    </a:lnTo>
                    <a:lnTo>
                      <a:pt x="407" y="23"/>
                    </a:lnTo>
                    <a:lnTo>
                      <a:pt x="402" y="24"/>
                    </a:lnTo>
                    <a:lnTo>
                      <a:pt x="390" y="27"/>
                    </a:lnTo>
                    <a:lnTo>
                      <a:pt x="380" y="32"/>
                    </a:lnTo>
                    <a:lnTo>
                      <a:pt x="371" y="39"/>
                    </a:lnTo>
                    <a:lnTo>
                      <a:pt x="354" y="56"/>
                    </a:lnTo>
                    <a:lnTo>
                      <a:pt x="351" y="59"/>
                    </a:lnTo>
                    <a:lnTo>
                      <a:pt x="347" y="62"/>
                    </a:lnTo>
                    <a:lnTo>
                      <a:pt x="343" y="67"/>
                    </a:lnTo>
                    <a:lnTo>
                      <a:pt x="334" y="75"/>
                    </a:lnTo>
                    <a:lnTo>
                      <a:pt x="324" y="83"/>
                    </a:lnTo>
                    <a:lnTo>
                      <a:pt x="321" y="85"/>
                    </a:lnTo>
                    <a:lnTo>
                      <a:pt x="312" y="96"/>
                    </a:lnTo>
                    <a:lnTo>
                      <a:pt x="298" y="122"/>
                    </a:lnTo>
                    <a:lnTo>
                      <a:pt x="286" y="149"/>
                    </a:lnTo>
                    <a:lnTo>
                      <a:pt x="274" y="208"/>
                    </a:lnTo>
                    <a:lnTo>
                      <a:pt x="270" y="248"/>
                    </a:lnTo>
                    <a:lnTo>
                      <a:pt x="270" y="249"/>
                    </a:lnTo>
                    <a:lnTo>
                      <a:pt x="270" y="250"/>
                    </a:lnTo>
                    <a:lnTo>
                      <a:pt x="270" y="253"/>
                    </a:lnTo>
                    <a:lnTo>
                      <a:pt x="270" y="257"/>
                    </a:lnTo>
                    <a:lnTo>
                      <a:pt x="272" y="257"/>
                    </a:lnTo>
                    <a:lnTo>
                      <a:pt x="270" y="263"/>
                    </a:lnTo>
                    <a:lnTo>
                      <a:pt x="269" y="274"/>
                    </a:lnTo>
                    <a:lnTo>
                      <a:pt x="269" y="294"/>
                    </a:lnTo>
                    <a:lnTo>
                      <a:pt x="273" y="313"/>
                    </a:lnTo>
                    <a:lnTo>
                      <a:pt x="274" y="318"/>
                    </a:lnTo>
                    <a:lnTo>
                      <a:pt x="275" y="324"/>
                    </a:lnTo>
                    <a:lnTo>
                      <a:pt x="277" y="335"/>
                    </a:lnTo>
                    <a:lnTo>
                      <a:pt x="281" y="355"/>
                    </a:lnTo>
                    <a:lnTo>
                      <a:pt x="281" y="376"/>
                    </a:lnTo>
                    <a:lnTo>
                      <a:pt x="281" y="380"/>
                    </a:lnTo>
                    <a:lnTo>
                      <a:pt x="279" y="384"/>
                    </a:lnTo>
                    <a:lnTo>
                      <a:pt x="278" y="389"/>
                    </a:lnTo>
                    <a:lnTo>
                      <a:pt x="275" y="402"/>
                    </a:lnTo>
                    <a:lnTo>
                      <a:pt x="270" y="413"/>
                    </a:lnTo>
                    <a:lnTo>
                      <a:pt x="270" y="415"/>
                    </a:lnTo>
                    <a:lnTo>
                      <a:pt x="265" y="432"/>
                    </a:lnTo>
                    <a:lnTo>
                      <a:pt x="258" y="471"/>
                    </a:lnTo>
                    <a:lnTo>
                      <a:pt x="247" y="554"/>
                    </a:lnTo>
                    <a:lnTo>
                      <a:pt x="233" y="638"/>
                    </a:lnTo>
                    <a:lnTo>
                      <a:pt x="229" y="656"/>
                    </a:lnTo>
                    <a:lnTo>
                      <a:pt x="226" y="660"/>
                    </a:lnTo>
                    <a:lnTo>
                      <a:pt x="221" y="673"/>
                    </a:lnTo>
                    <a:lnTo>
                      <a:pt x="200" y="718"/>
                    </a:lnTo>
                    <a:lnTo>
                      <a:pt x="180" y="773"/>
                    </a:lnTo>
                    <a:lnTo>
                      <a:pt x="178" y="785"/>
                    </a:lnTo>
                    <a:lnTo>
                      <a:pt x="175" y="792"/>
                    </a:lnTo>
                    <a:lnTo>
                      <a:pt x="172" y="804"/>
                    </a:lnTo>
                    <a:lnTo>
                      <a:pt x="164" y="833"/>
                    </a:lnTo>
                    <a:lnTo>
                      <a:pt x="160" y="870"/>
                    </a:lnTo>
                    <a:lnTo>
                      <a:pt x="160" y="881"/>
                    </a:lnTo>
                    <a:lnTo>
                      <a:pt x="158" y="888"/>
                    </a:lnTo>
                    <a:lnTo>
                      <a:pt x="157" y="902"/>
                    </a:lnTo>
                    <a:lnTo>
                      <a:pt x="154" y="930"/>
                    </a:lnTo>
                    <a:lnTo>
                      <a:pt x="148" y="957"/>
                    </a:lnTo>
                    <a:lnTo>
                      <a:pt x="147" y="963"/>
                    </a:lnTo>
                    <a:lnTo>
                      <a:pt x="145" y="972"/>
                    </a:lnTo>
                    <a:lnTo>
                      <a:pt x="142" y="990"/>
                    </a:lnTo>
                    <a:lnTo>
                      <a:pt x="134" y="1024"/>
                    </a:lnTo>
                    <a:lnTo>
                      <a:pt x="125" y="1057"/>
                    </a:lnTo>
                    <a:lnTo>
                      <a:pt x="122" y="1064"/>
                    </a:lnTo>
                    <a:lnTo>
                      <a:pt x="121" y="1066"/>
                    </a:lnTo>
                    <a:lnTo>
                      <a:pt x="118" y="1075"/>
                    </a:lnTo>
                    <a:lnTo>
                      <a:pt x="116" y="1079"/>
                    </a:lnTo>
                    <a:lnTo>
                      <a:pt x="116" y="1079"/>
                    </a:lnTo>
                    <a:lnTo>
                      <a:pt x="113" y="1083"/>
                    </a:lnTo>
                    <a:lnTo>
                      <a:pt x="110" y="1089"/>
                    </a:lnTo>
                    <a:lnTo>
                      <a:pt x="100" y="1106"/>
                    </a:lnTo>
                    <a:lnTo>
                      <a:pt x="92" y="1119"/>
                    </a:lnTo>
                    <a:lnTo>
                      <a:pt x="92" y="1119"/>
                    </a:lnTo>
                    <a:lnTo>
                      <a:pt x="90" y="1121"/>
                    </a:lnTo>
                    <a:lnTo>
                      <a:pt x="86" y="1124"/>
                    </a:lnTo>
                    <a:lnTo>
                      <a:pt x="83" y="1126"/>
                    </a:lnTo>
                    <a:lnTo>
                      <a:pt x="79" y="1127"/>
                    </a:lnTo>
                    <a:lnTo>
                      <a:pt x="67" y="1136"/>
                    </a:lnTo>
                    <a:lnTo>
                      <a:pt x="64" y="1139"/>
                    </a:lnTo>
                    <a:lnTo>
                      <a:pt x="59" y="1145"/>
                    </a:lnTo>
                    <a:lnTo>
                      <a:pt x="53" y="1153"/>
                    </a:lnTo>
                    <a:lnTo>
                      <a:pt x="45" y="1166"/>
                    </a:lnTo>
                    <a:lnTo>
                      <a:pt x="37" y="1184"/>
                    </a:lnTo>
                    <a:lnTo>
                      <a:pt x="35" y="1190"/>
                    </a:lnTo>
                    <a:lnTo>
                      <a:pt x="31" y="1198"/>
                    </a:lnTo>
                    <a:lnTo>
                      <a:pt x="22" y="1216"/>
                    </a:lnTo>
                    <a:lnTo>
                      <a:pt x="6" y="1256"/>
                    </a:lnTo>
                    <a:lnTo>
                      <a:pt x="1" y="1273"/>
                    </a:lnTo>
                    <a:lnTo>
                      <a:pt x="0" y="1287"/>
                    </a:lnTo>
                    <a:lnTo>
                      <a:pt x="2" y="1293"/>
                    </a:lnTo>
                    <a:lnTo>
                      <a:pt x="4" y="1295"/>
                    </a:lnTo>
                    <a:lnTo>
                      <a:pt x="5" y="1296"/>
                    </a:lnTo>
                    <a:lnTo>
                      <a:pt x="7" y="1297"/>
                    </a:lnTo>
                    <a:lnTo>
                      <a:pt x="8" y="1297"/>
                    </a:lnTo>
                    <a:lnTo>
                      <a:pt x="10" y="1297"/>
                    </a:lnTo>
                    <a:lnTo>
                      <a:pt x="13" y="1297"/>
                    </a:lnTo>
                    <a:lnTo>
                      <a:pt x="17" y="1295"/>
                    </a:lnTo>
                    <a:lnTo>
                      <a:pt x="19" y="1293"/>
                    </a:lnTo>
                    <a:lnTo>
                      <a:pt x="21" y="1291"/>
                    </a:lnTo>
                    <a:lnTo>
                      <a:pt x="22" y="1291"/>
                    </a:lnTo>
                    <a:lnTo>
                      <a:pt x="25" y="1285"/>
                    </a:lnTo>
                    <a:lnTo>
                      <a:pt x="33" y="1273"/>
                    </a:lnTo>
                    <a:lnTo>
                      <a:pt x="45" y="1252"/>
                    </a:lnTo>
                    <a:lnTo>
                      <a:pt x="61" y="1232"/>
                    </a:lnTo>
                    <a:lnTo>
                      <a:pt x="67" y="1226"/>
                    </a:lnTo>
                    <a:lnTo>
                      <a:pt x="68" y="1230"/>
                    </a:lnTo>
                    <a:lnTo>
                      <a:pt x="69" y="1231"/>
                    </a:lnTo>
                    <a:lnTo>
                      <a:pt x="71" y="1232"/>
                    </a:lnTo>
                    <a:lnTo>
                      <a:pt x="73" y="1232"/>
                    </a:lnTo>
                    <a:lnTo>
                      <a:pt x="74" y="1232"/>
                    </a:lnTo>
                    <a:lnTo>
                      <a:pt x="75" y="1231"/>
                    </a:lnTo>
                    <a:lnTo>
                      <a:pt x="76" y="1230"/>
                    </a:lnTo>
                    <a:lnTo>
                      <a:pt x="75" y="1232"/>
                    </a:lnTo>
                    <a:lnTo>
                      <a:pt x="74" y="1233"/>
                    </a:lnTo>
                    <a:lnTo>
                      <a:pt x="74" y="1233"/>
                    </a:lnTo>
                    <a:lnTo>
                      <a:pt x="71" y="1240"/>
                    </a:lnTo>
                    <a:lnTo>
                      <a:pt x="65" y="1257"/>
                    </a:lnTo>
                    <a:lnTo>
                      <a:pt x="60" y="1270"/>
                    </a:lnTo>
                    <a:lnTo>
                      <a:pt x="60" y="1270"/>
                    </a:lnTo>
                    <a:lnTo>
                      <a:pt x="59" y="1275"/>
                    </a:lnTo>
                    <a:lnTo>
                      <a:pt x="57" y="1283"/>
                    </a:lnTo>
                    <a:lnTo>
                      <a:pt x="50" y="1303"/>
                    </a:lnTo>
                    <a:lnTo>
                      <a:pt x="42" y="1326"/>
                    </a:lnTo>
                    <a:lnTo>
                      <a:pt x="41" y="1330"/>
                    </a:lnTo>
                    <a:lnTo>
                      <a:pt x="36" y="1340"/>
                    </a:lnTo>
                    <a:lnTo>
                      <a:pt x="30" y="1360"/>
                    </a:lnTo>
                    <a:lnTo>
                      <a:pt x="23" y="1390"/>
                    </a:lnTo>
                    <a:lnTo>
                      <a:pt x="24" y="1396"/>
                    </a:lnTo>
                    <a:lnTo>
                      <a:pt x="25" y="1400"/>
                    </a:lnTo>
                    <a:lnTo>
                      <a:pt x="28" y="1404"/>
                    </a:lnTo>
                    <a:lnTo>
                      <a:pt x="33" y="1405"/>
                    </a:lnTo>
                    <a:lnTo>
                      <a:pt x="39" y="1405"/>
                    </a:lnTo>
                    <a:lnTo>
                      <a:pt x="40" y="1405"/>
                    </a:lnTo>
                    <a:lnTo>
                      <a:pt x="41" y="1404"/>
                    </a:lnTo>
                    <a:lnTo>
                      <a:pt x="43" y="1403"/>
                    </a:lnTo>
                    <a:lnTo>
                      <a:pt x="48" y="1397"/>
                    </a:lnTo>
                    <a:lnTo>
                      <a:pt x="52" y="1389"/>
                    </a:lnTo>
                    <a:lnTo>
                      <a:pt x="61" y="1372"/>
                    </a:lnTo>
                    <a:lnTo>
                      <a:pt x="66" y="1362"/>
                    </a:lnTo>
                    <a:lnTo>
                      <a:pt x="68" y="1356"/>
                    </a:lnTo>
                    <a:lnTo>
                      <a:pt x="74" y="1343"/>
                    </a:lnTo>
                    <a:lnTo>
                      <a:pt x="85" y="1316"/>
                    </a:lnTo>
                    <a:lnTo>
                      <a:pt x="97" y="1293"/>
                    </a:lnTo>
                    <a:lnTo>
                      <a:pt x="101" y="1287"/>
                    </a:lnTo>
                    <a:lnTo>
                      <a:pt x="100" y="1288"/>
                    </a:lnTo>
                    <a:lnTo>
                      <a:pt x="99" y="1291"/>
                    </a:lnTo>
                    <a:lnTo>
                      <a:pt x="97" y="1294"/>
                    </a:lnTo>
                    <a:lnTo>
                      <a:pt x="95" y="1303"/>
                    </a:lnTo>
                    <a:lnTo>
                      <a:pt x="94" y="1308"/>
                    </a:lnTo>
                    <a:lnTo>
                      <a:pt x="93" y="1312"/>
                    </a:lnTo>
                    <a:lnTo>
                      <a:pt x="92" y="1319"/>
                    </a:lnTo>
                    <a:lnTo>
                      <a:pt x="92" y="1333"/>
                    </a:lnTo>
                    <a:lnTo>
                      <a:pt x="91" y="1346"/>
                    </a:lnTo>
                    <a:lnTo>
                      <a:pt x="91" y="1348"/>
                    </a:lnTo>
                    <a:lnTo>
                      <a:pt x="90" y="1355"/>
                    </a:lnTo>
                    <a:lnTo>
                      <a:pt x="88" y="1369"/>
                    </a:lnTo>
                    <a:lnTo>
                      <a:pt x="85" y="1394"/>
                    </a:lnTo>
                    <a:lnTo>
                      <a:pt x="84" y="1421"/>
                    </a:lnTo>
                    <a:lnTo>
                      <a:pt x="84" y="1426"/>
                    </a:lnTo>
                    <a:lnTo>
                      <a:pt x="84" y="1432"/>
                    </a:lnTo>
                    <a:lnTo>
                      <a:pt x="86" y="1440"/>
                    </a:lnTo>
                    <a:lnTo>
                      <a:pt x="91" y="1443"/>
                    </a:lnTo>
                    <a:lnTo>
                      <a:pt x="96" y="1446"/>
                    </a:lnTo>
                    <a:lnTo>
                      <a:pt x="102" y="1446"/>
                    </a:lnTo>
                    <a:lnTo>
                      <a:pt x="105" y="1446"/>
                    </a:lnTo>
                    <a:lnTo>
                      <a:pt x="106" y="1444"/>
                    </a:lnTo>
                    <a:lnTo>
                      <a:pt x="108" y="1443"/>
                    </a:lnTo>
                    <a:lnTo>
                      <a:pt x="109" y="1441"/>
                    </a:lnTo>
                    <a:lnTo>
                      <a:pt x="110" y="1437"/>
                    </a:lnTo>
                    <a:lnTo>
                      <a:pt x="113" y="1426"/>
                    </a:lnTo>
                    <a:lnTo>
                      <a:pt x="119" y="1398"/>
                    </a:lnTo>
                    <a:lnTo>
                      <a:pt x="123" y="1378"/>
                    </a:lnTo>
                    <a:lnTo>
                      <a:pt x="125" y="1371"/>
                    </a:lnTo>
                    <a:lnTo>
                      <a:pt x="128" y="1356"/>
                    </a:lnTo>
                    <a:lnTo>
                      <a:pt x="134" y="1328"/>
                    </a:lnTo>
                    <a:lnTo>
                      <a:pt x="138" y="1303"/>
                    </a:lnTo>
                    <a:lnTo>
                      <a:pt x="140" y="1296"/>
                    </a:lnTo>
                    <a:lnTo>
                      <a:pt x="139" y="1299"/>
                    </a:lnTo>
                    <a:lnTo>
                      <a:pt x="139" y="1301"/>
                    </a:lnTo>
                    <a:lnTo>
                      <a:pt x="140" y="1308"/>
                    </a:lnTo>
                    <a:lnTo>
                      <a:pt x="142" y="1331"/>
                    </a:lnTo>
                    <a:lnTo>
                      <a:pt x="144" y="1360"/>
                    </a:lnTo>
                    <a:lnTo>
                      <a:pt x="144" y="1371"/>
                    </a:lnTo>
                    <a:lnTo>
                      <a:pt x="145" y="1391"/>
                    </a:lnTo>
                    <a:lnTo>
                      <a:pt x="149" y="1423"/>
                    </a:lnTo>
                    <a:lnTo>
                      <a:pt x="154" y="1433"/>
                    </a:lnTo>
                    <a:lnTo>
                      <a:pt x="156" y="1437"/>
                    </a:lnTo>
                    <a:lnTo>
                      <a:pt x="160" y="1438"/>
                    </a:lnTo>
                    <a:lnTo>
                      <a:pt x="163" y="1438"/>
                    </a:lnTo>
                    <a:lnTo>
                      <a:pt x="164" y="1438"/>
                    </a:lnTo>
                    <a:lnTo>
                      <a:pt x="166" y="1438"/>
                    </a:lnTo>
                    <a:lnTo>
                      <a:pt x="169" y="1437"/>
                    </a:lnTo>
                    <a:lnTo>
                      <a:pt x="171" y="1434"/>
                    </a:lnTo>
                    <a:lnTo>
                      <a:pt x="172" y="1432"/>
                    </a:lnTo>
                    <a:lnTo>
                      <a:pt x="173" y="1430"/>
                    </a:lnTo>
                    <a:lnTo>
                      <a:pt x="175" y="1422"/>
                    </a:lnTo>
                    <a:lnTo>
                      <a:pt x="177" y="1413"/>
                    </a:lnTo>
                    <a:lnTo>
                      <a:pt x="178" y="1400"/>
                    </a:lnTo>
                    <a:lnTo>
                      <a:pt x="179" y="1394"/>
                    </a:lnTo>
                    <a:lnTo>
                      <a:pt x="179" y="1385"/>
                    </a:lnTo>
                    <a:lnTo>
                      <a:pt x="180" y="1366"/>
                    </a:lnTo>
                    <a:lnTo>
                      <a:pt x="181" y="1329"/>
                    </a:lnTo>
                    <a:lnTo>
                      <a:pt x="182" y="1297"/>
                    </a:lnTo>
                    <a:lnTo>
                      <a:pt x="183" y="1291"/>
                    </a:lnTo>
                    <a:lnTo>
                      <a:pt x="183" y="1293"/>
                    </a:lnTo>
                    <a:lnTo>
                      <a:pt x="183" y="1297"/>
                    </a:lnTo>
                    <a:lnTo>
                      <a:pt x="186" y="1312"/>
                    </a:lnTo>
                    <a:lnTo>
                      <a:pt x="189" y="1330"/>
                    </a:lnTo>
                    <a:lnTo>
                      <a:pt x="190" y="1335"/>
                    </a:lnTo>
                    <a:lnTo>
                      <a:pt x="191" y="1344"/>
                    </a:lnTo>
                    <a:lnTo>
                      <a:pt x="194" y="1360"/>
                    </a:lnTo>
                    <a:lnTo>
                      <a:pt x="199" y="1388"/>
                    </a:lnTo>
                    <a:lnTo>
                      <a:pt x="205" y="1398"/>
                    </a:lnTo>
                    <a:lnTo>
                      <a:pt x="207" y="1402"/>
                    </a:lnTo>
                    <a:lnTo>
                      <a:pt x="210" y="1404"/>
                    </a:lnTo>
                    <a:lnTo>
                      <a:pt x="214" y="1404"/>
                    </a:lnTo>
                    <a:lnTo>
                      <a:pt x="215" y="1404"/>
                    </a:lnTo>
                    <a:lnTo>
                      <a:pt x="217" y="1404"/>
                    </a:lnTo>
                    <a:lnTo>
                      <a:pt x="220" y="1404"/>
                    </a:lnTo>
                    <a:lnTo>
                      <a:pt x="222" y="1403"/>
                    </a:lnTo>
                    <a:lnTo>
                      <a:pt x="223" y="1400"/>
                    </a:lnTo>
                    <a:lnTo>
                      <a:pt x="224" y="1398"/>
                    </a:lnTo>
                    <a:lnTo>
                      <a:pt x="225" y="1396"/>
                    </a:lnTo>
                    <a:lnTo>
                      <a:pt x="226" y="1389"/>
                    </a:lnTo>
                    <a:lnTo>
                      <a:pt x="227" y="1381"/>
                    </a:lnTo>
                    <a:lnTo>
                      <a:pt x="227" y="1362"/>
                    </a:lnTo>
                    <a:lnTo>
                      <a:pt x="225" y="1325"/>
                    </a:lnTo>
                    <a:lnTo>
                      <a:pt x="226" y="1317"/>
                    </a:lnTo>
                    <a:lnTo>
                      <a:pt x="226" y="1314"/>
                    </a:lnTo>
                    <a:lnTo>
                      <a:pt x="226" y="1304"/>
                    </a:lnTo>
                    <a:lnTo>
                      <a:pt x="227" y="1276"/>
                    </a:lnTo>
                    <a:lnTo>
                      <a:pt x="229" y="1252"/>
                    </a:lnTo>
                    <a:lnTo>
                      <a:pt x="230" y="1249"/>
                    </a:lnTo>
                    <a:lnTo>
                      <a:pt x="231" y="1237"/>
                    </a:lnTo>
                    <a:lnTo>
                      <a:pt x="232" y="1217"/>
                    </a:lnTo>
                    <a:lnTo>
                      <a:pt x="230" y="1187"/>
                    </a:lnTo>
                    <a:lnTo>
                      <a:pt x="223" y="1159"/>
                    </a:lnTo>
                    <a:lnTo>
                      <a:pt x="222" y="1150"/>
                    </a:lnTo>
                    <a:lnTo>
                      <a:pt x="221" y="1147"/>
                    </a:lnTo>
                    <a:lnTo>
                      <a:pt x="222" y="1140"/>
                    </a:lnTo>
                    <a:lnTo>
                      <a:pt x="224" y="1132"/>
                    </a:lnTo>
                    <a:lnTo>
                      <a:pt x="231" y="1114"/>
                    </a:lnTo>
                    <a:lnTo>
                      <a:pt x="251" y="1069"/>
                    </a:lnTo>
                    <a:lnTo>
                      <a:pt x="268" y="1036"/>
                    </a:lnTo>
                    <a:lnTo>
                      <a:pt x="273" y="1029"/>
                    </a:lnTo>
                    <a:lnTo>
                      <a:pt x="277" y="1021"/>
                    </a:lnTo>
                    <a:lnTo>
                      <a:pt x="286" y="1003"/>
                    </a:lnTo>
                    <a:lnTo>
                      <a:pt x="293" y="992"/>
                    </a:lnTo>
                    <a:lnTo>
                      <a:pt x="295" y="988"/>
                    </a:lnTo>
                    <a:lnTo>
                      <a:pt x="300" y="980"/>
                    </a:lnTo>
                    <a:lnTo>
                      <a:pt x="310" y="963"/>
                    </a:lnTo>
                    <a:lnTo>
                      <a:pt x="319" y="946"/>
                    </a:lnTo>
                    <a:lnTo>
                      <a:pt x="322" y="940"/>
                    </a:lnTo>
                    <a:lnTo>
                      <a:pt x="325" y="935"/>
                    </a:lnTo>
                    <a:lnTo>
                      <a:pt x="330" y="921"/>
                    </a:lnTo>
                    <a:lnTo>
                      <a:pt x="344" y="886"/>
                    </a:lnTo>
                    <a:lnTo>
                      <a:pt x="360" y="850"/>
                    </a:lnTo>
                    <a:lnTo>
                      <a:pt x="364" y="840"/>
                    </a:lnTo>
                    <a:lnTo>
                      <a:pt x="367" y="837"/>
                    </a:lnTo>
                    <a:lnTo>
                      <a:pt x="370" y="829"/>
                    </a:lnTo>
                    <a:lnTo>
                      <a:pt x="374" y="816"/>
                    </a:lnTo>
                    <a:lnTo>
                      <a:pt x="379" y="795"/>
                    </a:lnTo>
                    <a:lnTo>
                      <a:pt x="381" y="788"/>
                    </a:lnTo>
                    <a:lnTo>
                      <a:pt x="382" y="779"/>
                    </a:lnTo>
                    <a:lnTo>
                      <a:pt x="385" y="760"/>
                    </a:lnTo>
                    <a:lnTo>
                      <a:pt x="386" y="722"/>
                    </a:lnTo>
                    <a:lnTo>
                      <a:pt x="387" y="681"/>
                    </a:lnTo>
                    <a:lnTo>
                      <a:pt x="388" y="670"/>
                    </a:lnTo>
                    <a:lnTo>
                      <a:pt x="388" y="667"/>
                    </a:lnTo>
                    <a:lnTo>
                      <a:pt x="390" y="662"/>
                    </a:lnTo>
                    <a:lnTo>
                      <a:pt x="396" y="647"/>
                    </a:lnTo>
                    <a:lnTo>
                      <a:pt x="402" y="635"/>
                    </a:lnTo>
                    <a:lnTo>
                      <a:pt x="404" y="631"/>
                    </a:lnTo>
                    <a:lnTo>
                      <a:pt x="409" y="621"/>
                    </a:lnTo>
                    <a:lnTo>
                      <a:pt x="420" y="600"/>
                    </a:lnTo>
                    <a:lnTo>
                      <a:pt x="437" y="555"/>
                    </a:lnTo>
                    <a:lnTo>
                      <a:pt x="446" y="512"/>
                    </a:lnTo>
                    <a:lnTo>
                      <a:pt x="448" y="501"/>
                    </a:lnTo>
                    <a:lnTo>
                      <a:pt x="448" y="491"/>
                    </a:lnTo>
                    <a:lnTo>
                      <a:pt x="450" y="469"/>
                    </a:lnTo>
                    <a:lnTo>
                      <a:pt x="454" y="425"/>
                    </a:lnTo>
                    <a:lnTo>
                      <a:pt x="454" y="380"/>
                    </a:lnTo>
                    <a:lnTo>
                      <a:pt x="452" y="369"/>
                    </a:lnTo>
                    <a:lnTo>
                      <a:pt x="452" y="365"/>
                    </a:lnTo>
                    <a:lnTo>
                      <a:pt x="451" y="360"/>
                    </a:lnTo>
                    <a:lnTo>
                      <a:pt x="451" y="354"/>
                    </a:lnTo>
                    <a:lnTo>
                      <a:pt x="452" y="352"/>
                    </a:lnTo>
                    <a:lnTo>
                      <a:pt x="454" y="355"/>
                    </a:lnTo>
                    <a:lnTo>
                      <a:pt x="456" y="360"/>
                    </a:lnTo>
                    <a:lnTo>
                      <a:pt x="463" y="370"/>
                    </a:lnTo>
                    <a:lnTo>
                      <a:pt x="469" y="379"/>
                    </a:lnTo>
                    <a:lnTo>
                      <a:pt x="472" y="381"/>
                    </a:lnTo>
                  </a:path>
                </a:pathLst>
              </a:custGeom>
              <a:solidFill>
                <a:srgbClr val="800080"/>
              </a:solidFill>
              <a:ln w="9525" cmpd="sng">
                <a:noFill/>
                <a:prstDash val="solid"/>
                <a:round/>
                <a:headEnd/>
                <a:tailEnd/>
              </a:ln>
            </p:spPr>
            <p:txBody>
              <a:bodyPr/>
              <a:lstStyle/>
              <a:p>
                <a:endParaRPr lang="en-US"/>
              </a:p>
            </p:txBody>
          </p:sp>
          <p:sp>
            <p:nvSpPr>
              <p:cNvPr id="1562" name="Freeform 803"/>
              <p:cNvSpPr>
                <a:spLocks/>
              </p:cNvSpPr>
              <p:nvPr/>
            </p:nvSpPr>
            <p:spPr bwMode="auto">
              <a:xfrm>
                <a:off x="2064" y="787"/>
                <a:ext cx="483" cy="704"/>
              </a:xfrm>
              <a:custGeom>
                <a:avLst/>
                <a:gdLst/>
                <a:ahLst/>
                <a:cxnLst>
                  <a:cxn ang="0">
                    <a:pos x="471" y="82"/>
                  </a:cxn>
                  <a:cxn ang="0">
                    <a:pos x="432" y="68"/>
                  </a:cxn>
                  <a:cxn ang="0">
                    <a:pos x="400" y="37"/>
                  </a:cxn>
                  <a:cxn ang="0">
                    <a:pos x="383" y="5"/>
                  </a:cxn>
                  <a:cxn ang="0">
                    <a:pos x="378" y="3"/>
                  </a:cxn>
                  <a:cxn ang="0">
                    <a:pos x="366" y="0"/>
                  </a:cxn>
                  <a:cxn ang="0">
                    <a:pos x="364" y="10"/>
                  </a:cxn>
                  <a:cxn ang="0">
                    <a:pos x="369" y="60"/>
                  </a:cxn>
                  <a:cxn ang="0">
                    <a:pos x="362" y="102"/>
                  </a:cxn>
                  <a:cxn ang="0">
                    <a:pos x="347" y="127"/>
                  </a:cxn>
                  <a:cxn ang="0">
                    <a:pos x="320" y="149"/>
                  </a:cxn>
                  <a:cxn ang="0">
                    <a:pos x="276" y="168"/>
                  </a:cxn>
                  <a:cxn ang="0">
                    <a:pos x="246" y="177"/>
                  </a:cxn>
                  <a:cxn ang="0">
                    <a:pos x="166" y="190"/>
                  </a:cxn>
                  <a:cxn ang="0">
                    <a:pos x="150" y="191"/>
                  </a:cxn>
                  <a:cxn ang="0">
                    <a:pos x="130" y="199"/>
                  </a:cxn>
                  <a:cxn ang="0">
                    <a:pos x="104" y="223"/>
                  </a:cxn>
                  <a:cxn ang="0">
                    <a:pos x="97" y="229"/>
                  </a:cxn>
                  <a:cxn ang="0">
                    <a:pos x="77" y="248"/>
                  </a:cxn>
                  <a:cxn ang="0">
                    <a:pos x="62" y="263"/>
                  </a:cxn>
                  <a:cxn ang="0">
                    <a:pos x="43" y="300"/>
                  </a:cxn>
                  <a:cxn ang="0">
                    <a:pos x="21" y="399"/>
                  </a:cxn>
                  <a:cxn ang="0">
                    <a:pos x="20" y="415"/>
                  </a:cxn>
                  <a:cxn ang="0">
                    <a:pos x="19" y="422"/>
                  </a:cxn>
                  <a:cxn ang="0">
                    <a:pos x="18" y="427"/>
                  </a:cxn>
                  <a:cxn ang="0">
                    <a:pos x="20" y="461"/>
                  </a:cxn>
                  <a:cxn ang="0">
                    <a:pos x="26" y="485"/>
                  </a:cxn>
                  <a:cxn ang="0">
                    <a:pos x="30" y="514"/>
                  </a:cxn>
                  <a:cxn ang="0">
                    <a:pos x="24" y="574"/>
                  </a:cxn>
                  <a:cxn ang="0">
                    <a:pos x="18" y="589"/>
                  </a:cxn>
                  <a:cxn ang="0">
                    <a:pos x="8" y="647"/>
                  </a:cxn>
                  <a:cxn ang="0">
                    <a:pos x="0" y="704"/>
                  </a:cxn>
                </a:cxnLst>
                <a:rect l="0" t="0" r="r" b="b"/>
                <a:pathLst>
                  <a:path w="483" h="704">
                    <a:moveTo>
                      <a:pt x="483" y="84"/>
                    </a:moveTo>
                    <a:lnTo>
                      <a:pt x="471" y="82"/>
                    </a:lnTo>
                    <a:lnTo>
                      <a:pt x="450" y="77"/>
                    </a:lnTo>
                    <a:lnTo>
                      <a:pt x="432" y="68"/>
                    </a:lnTo>
                    <a:lnTo>
                      <a:pt x="415" y="54"/>
                    </a:lnTo>
                    <a:lnTo>
                      <a:pt x="400" y="37"/>
                    </a:lnTo>
                    <a:lnTo>
                      <a:pt x="388" y="17"/>
                    </a:lnTo>
                    <a:lnTo>
                      <a:pt x="383" y="5"/>
                    </a:lnTo>
                    <a:lnTo>
                      <a:pt x="380" y="4"/>
                    </a:lnTo>
                    <a:lnTo>
                      <a:pt x="378" y="3"/>
                    </a:lnTo>
                    <a:lnTo>
                      <a:pt x="373" y="2"/>
                    </a:lnTo>
                    <a:lnTo>
                      <a:pt x="366" y="0"/>
                    </a:lnTo>
                    <a:lnTo>
                      <a:pt x="365" y="0"/>
                    </a:lnTo>
                    <a:lnTo>
                      <a:pt x="364" y="10"/>
                    </a:lnTo>
                    <a:lnTo>
                      <a:pt x="365" y="27"/>
                    </a:lnTo>
                    <a:lnTo>
                      <a:pt x="369" y="60"/>
                    </a:lnTo>
                    <a:lnTo>
                      <a:pt x="364" y="94"/>
                    </a:lnTo>
                    <a:lnTo>
                      <a:pt x="362" y="102"/>
                    </a:lnTo>
                    <a:lnTo>
                      <a:pt x="357" y="111"/>
                    </a:lnTo>
                    <a:lnTo>
                      <a:pt x="347" y="127"/>
                    </a:lnTo>
                    <a:lnTo>
                      <a:pt x="335" y="139"/>
                    </a:lnTo>
                    <a:lnTo>
                      <a:pt x="320" y="149"/>
                    </a:lnTo>
                    <a:lnTo>
                      <a:pt x="285" y="165"/>
                    </a:lnTo>
                    <a:lnTo>
                      <a:pt x="276" y="168"/>
                    </a:lnTo>
                    <a:lnTo>
                      <a:pt x="266" y="172"/>
                    </a:lnTo>
                    <a:lnTo>
                      <a:pt x="246" y="177"/>
                    </a:lnTo>
                    <a:lnTo>
                      <a:pt x="207" y="185"/>
                    </a:lnTo>
                    <a:lnTo>
                      <a:pt x="166" y="190"/>
                    </a:lnTo>
                    <a:lnTo>
                      <a:pt x="156" y="190"/>
                    </a:lnTo>
                    <a:lnTo>
                      <a:pt x="150" y="191"/>
                    </a:lnTo>
                    <a:lnTo>
                      <a:pt x="139" y="194"/>
                    </a:lnTo>
                    <a:lnTo>
                      <a:pt x="130" y="199"/>
                    </a:lnTo>
                    <a:lnTo>
                      <a:pt x="120" y="206"/>
                    </a:lnTo>
                    <a:lnTo>
                      <a:pt x="104" y="223"/>
                    </a:lnTo>
                    <a:lnTo>
                      <a:pt x="101" y="226"/>
                    </a:lnTo>
                    <a:lnTo>
                      <a:pt x="97" y="229"/>
                    </a:lnTo>
                    <a:lnTo>
                      <a:pt x="90" y="235"/>
                    </a:lnTo>
                    <a:lnTo>
                      <a:pt x="77" y="248"/>
                    </a:lnTo>
                    <a:lnTo>
                      <a:pt x="64" y="260"/>
                    </a:lnTo>
                    <a:lnTo>
                      <a:pt x="62" y="263"/>
                    </a:lnTo>
                    <a:lnTo>
                      <a:pt x="54" y="276"/>
                    </a:lnTo>
                    <a:lnTo>
                      <a:pt x="43" y="300"/>
                    </a:lnTo>
                    <a:lnTo>
                      <a:pt x="27" y="348"/>
                    </a:lnTo>
                    <a:lnTo>
                      <a:pt x="21" y="399"/>
                    </a:lnTo>
                    <a:lnTo>
                      <a:pt x="21" y="413"/>
                    </a:lnTo>
                    <a:lnTo>
                      <a:pt x="20" y="415"/>
                    </a:lnTo>
                    <a:lnTo>
                      <a:pt x="19" y="418"/>
                    </a:lnTo>
                    <a:lnTo>
                      <a:pt x="19" y="422"/>
                    </a:lnTo>
                    <a:lnTo>
                      <a:pt x="19" y="422"/>
                    </a:lnTo>
                    <a:lnTo>
                      <a:pt x="18" y="427"/>
                    </a:lnTo>
                    <a:lnTo>
                      <a:pt x="18" y="439"/>
                    </a:lnTo>
                    <a:lnTo>
                      <a:pt x="20" y="461"/>
                    </a:lnTo>
                    <a:lnTo>
                      <a:pt x="25" y="481"/>
                    </a:lnTo>
                    <a:lnTo>
                      <a:pt x="26" y="485"/>
                    </a:lnTo>
                    <a:lnTo>
                      <a:pt x="27" y="496"/>
                    </a:lnTo>
                    <a:lnTo>
                      <a:pt x="30" y="514"/>
                    </a:lnTo>
                    <a:lnTo>
                      <a:pt x="30" y="544"/>
                    </a:lnTo>
                    <a:lnTo>
                      <a:pt x="24" y="574"/>
                    </a:lnTo>
                    <a:lnTo>
                      <a:pt x="20" y="583"/>
                    </a:lnTo>
                    <a:lnTo>
                      <a:pt x="18" y="589"/>
                    </a:lnTo>
                    <a:lnTo>
                      <a:pt x="15" y="604"/>
                    </a:lnTo>
                    <a:lnTo>
                      <a:pt x="8" y="647"/>
                    </a:lnTo>
                    <a:lnTo>
                      <a:pt x="1" y="694"/>
                    </a:lnTo>
                    <a:lnTo>
                      <a:pt x="0" y="704"/>
                    </a:lnTo>
                  </a:path>
                </a:pathLst>
              </a:custGeom>
              <a:solidFill>
                <a:srgbClr val="800080"/>
              </a:solidFill>
              <a:ln w="9525" cmpd="sng">
                <a:noFill/>
                <a:prstDash val="solid"/>
                <a:round/>
                <a:headEnd/>
                <a:tailEnd/>
              </a:ln>
            </p:spPr>
            <p:txBody>
              <a:bodyPr/>
              <a:lstStyle/>
              <a:p>
                <a:endParaRPr lang="en-US"/>
              </a:p>
            </p:txBody>
          </p:sp>
          <p:sp>
            <p:nvSpPr>
              <p:cNvPr id="1563" name="Freeform 804"/>
              <p:cNvSpPr>
                <a:spLocks/>
              </p:cNvSpPr>
              <p:nvPr/>
            </p:nvSpPr>
            <p:spPr bwMode="auto">
              <a:xfrm>
                <a:off x="2064" y="786"/>
                <a:ext cx="483" cy="1487"/>
              </a:xfrm>
              <a:custGeom>
                <a:avLst/>
                <a:gdLst/>
                <a:ahLst/>
                <a:cxnLst>
                  <a:cxn ang="0">
                    <a:pos x="450" y="77"/>
                  </a:cxn>
                  <a:cxn ang="0">
                    <a:pos x="400" y="37"/>
                  </a:cxn>
                  <a:cxn ang="0">
                    <a:pos x="379" y="4"/>
                  </a:cxn>
                  <a:cxn ang="0">
                    <a:pos x="367" y="0"/>
                  </a:cxn>
                  <a:cxn ang="0">
                    <a:pos x="365" y="27"/>
                  </a:cxn>
                  <a:cxn ang="0">
                    <a:pos x="362" y="101"/>
                  </a:cxn>
                  <a:cxn ang="0">
                    <a:pos x="334" y="140"/>
                  </a:cxn>
                  <a:cxn ang="0">
                    <a:pos x="276" y="168"/>
                  </a:cxn>
                  <a:cxn ang="0">
                    <a:pos x="206" y="185"/>
                  </a:cxn>
                  <a:cxn ang="0">
                    <a:pos x="151" y="192"/>
                  </a:cxn>
                  <a:cxn ang="0">
                    <a:pos x="120" y="207"/>
                  </a:cxn>
                  <a:cxn ang="0">
                    <a:pos x="96" y="230"/>
                  </a:cxn>
                  <a:cxn ang="0">
                    <a:pos x="65" y="261"/>
                  </a:cxn>
                  <a:cxn ang="0">
                    <a:pos x="42" y="301"/>
                  </a:cxn>
                  <a:cxn ang="0">
                    <a:pos x="19" y="414"/>
                  </a:cxn>
                  <a:cxn ang="0">
                    <a:pos x="18" y="423"/>
                  </a:cxn>
                  <a:cxn ang="0">
                    <a:pos x="18" y="440"/>
                  </a:cxn>
                  <a:cxn ang="0">
                    <a:pos x="23" y="488"/>
                  </a:cxn>
                  <a:cxn ang="0">
                    <a:pos x="30" y="544"/>
                  </a:cxn>
                  <a:cxn ang="0">
                    <a:pos x="16" y="595"/>
                  </a:cxn>
                  <a:cxn ang="0">
                    <a:pos x="1" y="695"/>
                  </a:cxn>
                  <a:cxn ang="0">
                    <a:pos x="27" y="711"/>
                  </a:cxn>
                  <a:cxn ang="0">
                    <a:pos x="174" y="745"/>
                  </a:cxn>
                  <a:cxn ang="0">
                    <a:pos x="182" y="730"/>
                  </a:cxn>
                  <a:cxn ang="0">
                    <a:pos x="186" y="728"/>
                  </a:cxn>
                  <a:cxn ang="0">
                    <a:pos x="186" y="735"/>
                  </a:cxn>
                  <a:cxn ang="0">
                    <a:pos x="184" y="760"/>
                  </a:cxn>
                  <a:cxn ang="0">
                    <a:pos x="201" y="893"/>
                  </a:cxn>
                  <a:cxn ang="0">
                    <a:pos x="200" y="918"/>
                  </a:cxn>
                  <a:cxn ang="0">
                    <a:pos x="199" y="955"/>
                  </a:cxn>
                  <a:cxn ang="0">
                    <a:pos x="197" y="1064"/>
                  </a:cxn>
                  <a:cxn ang="0">
                    <a:pos x="229" y="1121"/>
                  </a:cxn>
                  <a:cxn ang="0">
                    <a:pos x="261" y="1132"/>
                  </a:cxn>
                  <a:cxn ang="0">
                    <a:pos x="279" y="1143"/>
                  </a:cxn>
                  <a:cxn ang="0">
                    <a:pos x="361" y="1235"/>
                  </a:cxn>
                  <a:cxn ang="0">
                    <a:pos x="400" y="1281"/>
                  </a:cxn>
                  <a:cxn ang="0">
                    <a:pos x="402" y="1373"/>
                  </a:cxn>
                  <a:cxn ang="0">
                    <a:pos x="407" y="1461"/>
                  </a:cxn>
                  <a:cxn ang="0">
                    <a:pos x="421" y="1473"/>
                  </a:cxn>
                  <a:cxn ang="0">
                    <a:pos x="466" y="1487"/>
                  </a:cxn>
                  <a:cxn ang="0">
                    <a:pos x="469" y="1269"/>
                  </a:cxn>
                  <a:cxn ang="0">
                    <a:pos x="483" y="83"/>
                  </a:cxn>
                  <a:cxn ang="0">
                    <a:pos x="482" y="83"/>
                  </a:cxn>
                </a:cxnLst>
                <a:rect l="0" t="0" r="r" b="b"/>
                <a:pathLst>
                  <a:path w="483" h="1487">
                    <a:moveTo>
                      <a:pt x="483" y="83"/>
                    </a:moveTo>
                    <a:lnTo>
                      <a:pt x="471" y="82"/>
                    </a:lnTo>
                    <a:lnTo>
                      <a:pt x="450" y="77"/>
                    </a:lnTo>
                    <a:lnTo>
                      <a:pt x="431" y="68"/>
                    </a:lnTo>
                    <a:lnTo>
                      <a:pt x="415" y="54"/>
                    </a:lnTo>
                    <a:lnTo>
                      <a:pt x="400" y="37"/>
                    </a:lnTo>
                    <a:lnTo>
                      <a:pt x="387" y="17"/>
                    </a:lnTo>
                    <a:lnTo>
                      <a:pt x="382" y="5"/>
                    </a:lnTo>
                    <a:lnTo>
                      <a:pt x="379" y="4"/>
                    </a:lnTo>
                    <a:lnTo>
                      <a:pt x="378" y="3"/>
                    </a:lnTo>
                    <a:lnTo>
                      <a:pt x="373" y="2"/>
                    </a:lnTo>
                    <a:lnTo>
                      <a:pt x="367" y="0"/>
                    </a:lnTo>
                    <a:lnTo>
                      <a:pt x="365" y="0"/>
                    </a:lnTo>
                    <a:lnTo>
                      <a:pt x="364" y="10"/>
                    </a:lnTo>
                    <a:lnTo>
                      <a:pt x="365" y="27"/>
                    </a:lnTo>
                    <a:lnTo>
                      <a:pt x="369" y="60"/>
                    </a:lnTo>
                    <a:lnTo>
                      <a:pt x="364" y="94"/>
                    </a:lnTo>
                    <a:lnTo>
                      <a:pt x="362" y="101"/>
                    </a:lnTo>
                    <a:lnTo>
                      <a:pt x="357" y="112"/>
                    </a:lnTo>
                    <a:lnTo>
                      <a:pt x="346" y="126"/>
                    </a:lnTo>
                    <a:lnTo>
                      <a:pt x="334" y="140"/>
                    </a:lnTo>
                    <a:lnTo>
                      <a:pt x="319" y="150"/>
                    </a:lnTo>
                    <a:lnTo>
                      <a:pt x="285" y="165"/>
                    </a:lnTo>
                    <a:lnTo>
                      <a:pt x="276" y="168"/>
                    </a:lnTo>
                    <a:lnTo>
                      <a:pt x="266" y="172"/>
                    </a:lnTo>
                    <a:lnTo>
                      <a:pt x="246" y="177"/>
                    </a:lnTo>
                    <a:lnTo>
                      <a:pt x="206" y="185"/>
                    </a:lnTo>
                    <a:lnTo>
                      <a:pt x="165" y="191"/>
                    </a:lnTo>
                    <a:lnTo>
                      <a:pt x="156" y="191"/>
                    </a:lnTo>
                    <a:lnTo>
                      <a:pt x="151" y="192"/>
                    </a:lnTo>
                    <a:lnTo>
                      <a:pt x="139" y="195"/>
                    </a:lnTo>
                    <a:lnTo>
                      <a:pt x="129" y="200"/>
                    </a:lnTo>
                    <a:lnTo>
                      <a:pt x="120" y="207"/>
                    </a:lnTo>
                    <a:lnTo>
                      <a:pt x="103" y="224"/>
                    </a:lnTo>
                    <a:lnTo>
                      <a:pt x="100" y="227"/>
                    </a:lnTo>
                    <a:lnTo>
                      <a:pt x="96" y="230"/>
                    </a:lnTo>
                    <a:lnTo>
                      <a:pt x="90" y="236"/>
                    </a:lnTo>
                    <a:lnTo>
                      <a:pt x="76" y="247"/>
                    </a:lnTo>
                    <a:lnTo>
                      <a:pt x="65" y="261"/>
                    </a:lnTo>
                    <a:lnTo>
                      <a:pt x="62" y="264"/>
                    </a:lnTo>
                    <a:lnTo>
                      <a:pt x="54" y="277"/>
                    </a:lnTo>
                    <a:lnTo>
                      <a:pt x="42" y="301"/>
                    </a:lnTo>
                    <a:lnTo>
                      <a:pt x="25" y="348"/>
                    </a:lnTo>
                    <a:lnTo>
                      <a:pt x="18" y="400"/>
                    </a:lnTo>
                    <a:lnTo>
                      <a:pt x="19" y="414"/>
                    </a:lnTo>
                    <a:lnTo>
                      <a:pt x="19" y="416"/>
                    </a:lnTo>
                    <a:lnTo>
                      <a:pt x="18" y="419"/>
                    </a:lnTo>
                    <a:lnTo>
                      <a:pt x="18" y="423"/>
                    </a:lnTo>
                    <a:lnTo>
                      <a:pt x="19" y="423"/>
                    </a:lnTo>
                    <a:lnTo>
                      <a:pt x="18" y="428"/>
                    </a:lnTo>
                    <a:lnTo>
                      <a:pt x="18" y="440"/>
                    </a:lnTo>
                    <a:lnTo>
                      <a:pt x="18" y="462"/>
                    </a:lnTo>
                    <a:lnTo>
                      <a:pt x="22" y="484"/>
                    </a:lnTo>
                    <a:lnTo>
                      <a:pt x="23" y="488"/>
                    </a:lnTo>
                    <a:lnTo>
                      <a:pt x="24" y="500"/>
                    </a:lnTo>
                    <a:lnTo>
                      <a:pt x="27" y="517"/>
                    </a:lnTo>
                    <a:lnTo>
                      <a:pt x="30" y="544"/>
                    </a:lnTo>
                    <a:lnTo>
                      <a:pt x="23" y="574"/>
                    </a:lnTo>
                    <a:lnTo>
                      <a:pt x="19" y="583"/>
                    </a:lnTo>
                    <a:lnTo>
                      <a:pt x="16" y="595"/>
                    </a:lnTo>
                    <a:lnTo>
                      <a:pt x="10" y="615"/>
                    </a:lnTo>
                    <a:lnTo>
                      <a:pt x="5" y="655"/>
                    </a:lnTo>
                    <a:lnTo>
                      <a:pt x="1" y="695"/>
                    </a:lnTo>
                    <a:lnTo>
                      <a:pt x="0" y="704"/>
                    </a:lnTo>
                    <a:lnTo>
                      <a:pt x="4" y="705"/>
                    </a:lnTo>
                    <a:lnTo>
                      <a:pt x="27" y="711"/>
                    </a:lnTo>
                    <a:lnTo>
                      <a:pt x="109" y="730"/>
                    </a:lnTo>
                    <a:lnTo>
                      <a:pt x="170" y="745"/>
                    </a:lnTo>
                    <a:lnTo>
                      <a:pt x="174" y="745"/>
                    </a:lnTo>
                    <a:lnTo>
                      <a:pt x="175" y="743"/>
                    </a:lnTo>
                    <a:lnTo>
                      <a:pt x="179" y="737"/>
                    </a:lnTo>
                    <a:lnTo>
                      <a:pt x="182" y="730"/>
                    </a:lnTo>
                    <a:lnTo>
                      <a:pt x="183" y="728"/>
                    </a:lnTo>
                    <a:lnTo>
                      <a:pt x="184" y="727"/>
                    </a:lnTo>
                    <a:lnTo>
                      <a:pt x="186" y="728"/>
                    </a:lnTo>
                    <a:lnTo>
                      <a:pt x="186" y="729"/>
                    </a:lnTo>
                    <a:lnTo>
                      <a:pt x="186" y="730"/>
                    </a:lnTo>
                    <a:lnTo>
                      <a:pt x="186" y="735"/>
                    </a:lnTo>
                    <a:lnTo>
                      <a:pt x="184" y="742"/>
                    </a:lnTo>
                    <a:lnTo>
                      <a:pt x="184" y="746"/>
                    </a:lnTo>
                    <a:lnTo>
                      <a:pt x="184" y="760"/>
                    </a:lnTo>
                    <a:lnTo>
                      <a:pt x="189" y="787"/>
                    </a:lnTo>
                    <a:lnTo>
                      <a:pt x="197" y="840"/>
                    </a:lnTo>
                    <a:lnTo>
                      <a:pt x="201" y="893"/>
                    </a:lnTo>
                    <a:lnTo>
                      <a:pt x="201" y="906"/>
                    </a:lnTo>
                    <a:lnTo>
                      <a:pt x="200" y="910"/>
                    </a:lnTo>
                    <a:lnTo>
                      <a:pt x="200" y="918"/>
                    </a:lnTo>
                    <a:lnTo>
                      <a:pt x="199" y="935"/>
                    </a:lnTo>
                    <a:lnTo>
                      <a:pt x="199" y="952"/>
                    </a:lnTo>
                    <a:lnTo>
                      <a:pt x="199" y="955"/>
                    </a:lnTo>
                    <a:lnTo>
                      <a:pt x="197" y="971"/>
                    </a:lnTo>
                    <a:lnTo>
                      <a:pt x="195" y="1002"/>
                    </a:lnTo>
                    <a:lnTo>
                      <a:pt x="197" y="1064"/>
                    </a:lnTo>
                    <a:lnTo>
                      <a:pt x="205" y="1091"/>
                    </a:lnTo>
                    <a:lnTo>
                      <a:pt x="218" y="1113"/>
                    </a:lnTo>
                    <a:lnTo>
                      <a:pt x="229" y="1121"/>
                    </a:lnTo>
                    <a:lnTo>
                      <a:pt x="233" y="1124"/>
                    </a:lnTo>
                    <a:lnTo>
                      <a:pt x="242" y="1127"/>
                    </a:lnTo>
                    <a:lnTo>
                      <a:pt x="261" y="1132"/>
                    </a:lnTo>
                    <a:lnTo>
                      <a:pt x="269" y="1135"/>
                    </a:lnTo>
                    <a:lnTo>
                      <a:pt x="276" y="1141"/>
                    </a:lnTo>
                    <a:lnTo>
                      <a:pt x="279" y="1143"/>
                    </a:lnTo>
                    <a:lnTo>
                      <a:pt x="292" y="1161"/>
                    </a:lnTo>
                    <a:lnTo>
                      <a:pt x="317" y="1192"/>
                    </a:lnTo>
                    <a:lnTo>
                      <a:pt x="361" y="1235"/>
                    </a:lnTo>
                    <a:lnTo>
                      <a:pt x="389" y="1261"/>
                    </a:lnTo>
                    <a:lnTo>
                      <a:pt x="394" y="1265"/>
                    </a:lnTo>
                    <a:lnTo>
                      <a:pt x="400" y="1281"/>
                    </a:lnTo>
                    <a:lnTo>
                      <a:pt x="407" y="1312"/>
                    </a:lnTo>
                    <a:lnTo>
                      <a:pt x="406" y="1342"/>
                    </a:lnTo>
                    <a:lnTo>
                      <a:pt x="402" y="1373"/>
                    </a:lnTo>
                    <a:lnTo>
                      <a:pt x="399" y="1437"/>
                    </a:lnTo>
                    <a:lnTo>
                      <a:pt x="405" y="1454"/>
                    </a:lnTo>
                    <a:lnTo>
                      <a:pt x="407" y="1461"/>
                    </a:lnTo>
                    <a:lnTo>
                      <a:pt x="411" y="1466"/>
                    </a:lnTo>
                    <a:lnTo>
                      <a:pt x="415" y="1470"/>
                    </a:lnTo>
                    <a:lnTo>
                      <a:pt x="421" y="1473"/>
                    </a:lnTo>
                    <a:lnTo>
                      <a:pt x="432" y="1478"/>
                    </a:lnTo>
                    <a:lnTo>
                      <a:pt x="445" y="1480"/>
                    </a:lnTo>
                    <a:lnTo>
                      <a:pt x="466" y="1487"/>
                    </a:lnTo>
                    <a:lnTo>
                      <a:pt x="467" y="1487"/>
                    </a:lnTo>
                    <a:lnTo>
                      <a:pt x="467" y="1460"/>
                    </a:lnTo>
                    <a:lnTo>
                      <a:pt x="469" y="1269"/>
                    </a:lnTo>
                    <a:lnTo>
                      <a:pt x="476" y="612"/>
                    </a:lnTo>
                    <a:lnTo>
                      <a:pt x="482" y="112"/>
                    </a:lnTo>
                    <a:lnTo>
                      <a:pt x="483" y="83"/>
                    </a:lnTo>
                    <a:lnTo>
                      <a:pt x="482" y="83"/>
                    </a:lnTo>
                    <a:lnTo>
                      <a:pt x="483" y="83"/>
                    </a:lnTo>
                    <a:lnTo>
                      <a:pt x="482" y="83"/>
                    </a:lnTo>
                    <a:lnTo>
                      <a:pt x="483" y="83"/>
                    </a:lnTo>
                    <a:lnTo>
                      <a:pt x="483" y="83"/>
                    </a:lnTo>
                    <a:close/>
                  </a:path>
                </a:pathLst>
              </a:custGeom>
              <a:solidFill>
                <a:srgbClr val="800080"/>
              </a:solidFill>
              <a:ln w="9525" cmpd="sng">
                <a:noFill/>
                <a:round/>
                <a:headEnd/>
                <a:tailEnd/>
              </a:ln>
            </p:spPr>
            <p:txBody>
              <a:bodyPr/>
              <a:lstStyle/>
              <a:p>
                <a:endParaRPr lang="en-US"/>
              </a:p>
            </p:txBody>
          </p:sp>
          <p:sp>
            <p:nvSpPr>
              <p:cNvPr id="1564" name="Freeform 805"/>
              <p:cNvSpPr>
                <a:spLocks/>
              </p:cNvSpPr>
              <p:nvPr/>
            </p:nvSpPr>
            <p:spPr bwMode="auto">
              <a:xfrm>
                <a:off x="2535" y="744"/>
                <a:ext cx="480" cy="1534"/>
              </a:xfrm>
              <a:custGeom>
                <a:avLst/>
                <a:gdLst/>
                <a:ahLst/>
                <a:cxnLst>
                  <a:cxn ang="0">
                    <a:pos x="473" y="493"/>
                  </a:cxn>
                  <a:cxn ang="0">
                    <a:pos x="468" y="545"/>
                  </a:cxn>
                  <a:cxn ang="0">
                    <a:pos x="459" y="581"/>
                  </a:cxn>
                  <a:cxn ang="0">
                    <a:pos x="454" y="600"/>
                  </a:cxn>
                  <a:cxn ang="0">
                    <a:pos x="458" y="620"/>
                  </a:cxn>
                  <a:cxn ang="0">
                    <a:pos x="467" y="649"/>
                  </a:cxn>
                  <a:cxn ang="0">
                    <a:pos x="470" y="680"/>
                  </a:cxn>
                  <a:cxn ang="0">
                    <a:pos x="479" y="753"/>
                  </a:cxn>
                  <a:cxn ang="0">
                    <a:pos x="476" y="764"/>
                  </a:cxn>
                  <a:cxn ang="0">
                    <a:pos x="375" y="785"/>
                  </a:cxn>
                  <a:cxn ang="0">
                    <a:pos x="312" y="797"/>
                  </a:cxn>
                  <a:cxn ang="0">
                    <a:pos x="310" y="810"/>
                  </a:cxn>
                  <a:cxn ang="0">
                    <a:pos x="297" y="889"/>
                  </a:cxn>
                  <a:cxn ang="0">
                    <a:pos x="291" y="954"/>
                  </a:cxn>
                  <a:cxn ang="0">
                    <a:pos x="292" y="967"/>
                  </a:cxn>
                  <a:cxn ang="0">
                    <a:pos x="297" y="999"/>
                  </a:cxn>
                  <a:cxn ang="0">
                    <a:pos x="298" y="1017"/>
                  </a:cxn>
                  <a:cxn ang="0">
                    <a:pos x="294" y="1097"/>
                  </a:cxn>
                  <a:cxn ang="0">
                    <a:pos x="258" y="1158"/>
                  </a:cxn>
                  <a:cxn ang="0">
                    <a:pos x="243" y="1167"/>
                  </a:cxn>
                  <a:cxn ang="0">
                    <a:pos x="211" y="1181"/>
                  </a:cxn>
                  <a:cxn ang="0">
                    <a:pos x="186" y="1207"/>
                  </a:cxn>
                  <a:cxn ang="0">
                    <a:pos x="115" y="1276"/>
                  </a:cxn>
                  <a:cxn ang="0">
                    <a:pos x="82" y="1305"/>
                  </a:cxn>
                  <a:cxn ang="0">
                    <a:pos x="67" y="1338"/>
                  </a:cxn>
                  <a:cxn ang="0">
                    <a:pos x="65" y="1388"/>
                  </a:cxn>
                  <a:cxn ang="0">
                    <a:pos x="69" y="1492"/>
                  </a:cxn>
                  <a:cxn ang="0">
                    <a:pos x="61" y="1515"/>
                  </a:cxn>
                  <a:cxn ang="0">
                    <a:pos x="43" y="1530"/>
                  </a:cxn>
                  <a:cxn ang="0">
                    <a:pos x="18" y="1534"/>
                  </a:cxn>
                  <a:cxn ang="0">
                    <a:pos x="0" y="1529"/>
                  </a:cxn>
                  <a:cxn ang="0">
                    <a:pos x="3" y="1310"/>
                  </a:cxn>
                  <a:cxn ang="0">
                    <a:pos x="14" y="150"/>
                  </a:cxn>
                  <a:cxn ang="0">
                    <a:pos x="26" y="122"/>
                  </a:cxn>
                  <a:cxn ang="0">
                    <a:pos x="66" y="106"/>
                  </a:cxn>
                  <a:cxn ang="0">
                    <a:pos x="98" y="73"/>
                  </a:cxn>
                  <a:cxn ang="0">
                    <a:pos x="117" y="42"/>
                  </a:cxn>
                  <a:cxn ang="0">
                    <a:pos x="127" y="15"/>
                  </a:cxn>
                  <a:cxn ang="0">
                    <a:pos x="134" y="0"/>
                  </a:cxn>
                  <a:cxn ang="0">
                    <a:pos x="124" y="71"/>
                  </a:cxn>
                  <a:cxn ang="0">
                    <a:pos x="135" y="151"/>
                  </a:cxn>
                  <a:cxn ang="0">
                    <a:pos x="143" y="168"/>
                  </a:cxn>
                  <a:cxn ang="0">
                    <a:pos x="156" y="182"/>
                  </a:cxn>
                  <a:cxn ang="0">
                    <a:pos x="193" y="200"/>
                  </a:cxn>
                  <a:cxn ang="0">
                    <a:pos x="246" y="215"/>
                  </a:cxn>
                  <a:cxn ang="0">
                    <a:pos x="273" y="225"/>
                  </a:cxn>
                  <a:cxn ang="0">
                    <a:pos x="353" y="241"/>
                  </a:cxn>
                  <a:cxn ang="0">
                    <a:pos x="366" y="243"/>
                  </a:cxn>
                  <a:cxn ang="0">
                    <a:pos x="390" y="258"/>
                  </a:cxn>
                  <a:cxn ang="0">
                    <a:pos x="412" y="278"/>
                  </a:cxn>
                  <a:cxn ang="0">
                    <a:pos x="421" y="311"/>
                  </a:cxn>
                  <a:cxn ang="0">
                    <a:pos x="471" y="483"/>
                  </a:cxn>
                  <a:cxn ang="0">
                    <a:pos x="472" y="486"/>
                  </a:cxn>
                  <a:cxn ang="0">
                    <a:pos x="472" y="486"/>
                  </a:cxn>
                  <a:cxn ang="0">
                    <a:pos x="473" y="486"/>
                  </a:cxn>
                </a:cxnLst>
                <a:rect l="0" t="0" r="r" b="b"/>
                <a:pathLst>
                  <a:path w="480" h="1534">
                    <a:moveTo>
                      <a:pt x="473" y="486"/>
                    </a:moveTo>
                    <a:lnTo>
                      <a:pt x="473" y="493"/>
                    </a:lnTo>
                    <a:lnTo>
                      <a:pt x="473" y="508"/>
                    </a:lnTo>
                    <a:lnTo>
                      <a:pt x="468" y="545"/>
                    </a:lnTo>
                    <a:lnTo>
                      <a:pt x="461" y="577"/>
                    </a:lnTo>
                    <a:lnTo>
                      <a:pt x="459" y="581"/>
                    </a:lnTo>
                    <a:lnTo>
                      <a:pt x="456" y="589"/>
                    </a:lnTo>
                    <a:lnTo>
                      <a:pt x="454" y="600"/>
                    </a:lnTo>
                    <a:lnTo>
                      <a:pt x="455" y="611"/>
                    </a:lnTo>
                    <a:lnTo>
                      <a:pt x="458" y="620"/>
                    </a:lnTo>
                    <a:lnTo>
                      <a:pt x="466" y="642"/>
                    </a:lnTo>
                    <a:lnTo>
                      <a:pt x="467" y="649"/>
                    </a:lnTo>
                    <a:lnTo>
                      <a:pt x="467" y="660"/>
                    </a:lnTo>
                    <a:lnTo>
                      <a:pt x="470" y="680"/>
                    </a:lnTo>
                    <a:lnTo>
                      <a:pt x="474" y="716"/>
                    </a:lnTo>
                    <a:lnTo>
                      <a:pt x="479" y="753"/>
                    </a:lnTo>
                    <a:lnTo>
                      <a:pt x="480" y="763"/>
                    </a:lnTo>
                    <a:lnTo>
                      <a:pt x="476" y="764"/>
                    </a:lnTo>
                    <a:lnTo>
                      <a:pt x="453" y="769"/>
                    </a:lnTo>
                    <a:lnTo>
                      <a:pt x="375" y="785"/>
                    </a:lnTo>
                    <a:lnTo>
                      <a:pt x="315" y="797"/>
                    </a:lnTo>
                    <a:lnTo>
                      <a:pt x="312" y="797"/>
                    </a:lnTo>
                    <a:lnTo>
                      <a:pt x="312" y="796"/>
                    </a:lnTo>
                    <a:lnTo>
                      <a:pt x="310" y="810"/>
                    </a:lnTo>
                    <a:lnTo>
                      <a:pt x="306" y="836"/>
                    </a:lnTo>
                    <a:lnTo>
                      <a:pt x="297" y="889"/>
                    </a:lnTo>
                    <a:lnTo>
                      <a:pt x="291" y="942"/>
                    </a:lnTo>
                    <a:lnTo>
                      <a:pt x="291" y="954"/>
                    </a:lnTo>
                    <a:lnTo>
                      <a:pt x="291" y="959"/>
                    </a:lnTo>
                    <a:lnTo>
                      <a:pt x="292" y="967"/>
                    </a:lnTo>
                    <a:lnTo>
                      <a:pt x="294" y="983"/>
                    </a:lnTo>
                    <a:lnTo>
                      <a:pt x="297" y="999"/>
                    </a:lnTo>
                    <a:lnTo>
                      <a:pt x="298" y="1002"/>
                    </a:lnTo>
                    <a:lnTo>
                      <a:pt x="298" y="1017"/>
                    </a:lnTo>
                    <a:lnTo>
                      <a:pt x="300" y="1044"/>
                    </a:lnTo>
                    <a:lnTo>
                      <a:pt x="294" y="1097"/>
                    </a:lnTo>
                    <a:lnTo>
                      <a:pt x="268" y="1147"/>
                    </a:lnTo>
                    <a:lnTo>
                      <a:pt x="258" y="1158"/>
                    </a:lnTo>
                    <a:lnTo>
                      <a:pt x="254" y="1163"/>
                    </a:lnTo>
                    <a:lnTo>
                      <a:pt x="243" y="1167"/>
                    </a:lnTo>
                    <a:lnTo>
                      <a:pt x="232" y="1172"/>
                    </a:lnTo>
                    <a:lnTo>
                      <a:pt x="211" y="1181"/>
                    </a:lnTo>
                    <a:lnTo>
                      <a:pt x="200" y="1189"/>
                    </a:lnTo>
                    <a:lnTo>
                      <a:pt x="186" y="1207"/>
                    </a:lnTo>
                    <a:lnTo>
                      <a:pt x="160" y="1236"/>
                    </a:lnTo>
                    <a:lnTo>
                      <a:pt x="115" y="1276"/>
                    </a:lnTo>
                    <a:lnTo>
                      <a:pt x="85" y="1301"/>
                    </a:lnTo>
                    <a:lnTo>
                      <a:pt x="82" y="1305"/>
                    </a:lnTo>
                    <a:lnTo>
                      <a:pt x="73" y="1321"/>
                    </a:lnTo>
                    <a:lnTo>
                      <a:pt x="67" y="1338"/>
                    </a:lnTo>
                    <a:lnTo>
                      <a:pt x="65" y="1354"/>
                    </a:lnTo>
                    <a:lnTo>
                      <a:pt x="65" y="1388"/>
                    </a:lnTo>
                    <a:lnTo>
                      <a:pt x="69" y="1423"/>
                    </a:lnTo>
                    <a:lnTo>
                      <a:pt x="69" y="1492"/>
                    </a:lnTo>
                    <a:lnTo>
                      <a:pt x="65" y="1509"/>
                    </a:lnTo>
                    <a:lnTo>
                      <a:pt x="61" y="1515"/>
                    </a:lnTo>
                    <a:lnTo>
                      <a:pt x="54" y="1525"/>
                    </a:lnTo>
                    <a:lnTo>
                      <a:pt x="43" y="1530"/>
                    </a:lnTo>
                    <a:lnTo>
                      <a:pt x="32" y="1534"/>
                    </a:lnTo>
                    <a:lnTo>
                      <a:pt x="18" y="1534"/>
                    </a:lnTo>
                    <a:lnTo>
                      <a:pt x="6" y="1531"/>
                    </a:lnTo>
                    <a:lnTo>
                      <a:pt x="0" y="1529"/>
                    </a:lnTo>
                    <a:lnTo>
                      <a:pt x="0" y="1502"/>
                    </a:lnTo>
                    <a:lnTo>
                      <a:pt x="3" y="1310"/>
                    </a:lnTo>
                    <a:lnTo>
                      <a:pt x="9" y="651"/>
                    </a:lnTo>
                    <a:lnTo>
                      <a:pt x="14" y="150"/>
                    </a:lnTo>
                    <a:lnTo>
                      <a:pt x="15" y="122"/>
                    </a:lnTo>
                    <a:lnTo>
                      <a:pt x="26" y="122"/>
                    </a:lnTo>
                    <a:lnTo>
                      <a:pt x="47" y="116"/>
                    </a:lnTo>
                    <a:lnTo>
                      <a:pt x="66" y="106"/>
                    </a:lnTo>
                    <a:lnTo>
                      <a:pt x="83" y="91"/>
                    </a:lnTo>
                    <a:lnTo>
                      <a:pt x="98" y="73"/>
                    </a:lnTo>
                    <a:lnTo>
                      <a:pt x="110" y="53"/>
                    </a:lnTo>
                    <a:lnTo>
                      <a:pt x="117" y="42"/>
                    </a:lnTo>
                    <a:lnTo>
                      <a:pt x="119" y="35"/>
                    </a:lnTo>
                    <a:lnTo>
                      <a:pt x="127" y="15"/>
                    </a:lnTo>
                    <a:lnTo>
                      <a:pt x="133" y="1"/>
                    </a:lnTo>
                    <a:lnTo>
                      <a:pt x="134" y="0"/>
                    </a:lnTo>
                    <a:lnTo>
                      <a:pt x="129" y="28"/>
                    </a:lnTo>
                    <a:lnTo>
                      <a:pt x="124" y="71"/>
                    </a:lnTo>
                    <a:lnTo>
                      <a:pt x="125" y="121"/>
                    </a:lnTo>
                    <a:lnTo>
                      <a:pt x="135" y="151"/>
                    </a:lnTo>
                    <a:lnTo>
                      <a:pt x="139" y="159"/>
                    </a:lnTo>
                    <a:lnTo>
                      <a:pt x="143" y="168"/>
                    </a:lnTo>
                    <a:lnTo>
                      <a:pt x="148" y="176"/>
                    </a:lnTo>
                    <a:lnTo>
                      <a:pt x="156" y="182"/>
                    </a:lnTo>
                    <a:lnTo>
                      <a:pt x="172" y="192"/>
                    </a:lnTo>
                    <a:lnTo>
                      <a:pt x="193" y="200"/>
                    </a:lnTo>
                    <a:lnTo>
                      <a:pt x="234" y="211"/>
                    </a:lnTo>
                    <a:lnTo>
                      <a:pt x="246" y="215"/>
                    </a:lnTo>
                    <a:lnTo>
                      <a:pt x="255" y="219"/>
                    </a:lnTo>
                    <a:lnTo>
                      <a:pt x="273" y="225"/>
                    </a:lnTo>
                    <a:lnTo>
                      <a:pt x="312" y="233"/>
                    </a:lnTo>
                    <a:lnTo>
                      <a:pt x="353" y="241"/>
                    </a:lnTo>
                    <a:lnTo>
                      <a:pt x="363" y="242"/>
                    </a:lnTo>
                    <a:lnTo>
                      <a:pt x="366" y="243"/>
                    </a:lnTo>
                    <a:lnTo>
                      <a:pt x="372" y="246"/>
                    </a:lnTo>
                    <a:lnTo>
                      <a:pt x="390" y="258"/>
                    </a:lnTo>
                    <a:lnTo>
                      <a:pt x="407" y="275"/>
                    </a:lnTo>
                    <a:lnTo>
                      <a:pt x="412" y="278"/>
                    </a:lnTo>
                    <a:lnTo>
                      <a:pt x="413" y="283"/>
                    </a:lnTo>
                    <a:lnTo>
                      <a:pt x="421" y="311"/>
                    </a:lnTo>
                    <a:lnTo>
                      <a:pt x="449" y="408"/>
                    </a:lnTo>
                    <a:lnTo>
                      <a:pt x="471" y="483"/>
                    </a:lnTo>
                    <a:lnTo>
                      <a:pt x="473" y="486"/>
                    </a:lnTo>
                    <a:lnTo>
                      <a:pt x="472" y="486"/>
                    </a:lnTo>
                    <a:lnTo>
                      <a:pt x="473" y="486"/>
                    </a:lnTo>
                    <a:lnTo>
                      <a:pt x="472" y="486"/>
                    </a:lnTo>
                    <a:lnTo>
                      <a:pt x="473" y="486"/>
                    </a:lnTo>
                    <a:lnTo>
                      <a:pt x="473" y="486"/>
                    </a:lnTo>
                    <a:close/>
                  </a:path>
                </a:pathLst>
              </a:custGeom>
              <a:solidFill>
                <a:srgbClr val="800080"/>
              </a:solidFill>
              <a:ln w="9525" cmpd="sng">
                <a:noFill/>
                <a:round/>
                <a:headEnd/>
                <a:tailEnd/>
              </a:ln>
            </p:spPr>
            <p:txBody>
              <a:bodyPr/>
              <a:lstStyle/>
              <a:p>
                <a:endParaRPr lang="en-US"/>
              </a:p>
            </p:txBody>
          </p:sp>
          <p:grpSp>
            <p:nvGrpSpPr>
              <p:cNvPr id="1565" name="Group 806"/>
              <p:cNvGrpSpPr>
                <a:grpSpLocks/>
              </p:cNvGrpSpPr>
              <p:nvPr/>
            </p:nvGrpSpPr>
            <p:grpSpPr bwMode="auto">
              <a:xfrm>
                <a:off x="2253" y="393"/>
                <a:ext cx="675" cy="669"/>
                <a:chOff x="4505" y="393"/>
                <a:chExt cx="675" cy="669"/>
              </a:xfrm>
            </p:grpSpPr>
            <p:sp>
              <p:nvSpPr>
                <p:cNvPr id="1568" name="Freeform 807"/>
                <p:cNvSpPr>
                  <a:spLocks/>
                </p:cNvSpPr>
                <p:nvPr/>
              </p:nvSpPr>
              <p:spPr bwMode="auto">
                <a:xfrm>
                  <a:off x="4850" y="986"/>
                  <a:ext cx="241" cy="50"/>
                </a:xfrm>
                <a:custGeom>
                  <a:avLst/>
                  <a:gdLst/>
                  <a:ahLst/>
                  <a:cxnLst>
                    <a:cxn ang="0">
                      <a:pos x="77" y="35"/>
                    </a:cxn>
                    <a:cxn ang="0">
                      <a:pos x="70" y="37"/>
                    </a:cxn>
                    <a:cxn ang="0">
                      <a:pos x="57" y="41"/>
                    </a:cxn>
                    <a:cxn ang="0">
                      <a:pos x="31" y="44"/>
                    </a:cxn>
                    <a:cxn ang="0">
                      <a:pos x="5" y="49"/>
                    </a:cxn>
                    <a:cxn ang="0">
                      <a:pos x="0" y="50"/>
                    </a:cxn>
                    <a:cxn ang="0">
                      <a:pos x="0" y="49"/>
                    </a:cxn>
                    <a:cxn ang="0">
                      <a:pos x="0" y="46"/>
                    </a:cxn>
                    <a:cxn ang="0">
                      <a:pos x="2" y="39"/>
                    </a:cxn>
                    <a:cxn ang="0">
                      <a:pos x="5" y="34"/>
                    </a:cxn>
                    <a:cxn ang="0">
                      <a:pos x="7" y="32"/>
                    </a:cxn>
                    <a:cxn ang="0">
                      <a:pos x="5" y="34"/>
                    </a:cxn>
                    <a:cxn ang="0">
                      <a:pos x="3" y="36"/>
                    </a:cxn>
                    <a:cxn ang="0">
                      <a:pos x="1" y="42"/>
                    </a:cxn>
                    <a:cxn ang="0">
                      <a:pos x="0" y="47"/>
                    </a:cxn>
                    <a:cxn ang="0">
                      <a:pos x="0" y="49"/>
                    </a:cxn>
                    <a:cxn ang="0">
                      <a:pos x="13" y="46"/>
                    </a:cxn>
                    <a:cxn ang="0">
                      <a:pos x="44" y="42"/>
                    </a:cxn>
                    <a:cxn ang="0">
                      <a:pos x="107" y="32"/>
                    </a:cxn>
                    <a:cxn ang="0">
                      <a:pos x="169" y="23"/>
                    </a:cxn>
                    <a:cxn ang="0">
                      <a:pos x="185" y="20"/>
                    </a:cxn>
                    <a:cxn ang="0">
                      <a:pos x="187" y="20"/>
                    </a:cxn>
                    <a:cxn ang="0">
                      <a:pos x="194" y="19"/>
                    </a:cxn>
                    <a:cxn ang="0">
                      <a:pos x="207" y="16"/>
                    </a:cxn>
                    <a:cxn ang="0">
                      <a:pos x="220" y="11"/>
                    </a:cxn>
                    <a:cxn ang="0">
                      <a:pos x="224" y="9"/>
                    </a:cxn>
                    <a:cxn ang="0">
                      <a:pos x="226" y="9"/>
                    </a:cxn>
                    <a:cxn ang="0">
                      <a:pos x="234" y="7"/>
                    </a:cxn>
                    <a:cxn ang="0">
                      <a:pos x="239" y="6"/>
                    </a:cxn>
                    <a:cxn ang="0">
                      <a:pos x="241" y="4"/>
                    </a:cxn>
                    <a:cxn ang="0">
                      <a:pos x="237" y="4"/>
                    </a:cxn>
                    <a:cxn ang="0">
                      <a:pos x="233" y="3"/>
                    </a:cxn>
                    <a:cxn ang="0">
                      <a:pos x="223" y="0"/>
                    </a:cxn>
                    <a:cxn ang="0">
                      <a:pos x="213" y="0"/>
                    </a:cxn>
                    <a:cxn ang="0">
                      <a:pos x="212" y="0"/>
                    </a:cxn>
                    <a:cxn ang="0">
                      <a:pos x="209" y="1"/>
                    </a:cxn>
                    <a:cxn ang="0">
                      <a:pos x="191" y="6"/>
                    </a:cxn>
                    <a:cxn ang="0">
                      <a:pos x="128" y="23"/>
                    </a:cxn>
                    <a:cxn ang="0">
                      <a:pos x="79" y="35"/>
                    </a:cxn>
                    <a:cxn ang="0">
                      <a:pos x="77" y="35"/>
                    </a:cxn>
                    <a:cxn ang="0">
                      <a:pos x="76" y="35"/>
                    </a:cxn>
                    <a:cxn ang="0">
                      <a:pos x="77" y="35"/>
                    </a:cxn>
                    <a:cxn ang="0">
                      <a:pos x="76" y="35"/>
                    </a:cxn>
                    <a:cxn ang="0">
                      <a:pos x="77" y="35"/>
                    </a:cxn>
                    <a:cxn ang="0">
                      <a:pos x="77" y="35"/>
                    </a:cxn>
                  </a:cxnLst>
                  <a:rect l="0" t="0" r="r" b="b"/>
                  <a:pathLst>
                    <a:path w="241" h="50">
                      <a:moveTo>
                        <a:pt x="77" y="35"/>
                      </a:moveTo>
                      <a:lnTo>
                        <a:pt x="70" y="37"/>
                      </a:lnTo>
                      <a:lnTo>
                        <a:pt x="57" y="41"/>
                      </a:lnTo>
                      <a:lnTo>
                        <a:pt x="31" y="44"/>
                      </a:lnTo>
                      <a:lnTo>
                        <a:pt x="5" y="49"/>
                      </a:lnTo>
                      <a:lnTo>
                        <a:pt x="0" y="50"/>
                      </a:lnTo>
                      <a:lnTo>
                        <a:pt x="0" y="49"/>
                      </a:lnTo>
                      <a:lnTo>
                        <a:pt x="0" y="46"/>
                      </a:lnTo>
                      <a:lnTo>
                        <a:pt x="2" y="39"/>
                      </a:lnTo>
                      <a:lnTo>
                        <a:pt x="5" y="34"/>
                      </a:lnTo>
                      <a:lnTo>
                        <a:pt x="7" y="32"/>
                      </a:lnTo>
                      <a:lnTo>
                        <a:pt x="5" y="34"/>
                      </a:lnTo>
                      <a:lnTo>
                        <a:pt x="3" y="36"/>
                      </a:lnTo>
                      <a:lnTo>
                        <a:pt x="1" y="42"/>
                      </a:lnTo>
                      <a:lnTo>
                        <a:pt x="0" y="47"/>
                      </a:lnTo>
                      <a:lnTo>
                        <a:pt x="0" y="49"/>
                      </a:lnTo>
                      <a:lnTo>
                        <a:pt x="13" y="46"/>
                      </a:lnTo>
                      <a:lnTo>
                        <a:pt x="44" y="42"/>
                      </a:lnTo>
                      <a:lnTo>
                        <a:pt x="107" y="32"/>
                      </a:lnTo>
                      <a:lnTo>
                        <a:pt x="169" y="23"/>
                      </a:lnTo>
                      <a:lnTo>
                        <a:pt x="185" y="20"/>
                      </a:lnTo>
                      <a:lnTo>
                        <a:pt x="187" y="20"/>
                      </a:lnTo>
                      <a:lnTo>
                        <a:pt x="194" y="19"/>
                      </a:lnTo>
                      <a:lnTo>
                        <a:pt x="207" y="16"/>
                      </a:lnTo>
                      <a:lnTo>
                        <a:pt x="220" y="11"/>
                      </a:lnTo>
                      <a:lnTo>
                        <a:pt x="224" y="9"/>
                      </a:lnTo>
                      <a:lnTo>
                        <a:pt x="226" y="9"/>
                      </a:lnTo>
                      <a:lnTo>
                        <a:pt x="234" y="7"/>
                      </a:lnTo>
                      <a:lnTo>
                        <a:pt x="239" y="6"/>
                      </a:lnTo>
                      <a:lnTo>
                        <a:pt x="241" y="4"/>
                      </a:lnTo>
                      <a:lnTo>
                        <a:pt x="237" y="4"/>
                      </a:lnTo>
                      <a:lnTo>
                        <a:pt x="233" y="3"/>
                      </a:lnTo>
                      <a:lnTo>
                        <a:pt x="223" y="0"/>
                      </a:lnTo>
                      <a:lnTo>
                        <a:pt x="213" y="0"/>
                      </a:lnTo>
                      <a:lnTo>
                        <a:pt x="212" y="0"/>
                      </a:lnTo>
                      <a:lnTo>
                        <a:pt x="209" y="1"/>
                      </a:lnTo>
                      <a:lnTo>
                        <a:pt x="191" y="6"/>
                      </a:lnTo>
                      <a:lnTo>
                        <a:pt x="128" y="23"/>
                      </a:lnTo>
                      <a:lnTo>
                        <a:pt x="79" y="35"/>
                      </a:lnTo>
                      <a:lnTo>
                        <a:pt x="77" y="35"/>
                      </a:lnTo>
                      <a:lnTo>
                        <a:pt x="76" y="35"/>
                      </a:lnTo>
                      <a:lnTo>
                        <a:pt x="77" y="35"/>
                      </a:lnTo>
                      <a:lnTo>
                        <a:pt x="76" y="35"/>
                      </a:lnTo>
                      <a:lnTo>
                        <a:pt x="77" y="35"/>
                      </a:lnTo>
                      <a:lnTo>
                        <a:pt x="77" y="35"/>
                      </a:lnTo>
                      <a:close/>
                    </a:path>
                  </a:pathLst>
                </a:custGeom>
                <a:solidFill>
                  <a:srgbClr val="800080"/>
                </a:solidFill>
                <a:ln w="9525" cmpd="sng">
                  <a:noFill/>
                  <a:round/>
                  <a:headEnd/>
                  <a:tailEnd/>
                </a:ln>
              </p:spPr>
              <p:txBody>
                <a:bodyPr/>
                <a:lstStyle/>
                <a:p>
                  <a:endParaRPr lang="en-US"/>
                </a:p>
              </p:txBody>
            </p:sp>
            <p:sp>
              <p:nvSpPr>
                <p:cNvPr id="1569" name="Freeform 808"/>
                <p:cNvSpPr>
                  <a:spLocks/>
                </p:cNvSpPr>
                <p:nvPr/>
              </p:nvSpPr>
              <p:spPr bwMode="auto">
                <a:xfrm>
                  <a:off x="4850" y="986"/>
                  <a:ext cx="241" cy="50"/>
                </a:xfrm>
                <a:custGeom>
                  <a:avLst/>
                  <a:gdLst/>
                  <a:ahLst/>
                  <a:cxnLst>
                    <a:cxn ang="0">
                      <a:pos x="77" y="35"/>
                    </a:cxn>
                    <a:cxn ang="0">
                      <a:pos x="70" y="37"/>
                    </a:cxn>
                    <a:cxn ang="0">
                      <a:pos x="57" y="41"/>
                    </a:cxn>
                    <a:cxn ang="0">
                      <a:pos x="31" y="44"/>
                    </a:cxn>
                    <a:cxn ang="0">
                      <a:pos x="5" y="49"/>
                    </a:cxn>
                    <a:cxn ang="0">
                      <a:pos x="0" y="50"/>
                    </a:cxn>
                    <a:cxn ang="0">
                      <a:pos x="0" y="49"/>
                    </a:cxn>
                    <a:cxn ang="0">
                      <a:pos x="0" y="46"/>
                    </a:cxn>
                    <a:cxn ang="0">
                      <a:pos x="2" y="39"/>
                    </a:cxn>
                    <a:cxn ang="0">
                      <a:pos x="5" y="34"/>
                    </a:cxn>
                    <a:cxn ang="0">
                      <a:pos x="7" y="32"/>
                    </a:cxn>
                    <a:cxn ang="0">
                      <a:pos x="5" y="34"/>
                    </a:cxn>
                    <a:cxn ang="0">
                      <a:pos x="3" y="36"/>
                    </a:cxn>
                    <a:cxn ang="0">
                      <a:pos x="1" y="42"/>
                    </a:cxn>
                    <a:cxn ang="0">
                      <a:pos x="0" y="47"/>
                    </a:cxn>
                    <a:cxn ang="0">
                      <a:pos x="0" y="49"/>
                    </a:cxn>
                    <a:cxn ang="0">
                      <a:pos x="13" y="46"/>
                    </a:cxn>
                    <a:cxn ang="0">
                      <a:pos x="44" y="42"/>
                    </a:cxn>
                    <a:cxn ang="0">
                      <a:pos x="107" y="32"/>
                    </a:cxn>
                    <a:cxn ang="0">
                      <a:pos x="169" y="23"/>
                    </a:cxn>
                    <a:cxn ang="0">
                      <a:pos x="185" y="20"/>
                    </a:cxn>
                    <a:cxn ang="0">
                      <a:pos x="187" y="20"/>
                    </a:cxn>
                    <a:cxn ang="0">
                      <a:pos x="194" y="19"/>
                    </a:cxn>
                    <a:cxn ang="0">
                      <a:pos x="207" y="16"/>
                    </a:cxn>
                    <a:cxn ang="0">
                      <a:pos x="220" y="11"/>
                    </a:cxn>
                    <a:cxn ang="0">
                      <a:pos x="224" y="9"/>
                    </a:cxn>
                    <a:cxn ang="0">
                      <a:pos x="226" y="9"/>
                    </a:cxn>
                    <a:cxn ang="0">
                      <a:pos x="234" y="7"/>
                    </a:cxn>
                    <a:cxn ang="0">
                      <a:pos x="239" y="6"/>
                    </a:cxn>
                    <a:cxn ang="0">
                      <a:pos x="241" y="4"/>
                    </a:cxn>
                    <a:cxn ang="0">
                      <a:pos x="237" y="4"/>
                    </a:cxn>
                    <a:cxn ang="0">
                      <a:pos x="233" y="3"/>
                    </a:cxn>
                    <a:cxn ang="0">
                      <a:pos x="223" y="0"/>
                    </a:cxn>
                    <a:cxn ang="0">
                      <a:pos x="213" y="0"/>
                    </a:cxn>
                    <a:cxn ang="0">
                      <a:pos x="212" y="0"/>
                    </a:cxn>
                  </a:cxnLst>
                  <a:rect l="0" t="0" r="r" b="b"/>
                  <a:pathLst>
                    <a:path w="241" h="50">
                      <a:moveTo>
                        <a:pt x="77" y="35"/>
                      </a:moveTo>
                      <a:lnTo>
                        <a:pt x="70" y="37"/>
                      </a:lnTo>
                      <a:lnTo>
                        <a:pt x="57" y="41"/>
                      </a:lnTo>
                      <a:lnTo>
                        <a:pt x="31" y="44"/>
                      </a:lnTo>
                      <a:lnTo>
                        <a:pt x="5" y="49"/>
                      </a:lnTo>
                      <a:lnTo>
                        <a:pt x="0" y="50"/>
                      </a:lnTo>
                      <a:lnTo>
                        <a:pt x="0" y="49"/>
                      </a:lnTo>
                      <a:lnTo>
                        <a:pt x="0" y="46"/>
                      </a:lnTo>
                      <a:lnTo>
                        <a:pt x="2" y="39"/>
                      </a:lnTo>
                      <a:lnTo>
                        <a:pt x="5" y="34"/>
                      </a:lnTo>
                      <a:lnTo>
                        <a:pt x="7" y="32"/>
                      </a:lnTo>
                      <a:lnTo>
                        <a:pt x="5" y="34"/>
                      </a:lnTo>
                      <a:lnTo>
                        <a:pt x="3" y="36"/>
                      </a:lnTo>
                      <a:lnTo>
                        <a:pt x="1" y="42"/>
                      </a:lnTo>
                      <a:lnTo>
                        <a:pt x="0" y="47"/>
                      </a:lnTo>
                      <a:lnTo>
                        <a:pt x="0" y="49"/>
                      </a:lnTo>
                      <a:lnTo>
                        <a:pt x="13" y="46"/>
                      </a:lnTo>
                      <a:lnTo>
                        <a:pt x="44" y="42"/>
                      </a:lnTo>
                      <a:lnTo>
                        <a:pt x="107" y="32"/>
                      </a:lnTo>
                      <a:lnTo>
                        <a:pt x="169" y="23"/>
                      </a:lnTo>
                      <a:lnTo>
                        <a:pt x="185" y="20"/>
                      </a:lnTo>
                      <a:lnTo>
                        <a:pt x="187" y="20"/>
                      </a:lnTo>
                      <a:lnTo>
                        <a:pt x="194" y="19"/>
                      </a:lnTo>
                      <a:lnTo>
                        <a:pt x="207" y="16"/>
                      </a:lnTo>
                      <a:lnTo>
                        <a:pt x="220" y="11"/>
                      </a:lnTo>
                      <a:lnTo>
                        <a:pt x="224" y="9"/>
                      </a:lnTo>
                      <a:lnTo>
                        <a:pt x="226" y="9"/>
                      </a:lnTo>
                      <a:lnTo>
                        <a:pt x="234" y="7"/>
                      </a:lnTo>
                      <a:lnTo>
                        <a:pt x="239" y="6"/>
                      </a:lnTo>
                      <a:lnTo>
                        <a:pt x="241" y="4"/>
                      </a:lnTo>
                      <a:lnTo>
                        <a:pt x="237" y="4"/>
                      </a:lnTo>
                      <a:lnTo>
                        <a:pt x="233" y="3"/>
                      </a:lnTo>
                      <a:lnTo>
                        <a:pt x="223" y="0"/>
                      </a:lnTo>
                      <a:lnTo>
                        <a:pt x="213" y="0"/>
                      </a:lnTo>
                      <a:lnTo>
                        <a:pt x="212" y="0"/>
                      </a:lnTo>
                    </a:path>
                  </a:pathLst>
                </a:custGeom>
                <a:solidFill>
                  <a:srgbClr val="800080"/>
                </a:solidFill>
                <a:ln w="9525" cmpd="sng">
                  <a:noFill/>
                  <a:prstDash val="solid"/>
                  <a:round/>
                  <a:headEnd/>
                  <a:tailEnd/>
                </a:ln>
              </p:spPr>
              <p:txBody>
                <a:bodyPr/>
                <a:lstStyle/>
                <a:p>
                  <a:endParaRPr lang="en-US"/>
                </a:p>
              </p:txBody>
            </p:sp>
            <p:sp>
              <p:nvSpPr>
                <p:cNvPr id="1570" name="Freeform 809"/>
                <p:cNvSpPr>
                  <a:spLocks/>
                </p:cNvSpPr>
                <p:nvPr/>
              </p:nvSpPr>
              <p:spPr bwMode="auto">
                <a:xfrm>
                  <a:off x="4861" y="961"/>
                  <a:ext cx="13" cy="41"/>
                </a:xfrm>
                <a:custGeom>
                  <a:avLst/>
                  <a:gdLst/>
                  <a:ahLst/>
                  <a:cxnLst>
                    <a:cxn ang="0">
                      <a:pos x="13" y="0"/>
                    </a:cxn>
                    <a:cxn ang="0">
                      <a:pos x="11" y="5"/>
                    </a:cxn>
                    <a:cxn ang="0">
                      <a:pos x="9" y="11"/>
                    </a:cxn>
                    <a:cxn ang="0">
                      <a:pos x="5" y="25"/>
                    </a:cxn>
                    <a:cxn ang="0">
                      <a:pos x="0" y="38"/>
                    </a:cxn>
                    <a:cxn ang="0">
                      <a:pos x="0" y="41"/>
                    </a:cxn>
                    <a:cxn ang="0">
                      <a:pos x="1" y="35"/>
                    </a:cxn>
                    <a:cxn ang="0">
                      <a:pos x="7" y="16"/>
                    </a:cxn>
                    <a:cxn ang="0">
                      <a:pos x="11" y="1"/>
                    </a:cxn>
                    <a:cxn ang="0">
                      <a:pos x="13" y="0"/>
                    </a:cxn>
                    <a:cxn ang="0">
                      <a:pos x="11" y="0"/>
                    </a:cxn>
                    <a:cxn ang="0">
                      <a:pos x="13" y="0"/>
                    </a:cxn>
                    <a:cxn ang="0">
                      <a:pos x="11" y="0"/>
                    </a:cxn>
                    <a:cxn ang="0">
                      <a:pos x="13" y="0"/>
                    </a:cxn>
                    <a:cxn ang="0">
                      <a:pos x="13" y="0"/>
                    </a:cxn>
                  </a:cxnLst>
                  <a:rect l="0" t="0" r="r" b="b"/>
                  <a:pathLst>
                    <a:path w="13" h="41">
                      <a:moveTo>
                        <a:pt x="13" y="0"/>
                      </a:moveTo>
                      <a:lnTo>
                        <a:pt x="11" y="5"/>
                      </a:lnTo>
                      <a:lnTo>
                        <a:pt x="9" y="11"/>
                      </a:lnTo>
                      <a:lnTo>
                        <a:pt x="5" y="25"/>
                      </a:lnTo>
                      <a:lnTo>
                        <a:pt x="0" y="38"/>
                      </a:lnTo>
                      <a:lnTo>
                        <a:pt x="0" y="41"/>
                      </a:lnTo>
                      <a:lnTo>
                        <a:pt x="1" y="35"/>
                      </a:lnTo>
                      <a:lnTo>
                        <a:pt x="7" y="16"/>
                      </a:lnTo>
                      <a:lnTo>
                        <a:pt x="11" y="1"/>
                      </a:lnTo>
                      <a:lnTo>
                        <a:pt x="13" y="0"/>
                      </a:lnTo>
                      <a:lnTo>
                        <a:pt x="11" y="0"/>
                      </a:lnTo>
                      <a:lnTo>
                        <a:pt x="13" y="0"/>
                      </a:lnTo>
                      <a:lnTo>
                        <a:pt x="11" y="0"/>
                      </a:lnTo>
                      <a:lnTo>
                        <a:pt x="13" y="0"/>
                      </a:lnTo>
                      <a:lnTo>
                        <a:pt x="13" y="0"/>
                      </a:lnTo>
                      <a:close/>
                    </a:path>
                  </a:pathLst>
                </a:custGeom>
                <a:solidFill>
                  <a:srgbClr val="800080"/>
                </a:solidFill>
                <a:ln w="9525" cmpd="sng">
                  <a:noFill/>
                  <a:round/>
                  <a:headEnd/>
                  <a:tailEnd/>
                </a:ln>
              </p:spPr>
              <p:txBody>
                <a:bodyPr/>
                <a:lstStyle/>
                <a:p>
                  <a:endParaRPr lang="en-US"/>
                </a:p>
              </p:txBody>
            </p:sp>
            <p:sp>
              <p:nvSpPr>
                <p:cNvPr id="1571" name="Freeform 810"/>
                <p:cNvSpPr>
                  <a:spLocks/>
                </p:cNvSpPr>
                <p:nvPr/>
              </p:nvSpPr>
              <p:spPr bwMode="auto">
                <a:xfrm>
                  <a:off x="4861" y="961"/>
                  <a:ext cx="13" cy="41"/>
                </a:xfrm>
                <a:custGeom>
                  <a:avLst/>
                  <a:gdLst/>
                  <a:ahLst/>
                  <a:cxnLst>
                    <a:cxn ang="0">
                      <a:pos x="13" y="0"/>
                    </a:cxn>
                    <a:cxn ang="0">
                      <a:pos x="11" y="5"/>
                    </a:cxn>
                    <a:cxn ang="0">
                      <a:pos x="9" y="11"/>
                    </a:cxn>
                    <a:cxn ang="0">
                      <a:pos x="5" y="25"/>
                    </a:cxn>
                    <a:cxn ang="0">
                      <a:pos x="0" y="38"/>
                    </a:cxn>
                    <a:cxn ang="0">
                      <a:pos x="0" y="41"/>
                    </a:cxn>
                  </a:cxnLst>
                  <a:rect l="0" t="0" r="r" b="b"/>
                  <a:pathLst>
                    <a:path w="13" h="41">
                      <a:moveTo>
                        <a:pt x="13" y="0"/>
                      </a:moveTo>
                      <a:lnTo>
                        <a:pt x="11" y="5"/>
                      </a:lnTo>
                      <a:lnTo>
                        <a:pt x="9" y="11"/>
                      </a:lnTo>
                      <a:lnTo>
                        <a:pt x="5" y="25"/>
                      </a:lnTo>
                      <a:lnTo>
                        <a:pt x="0" y="38"/>
                      </a:lnTo>
                      <a:lnTo>
                        <a:pt x="0" y="41"/>
                      </a:lnTo>
                    </a:path>
                  </a:pathLst>
                </a:custGeom>
                <a:solidFill>
                  <a:srgbClr val="800080"/>
                </a:solidFill>
                <a:ln w="9525" cmpd="sng">
                  <a:noFill/>
                  <a:prstDash val="solid"/>
                  <a:round/>
                  <a:headEnd/>
                  <a:tailEnd/>
                </a:ln>
              </p:spPr>
              <p:txBody>
                <a:bodyPr/>
                <a:lstStyle/>
                <a:p>
                  <a:endParaRPr lang="en-US"/>
                </a:p>
              </p:txBody>
            </p:sp>
            <p:sp>
              <p:nvSpPr>
                <p:cNvPr id="1572" name="Freeform 811"/>
                <p:cNvSpPr>
                  <a:spLocks/>
                </p:cNvSpPr>
                <p:nvPr/>
              </p:nvSpPr>
              <p:spPr bwMode="auto">
                <a:xfrm>
                  <a:off x="4876" y="884"/>
                  <a:ext cx="14" cy="61"/>
                </a:xfrm>
                <a:custGeom>
                  <a:avLst/>
                  <a:gdLst/>
                  <a:ahLst/>
                  <a:cxnLst>
                    <a:cxn ang="0">
                      <a:pos x="10" y="0"/>
                    </a:cxn>
                    <a:cxn ang="0">
                      <a:pos x="8" y="6"/>
                    </a:cxn>
                    <a:cxn ang="0">
                      <a:pos x="5" y="16"/>
                    </a:cxn>
                    <a:cxn ang="0">
                      <a:pos x="3" y="36"/>
                    </a:cxn>
                    <a:cxn ang="0">
                      <a:pos x="0" y="57"/>
                    </a:cxn>
                    <a:cxn ang="0">
                      <a:pos x="0" y="61"/>
                    </a:cxn>
                    <a:cxn ang="0">
                      <a:pos x="0" y="59"/>
                    </a:cxn>
                    <a:cxn ang="0">
                      <a:pos x="1" y="52"/>
                    </a:cxn>
                    <a:cxn ang="0">
                      <a:pos x="5" y="41"/>
                    </a:cxn>
                    <a:cxn ang="0">
                      <a:pos x="12" y="32"/>
                    </a:cxn>
                    <a:cxn ang="0">
                      <a:pos x="14" y="28"/>
                    </a:cxn>
                    <a:cxn ang="0">
                      <a:pos x="14" y="27"/>
                    </a:cxn>
                    <a:cxn ang="0">
                      <a:pos x="14" y="26"/>
                    </a:cxn>
                    <a:cxn ang="0">
                      <a:pos x="14" y="25"/>
                    </a:cxn>
                    <a:cxn ang="0">
                      <a:pos x="14" y="23"/>
                    </a:cxn>
                    <a:cxn ang="0">
                      <a:pos x="13" y="20"/>
                    </a:cxn>
                    <a:cxn ang="0">
                      <a:pos x="11" y="15"/>
                    </a:cxn>
                    <a:cxn ang="0">
                      <a:pos x="11" y="13"/>
                    </a:cxn>
                    <a:cxn ang="0">
                      <a:pos x="10" y="6"/>
                    </a:cxn>
                    <a:cxn ang="0">
                      <a:pos x="10" y="1"/>
                    </a:cxn>
                    <a:cxn ang="0">
                      <a:pos x="10" y="0"/>
                    </a:cxn>
                    <a:cxn ang="0">
                      <a:pos x="9" y="0"/>
                    </a:cxn>
                    <a:cxn ang="0">
                      <a:pos x="10" y="0"/>
                    </a:cxn>
                    <a:cxn ang="0">
                      <a:pos x="9" y="0"/>
                    </a:cxn>
                    <a:cxn ang="0">
                      <a:pos x="10" y="0"/>
                    </a:cxn>
                    <a:cxn ang="0">
                      <a:pos x="10" y="0"/>
                    </a:cxn>
                  </a:cxnLst>
                  <a:rect l="0" t="0" r="r" b="b"/>
                  <a:pathLst>
                    <a:path w="14" h="61">
                      <a:moveTo>
                        <a:pt x="10" y="0"/>
                      </a:moveTo>
                      <a:lnTo>
                        <a:pt x="8" y="6"/>
                      </a:lnTo>
                      <a:lnTo>
                        <a:pt x="5" y="16"/>
                      </a:lnTo>
                      <a:lnTo>
                        <a:pt x="3" y="36"/>
                      </a:lnTo>
                      <a:lnTo>
                        <a:pt x="0" y="57"/>
                      </a:lnTo>
                      <a:lnTo>
                        <a:pt x="0" y="61"/>
                      </a:lnTo>
                      <a:lnTo>
                        <a:pt x="0" y="59"/>
                      </a:lnTo>
                      <a:lnTo>
                        <a:pt x="1" y="52"/>
                      </a:lnTo>
                      <a:lnTo>
                        <a:pt x="5" y="41"/>
                      </a:lnTo>
                      <a:lnTo>
                        <a:pt x="12" y="32"/>
                      </a:lnTo>
                      <a:lnTo>
                        <a:pt x="14" y="28"/>
                      </a:lnTo>
                      <a:lnTo>
                        <a:pt x="14" y="27"/>
                      </a:lnTo>
                      <a:lnTo>
                        <a:pt x="14" y="26"/>
                      </a:lnTo>
                      <a:lnTo>
                        <a:pt x="14" y="25"/>
                      </a:lnTo>
                      <a:lnTo>
                        <a:pt x="14" y="23"/>
                      </a:lnTo>
                      <a:lnTo>
                        <a:pt x="13" y="20"/>
                      </a:lnTo>
                      <a:lnTo>
                        <a:pt x="11" y="15"/>
                      </a:lnTo>
                      <a:lnTo>
                        <a:pt x="11" y="13"/>
                      </a:lnTo>
                      <a:lnTo>
                        <a:pt x="10" y="6"/>
                      </a:lnTo>
                      <a:lnTo>
                        <a:pt x="10" y="1"/>
                      </a:lnTo>
                      <a:lnTo>
                        <a:pt x="10" y="0"/>
                      </a:lnTo>
                      <a:lnTo>
                        <a:pt x="9" y="0"/>
                      </a:lnTo>
                      <a:lnTo>
                        <a:pt x="10" y="0"/>
                      </a:lnTo>
                      <a:lnTo>
                        <a:pt x="9" y="0"/>
                      </a:lnTo>
                      <a:lnTo>
                        <a:pt x="10" y="0"/>
                      </a:lnTo>
                      <a:lnTo>
                        <a:pt x="10" y="0"/>
                      </a:lnTo>
                      <a:close/>
                    </a:path>
                  </a:pathLst>
                </a:custGeom>
                <a:solidFill>
                  <a:srgbClr val="800080"/>
                </a:solidFill>
                <a:ln w="9525" cmpd="sng">
                  <a:noFill/>
                  <a:round/>
                  <a:headEnd/>
                  <a:tailEnd/>
                </a:ln>
              </p:spPr>
              <p:txBody>
                <a:bodyPr/>
                <a:lstStyle/>
                <a:p>
                  <a:endParaRPr lang="en-US"/>
                </a:p>
              </p:txBody>
            </p:sp>
            <p:sp>
              <p:nvSpPr>
                <p:cNvPr id="1573" name="Freeform 812"/>
                <p:cNvSpPr>
                  <a:spLocks/>
                </p:cNvSpPr>
                <p:nvPr/>
              </p:nvSpPr>
              <p:spPr bwMode="auto">
                <a:xfrm>
                  <a:off x="4876" y="884"/>
                  <a:ext cx="14" cy="61"/>
                </a:xfrm>
                <a:custGeom>
                  <a:avLst/>
                  <a:gdLst/>
                  <a:ahLst/>
                  <a:cxnLst>
                    <a:cxn ang="0">
                      <a:pos x="10" y="0"/>
                    </a:cxn>
                    <a:cxn ang="0">
                      <a:pos x="8" y="6"/>
                    </a:cxn>
                    <a:cxn ang="0">
                      <a:pos x="5" y="16"/>
                    </a:cxn>
                    <a:cxn ang="0">
                      <a:pos x="3" y="36"/>
                    </a:cxn>
                    <a:cxn ang="0">
                      <a:pos x="0" y="57"/>
                    </a:cxn>
                    <a:cxn ang="0">
                      <a:pos x="0" y="61"/>
                    </a:cxn>
                    <a:cxn ang="0">
                      <a:pos x="0" y="59"/>
                    </a:cxn>
                    <a:cxn ang="0">
                      <a:pos x="1" y="52"/>
                    </a:cxn>
                    <a:cxn ang="0">
                      <a:pos x="5" y="41"/>
                    </a:cxn>
                    <a:cxn ang="0">
                      <a:pos x="12" y="32"/>
                    </a:cxn>
                    <a:cxn ang="0">
                      <a:pos x="14" y="28"/>
                    </a:cxn>
                    <a:cxn ang="0">
                      <a:pos x="14" y="27"/>
                    </a:cxn>
                    <a:cxn ang="0">
                      <a:pos x="14" y="26"/>
                    </a:cxn>
                    <a:cxn ang="0">
                      <a:pos x="14" y="25"/>
                    </a:cxn>
                    <a:cxn ang="0">
                      <a:pos x="14" y="23"/>
                    </a:cxn>
                    <a:cxn ang="0">
                      <a:pos x="13" y="20"/>
                    </a:cxn>
                    <a:cxn ang="0">
                      <a:pos x="11" y="15"/>
                    </a:cxn>
                    <a:cxn ang="0">
                      <a:pos x="11" y="13"/>
                    </a:cxn>
                    <a:cxn ang="0">
                      <a:pos x="10" y="6"/>
                    </a:cxn>
                    <a:cxn ang="0">
                      <a:pos x="10" y="1"/>
                    </a:cxn>
                    <a:cxn ang="0">
                      <a:pos x="10" y="0"/>
                    </a:cxn>
                    <a:cxn ang="0">
                      <a:pos x="9" y="0"/>
                    </a:cxn>
                    <a:cxn ang="0">
                      <a:pos x="10" y="0"/>
                    </a:cxn>
                    <a:cxn ang="0">
                      <a:pos x="9" y="0"/>
                    </a:cxn>
                    <a:cxn ang="0">
                      <a:pos x="10" y="0"/>
                    </a:cxn>
                  </a:cxnLst>
                  <a:rect l="0" t="0" r="r" b="b"/>
                  <a:pathLst>
                    <a:path w="14" h="61">
                      <a:moveTo>
                        <a:pt x="10" y="0"/>
                      </a:moveTo>
                      <a:lnTo>
                        <a:pt x="8" y="6"/>
                      </a:lnTo>
                      <a:lnTo>
                        <a:pt x="5" y="16"/>
                      </a:lnTo>
                      <a:lnTo>
                        <a:pt x="3" y="36"/>
                      </a:lnTo>
                      <a:lnTo>
                        <a:pt x="0" y="57"/>
                      </a:lnTo>
                      <a:lnTo>
                        <a:pt x="0" y="61"/>
                      </a:lnTo>
                      <a:lnTo>
                        <a:pt x="0" y="59"/>
                      </a:lnTo>
                      <a:lnTo>
                        <a:pt x="1" y="52"/>
                      </a:lnTo>
                      <a:lnTo>
                        <a:pt x="5" y="41"/>
                      </a:lnTo>
                      <a:lnTo>
                        <a:pt x="12" y="32"/>
                      </a:lnTo>
                      <a:lnTo>
                        <a:pt x="14" y="28"/>
                      </a:lnTo>
                      <a:lnTo>
                        <a:pt x="14" y="27"/>
                      </a:lnTo>
                      <a:lnTo>
                        <a:pt x="14" y="26"/>
                      </a:lnTo>
                      <a:lnTo>
                        <a:pt x="14" y="25"/>
                      </a:lnTo>
                      <a:lnTo>
                        <a:pt x="14" y="23"/>
                      </a:lnTo>
                      <a:lnTo>
                        <a:pt x="13" y="20"/>
                      </a:lnTo>
                      <a:lnTo>
                        <a:pt x="11" y="15"/>
                      </a:lnTo>
                      <a:lnTo>
                        <a:pt x="11" y="13"/>
                      </a:lnTo>
                      <a:lnTo>
                        <a:pt x="10" y="6"/>
                      </a:lnTo>
                      <a:lnTo>
                        <a:pt x="10" y="1"/>
                      </a:lnTo>
                      <a:lnTo>
                        <a:pt x="10" y="0"/>
                      </a:lnTo>
                      <a:lnTo>
                        <a:pt x="9" y="0"/>
                      </a:lnTo>
                      <a:lnTo>
                        <a:pt x="10" y="0"/>
                      </a:lnTo>
                      <a:lnTo>
                        <a:pt x="9" y="0"/>
                      </a:lnTo>
                      <a:lnTo>
                        <a:pt x="10" y="0"/>
                      </a:lnTo>
                    </a:path>
                  </a:pathLst>
                </a:custGeom>
                <a:solidFill>
                  <a:srgbClr val="800080"/>
                </a:solidFill>
                <a:ln w="9525" cmpd="sng">
                  <a:noFill/>
                  <a:prstDash val="solid"/>
                  <a:round/>
                  <a:headEnd/>
                  <a:tailEnd/>
                </a:ln>
              </p:spPr>
              <p:txBody>
                <a:bodyPr/>
                <a:lstStyle/>
                <a:p>
                  <a:endParaRPr lang="en-US"/>
                </a:p>
              </p:txBody>
            </p:sp>
            <p:sp>
              <p:nvSpPr>
                <p:cNvPr id="1574" name="Freeform 813"/>
                <p:cNvSpPr>
                  <a:spLocks/>
                </p:cNvSpPr>
                <p:nvPr/>
              </p:nvSpPr>
              <p:spPr bwMode="auto">
                <a:xfrm>
                  <a:off x="4834" y="846"/>
                  <a:ext cx="30" cy="104"/>
                </a:xfrm>
                <a:custGeom>
                  <a:avLst/>
                  <a:gdLst/>
                  <a:ahLst/>
                  <a:cxnLst>
                    <a:cxn ang="0">
                      <a:pos x="30" y="0"/>
                    </a:cxn>
                    <a:cxn ang="0">
                      <a:pos x="28" y="6"/>
                    </a:cxn>
                    <a:cxn ang="0">
                      <a:pos x="24" y="22"/>
                    </a:cxn>
                    <a:cxn ang="0">
                      <a:pos x="15" y="63"/>
                    </a:cxn>
                    <a:cxn ang="0">
                      <a:pos x="2" y="98"/>
                    </a:cxn>
                    <a:cxn ang="0">
                      <a:pos x="0" y="104"/>
                    </a:cxn>
                    <a:cxn ang="0">
                      <a:pos x="0" y="99"/>
                    </a:cxn>
                    <a:cxn ang="0">
                      <a:pos x="4" y="83"/>
                    </a:cxn>
                    <a:cxn ang="0">
                      <a:pos x="14" y="44"/>
                    </a:cxn>
                    <a:cxn ang="0">
                      <a:pos x="15" y="27"/>
                    </a:cxn>
                    <a:cxn ang="0">
                      <a:pos x="14" y="21"/>
                    </a:cxn>
                    <a:cxn ang="0">
                      <a:pos x="10" y="18"/>
                    </a:cxn>
                    <a:cxn ang="0">
                      <a:pos x="7" y="15"/>
                    </a:cxn>
                    <a:cxn ang="0">
                      <a:pos x="7" y="15"/>
                    </a:cxn>
                    <a:cxn ang="0">
                      <a:pos x="10" y="13"/>
                    </a:cxn>
                    <a:cxn ang="0">
                      <a:pos x="21" y="6"/>
                    </a:cxn>
                    <a:cxn ang="0">
                      <a:pos x="29" y="1"/>
                    </a:cxn>
                    <a:cxn ang="0">
                      <a:pos x="30" y="0"/>
                    </a:cxn>
                    <a:cxn ang="0">
                      <a:pos x="29" y="0"/>
                    </a:cxn>
                    <a:cxn ang="0">
                      <a:pos x="30" y="0"/>
                    </a:cxn>
                    <a:cxn ang="0">
                      <a:pos x="29" y="0"/>
                    </a:cxn>
                    <a:cxn ang="0">
                      <a:pos x="30" y="0"/>
                    </a:cxn>
                    <a:cxn ang="0">
                      <a:pos x="30" y="0"/>
                    </a:cxn>
                  </a:cxnLst>
                  <a:rect l="0" t="0" r="r" b="b"/>
                  <a:pathLst>
                    <a:path w="30" h="104">
                      <a:moveTo>
                        <a:pt x="30" y="0"/>
                      </a:moveTo>
                      <a:lnTo>
                        <a:pt x="28" y="6"/>
                      </a:lnTo>
                      <a:lnTo>
                        <a:pt x="24" y="22"/>
                      </a:lnTo>
                      <a:lnTo>
                        <a:pt x="15" y="63"/>
                      </a:lnTo>
                      <a:lnTo>
                        <a:pt x="2" y="98"/>
                      </a:lnTo>
                      <a:lnTo>
                        <a:pt x="0" y="104"/>
                      </a:lnTo>
                      <a:lnTo>
                        <a:pt x="0" y="99"/>
                      </a:lnTo>
                      <a:lnTo>
                        <a:pt x="4" y="83"/>
                      </a:lnTo>
                      <a:lnTo>
                        <a:pt x="14" y="44"/>
                      </a:lnTo>
                      <a:lnTo>
                        <a:pt x="15" y="27"/>
                      </a:lnTo>
                      <a:lnTo>
                        <a:pt x="14" y="21"/>
                      </a:lnTo>
                      <a:lnTo>
                        <a:pt x="10" y="18"/>
                      </a:lnTo>
                      <a:lnTo>
                        <a:pt x="7" y="15"/>
                      </a:lnTo>
                      <a:lnTo>
                        <a:pt x="7" y="15"/>
                      </a:lnTo>
                      <a:lnTo>
                        <a:pt x="10" y="13"/>
                      </a:lnTo>
                      <a:lnTo>
                        <a:pt x="21" y="6"/>
                      </a:lnTo>
                      <a:lnTo>
                        <a:pt x="29" y="1"/>
                      </a:lnTo>
                      <a:lnTo>
                        <a:pt x="30" y="0"/>
                      </a:lnTo>
                      <a:lnTo>
                        <a:pt x="29" y="0"/>
                      </a:lnTo>
                      <a:lnTo>
                        <a:pt x="30" y="0"/>
                      </a:lnTo>
                      <a:lnTo>
                        <a:pt x="29" y="0"/>
                      </a:lnTo>
                      <a:lnTo>
                        <a:pt x="30" y="0"/>
                      </a:lnTo>
                      <a:lnTo>
                        <a:pt x="30" y="0"/>
                      </a:lnTo>
                      <a:close/>
                    </a:path>
                  </a:pathLst>
                </a:custGeom>
                <a:solidFill>
                  <a:srgbClr val="800080"/>
                </a:solidFill>
                <a:ln w="9525" cmpd="sng">
                  <a:noFill/>
                  <a:round/>
                  <a:headEnd/>
                  <a:tailEnd/>
                </a:ln>
              </p:spPr>
              <p:txBody>
                <a:bodyPr/>
                <a:lstStyle/>
                <a:p>
                  <a:endParaRPr lang="en-US"/>
                </a:p>
              </p:txBody>
            </p:sp>
            <p:sp>
              <p:nvSpPr>
                <p:cNvPr id="1575" name="Freeform 814"/>
                <p:cNvSpPr>
                  <a:spLocks/>
                </p:cNvSpPr>
                <p:nvPr/>
              </p:nvSpPr>
              <p:spPr bwMode="auto">
                <a:xfrm>
                  <a:off x="4834" y="846"/>
                  <a:ext cx="30" cy="104"/>
                </a:xfrm>
                <a:custGeom>
                  <a:avLst/>
                  <a:gdLst/>
                  <a:ahLst/>
                  <a:cxnLst>
                    <a:cxn ang="0">
                      <a:pos x="30" y="0"/>
                    </a:cxn>
                    <a:cxn ang="0">
                      <a:pos x="28" y="6"/>
                    </a:cxn>
                    <a:cxn ang="0">
                      <a:pos x="24" y="22"/>
                    </a:cxn>
                    <a:cxn ang="0">
                      <a:pos x="15" y="63"/>
                    </a:cxn>
                    <a:cxn ang="0">
                      <a:pos x="2" y="98"/>
                    </a:cxn>
                    <a:cxn ang="0">
                      <a:pos x="0" y="104"/>
                    </a:cxn>
                    <a:cxn ang="0">
                      <a:pos x="0" y="99"/>
                    </a:cxn>
                    <a:cxn ang="0">
                      <a:pos x="4" y="83"/>
                    </a:cxn>
                    <a:cxn ang="0">
                      <a:pos x="14" y="44"/>
                    </a:cxn>
                    <a:cxn ang="0">
                      <a:pos x="15" y="27"/>
                    </a:cxn>
                    <a:cxn ang="0">
                      <a:pos x="14" y="21"/>
                    </a:cxn>
                    <a:cxn ang="0">
                      <a:pos x="10" y="18"/>
                    </a:cxn>
                    <a:cxn ang="0">
                      <a:pos x="7" y="15"/>
                    </a:cxn>
                    <a:cxn ang="0">
                      <a:pos x="7" y="15"/>
                    </a:cxn>
                    <a:cxn ang="0">
                      <a:pos x="10" y="13"/>
                    </a:cxn>
                    <a:cxn ang="0">
                      <a:pos x="21" y="6"/>
                    </a:cxn>
                    <a:cxn ang="0">
                      <a:pos x="29" y="1"/>
                    </a:cxn>
                    <a:cxn ang="0">
                      <a:pos x="30" y="0"/>
                    </a:cxn>
                    <a:cxn ang="0">
                      <a:pos x="29" y="0"/>
                    </a:cxn>
                    <a:cxn ang="0">
                      <a:pos x="30" y="0"/>
                    </a:cxn>
                    <a:cxn ang="0">
                      <a:pos x="29" y="0"/>
                    </a:cxn>
                    <a:cxn ang="0">
                      <a:pos x="30" y="0"/>
                    </a:cxn>
                  </a:cxnLst>
                  <a:rect l="0" t="0" r="r" b="b"/>
                  <a:pathLst>
                    <a:path w="30" h="104">
                      <a:moveTo>
                        <a:pt x="30" y="0"/>
                      </a:moveTo>
                      <a:lnTo>
                        <a:pt x="28" y="6"/>
                      </a:lnTo>
                      <a:lnTo>
                        <a:pt x="24" y="22"/>
                      </a:lnTo>
                      <a:lnTo>
                        <a:pt x="15" y="63"/>
                      </a:lnTo>
                      <a:lnTo>
                        <a:pt x="2" y="98"/>
                      </a:lnTo>
                      <a:lnTo>
                        <a:pt x="0" y="104"/>
                      </a:lnTo>
                      <a:lnTo>
                        <a:pt x="0" y="99"/>
                      </a:lnTo>
                      <a:lnTo>
                        <a:pt x="4" y="83"/>
                      </a:lnTo>
                      <a:lnTo>
                        <a:pt x="14" y="44"/>
                      </a:lnTo>
                      <a:lnTo>
                        <a:pt x="15" y="27"/>
                      </a:lnTo>
                      <a:lnTo>
                        <a:pt x="14" y="21"/>
                      </a:lnTo>
                      <a:lnTo>
                        <a:pt x="10" y="18"/>
                      </a:lnTo>
                      <a:lnTo>
                        <a:pt x="7" y="15"/>
                      </a:lnTo>
                      <a:lnTo>
                        <a:pt x="7" y="15"/>
                      </a:lnTo>
                      <a:lnTo>
                        <a:pt x="10" y="13"/>
                      </a:lnTo>
                      <a:lnTo>
                        <a:pt x="21" y="6"/>
                      </a:lnTo>
                      <a:lnTo>
                        <a:pt x="29" y="1"/>
                      </a:lnTo>
                      <a:lnTo>
                        <a:pt x="30" y="0"/>
                      </a:lnTo>
                      <a:lnTo>
                        <a:pt x="29" y="0"/>
                      </a:lnTo>
                      <a:lnTo>
                        <a:pt x="30" y="0"/>
                      </a:lnTo>
                      <a:lnTo>
                        <a:pt x="29" y="0"/>
                      </a:lnTo>
                      <a:lnTo>
                        <a:pt x="30" y="0"/>
                      </a:lnTo>
                    </a:path>
                  </a:pathLst>
                </a:custGeom>
                <a:solidFill>
                  <a:srgbClr val="800080"/>
                </a:solidFill>
                <a:ln w="9525" cmpd="sng">
                  <a:noFill/>
                  <a:prstDash val="solid"/>
                  <a:round/>
                  <a:headEnd/>
                  <a:tailEnd/>
                </a:ln>
              </p:spPr>
              <p:txBody>
                <a:bodyPr/>
                <a:lstStyle/>
                <a:p>
                  <a:endParaRPr lang="en-US"/>
                </a:p>
              </p:txBody>
            </p:sp>
            <p:sp>
              <p:nvSpPr>
                <p:cNvPr id="1576" name="Freeform 815"/>
                <p:cNvSpPr>
                  <a:spLocks/>
                </p:cNvSpPr>
                <p:nvPr/>
              </p:nvSpPr>
              <p:spPr bwMode="auto">
                <a:xfrm>
                  <a:off x="4781" y="987"/>
                  <a:ext cx="45" cy="75"/>
                </a:xfrm>
                <a:custGeom>
                  <a:avLst/>
                  <a:gdLst/>
                  <a:ahLst/>
                  <a:cxnLst>
                    <a:cxn ang="0">
                      <a:pos x="1" y="55"/>
                    </a:cxn>
                    <a:cxn ang="0">
                      <a:pos x="4" y="58"/>
                    </a:cxn>
                    <a:cxn ang="0">
                      <a:pos x="9" y="58"/>
                    </a:cxn>
                    <a:cxn ang="0">
                      <a:pos x="13" y="58"/>
                    </a:cxn>
                    <a:cxn ang="0">
                      <a:pos x="17" y="55"/>
                    </a:cxn>
                    <a:cxn ang="0">
                      <a:pos x="20" y="53"/>
                    </a:cxn>
                    <a:cxn ang="0">
                      <a:pos x="24" y="49"/>
                    </a:cxn>
                    <a:cxn ang="0">
                      <a:pos x="29" y="41"/>
                    </a:cxn>
                    <a:cxn ang="0">
                      <a:pos x="35" y="31"/>
                    </a:cxn>
                    <a:cxn ang="0">
                      <a:pos x="38" y="20"/>
                    </a:cxn>
                    <a:cxn ang="0">
                      <a:pos x="39" y="20"/>
                    </a:cxn>
                    <a:cxn ang="0">
                      <a:pos x="39" y="18"/>
                    </a:cxn>
                    <a:cxn ang="0">
                      <a:pos x="43" y="8"/>
                    </a:cxn>
                    <a:cxn ang="0">
                      <a:pos x="44" y="1"/>
                    </a:cxn>
                    <a:cxn ang="0">
                      <a:pos x="45" y="0"/>
                    </a:cxn>
                    <a:cxn ang="0">
                      <a:pos x="43" y="7"/>
                    </a:cxn>
                    <a:cxn ang="0">
                      <a:pos x="39" y="19"/>
                    </a:cxn>
                    <a:cxn ang="0">
                      <a:pos x="29" y="42"/>
                    </a:cxn>
                    <a:cxn ang="0">
                      <a:pos x="16" y="64"/>
                    </a:cxn>
                    <a:cxn ang="0">
                      <a:pos x="12" y="69"/>
                    </a:cxn>
                    <a:cxn ang="0">
                      <a:pos x="11" y="70"/>
                    </a:cxn>
                    <a:cxn ang="0">
                      <a:pos x="9" y="72"/>
                    </a:cxn>
                    <a:cxn ang="0">
                      <a:pos x="4" y="75"/>
                    </a:cxn>
                    <a:cxn ang="0">
                      <a:pos x="0" y="74"/>
                    </a:cxn>
                    <a:cxn ang="0">
                      <a:pos x="0" y="71"/>
                    </a:cxn>
                    <a:cxn ang="0">
                      <a:pos x="0" y="69"/>
                    </a:cxn>
                    <a:cxn ang="0">
                      <a:pos x="0" y="62"/>
                    </a:cxn>
                    <a:cxn ang="0">
                      <a:pos x="0" y="57"/>
                    </a:cxn>
                    <a:cxn ang="0">
                      <a:pos x="1" y="55"/>
                    </a:cxn>
                    <a:cxn ang="0">
                      <a:pos x="0" y="55"/>
                    </a:cxn>
                    <a:cxn ang="0">
                      <a:pos x="1" y="55"/>
                    </a:cxn>
                    <a:cxn ang="0">
                      <a:pos x="0" y="55"/>
                    </a:cxn>
                    <a:cxn ang="0">
                      <a:pos x="1" y="55"/>
                    </a:cxn>
                    <a:cxn ang="0">
                      <a:pos x="1" y="55"/>
                    </a:cxn>
                  </a:cxnLst>
                  <a:rect l="0" t="0" r="r" b="b"/>
                  <a:pathLst>
                    <a:path w="45" h="75">
                      <a:moveTo>
                        <a:pt x="1" y="55"/>
                      </a:moveTo>
                      <a:lnTo>
                        <a:pt x="4" y="58"/>
                      </a:lnTo>
                      <a:lnTo>
                        <a:pt x="9" y="58"/>
                      </a:lnTo>
                      <a:lnTo>
                        <a:pt x="13" y="58"/>
                      </a:lnTo>
                      <a:lnTo>
                        <a:pt x="17" y="55"/>
                      </a:lnTo>
                      <a:lnTo>
                        <a:pt x="20" y="53"/>
                      </a:lnTo>
                      <a:lnTo>
                        <a:pt x="24" y="49"/>
                      </a:lnTo>
                      <a:lnTo>
                        <a:pt x="29" y="41"/>
                      </a:lnTo>
                      <a:lnTo>
                        <a:pt x="35" y="31"/>
                      </a:lnTo>
                      <a:lnTo>
                        <a:pt x="38" y="20"/>
                      </a:lnTo>
                      <a:lnTo>
                        <a:pt x="39" y="20"/>
                      </a:lnTo>
                      <a:lnTo>
                        <a:pt x="39" y="18"/>
                      </a:lnTo>
                      <a:lnTo>
                        <a:pt x="43" y="8"/>
                      </a:lnTo>
                      <a:lnTo>
                        <a:pt x="44" y="1"/>
                      </a:lnTo>
                      <a:lnTo>
                        <a:pt x="45" y="0"/>
                      </a:lnTo>
                      <a:lnTo>
                        <a:pt x="43" y="7"/>
                      </a:lnTo>
                      <a:lnTo>
                        <a:pt x="39" y="19"/>
                      </a:lnTo>
                      <a:lnTo>
                        <a:pt x="29" y="42"/>
                      </a:lnTo>
                      <a:lnTo>
                        <a:pt x="16" y="64"/>
                      </a:lnTo>
                      <a:lnTo>
                        <a:pt x="12" y="69"/>
                      </a:lnTo>
                      <a:lnTo>
                        <a:pt x="11" y="70"/>
                      </a:lnTo>
                      <a:lnTo>
                        <a:pt x="9" y="72"/>
                      </a:lnTo>
                      <a:lnTo>
                        <a:pt x="4" y="75"/>
                      </a:lnTo>
                      <a:lnTo>
                        <a:pt x="0" y="74"/>
                      </a:lnTo>
                      <a:lnTo>
                        <a:pt x="0" y="71"/>
                      </a:lnTo>
                      <a:lnTo>
                        <a:pt x="0" y="69"/>
                      </a:lnTo>
                      <a:lnTo>
                        <a:pt x="0" y="62"/>
                      </a:lnTo>
                      <a:lnTo>
                        <a:pt x="0" y="57"/>
                      </a:lnTo>
                      <a:lnTo>
                        <a:pt x="1" y="55"/>
                      </a:lnTo>
                      <a:lnTo>
                        <a:pt x="0" y="55"/>
                      </a:lnTo>
                      <a:lnTo>
                        <a:pt x="1" y="55"/>
                      </a:lnTo>
                      <a:lnTo>
                        <a:pt x="0" y="55"/>
                      </a:lnTo>
                      <a:lnTo>
                        <a:pt x="1" y="55"/>
                      </a:lnTo>
                      <a:lnTo>
                        <a:pt x="1" y="55"/>
                      </a:lnTo>
                      <a:close/>
                    </a:path>
                  </a:pathLst>
                </a:custGeom>
                <a:solidFill>
                  <a:srgbClr val="800080"/>
                </a:solidFill>
                <a:ln w="9525" cmpd="sng">
                  <a:solidFill>
                    <a:srgbClr val="800080"/>
                  </a:solidFill>
                  <a:round/>
                  <a:headEnd/>
                  <a:tailEnd/>
                </a:ln>
              </p:spPr>
              <p:txBody>
                <a:bodyPr/>
                <a:lstStyle/>
                <a:p>
                  <a:endParaRPr lang="en-US"/>
                </a:p>
              </p:txBody>
            </p:sp>
            <p:sp>
              <p:nvSpPr>
                <p:cNvPr id="1577" name="Freeform 816"/>
                <p:cNvSpPr>
                  <a:spLocks/>
                </p:cNvSpPr>
                <p:nvPr/>
              </p:nvSpPr>
              <p:spPr bwMode="auto">
                <a:xfrm>
                  <a:off x="4781" y="987"/>
                  <a:ext cx="45" cy="75"/>
                </a:xfrm>
                <a:custGeom>
                  <a:avLst/>
                  <a:gdLst/>
                  <a:ahLst/>
                  <a:cxnLst>
                    <a:cxn ang="0">
                      <a:pos x="1" y="55"/>
                    </a:cxn>
                    <a:cxn ang="0">
                      <a:pos x="4" y="58"/>
                    </a:cxn>
                    <a:cxn ang="0">
                      <a:pos x="9" y="58"/>
                    </a:cxn>
                    <a:cxn ang="0">
                      <a:pos x="13" y="58"/>
                    </a:cxn>
                    <a:cxn ang="0">
                      <a:pos x="17" y="55"/>
                    </a:cxn>
                    <a:cxn ang="0">
                      <a:pos x="20" y="53"/>
                    </a:cxn>
                    <a:cxn ang="0">
                      <a:pos x="24" y="49"/>
                    </a:cxn>
                    <a:cxn ang="0">
                      <a:pos x="29" y="41"/>
                    </a:cxn>
                    <a:cxn ang="0">
                      <a:pos x="35" y="31"/>
                    </a:cxn>
                    <a:cxn ang="0">
                      <a:pos x="38" y="20"/>
                    </a:cxn>
                    <a:cxn ang="0">
                      <a:pos x="39" y="20"/>
                    </a:cxn>
                    <a:cxn ang="0">
                      <a:pos x="39" y="18"/>
                    </a:cxn>
                    <a:cxn ang="0">
                      <a:pos x="43" y="8"/>
                    </a:cxn>
                    <a:cxn ang="0">
                      <a:pos x="44" y="1"/>
                    </a:cxn>
                    <a:cxn ang="0">
                      <a:pos x="45" y="0"/>
                    </a:cxn>
                    <a:cxn ang="0">
                      <a:pos x="43" y="7"/>
                    </a:cxn>
                    <a:cxn ang="0">
                      <a:pos x="39" y="19"/>
                    </a:cxn>
                    <a:cxn ang="0">
                      <a:pos x="29" y="42"/>
                    </a:cxn>
                    <a:cxn ang="0">
                      <a:pos x="16" y="64"/>
                    </a:cxn>
                    <a:cxn ang="0">
                      <a:pos x="12" y="69"/>
                    </a:cxn>
                    <a:cxn ang="0">
                      <a:pos x="11" y="70"/>
                    </a:cxn>
                    <a:cxn ang="0">
                      <a:pos x="9" y="72"/>
                    </a:cxn>
                    <a:cxn ang="0">
                      <a:pos x="4" y="75"/>
                    </a:cxn>
                    <a:cxn ang="0">
                      <a:pos x="0" y="74"/>
                    </a:cxn>
                    <a:cxn ang="0">
                      <a:pos x="0" y="71"/>
                    </a:cxn>
                  </a:cxnLst>
                  <a:rect l="0" t="0" r="r" b="b"/>
                  <a:pathLst>
                    <a:path w="45" h="75">
                      <a:moveTo>
                        <a:pt x="1" y="55"/>
                      </a:moveTo>
                      <a:lnTo>
                        <a:pt x="4" y="58"/>
                      </a:lnTo>
                      <a:lnTo>
                        <a:pt x="9" y="58"/>
                      </a:lnTo>
                      <a:lnTo>
                        <a:pt x="13" y="58"/>
                      </a:lnTo>
                      <a:lnTo>
                        <a:pt x="17" y="55"/>
                      </a:lnTo>
                      <a:lnTo>
                        <a:pt x="20" y="53"/>
                      </a:lnTo>
                      <a:lnTo>
                        <a:pt x="24" y="49"/>
                      </a:lnTo>
                      <a:lnTo>
                        <a:pt x="29" y="41"/>
                      </a:lnTo>
                      <a:lnTo>
                        <a:pt x="35" y="31"/>
                      </a:lnTo>
                      <a:lnTo>
                        <a:pt x="38" y="20"/>
                      </a:lnTo>
                      <a:lnTo>
                        <a:pt x="39" y="20"/>
                      </a:lnTo>
                      <a:lnTo>
                        <a:pt x="39" y="18"/>
                      </a:lnTo>
                      <a:lnTo>
                        <a:pt x="43" y="8"/>
                      </a:lnTo>
                      <a:lnTo>
                        <a:pt x="44" y="1"/>
                      </a:lnTo>
                      <a:lnTo>
                        <a:pt x="45" y="0"/>
                      </a:lnTo>
                      <a:lnTo>
                        <a:pt x="43" y="7"/>
                      </a:lnTo>
                      <a:lnTo>
                        <a:pt x="39" y="19"/>
                      </a:lnTo>
                      <a:lnTo>
                        <a:pt x="29" y="42"/>
                      </a:lnTo>
                      <a:lnTo>
                        <a:pt x="16" y="64"/>
                      </a:lnTo>
                      <a:lnTo>
                        <a:pt x="12" y="69"/>
                      </a:lnTo>
                      <a:lnTo>
                        <a:pt x="11" y="70"/>
                      </a:lnTo>
                      <a:lnTo>
                        <a:pt x="9" y="72"/>
                      </a:lnTo>
                      <a:lnTo>
                        <a:pt x="4" y="75"/>
                      </a:lnTo>
                      <a:lnTo>
                        <a:pt x="0" y="74"/>
                      </a:lnTo>
                      <a:lnTo>
                        <a:pt x="0" y="71"/>
                      </a:lnTo>
                    </a:path>
                  </a:pathLst>
                </a:custGeom>
                <a:solidFill>
                  <a:srgbClr val="800080"/>
                </a:solidFill>
                <a:ln w="9525" cmpd="sng">
                  <a:noFill/>
                  <a:prstDash val="solid"/>
                  <a:round/>
                  <a:headEnd/>
                  <a:tailEnd/>
                </a:ln>
              </p:spPr>
              <p:txBody>
                <a:bodyPr/>
                <a:lstStyle/>
                <a:p>
                  <a:endParaRPr lang="en-US"/>
                </a:p>
              </p:txBody>
            </p:sp>
            <p:sp>
              <p:nvSpPr>
                <p:cNvPr id="1578" name="Freeform 817"/>
                <p:cNvSpPr>
                  <a:spLocks/>
                </p:cNvSpPr>
                <p:nvPr/>
              </p:nvSpPr>
              <p:spPr bwMode="auto">
                <a:xfrm>
                  <a:off x="4783" y="1039"/>
                  <a:ext cx="22" cy="22"/>
                </a:xfrm>
                <a:custGeom>
                  <a:avLst/>
                  <a:gdLst/>
                  <a:ahLst/>
                  <a:cxnLst>
                    <a:cxn ang="0">
                      <a:pos x="22" y="0"/>
                    </a:cxn>
                    <a:cxn ang="0">
                      <a:pos x="19" y="2"/>
                    </a:cxn>
                    <a:cxn ang="0">
                      <a:pos x="16" y="7"/>
                    </a:cxn>
                    <a:cxn ang="0">
                      <a:pos x="10" y="16"/>
                    </a:cxn>
                    <a:cxn ang="0">
                      <a:pos x="7" y="19"/>
                    </a:cxn>
                    <a:cxn ang="0">
                      <a:pos x="2" y="22"/>
                    </a:cxn>
                    <a:cxn ang="0">
                      <a:pos x="0" y="22"/>
                    </a:cxn>
                  </a:cxnLst>
                  <a:rect l="0" t="0" r="r" b="b"/>
                  <a:pathLst>
                    <a:path w="22" h="22">
                      <a:moveTo>
                        <a:pt x="22" y="0"/>
                      </a:moveTo>
                      <a:lnTo>
                        <a:pt x="19" y="2"/>
                      </a:lnTo>
                      <a:lnTo>
                        <a:pt x="16" y="7"/>
                      </a:lnTo>
                      <a:lnTo>
                        <a:pt x="10" y="16"/>
                      </a:lnTo>
                      <a:lnTo>
                        <a:pt x="7" y="19"/>
                      </a:lnTo>
                      <a:lnTo>
                        <a:pt x="2" y="22"/>
                      </a:lnTo>
                      <a:lnTo>
                        <a:pt x="0" y="22"/>
                      </a:lnTo>
                    </a:path>
                  </a:pathLst>
                </a:custGeom>
                <a:solidFill>
                  <a:srgbClr val="800080"/>
                </a:solidFill>
                <a:ln w="9525" cmpd="sng">
                  <a:noFill/>
                  <a:prstDash val="solid"/>
                  <a:round/>
                  <a:headEnd/>
                  <a:tailEnd/>
                </a:ln>
              </p:spPr>
              <p:txBody>
                <a:bodyPr/>
                <a:lstStyle/>
                <a:p>
                  <a:endParaRPr lang="en-US"/>
                </a:p>
              </p:txBody>
            </p:sp>
            <p:sp>
              <p:nvSpPr>
                <p:cNvPr id="1579" name="Freeform 818"/>
                <p:cNvSpPr>
                  <a:spLocks/>
                </p:cNvSpPr>
                <p:nvPr/>
              </p:nvSpPr>
              <p:spPr bwMode="auto">
                <a:xfrm>
                  <a:off x="4890" y="973"/>
                  <a:ext cx="26" cy="47"/>
                </a:xfrm>
                <a:custGeom>
                  <a:avLst/>
                  <a:gdLst/>
                  <a:ahLst/>
                  <a:cxnLst>
                    <a:cxn ang="0">
                      <a:pos x="26" y="42"/>
                    </a:cxn>
                    <a:cxn ang="0">
                      <a:pos x="24" y="39"/>
                    </a:cxn>
                    <a:cxn ang="0">
                      <a:pos x="20" y="32"/>
                    </a:cxn>
                    <a:cxn ang="0">
                      <a:pos x="12" y="17"/>
                    </a:cxn>
                    <a:cxn ang="0">
                      <a:pos x="3" y="4"/>
                    </a:cxn>
                    <a:cxn ang="0">
                      <a:pos x="0" y="0"/>
                    </a:cxn>
                    <a:cxn ang="0">
                      <a:pos x="3" y="5"/>
                    </a:cxn>
                    <a:cxn ang="0">
                      <a:pos x="7" y="12"/>
                    </a:cxn>
                    <a:cxn ang="0">
                      <a:pos x="13" y="28"/>
                    </a:cxn>
                    <a:cxn ang="0">
                      <a:pos x="17" y="43"/>
                    </a:cxn>
                    <a:cxn ang="0">
                      <a:pos x="19" y="47"/>
                    </a:cxn>
                    <a:cxn ang="0">
                      <a:pos x="23" y="45"/>
                    </a:cxn>
                    <a:cxn ang="0">
                      <a:pos x="25" y="43"/>
                    </a:cxn>
                    <a:cxn ang="0">
                      <a:pos x="26" y="42"/>
                    </a:cxn>
                    <a:cxn ang="0">
                      <a:pos x="25" y="42"/>
                    </a:cxn>
                    <a:cxn ang="0">
                      <a:pos x="26" y="42"/>
                    </a:cxn>
                    <a:cxn ang="0">
                      <a:pos x="25" y="42"/>
                    </a:cxn>
                    <a:cxn ang="0">
                      <a:pos x="26" y="42"/>
                    </a:cxn>
                    <a:cxn ang="0">
                      <a:pos x="26" y="42"/>
                    </a:cxn>
                  </a:cxnLst>
                  <a:rect l="0" t="0" r="r" b="b"/>
                  <a:pathLst>
                    <a:path w="26" h="47">
                      <a:moveTo>
                        <a:pt x="26" y="42"/>
                      </a:moveTo>
                      <a:lnTo>
                        <a:pt x="24" y="39"/>
                      </a:lnTo>
                      <a:lnTo>
                        <a:pt x="20" y="32"/>
                      </a:lnTo>
                      <a:lnTo>
                        <a:pt x="12" y="17"/>
                      </a:lnTo>
                      <a:lnTo>
                        <a:pt x="3" y="4"/>
                      </a:lnTo>
                      <a:lnTo>
                        <a:pt x="0" y="0"/>
                      </a:lnTo>
                      <a:lnTo>
                        <a:pt x="3" y="5"/>
                      </a:lnTo>
                      <a:lnTo>
                        <a:pt x="7" y="12"/>
                      </a:lnTo>
                      <a:lnTo>
                        <a:pt x="13" y="28"/>
                      </a:lnTo>
                      <a:lnTo>
                        <a:pt x="17" y="43"/>
                      </a:lnTo>
                      <a:lnTo>
                        <a:pt x="19" y="47"/>
                      </a:lnTo>
                      <a:lnTo>
                        <a:pt x="23" y="45"/>
                      </a:lnTo>
                      <a:lnTo>
                        <a:pt x="25" y="43"/>
                      </a:lnTo>
                      <a:lnTo>
                        <a:pt x="26" y="42"/>
                      </a:lnTo>
                      <a:lnTo>
                        <a:pt x="25" y="42"/>
                      </a:lnTo>
                      <a:lnTo>
                        <a:pt x="26" y="42"/>
                      </a:lnTo>
                      <a:lnTo>
                        <a:pt x="25" y="42"/>
                      </a:lnTo>
                      <a:lnTo>
                        <a:pt x="26" y="42"/>
                      </a:lnTo>
                      <a:lnTo>
                        <a:pt x="26" y="42"/>
                      </a:lnTo>
                      <a:close/>
                    </a:path>
                  </a:pathLst>
                </a:custGeom>
                <a:solidFill>
                  <a:srgbClr val="800080"/>
                </a:solidFill>
                <a:ln w="9525" cmpd="sng">
                  <a:noFill/>
                  <a:round/>
                  <a:headEnd/>
                  <a:tailEnd/>
                </a:ln>
              </p:spPr>
              <p:txBody>
                <a:bodyPr/>
                <a:lstStyle/>
                <a:p>
                  <a:endParaRPr lang="en-US"/>
                </a:p>
              </p:txBody>
            </p:sp>
            <p:sp>
              <p:nvSpPr>
                <p:cNvPr id="1580" name="Freeform 819"/>
                <p:cNvSpPr>
                  <a:spLocks/>
                </p:cNvSpPr>
                <p:nvPr/>
              </p:nvSpPr>
              <p:spPr bwMode="auto">
                <a:xfrm>
                  <a:off x="4890" y="973"/>
                  <a:ext cx="26" cy="47"/>
                </a:xfrm>
                <a:custGeom>
                  <a:avLst/>
                  <a:gdLst/>
                  <a:ahLst/>
                  <a:cxnLst>
                    <a:cxn ang="0">
                      <a:pos x="26" y="42"/>
                    </a:cxn>
                    <a:cxn ang="0">
                      <a:pos x="24" y="39"/>
                    </a:cxn>
                    <a:cxn ang="0">
                      <a:pos x="20" y="32"/>
                    </a:cxn>
                    <a:cxn ang="0">
                      <a:pos x="12" y="17"/>
                    </a:cxn>
                    <a:cxn ang="0">
                      <a:pos x="3" y="4"/>
                    </a:cxn>
                    <a:cxn ang="0">
                      <a:pos x="0" y="0"/>
                    </a:cxn>
                    <a:cxn ang="0">
                      <a:pos x="3" y="5"/>
                    </a:cxn>
                    <a:cxn ang="0">
                      <a:pos x="7" y="12"/>
                    </a:cxn>
                    <a:cxn ang="0">
                      <a:pos x="13" y="28"/>
                    </a:cxn>
                    <a:cxn ang="0">
                      <a:pos x="17" y="43"/>
                    </a:cxn>
                    <a:cxn ang="0">
                      <a:pos x="19" y="47"/>
                    </a:cxn>
                    <a:cxn ang="0">
                      <a:pos x="23" y="45"/>
                    </a:cxn>
                    <a:cxn ang="0">
                      <a:pos x="25" y="43"/>
                    </a:cxn>
                    <a:cxn ang="0">
                      <a:pos x="26" y="42"/>
                    </a:cxn>
                    <a:cxn ang="0">
                      <a:pos x="25" y="42"/>
                    </a:cxn>
                    <a:cxn ang="0">
                      <a:pos x="26" y="42"/>
                    </a:cxn>
                    <a:cxn ang="0">
                      <a:pos x="25" y="42"/>
                    </a:cxn>
                    <a:cxn ang="0">
                      <a:pos x="26" y="42"/>
                    </a:cxn>
                  </a:cxnLst>
                  <a:rect l="0" t="0" r="r" b="b"/>
                  <a:pathLst>
                    <a:path w="26" h="47">
                      <a:moveTo>
                        <a:pt x="26" y="42"/>
                      </a:moveTo>
                      <a:lnTo>
                        <a:pt x="24" y="39"/>
                      </a:lnTo>
                      <a:lnTo>
                        <a:pt x="20" y="32"/>
                      </a:lnTo>
                      <a:lnTo>
                        <a:pt x="12" y="17"/>
                      </a:lnTo>
                      <a:lnTo>
                        <a:pt x="3" y="4"/>
                      </a:lnTo>
                      <a:lnTo>
                        <a:pt x="0" y="0"/>
                      </a:lnTo>
                      <a:lnTo>
                        <a:pt x="3" y="5"/>
                      </a:lnTo>
                      <a:lnTo>
                        <a:pt x="7" y="12"/>
                      </a:lnTo>
                      <a:lnTo>
                        <a:pt x="13" y="28"/>
                      </a:lnTo>
                      <a:lnTo>
                        <a:pt x="17" y="43"/>
                      </a:lnTo>
                      <a:lnTo>
                        <a:pt x="19" y="47"/>
                      </a:lnTo>
                      <a:lnTo>
                        <a:pt x="23" y="45"/>
                      </a:lnTo>
                      <a:lnTo>
                        <a:pt x="25" y="43"/>
                      </a:lnTo>
                      <a:lnTo>
                        <a:pt x="26" y="42"/>
                      </a:lnTo>
                      <a:lnTo>
                        <a:pt x="25" y="42"/>
                      </a:lnTo>
                      <a:lnTo>
                        <a:pt x="26" y="42"/>
                      </a:lnTo>
                      <a:lnTo>
                        <a:pt x="25" y="42"/>
                      </a:lnTo>
                      <a:lnTo>
                        <a:pt x="26" y="42"/>
                      </a:lnTo>
                    </a:path>
                  </a:pathLst>
                </a:custGeom>
                <a:solidFill>
                  <a:srgbClr val="800080"/>
                </a:solidFill>
                <a:ln w="9525" cmpd="sng">
                  <a:noFill/>
                  <a:prstDash val="solid"/>
                  <a:round/>
                  <a:headEnd/>
                  <a:tailEnd/>
                </a:ln>
              </p:spPr>
              <p:txBody>
                <a:bodyPr/>
                <a:lstStyle/>
                <a:p>
                  <a:endParaRPr lang="en-US"/>
                </a:p>
              </p:txBody>
            </p:sp>
            <p:sp>
              <p:nvSpPr>
                <p:cNvPr id="1581" name="Freeform 820"/>
                <p:cNvSpPr>
                  <a:spLocks/>
                </p:cNvSpPr>
                <p:nvPr/>
              </p:nvSpPr>
              <p:spPr bwMode="auto">
                <a:xfrm>
                  <a:off x="4782" y="745"/>
                  <a:ext cx="398" cy="277"/>
                </a:xfrm>
                <a:custGeom>
                  <a:avLst/>
                  <a:gdLst/>
                  <a:ahLst/>
                  <a:cxnLst>
                    <a:cxn ang="0">
                      <a:pos x="0" y="122"/>
                    </a:cxn>
                    <a:cxn ang="0">
                      <a:pos x="10" y="122"/>
                    </a:cxn>
                    <a:cxn ang="0">
                      <a:pos x="32" y="116"/>
                    </a:cxn>
                    <a:cxn ang="0">
                      <a:pos x="50" y="106"/>
                    </a:cxn>
                    <a:cxn ang="0">
                      <a:pos x="67" y="92"/>
                    </a:cxn>
                    <a:cxn ang="0">
                      <a:pos x="81" y="73"/>
                    </a:cxn>
                    <a:cxn ang="0">
                      <a:pos x="95" y="53"/>
                    </a:cxn>
                    <a:cxn ang="0">
                      <a:pos x="102" y="42"/>
                    </a:cxn>
                    <a:cxn ang="0">
                      <a:pos x="103" y="38"/>
                    </a:cxn>
                    <a:cxn ang="0">
                      <a:pos x="104" y="35"/>
                    </a:cxn>
                    <a:cxn ang="0">
                      <a:pos x="107" y="26"/>
                    </a:cxn>
                    <a:cxn ang="0">
                      <a:pos x="115" y="6"/>
                    </a:cxn>
                    <a:cxn ang="0">
                      <a:pos x="118" y="0"/>
                    </a:cxn>
                    <a:cxn ang="0">
                      <a:pos x="113" y="28"/>
                    </a:cxn>
                    <a:cxn ang="0">
                      <a:pos x="108" y="71"/>
                    </a:cxn>
                    <a:cxn ang="0">
                      <a:pos x="110" y="121"/>
                    </a:cxn>
                    <a:cxn ang="0">
                      <a:pos x="120" y="152"/>
                    </a:cxn>
                    <a:cxn ang="0">
                      <a:pos x="123" y="159"/>
                    </a:cxn>
                    <a:cxn ang="0">
                      <a:pos x="127" y="169"/>
                    </a:cxn>
                    <a:cxn ang="0">
                      <a:pos x="133" y="176"/>
                    </a:cxn>
                    <a:cxn ang="0">
                      <a:pos x="140" y="183"/>
                    </a:cxn>
                    <a:cxn ang="0">
                      <a:pos x="157" y="192"/>
                    </a:cxn>
                    <a:cxn ang="0">
                      <a:pos x="176" y="200"/>
                    </a:cxn>
                    <a:cxn ang="0">
                      <a:pos x="219" y="211"/>
                    </a:cxn>
                    <a:cxn ang="0">
                      <a:pos x="229" y="215"/>
                    </a:cxn>
                    <a:cxn ang="0">
                      <a:pos x="239" y="219"/>
                    </a:cxn>
                    <a:cxn ang="0">
                      <a:pos x="258" y="225"/>
                    </a:cxn>
                    <a:cxn ang="0">
                      <a:pos x="297" y="233"/>
                    </a:cxn>
                    <a:cxn ang="0">
                      <a:pos x="338" y="241"/>
                    </a:cxn>
                    <a:cxn ang="0">
                      <a:pos x="348" y="242"/>
                    </a:cxn>
                    <a:cxn ang="0">
                      <a:pos x="350" y="243"/>
                    </a:cxn>
                    <a:cxn ang="0">
                      <a:pos x="357" y="247"/>
                    </a:cxn>
                    <a:cxn ang="0">
                      <a:pos x="375" y="258"/>
                    </a:cxn>
                    <a:cxn ang="0">
                      <a:pos x="393" y="274"/>
                    </a:cxn>
                    <a:cxn ang="0">
                      <a:pos x="398" y="277"/>
                    </a:cxn>
                  </a:cxnLst>
                  <a:rect l="0" t="0" r="r" b="b"/>
                  <a:pathLst>
                    <a:path w="398" h="277">
                      <a:moveTo>
                        <a:pt x="0" y="122"/>
                      </a:moveTo>
                      <a:lnTo>
                        <a:pt x="10" y="122"/>
                      </a:lnTo>
                      <a:lnTo>
                        <a:pt x="32" y="116"/>
                      </a:lnTo>
                      <a:lnTo>
                        <a:pt x="50" y="106"/>
                      </a:lnTo>
                      <a:lnTo>
                        <a:pt x="67" y="92"/>
                      </a:lnTo>
                      <a:lnTo>
                        <a:pt x="81" y="73"/>
                      </a:lnTo>
                      <a:lnTo>
                        <a:pt x="95" y="53"/>
                      </a:lnTo>
                      <a:lnTo>
                        <a:pt x="102" y="42"/>
                      </a:lnTo>
                      <a:lnTo>
                        <a:pt x="103" y="38"/>
                      </a:lnTo>
                      <a:lnTo>
                        <a:pt x="104" y="35"/>
                      </a:lnTo>
                      <a:lnTo>
                        <a:pt x="107" y="26"/>
                      </a:lnTo>
                      <a:lnTo>
                        <a:pt x="115" y="6"/>
                      </a:lnTo>
                      <a:lnTo>
                        <a:pt x="118" y="0"/>
                      </a:lnTo>
                      <a:lnTo>
                        <a:pt x="113" y="28"/>
                      </a:lnTo>
                      <a:lnTo>
                        <a:pt x="108" y="71"/>
                      </a:lnTo>
                      <a:lnTo>
                        <a:pt x="110" y="121"/>
                      </a:lnTo>
                      <a:lnTo>
                        <a:pt x="120" y="152"/>
                      </a:lnTo>
                      <a:lnTo>
                        <a:pt x="123" y="159"/>
                      </a:lnTo>
                      <a:lnTo>
                        <a:pt x="127" y="169"/>
                      </a:lnTo>
                      <a:lnTo>
                        <a:pt x="133" y="176"/>
                      </a:lnTo>
                      <a:lnTo>
                        <a:pt x="140" y="183"/>
                      </a:lnTo>
                      <a:lnTo>
                        <a:pt x="157" y="192"/>
                      </a:lnTo>
                      <a:lnTo>
                        <a:pt x="176" y="200"/>
                      </a:lnTo>
                      <a:lnTo>
                        <a:pt x="219" y="211"/>
                      </a:lnTo>
                      <a:lnTo>
                        <a:pt x="229" y="215"/>
                      </a:lnTo>
                      <a:lnTo>
                        <a:pt x="239" y="219"/>
                      </a:lnTo>
                      <a:lnTo>
                        <a:pt x="258" y="225"/>
                      </a:lnTo>
                      <a:lnTo>
                        <a:pt x="297" y="233"/>
                      </a:lnTo>
                      <a:lnTo>
                        <a:pt x="338" y="241"/>
                      </a:lnTo>
                      <a:lnTo>
                        <a:pt x="348" y="242"/>
                      </a:lnTo>
                      <a:lnTo>
                        <a:pt x="350" y="243"/>
                      </a:lnTo>
                      <a:lnTo>
                        <a:pt x="357" y="247"/>
                      </a:lnTo>
                      <a:lnTo>
                        <a:pt x="375" y="258"/>
                      </a:lnTo>
                      <a:lnTo>
                        <a:pt x="393" y="274"/>
                      </a:lnTo>
                      <a:lnTo>
                        <a:pt x="398" y="277"/>
                      </a:lnTo>
                    </a:path>
                  </a:pathLst>
                </a:custGeom>
                <a:solidFill>
                  <a:srgbClr val="800080"/>
                </a:solidFill>
                <a:ln w="9525" cmpd="sng">
                  <a:noFill/>
                  <a:prstDash val="solid"/>
                  <a:round/>
                  <a:headEnd/>
                  <a:tailEnd/>
                </a:ln>
              </p:spPr>
              <p:txBody>
                <a:bodyPr/>
                <a:lstStyle/>
                <a:p>
                  <a:endParaRPr lang="en-US"/>
                </a:p>
              </p:txBody>
            </p:sp>
            <p:sp>
              <p:nvSpPr>
                <p:cNvPr id="1582" name="Freeform 821"/>
                <p:cNvSpPr>
                  <a:spLocks/>
                </p:cNvSpPr>
                <p:nvPr/>
              </p:nvSpPr>
              <p:spPr bwMode="auto">
                <a:xfrm>
                  <a:off x="4505" y="975"/>
                  <a:ext cx="225" cy="55"/>
                </a:xfrm>
                <a:custGeom>
                  <a:avLst/>
                  <a:gdLst/>
                  <a:ahLst/>
                  <a:cxnLst>
                    <a:cxn ang="0">
                      <a:pos x="149" y="38"/>
                    </a:cxn>
                    <a:cxn ang="0">
                      <a:pos x="155" y="40"/>
                    </a:cxn>
                    <a:cxn ang="0">
                      <a:pos x="167" y="44"/>
                    </a:cxn>
                    <a:cxn ang="0">
                      <a:pos x="193" y="48"/>
                    </a:cxn>
                    <a:cxn ang="0">
                      <a:pos x="218" y="54"/>
                    </a:cxn>
                    <a:cxn ang="0">
                      <a:pos x="225" y="55"/>
                    </a:cxn>
                    <a:cxn ang="0">
                      <a:pos x="224" y="52"/>
                    </a:cxn>
                    <a:cxn ang="0">
                      <a:pos x="223" y="46"/>
                    </a:cxn>
                    <a:cxn ang="0">
                      <a:pos x="219" y="40"/>
                    </a:cxn>
                    <a:cxn ang="0">
                      <a:pos x="219" y="38"/>
                    </a:cxn>
                    <a:cxn ang="0">
                      <a:pos x="222" y="43"/>
                    </a:cxn>
                    <a:cxn ang="0">
                      <a:pos x="224" y="48"/>
                    </a:cxn>
                    <a:cxn ang="0">
                      <a:pos x="224" y="54"/>
                    </a:cxn>
                    <a:cxn ang="0">
                      <a:pos x="225" y="55"/>
                    </a:cxn>
                    <a:cxn ang="0">
                      <a:pos x="210" y="53"/>
                    </a:cxn>
                    <a:cxn ang="0">
                      <a:pos x="182" y="46"/>
                    </a:cxn>
                    <a:cxn ang="0">
                      <a:pos x="127" y="35"/>
                    </a:cxn>
                    <a:cxn ang="0">
                      <a:pos x="69" y="24"/>
                    </a:cxn>
                    <a:cxn ang="0">
                      <a:pos x="54" y="21"/>
                    </a:cxn>
                    <a:cxn ang="0">
                      <a:pos x="51" y="21"/>
                    </a:cxn>
                    <a:cxn ang="0">
                      <a:pos x="44" y="20"/>
                    </a:cxn>
                    <a:cxn ang="0">
                      <a:pos x="30" y="15"/>
                    </a:cxn>
                    <a:cxn ang="0">
                      <a:pos x="17" y="11"/>
                    </a:cxn>
                    <a:cxn ang="0">
                      <a:pos x="15" y="9"/>
                    </a:cxn>
                    <a:cxn ang="0">
                      <a:pos x="13" y="9"/>
                    </a:cxn>
                    <a:cxn ang="0">
                      <a:pos x="11" y="9"/>
                    </a:cxn>
                    <a:cxn ang="0">
                      <a:pos x="4" y="6"/>
                    </a:cxn>
                    <a:cxn ang="0">
                      <a:pos x="0" y="5"/>
                    </a:cxn>
                    <a:cxn ang="0">
                      <a:pos x="0" y="4"/>
                    </a:cxn>
                    <a:cxn ang="0">
                      <a:pos x="2" y="4"/>
                    </a:cxn>
                    <a:cxn ang="0">
                      <a:pos x="7" y="3"/>
                    </a:cxn>
                    <a:cxn ang="0">
                      <a:pos x="16" y="0"/>
                    </a:cxn>
                    <a:cxn ang="0">
                      <a:pos x="20" y="0"/>
                    </a:cxn>
                    <a:cxn ang="0">
                      <a:pos x="25" y="1"/>
                    </a:cxn>
                    <a:cxn ang="0">
                      <a:pos x="27" y="1"/>
                    </a:cxn>
                    <a:cxn ang="0">
                      <a:pos x="29" y="2"/>
                    </a:cxn>
                    <a:cxn ang="0">
                      <a:pos x="45" y="8"/>
                    </a:cxn>
                    <a:cxn ang="0">
                      <a:pos x="103" y="24"/>
                    </a:cxn>
                    <a:cxn ang="0">
                      <a:pos x="146" y="38"/>
                    </a:cxn>
                    <a:cxn ang="0">
                      <a:pos x="149" y="38"/>
                    </a:cxn>
                    <a:cxn ang="0">
                      <a:pos x="148" y="38"/>
                    </a:cxn>
                    <a:cxn ang="0">
                      <a:pos x="149" y="38"/>
                    </a:cxn>
                    <a:cxn ang="0">
                      <a:pos x="148" y="38"/>
                    </a:cxn>
                    <a:cxn ang="0">
                      <a:pos x="149" y="38"/>
                    </a:cxn>
                    <a:cxn ang="0">
                      <a:pos x="149" y="38"/>
                    </a:cxn>
                  </a:cxnLst>
                  <a:rect l="0" t="0" r="r" b="b"/>
                  <a:pathLst>
                    <a:path w="225" h="55">
                      <a:moveTo>
                        <a:pt x="149" y="38"/>
                      </a:moveTo>
                      <a:lnTo>
                        <a:pt x="155" y="40"/>
                      </a:lnTo>
                      <a:lnTo>
                        <a:pt x="167" y="44"/>
                      </a:lnTo>
                      <a:lnTo>
                        <a:pt x="193" y="48"/>
                      </a:lnTo>
                      <a:lnTo>
                        <a:pt x="218" y="54"/>
                      </a:lnTo>
                      <a:lnTo>
                        <a:pt x="225" y="55"/>
                      </a:lnTo>
                      <a:lnTo>
                        <a:pt x="224" y="52"/>
                      </a:lnTo>
                      <a:lnTo>
                        <a:pt x="223" y="46"/>
                      </a:lnTo>
                      <a:lnTo>
                        <a:pt x="219" y="40"/>
                      </a:lnTo>
                      <a:lnTo>
                        <a:pt x="219" y="38"/>
                      </a:lnTo>
                      <a:lnTo>
                        <a:pt x="222" y="43"/>
                      </a:lnTo>
                      <a:lnTo>
                        <a:pt x="224" y="48"/>
                      </a:lnTo>
                      <a:lnTo>
                        <a:pt x="224" y="54"/>
                      </a:lnTo>
                      <a:lnTo>
                        <a:pt x="225" y="55"/>
                      </a:lnTo>
                      <a:lnTo>
                        <a:pt x="210" y="53"/>
                      </a:lnTo>
                      <a:lnTo>
                        <a:pt x="182" y="46"/>
                      </a:lnTo>
                      <a:lnTo>
                        <a:pt x="127" y="35"/>
                      </a:lnTo>
                      <a:lnTo>
                        <a:pt x="69" y="24"/>
                      </a:lnTo>
                      <a:lnTo>
                        <a:pt x="54" y="21"/>
                      </a:lnTo>
                      <a:lnTo>
                        <a:pt x="51" y="21"/>
                      </a:lnTo>
                      <a:lnTo>
                        <a:pt x="44" y="20"/>
                      </a:lnTo>
                      <a:lnTo>
                        <a:pt x="30" y="15"/>
                      </a:lnTo>
                      <a:lnTo>
                        <a:pt x="17" y="11"/>
                      </a:lnTo>
                      <a:lnTo>
                        <a:pt x="15" y="9"/>
                      </a:lnTo>
                      <a:lnTo>
                        <a:pt x="13" y="9"/>
                      </a:lnTo>
                      <a:lnTo>
                        <a:pt x="11" y="9"/>
                      </a:lnTo>
                      <a:lnTo>
                        <a:pt x="4" y="6"/>
                      </a:lnTo>
                      <a:lnTo>
                        <a:pt x="0" y="5"/>
                      </a:lnTo>
                      <a:lnTo>
                        <a:pt x="0" y="4"/>
                      </a:lnTo>
                      <a:lnTo>
                        <a:pt x="2" y="4"/>
                      </a:lnTo>
                      <a:lnTo>
                        <a:pt x="7" y="3"/>
                      </a:lnTo>
                      <a:lnTo>
                        <a:pt x="16" y="0"/>
                      </a:lnTo>
                      <a:lnTo>
                        <a:pt x="20" y="0"/>
                      </a:lnTo>
                      <a:lnTo>
                        <a:pt x="25" y="1"/>
                      </a:lnTo>
                      <a:lnTo>
                        <a:pt x="27" y="1"/>
                      </a:lnTo>
                      <a:lnTo>
                        <a:pt x="29" y="2"/>
                      </a:lnTo>
                      <a:lnTo>
                        <a:pt x="45" y="8"/>
                      </a:lnTo>
                      <a:lnTo>
                        <a:pt x="103" y="24"/>
                      </a:lnTo>
                      <a:lnTo>
                        <a:pt x="146" y="38"/>
                      </a:lnTo>
                      <a:lnTo>
                        <a:pt x="149" y="38"/>
                      </a:lnTo>
                      <a:lnTo>
                        <a:pt x="148" y="38"/>
                      </a:lnTo>
                      <a:lnTo>
                        <a:pt x="149" y="38"/>
                      </a:lnTo>
                      <a:lnTo>
                        <a:pt x="148" y="38"/>
                      </a:lnTo>
                      <a:lnTo>
                        <a:pt x="149" y="38"/>
                      </a:lnTo>
                      <a:lnTo>
                        <a:pt x="149" y="38"/>
                      </a:lnTo>
                      <a:close/>
                    </a:path>
                  </a:pathLst>
                </a:custGeom>
                <a:solidFill>
                  <a:srgbClr val="800080"/>
                </a:solidFill>
                <a:ln w="9525" cmpd="sng">
                  <a:noFill/>
                  <a:round/>
                  <a:headEnd/>
                  <a:tailEnd/>
                </a:ln>
              </p:spPr>
              <p:txBody>
                <a:bodyPr/>
                <a:lstStyle/>
                <a:p>
                  <a:endParaRPr lang="en-US"/>
                </a:p>
              </p:txBody>
            </p:sp>
            <p:sp>
              <p:nvSpPr>
                <p:cNvPr id="1583" name="Freeform 822"/>
                <p:cNvSpPr>
                  <a:spLocks/>
                </p:cNvSpPr>
                <p:nvPr/>
              </p:nvSpPr>
              <p:spPr bwMode="auto">
                <a:xfrm>
                  <a:off x="4505" y="975"/>
                  <a:ext cx="225" cy="55"/>
                </a:xfrm>
                <a:custGeom>
                  <a:avLst/>
                  <a:gdLst/>
                  <a:ahLst/>
                  <a:cxnLst>
                    <a:cxn ang="0">
                      <a:pos x="149" y="38"/>
                    </a:cxn>
                    <a:cxn ang="0">
                      <a:pos x="155" y="40"/>
                    </a:cxn>
                    <a:cxn ang="0">
                      <a:pos x="167" y="44"/>
                    </a:cxn>
                    <a:cxn ang="0">
                      <a:pos x="193" y="48"/>
                    </a:cxn>
                    <a:cxn ang="0">
                      <a:pos x="218" y="54"/>
                    </a:cxn>
                    <a:cxn ang="0">
                      <a:pos x="225" y="55"/>
                    </a:cxn>
                    <a:cxn ang="0">
                      <a:pos x="224" y="52"/>
                    </a:cxn>
                    <a:cxn ang="0">
                      <a:pos x="223" y="46"/>
                    </a:cxn>
                    <a:cxn ang="0">
                      <a:pos x="219" y="40"/>
                    </a:cxn>
                    <a:cxn ang="0">
                      <a:pos x="219" y="38"/>
                    </a:cxn>
                    <a:cxn ang="0">
                      <a:pos x="222" y="43"/>
                    </a:cxn>
                    <a:cxn ang="0">
                      <a:pos x="224" y="48"/>
                    </a:cxn>
                    <a:cxn ang="0">
                      <a:pos x="224" y="54"/>
                    </a:cxn>
                    <a:cxn ang="0">
                      <a:pos x="225" y="55"/>
                    </a:cxn>
                    <a:cxn ang="0">
                      <a:pos x="210" y="53"/>
                    </a:cxn>
                    <a:cxn ang="0">
                      <a:pos x="182" y="46"/>
                    </a:cxn>
                    <a:cxn ang="0">
                      <a:pos x="127" y="35"/>
                    </a:cxn>
                    <a:cxn ang="0">
                      <a:pos x="69" y="24"/>
                    </a:cxn>
                    <a:cxn ang="0">
                      <a:pos x="54" y="21"/>
                    </a:cxn>
                    <a:cxn ang="0">
                      <a:pos x="51" y="21"/>
                    </a:cxn>
                    <a:cxn ang="0">
                      <a:pos x="44" y="20"/>
                    </a:cxn>
                    <a:cxn ang="0">
                      <a:pos x="30" y="15"/>
                    </a:cxn>
                    <a:cxn ang="0">
                      <a:pos x="17" y="11"/>
                    </a:cxn>
                    <a:cxn ang="0">
                      <a:pos x="15" y="9"/>
                    </a:cxn>
                    <a:cxn ang="0">
                      <a:pos x="13" y="9"/>
                    </a:cxn>
                    <a:cxn ang="0">
                      <a:pos x="11" y="9"/>
                    </a:cxn>
                    <a:cxn ang="0">
                      <a:pos x="4" y="6"/>
                    </a:cxn>
                    <a:cxn ang="0">
                      <a:pos x="0" y="5"/>
                    </a:cxn>
                    <a:cxn ang="0">
                      <a:pos x="0" y="4"/>
                    </a:cxn>
                    <a:cxn ang="0">
                      <a:pos x="2" y="4"/>
                    </a:cxn>
                    <a:cxn ang="0">
                      <a:pos x="7" y="3"/>
                    </a:cxn>
                    <a:cxn ang="0">
                      <a:pos x="16" y="0"/>
                    </a:cxn>
                    <a:cxn ang="0">
                      <a:pos x="20" y="0"/>
                    </a:cxn>
                    <a:cxn ang="0">
                      <a:pos x="25" y="1"/>
                    </a:cxn>
                    <a:cxn ang="0">
                      <a:pos x="27" y="1"/>
                    </a:cxn>
                  </a:cxnLst>
                  <a:rect l="0" t="0" r="r" b="b"/>
                  <a:pathLst>
                    <a:path w="225" h="55">
                      <a:moveTo>
                        <a:pt x="149" y="38"/>
                      </a:moveTo>
                      <a:lnTo>
                        <a:pt x="155" y="40"/>
                      </a:lnTo>
                      <a:lnTo>
                        <a:pt x="167" y="44"/>
                      </a:lnTo>
                      <a:lnTo>
                        <a:pt x="193" y="48"/>
                      </a:lnTo>
                      <a:lnTo>
                        <a:pt x="218" y="54"/>
                      </a:lnTo>
                      <a:lnTo>
                        <a:pt x="225" y="55"/>
                      </a:lnTo>
                      <a:lnTo>
                        <a:pt x="224" y="52"/>
                      </a:lnTo>
                      <a:lnTo>
                        <a:pt x="223" y="46"/>
                      </a:lnTo>
                      <a:lnTo>
                        <a:pt x="219" y="40"/>
                      </a:lnTo>
                      <a:lnTo>
                        <a:pt x="219" y="38"/>
                      </a:lnTo>
                      <a:lnTo>
                        <a:pt x="222" y="43"/>
                      </a:lnTo>
                      <a:lnTo>
                        <a:pt x="224" y="48"/>
                      </a:lnTo>
                      <a:lnTo>
                        <a:pt x="224" y="54"/>
                      </a:lnTo>
                      <a:lnTo>
                        <a:pt x="225" y="55"/>
                      </a:lnTo>
                      <a:lnTo>
                        <a:pt x="210" y="53"/>
                      </a:lnTo>
                      <a:lnTo>
                        <a:pt x="182" y="46"/>
                      </a:lnTo>
                      <a:lnTo>
                        <a:pt x="127" y="35"/>
                      </a:lnTo>
                      <a:lnTo>
                        <a:pt x="69" y="24"/>
                      </a:lnTo>
                      <a:lnTo>
                        <a:pt x="54" y="21"/>
                      </a:lnTo>
                      <a:lnTo>
                        <a:pt x="51" y="21"/>
                      </a:lnTo>
                      <a:lnTo>
                        <a:pt x="44" y="20"/>
                      </a:lnTo>
                      <a:lnTo>
                        <a:pt x="30" y="15"/>
                      </a:lnTo>
                      <a:lnTo>
                        <a:pt x="17" y="11"/>
                      </a:lnTo>
                      <a:lnTo>
                        <a:pt x="15" y="9"/>
                      </a:lnTo>
                      <a:lnTo>
                        <a:pt x="13" y="9"/>
                      </a:lnTo>
                      <a:lnTo>
                        <a:pt x="11" y="9"/>
                      </a:lnTo>
                      <a:lnTo>
                        <a:pt x="4" y="6"/>
                      </a:lnTo>
                      <a:lnTo>
                        <a:pt x="0" y="5"/>
                      </a:lnTo>
                      <a:lnTo>
                        <a:pt x="0" y="4"/>
                      </a:lnTo>
                      <a:lnTo>
                        <a:pt x="2" y="4"/>
                      </a:lnTo>
                      <a:lnTo>
                        <a:pt x="7" y="3"/>
                      </a:lnTo>
                      <a:lnTo>
                        <a:pt x="16" y="0"/>
                      </a:lnTo>
                      <a:lnTo>
                        <a:pt x="20" y="0"/>
                      </a:lnTo>
                      <a:lnTo>
                        <a:pt x="25" y="1"/>
                      </a:lnTo>
                      <a:lnTo>
                        <a:pt x="27" y="1"/>
                      </a:lnTo>
                    </a:path>
                  </a:pathLst>
                </a:custGeom>
                <a:solidFill>
                  <a:srgbClr val="800080"/>
                </a:solidFill>
                <a:ln w="9525" cmpd="sng">
                  <a:noFill/>
                  <a:prstDash val="solid"/>
                  <a:round/>
                  <a:headEnd/>
                  <a:tailEnd/>
                </a:ln>
              </p:spPr>
              <p:txBody>
                <a:bodyPr/>
                <a:lstStyle/>
                <a:p>
                  <a:endParaRPr lang="en-US"/>
                </a:p>
              </p:txBody>
            </p:sp>
            <p:sp>
              <p:nvSpPr>
                <p:cNvPr id="1584" name="Freeform 823"/>
                <p:cNvSpPr>
                  <a:spLocks/>
                </p:cNvSpPr>
                <p:nvPr/>
              </p:nvSpPr>
              <p:spPr bwMode="auto">
                <a:xfrm>
                  <a:off x="4689" y="874"/>
                  <a:ext cx="14" cy="62"/>
                </a:xfrm>
                <a:custGeom>
                  <a:avLst/>
                  <a:gdLst/>
                  <a:ahLst/>
                  <a:cxnLst>
                    <a:cxn ang="0">
                      <a:pos x="7" y="0"/>
                    </a:cxn>
                    <a:cxn ang="0">
                      <a:pos x="7" y="6"/>
                    </a:cxn>
                    <a:cxn ang="0">
                      <a:pos x="9" y="17"/>
                    </a:cxn>
                    <a:cxn ang="0">
                      <a:pos x="12" y="37"/>
                    </a:cxn>
                    <a:cxn ang="0">
                      <a:pos x="13" y="58"/>
                    </a:cxn>
                    <a:cxn ang="0">
                      <a:pos x="14" y="62"/>
                    </a:cxn>
                    <a:cxn ang="0">
                      <a:pos x="13" y="53"/>
                    </a:cxn>
                    <a:cxn ang="0">
                      <a:pos x="10" y="47"/>
                    </a:cxn>
                    <a:cxn ang="0">
                      <a:pos x="6" y="36"/>
                    </a:cxn>
                    <a:cxn ang="0">
                      <a:pos x="1" y="28"/>
                    </a:cxn>
                    <a:cxn ang="0">
                      <a:pos x="0" y="26"/>
                    </a:cxn>
                    <a:cxn ang="0">
                      <a:pos x="0" y="25"/>
                    </a:cxn>
                    <a:cxn ang="0">
                      <a:pos x="1" y="21"/>
                    </a:cxn>
                    <a:cxn ang="0">
                      <a:pos x="4" y="17"/>
                    </a:cxn>
                    <a:cxn ang="0">
                      <a:pos x="6" y="13"/>
                    </a:cxn>
                    <a:cxn ang="0">
                      <a:pos x="6" y="12"/>
                    </a:cxn>
                    <a:cxn ang="0">
                      <a:pos x="6" y="6"/>
                    </a:cxn>
                    <a:cxn ang="0">
                      <a:pos x="6" y="1"/>
                    </a:cxn>
                    <a:cxn ang="0">
                      <a:pos x="7" y="0"/>
                    </a:cxn>
                    <a:cxn ang="0">
                      <a:pos x="6" y="0"/>
                    </a:cxn>
                    <a:cxn ang="0">
                      <a:pos x="7" y="0"/>
                    </a:cxn>
                    <a:cxn ang="0">
                      <a:pos x="6" y="0"/>
                    </a:cxn>
                    <a:cxn ang="0">
                      <a:pos x="7" y="0"/>
                    </a:cxn>
                    <a:cxn ang="0">
                      <a:pos x="7" y="0"/>
                    </a:cxn>
                  </a:cxnLst>
                  <a:rect l="0" t="0" r="r" b="b"/>
                  <a:pathLst>
                    <a:path w="14" h="62">
                      <a:moveTo>
                        <a:pt x="7" y="0"/>
                      </a:moveTo>
                      <a:lnTo>
                        <a:pt x="7" y="6"/>
                      </a:lnTo>
                      <a:lnTo>
                        <a:pt x="9" y="17"/>
                      </a:lnTo>
                      <a:lnTo>
                        <a:pt x="12" y="37"/>
                      </a:lnTo>
                      <a:lnTo>
                        <a:pt x="13" y="58"/>
                      </a:lnTo>
                      <a:lnTo>
                        <a:pt x="14" y="62"/>
                      </a:lnTo>
                      <a:lnTo>
                        <a:pt x="13" y="53"/>
                      </a:lnTo>
                      <a:lnTo>
                        <a:pt x="10" y="47"/>
                      </a:lnTo>
                      <a:lnTo>
                        <a:pt x="6" y="36"/>
                      </a:lnTo>
                      <a:lnTo>
                        <a:pt x="1" y="28"/>
                      </a:lnTo>
                      <a:lnTo>
                        <a:pt x="0" y="26"/>
                      </a:lnTo>
                      <a:lnTo>
                        <a:pt x="0" y="25"/>
                      </a:lnTo>
                      <a:lnTo>
                        <a:pt x="1" y="21"/>
                      </a:lnTo>
                      <a:lnTo>
                        <a:pt x="4" y="17"/>
                      </a:lnTo>
                      <a:lnTo>
                        <a:pt x="6" y="13"/>
                      </a:lnTo>
                      <a:lnTo>
                        <a:pt x="6" y="12"/>
                      </a:lnTo>
                      <a:lnTo>
                        <a:pt x="6" y="6"/>
                      </a:lnTo>
                      <a:lnTo>
                        <a:pt x="6" y="1"/>
                      </a:lnTo>
                      <a:lnTo>
                        <a:pt x="7" y="0"/>
                      </a:lnTo>
                      <a:lnTo>
                        <a:pt x="6" y="0"/>
                      </a:lnTo>
                      <a:lnTo>
                        <a:pt x="7" y="0"/>
                      </a:lnTo>
                      <a:lnTo>
                        <a:pt x="6" y="0"/>
                      </a:lnTo>
                      <a:lnTo>
                        <a:pt x="7" y="0"/>
                      </a:lnTo>
                      <a:lnTo>
                        <a:pt x="7" y="0"/>
                      </a:lnTo>
                      <a:close/>
                    </a:path>
                  </a:pathLst>
                </a:custGeom>
                <a:solidFill>
                  <a:srgbClr val="800080"/>
                </a:solidFill>
                <a:ln w="9525" cmpd="sng">
                  <a:noFill/>
                  <a:round/>
                  <a:headEnd/>
                  <a:tailEnd/>
                </a:ln>
              </p:spPr>
              <p:txBody>
                <a:bodyPr/>
                <a:lstStyle/>
                <a:p>
                  <a:endParaRPr lang="en-US"/>
                </a:p>
              </p:txBody>
            </p:sp>
            <p:sp>
              <p:nvSpPr>
                <p:cNvPr id="1585" name="Freeform 824"/>
                <p:cNvSpPr>
                  <a:spLocks/>
                </p:cNvSpPr>
                <p:nvPr/>
              </p:nvSpPr>
              <p:spPr bwMode="auto">
                <a:xfrm>
                  <a:off x="4689" y="874"/>
                  <a:ext cx="14" cy="62"/>
                </a:xfrm>
                <a:custGeom>
                  <a:avLst/>
                  <a:gdLst/>
                  <a:ahLst/>
                  <a:cxnLst>
                    <a:cxn ang="0">
                      <a:pos x="7" y="0"/>
                    </a:cxn>
                    <a:cxn ang="0">
                      <a:pos x="7" y="6"/>
                    </a:cxn>
                    <a:cxn ang="0">
                      <a:pos x="9" y="17"/>
                    </a:cxn>
                    <a:cxn ang="0">
                      <a:pos x="12" y="37"/>
                    </a:cxn>
                    <a:cxn ang="0">
                      <a:pos x="13" y="58"/>
                    </a:cxn>
                    <a:cxn ang="0">
                      <a:pos x="14" y="62"/>
                    </a:cxn>
                    <a:cxn ang="0">
                      <a:pos x="13" y="53"/>
                    </a:cxn>
                    <a:cxn ang="0">
                      <a:pos x="10" y="47"/>
                    </a:cxn>
                    <a:cxn ang="0">
                      <a:pos x="6" y="36"/>
                    </a:cxn>
                    <a:cxn ang="0">
                      <a:pos x="1" y="28"/>
                    </a:cxn>
                    <a:cxn ang="0">
                      <a:pos x="0" y="26"/>
                    </a:cxn>
                    <a:cxn ang="0">
                      <a:pos x="0" y="25"/>
                    </a:cxn>
                    <a:cxn ang="0">
                      <a:pos x="1" y="21"/>
                    </a:cxn>
                    <a:cxn ang="0">
                      <a:pos x="4" y="17"/>
                    </a:cxn>
                    <a:cxn ang="0">
                      <a:pos x="6" y="13"/>
                    </a:cxn>
                    <a:cxn ang="0">
                      <a:pos x="6" y="12"/>
                    </a:cxn>
                    <a:cxn ang="0">
                      <a:pos x="6" y="6"/>
                    </a:cxn>
                    <a:cxn ang="0">
                      <a:pos x="6" y="1"/>
                    </a:cxn>
                    <a:cxn ang="0">
                      <a:pos x="7" y="0"/>
                    </a:cxn>
                    <a:cxn ang="0">
                      <a:pos x="6" y="0"/>
                    </a:cxn>
                    <a:cxn ang="0">
                      <a:pos x="7" y="0"/>
                    </a:cxn>
                    <a:cxn ang="0">
                      <a:pos x="6" y="0"/>
                    </a:cxn>
                    <a:cxn ang="0">
                      <a:pos x="7" y="0"/>
                    </a:cxn>
                  </a:cxnLst>
                  <a:rect l="0" t="0" r="r" b="b"/>
                  <a:pathLst>
                    <a:path w="14" h="62">
                      <a:moveTo>
                        <a:pt x="7" y="0"/>
                      </a:moveTo>
                      <a:lnTo>
                        <a:pt x="7" y="6"/>
                      </a:lnTo>
                      <a:lnTo>
                        <a:pt x="9" y="17"/>
                      </a:lnTo>
                      <a:lnTo>
                        <a:pt x="12" y="37"/>
                      </a:lnTo>
                      <a:lnTo>
                        <a:pt x="13" y="58"/>
                      </a:lnTo>
                      <a:lnTo>
                        <a:pt x="14" y="62"/>
                      </a:lnTo>
                      <a:lnTo>
                        <a:pt x="13" y="53"/>
                      </a:lnTo>
                      <a:lnTo>
                        <a:pt x="10" y="47"/>
                      </a:lnTo>
                      <a:lnTo>
                        <a:pt x="6" y="36"/>
                      </a:lnTo>
                      <a:lnTo>
                        <a:pt x="1" y="28"/>
                      </a:lnTo>
                      <a:lnTo>
                        <a:pt x="0" y="26"/>
                      </a:lnTo>
                      <a:lnTo>
                        <a:pt x="0" y="25"/>
                      </a:lnTo>
                      <a:lnTo>
                        <a:pt x="1" y="21"/>
                      </a:lnTo>
                      <a:lnTo>
                        <a:pt x="4" y="17"/>
                      </a:lnTo>
                      <a:lnTo>
                        <a:pt x="6" y="13"/>
                      </a:lnTo>
                      <a:lnTo>
                        <a:pt x="6" y="12"/>
                      </a:lnTo>
                      <a:lnTo>
                        <a:pt x="6" y="6"/>
                      </a:lnTo>
                      <a:lnTo>
                        <a:pt x="6" y="1"/>
                      </a:lnTo>
                      <a:lnTo>
                        <a:pt x="7" y="0"/>
                      </a:lnTo>
                      <a:lnTo>
                        <a:pt x="6" y="0"/>
                      </a:lnTo>
                      <a:lnTo>
                        <a:pt x="7" y="0"/>
                      </a:lnTo>
                      <a:lnTo>
                        <a:pt x="6" y="0"/>
                      </a:lnTo>
                      <a:lnTo>
                        <a:pt x="7" y="0"/>
                      </a:lnTo>
                    </a:path>
                  </a:pathLst>
                </a:custGeom>
                <a:solidFill>
                  <a:srgbClr val="800080"/>
                </a:solidFill>
                <a:ln w="9525" cmpd="sng">
                  <a:noFill/>
                  <a:prstDash val="solid"/>
                  <a:round/>
                  <a:headEnd/>
                  <a:tailEnd/>
                </a:ln>
              </p:spPr>
              <p:txBody>
                <a:bodyPr/>
                <a:lstStyle/>
                <a:p>
                  <a:endParaRPr lang="en-US"/>
                </a:p>
              </p:txBody>
            </p:sp>
            <p:sp>
              <p:nvSpPr>
                <p:cNvPr id="1586" name="Freeform 825"/>
                <p:cNvSpPr>
                  <a:spLocks/>
                </p:cNvSpPr>
                <p:nvPr/>
              </p:nvSpPr>
              <p:spPr bwMode="auto">
                <a:xfrm>
                  <a:off x="4707" y="958"/>
                  <a:ext cx="14" cy="38"/>
                </a:xfrm>
                <a:custGeom>
                  <a:avLst/>
                  <a:gdLst/>
                  <a:ahLst/>
                  <a:cxnLst>
                    <a:cxn ang="0">
                      <a:pos x="1" y="0"/>
                    </a:cxn>
                    <a:cxn ang="0">
                      <a:pos x="1" y="3"/>
                    </a:cxn>
                    <a:cxn ang="0">
                      <a:pos x="4" y="10"/>
                    </a:cxn>
                    <a:cxn ang="0">
                      <a:pos x="8" y="22"/>
                    </a:cxn>
                    <a:cxn ang="0">
                      <a:pos x="13" y="36"/>
                    </a:cxn>
                    <a:cxn ang="0">
                      <a:pos x="14" y="38"/>
                    </a:cxn>
                    <a:cxn ang="0">
                      <a:pos x="12" y="32"/>
                    </a:cxn>
                    <a:cxn ang="0">
                      <a:pos x="6" y="14"/>
                    </a:cxn>
                    <a:cxn ang="0">
                      <a:pos x="1" y="1"/>
                    </a:cxn>
                    <a:cxn ang="0">
                      <a:pos x="1" y="0"/>
                    </a:cxn>
                    <a:cxn ang="0">
                      <a:pos x="0" y="0"/>
                    </a:cxn>
                    <a:cxn ang="0">
                      <a:pos x="1" y="0"/>
                    </a:cxn>
                    <a:cxn ang="0">
                      <a:pos x="0" y="0"/>
                    </a:cxn>
                    <a:cxn ang="0">
                      <a:pos x="1" y="0"/>
                    </a:cxn>
                    <a:cxn ang="0">
                      <a:pos x="1" y="0"/>
                    </a:cxn>
                  </a:cxnLst>
                  <a:rect l="0" t="0" r="r" b="b"/>
                  <a:pathLst>
                    <a:path w="14" h="38">
                      <a:moveTo>
                        <a:pt x="1" y="0"/>
                      </a:moveTo>
                      <a:lnTo>
                        <a:pt x="1" y="3"/>
                      </a:lnTo>
                      <a:lnTo>
                        <a:pt x="4" y="10"/>
                      </a:lnTo>
                      <a:lnTo>
                        <a:pt x="8" y="22"/>
                      </a:lnTo>
                      <a:lnTo>
                        <a:pt x="13" y="36"/>
                      </a:lnTo>
                      <a:lnTo>
                        <a:pt x="14" y="38"/>
                      </a:lnTo>
                      <a:lnTo>
                        <a:pt x="12" y="32"/>
                      </a:lnTo>
                      <a:lnTo>
                        <a:pt x="6" y="14"/>
                      </a:lnTo>
                      <a:lnTo>
                        <a:pt x="1" y="1"/>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1587" name="Freeform 826"/>
                <p:cNvSpPr>
                  <a:spLocks/>
                </p:cNvSpPr>
                <p:nvPr/>
              </p:nvSpPr>
              <p:spPr bwMode="auto">
                <a:xfrm>
                  <a:off x="4708" y="958"/>
                  <a:ext cx="13" cy="38"/>
                </a:xfrm>
                <a:custGeom>
                  <a:avLst/>
                  <a:gdLst/>
                  <a:ahLst/>
                  <a:cxnLst>
                    <a:cxn ang="0">
                      <a:pos x="0" y="0"/>
                    </a:cxn>
                    <a:cxn ang="0">
                      <a:pos x="0" y="3"/>
                    </a:cxn>
                    <a:cxn ang="0">
                      <a:pos x="3" y="10"/>
                    </a:cxn>
                    <a:cxn ang="0">
                      <a:pos x="7" y="22"/>
                    </a:cxn>
                    <a:cxn ang="0">
                      <a:pos x="12" y="36"/>
                    </a:cxn>
                    <a:cxn ang="0">
                      <a:pos x="13" y="38"/>
                    </a:cxn>
                  </a:cxnLst>
                  <a:rect l="0" t="0" r="r" b="b"/>
                  <a:pathLst>
                    <a:path w="13" h="38">
                      <a:moveTo>
                        <a:pt x="0" y="0"/>
                      </a:moveTo>
                      <a:lnTo>
                        <a:pt x="0" y="3"/>
                      </a:lnTo>
                      <a:lnTo>
                        <a:pt x="3" y="10"/>
                      </a:lnTo>
                      <a:lnTo>
                        <a:pt x="7" y="22"/>
                      </a:lnTo>
                      <a:lnTo>
                        <a:pt x="12" y="36"/>
                      </a:lnTo>
                      <a:lnTo>
                        <a:pt x="13" y="38"/>
                      </a:lnTo>
                    </a:path>
                  </a:pathLst>
                </a:custGeom>
                <a:solidFill>
                  <a:srgbClr val="800080"/>
                </a:solidFill>
                <a:ln w="9525" cmpd="sng">
                  <a:noFill/>
                  <a:prstDash val="solid"/>
                  <a:round/>
                  <a:headEnd/>
                  <a:tailEnd/>
                </a:ln>
              </p:spPr>
              <p:txBody>
                <a:bodyPr/>
                <a:lstStyle/>
                <a:p>
                  <a:endParaRPr lang="en-US"/>
                </a:p>
              </p:txBody>
            </p:sp>
            <p:sp>
              <p:nvSpPr>
                <p:cNvPr id="1588" name="Freeform 827"/>
                <p:cNvSpPr>
                  <a:spLocks/>
                </p:cNvSpPr>
                <p:nvPr/>
              </p:nvSpPr>
              <p:spPr bwMode="auto">
                <a:xfrm>
                  <a:off x="4719" y="854"/>
                  <a:ext cx="31" cy="95"/>
                </a:xfrm>
                <a:custGeom>
                  <a:avLst/>
                  <a:gdLst/>
                  <a:ahLst/>
                  <a:cxnLst>
                    <a:cxn ang="0">
                      <a:pos x="1" y="0"/>
                    </a:cxn>
                    <a:cxn ang="0">
                      <a:pos x="2" y="6"/>
                    </a:cxn>
                    <a:cxn ang="0">
                      <a:pos x="5" y="21"/>
                    </a:cxn>
                    <a:cxn ang="0">
                      <a:pos x="15" y="57"/>
                    </a:cxn>
                    <a:cxn ang="0">
                      <a:pos x="28" y="90"/>
                    </a:cxn>
                    <a:cxn ang="0">
                      <a:pos x="31" y="95"/>
                    </a:cxn>
                    <a:cxn ang="0">
                      <a:pos x="30" y="90"/>
                    </a:cxn>
                    <a:cxn ang="0">
                      <a:pos x="27" y="75"/>
                    </a:cxn>
                    <a:cxn ang="0">
                      <a:pos x="18" y="41"/>
                    </a:cxn>
                    <a:cxn ang="0">
                      <a:pos x="17" y="27"/>
                    </a:cxn>
                    <a:cxn ang="0">
                      <a:pos x="17" y="21"/>
                    </a:cxn>
                    <a:cxn ang="0">
                      <a:pos x="18" y="17"/>
                    </a:cxn>
                    <a:cxn ang="0">
                      <a:pos x="20" y="14"/>
                    </a:cxn>
                    <a:cxn ang="0">
                      <a:pos x="21" y="14"/>
                    </a:cxn>
                    <a:cxn ang="0">
                      <a:pos x="18" y="12"/>
                    </a:cxn>
                    <a:cxn ang="0">
                      <a:pos x="8" y="5"/>
                    </a:cxn>
                    <a:cxn ang="0">
                      <a:pos x="1" y="1"/>
                    </a:cxn>
                    <a:cxn ang="0">
                      <a:pos x="1" y="0"/>
                    </a:cxn>
                    <a:cxn ang="0">
                      <a:pos x="0" y="0"/>
                    </a:cxn>
                    <a:cxn ang="0">
                      <a:pos x="1" y="0"/>
                    </a:cxn>
                    <a:cxn ang="0">
                      <a:pos x="0" y="0"/>
                    </a:cxn>
                    <a:cxn ang="0">
                      <a:pos x="1" y="0"/>
                    </a:cxn>
                    <a:cxn ang="0">
                      <a:pos x="1" y="0"/>
                    </a:cxn>
                  </a:cxnLst>
                  <a:rect l="0" t="0" r="r" b="b"/>
                  <a:pathLst>
                    <a:path w="31" h="95">
                      <a:moveTo>
                        <a:pt x="1" y="0"/>
                      </a:moveTo>
                      <a:lnTo>
                        <a:pt x="2" y="6"/>
                      </a:lnTo>
                      <a:lnTo>
                        <a:pt x="5" y="21"/>
                      </a:lnTo>
                      <a:lnTo>
                        <a:pt x="15" y="57"/>
                      </a:lnTo>
                      <a:lnTo>
                        <a:pt x="28" y="90"/>
                      </a:lnTo>
                      <a:lnTo>
                        <a:pt x="31" y="95"/>
                      </a:lnTo>
                      <a:lnTo>
                        <a:pt x="30" y="90"/>
                      </a:lnTo>
                      <a:lnTo>
                        <a:pt x="27" y="75"/>
                      </a:lnTo>
                      <a:lnTo>
                        <a:pt x="18" y="41"/>
                      </a:lnTo>
                      <a:lnTo>
                        <a:pt x="17" y="27"/>
                      </a:lnTo>
                      <a:lnTo>
                        <a:pt x="17" y="21"/>
                      </a:lnTo>
                      <a:lnTo>
                        <a:pt x="18" y="17"/>
                      </a:lnTo>
                      <a:lnTo>
                        <a:pt x="20" y="14"/>
                      </a:lnTo>
                      <a:lnTo>
                        <a:pt x="21" y="14"/>
                      </a:lnTo>
                      <a:lnTo>
                        <a:pt x="18" y="12"/>
                      </a:lnTo>
                      <a:lnTo>
                        <a:pt x="8" y="5"/>
                      </a:lnTo>
                      <a:lnTo>
                        <a:pt x="1" y="1"/>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1589" name="Freeform 828"/>
                <p:cNvSpPr>
                  <a:spLocks/>
                </p:cNvSpPr>
                <p:nvPr/>
              </p:nvSpPr>
              <p:spPr bwMode="auto">
                <a:xfrm>
                  <a:off x="4719" y="854"/>
                  <a:ext cx="31" cy="95"/>
                </a:xfrm>
                <a:custGeom>
                  <a:avLst/>
                  <a:gdLst/>
                  <a:ahLst/>
                  <a:cxnLst>
                    <a:cxn ang="0">
                      <a:pos x="1" y="0"/>
                    </a:cxn>
                    <a:cxn ang="0">
                      <a:pos x="2" y="6"/>
                    </a:cxn>
                    <a:cxn ang="0">
                      <a:pos x="5" y="21"/>
                    </a:cxn>
                    <a:cxn ang="0">
                      <a:pos x="15" y="57"/>
                    </a:cxn>
                    <a:cxn ang="0">
                      <a:pos x="28" y="90"/>
                    </a:cxn>
                    <a:cxn ang="0">
                      <a:pos x="31" y="95"/>
                    </a:cxn>
                    <a:cxn ang="0">
                      <a:pos x="30" y="90"/>
                    </a:cxn>
                    <a:cxn ang="0">
                      <a:pos x="27" y="75"/>
                    </a:cxn>
                    <a:cxn ang="0">
                      <a:pos x="18" y="41"/>
                    </a:cxn>
                    <a:cxn ang="0">
                      <a:pos x="17" y="27"/>
                    </a:cxn>
                    <a:cxn ang="0">
                      <a:pos x="17" y="21"/>
                    </a:cxn>
                    <a:cxn ang="0">
                      <a:pos x="18" y="17"/>
                    </a:cxn>
                    <a:cxn ang="0">
                      <a:pos x="20" y="14"/>
                    </a:cxn>
                    <a:cxn ang="0">
                      <a:pos x="21" y="14"/>
                    </a:cxn>
                    <a:cxn ang="0">
                      <a:pos x="18" y="12"/>
                    </a:cxn>
                    <a:cxn ang="0">
                      <a:pos x="8" y="5"/>
                    </a:cxn>
                    <a:cxn ang="0">
                      <a:pos x="1" y="1"/>
                    </a:cxn>
                    <a:cxn ang="0">
                      <a:pos x="1" y="0"/>
                    </a:cxn>
                    <a:cxn ang="0">
                      <a:pos x="0" y="0"/>
                    </a:cxn>
                    <a:cxn ang="0">
                      <a:pos x="1" y="0"/>
                    </a:cxn>
                    <a:cxn ang="0">
                      <a:pos x="0" y="0"/>
                    </a:cxn>
                    <a:cxn ang="0">
                      <a:pos x="1" y="0"/>
                    </a:cxn>
                  </a:cxnLst>
                  <a:rect l="0" t="0" r="r" b="b"/>
                  <a:pathLst>
                    <a:path w="31" h="95">
                      <a:moveTo>
                        <a:pt x="1" y="0"/>
                      </a:moveTo>
                      <a:lnTo>
                        <a:pt x="2" y="6"/>
                      </a:lnTo>
                      <a:lnTo>
                        <a:pt x="5" y="21"/>
                      </a:lnTo>
                      <a:lnTo>
                        <a:pt x="15" y="57"/>
                      </a:lnTo>
                      <a:lnTo>
                        <a:pt x="28" y="90"/>
                      </a:lnTo>
                      <a:lnTo>
                        <a:pt x="31" y="95"/>
                      </a:lnTo>
                      <a:lnTo>
                        <a:pt x="30" y="90"/>
                      </a:lnTo>
                      <a:lnTo>
                        <a:pt x="27" y="75"/>
                      </a:lnTo>
                      <a:lnTo>
                        <a:pt x="18" y="41"/>
                      </a:lnTo>
                      <a:lnTo>
                        <a:pt x="17" y="27"/>
                      </a:lnTo>
                      <a:lnTo>
                        <a:pt x="17" y="21"/>
                      </a:lnTo>
                      <a:lnTo>
                        <a:pt x="18" y="17"/>
                      </a:lnTo>
                      <a:lnTo>
                        <a:pt x="20" y="14"/>
                      </a:lnTo>
                      <a:lnTo>
                        <a:pt x="21" y="14"/>
                      </a:lnTo>
                      <a:lnTo>
                        <a:pt x="18" y="12"/>
                      </a:lnTo>
                      <a:lnTo>
                        <a:pt x="8" y="5"/>
                      </a:lnTo>
                      <a:lnTo>
                        <a:pt x="1" y="1"/>
                      </a:lnTo>
                      <a:lnTo>
                        <a:pt x="1" y="0"/>
                      </a:lnTo>
                      <a:lnTo>
                        <a:pt x="0" y="0"/>
                      </a:lnTo>
                      <a:lnTo>
                        <a:pt x="1" y="0"/>
                      </a:lnTo>
                      <a:lnTo>
                        <a:pt x="0" y="0"/>
                      </a:lnTo>
                      <a:lnTo>
                        <a:pt x="1" y="0"/>
                      </a:lnTo>
                    </a:path>
                  </a:pathLst>
                </a:custGeom>
                <a:solidFill>
                  <a:srgbClr val="800080"/>
                </a:solidFill>
                <a:ln w="9525" cmpd="sng">
                  <a:noFill/>
                  <a:prstDash val="solid"/>
                  <a:round/>
                  <a:headEnd/>
                  <a:tailEnd/>
                </a:ln>
              </p:spPr>
              <p:txBody>
                <a:bodyPr/>
                <a:lstStyle/>
                <a:p>
                  <a:endParaRPr lang="en-US"/>
                </a:p>
              </p:txBody>
            </p:sp>
            <p:sp>
              <p:nvSpPr>
                <p:cNvPr id="1590" name="Freeform 829"/>
                <p:cNvSpPr>
                  <a:spLocks/>
                </p:cNvSpPr>
                <p:nvPr/>
              </p:nvSpPr>
              <p:spPr bwMode="auto">
                <a:xfrm>
                  <a:off x="4757" y="983"/>
                  <a:ext cx="32" cy="78"/>
                </a:xfrm>
                <a:custGeom>
                  <a:avLst/>
                  <a:gdLst/>
                  <a:ahLst/>
                  <a:cxnLst>
                    <a:cxn ang="0">
                      <a:pos x="32" y="62"/>
                    </a:cxn>
                    <a:cxn ang="0">
                      <a:pos x="26" y="62"/>
                    </a:cxn>
                    <a:cxn ang="0">
                      <a:pos x="23" y="61"/>
                    </a:cxn>
                    <a:cxn ang="0">
                      <a:pos x="19" y="58"/>
                    </a:cxn>
                    <a:cxn ang="0">
                      <a:pos x="17" y="56"/>
                    </a:cxn>
                    <a:cxn ang="0">
                      <a:pos x="15" y="53"/>
                    </a:cxn>
                    <a:cxn ang="0">
                      <a:pos x="11" y="45"/>
                    </a:cxn>
                    <a:cxn ang="0">
                      <a:pos x="8" y="36"/>
                    </a:cxn>
                    <a:cxn ang="0">
                      <a:pos x="6" y="27"/>
                    </a:cxn>
                    <a:cxn ang="0">
                      <a:pos x="5" y="21"/>
                    </a:cxn>
                    <a:cxn ang="0">
                      <a:pos x="3" y="19"/>
                    </a:cxn>
                    <a:cxn ang="0">
                      <a:pos x="1" y="9"/>
                    </a:cxn>
                    <a:cxn ang="0">
                      <a:pos x="0" y="1"/>
                    </a:cxn>
                    <a:cxn ang="0">
                      <a:pos x="0" y="0"/>
                    </a:cxn>
                    <a:cxn ang="0">
                      <a:pos x="0" y="3"/>
                    </a:cxn>
                    <a:cxn ang="0">
                      <a:pos x="2" y="12"/>
                    </a:cxn>
                    <a:cxn ang="0">
                      <a:pos x="9" y="39"/>
                    </a:cxn>
                    <a:cxn ang="0">
                      <a:pos x="20" y="67"/>
                    </a:cxn>
                    <a:cxn ang="0">
                      <a:pos x="24" y="72"/>
                    </a:cxn>
                    <a:cxn ang="0">
                      <a:pos x="25" y="74"/>
                    </a:cxn>
                    <a:cxn ang="0">
                      <a:pos x="26" y="75"/>
                    </a:cxn>
                    <a:cxn ang="0">
                      <a:pos x="27" y="76"/>
                    </a:cxn>
                    <a:cxn ang="0">
                      <a:pos x="29" y="78"/>
                    </a:cxn>
                    <a:cxn ang="0">
                      <a:pos x="31" y="74"/>
                    </a:cxn>
                    <a:cxn ang="0">
                      <a:pos x="32" y="74"/>
                    </a:cxn>
                    <a:cxn ang="0">
                      <a:pos x="32" y="73"/>
                    </a:cxn>
                    <a:cxn ang="0">
                      <a:pos x="31" y="67"/>
                    </a:cxn>
                    <a:cxn ang="0">
                      <a:pos x="31" y="63"/>
                    </a:cxn>
                    <a:cxn ang="0">
                      <a:pos x="32" y="62"/>
                    </a:cxn>
                    <a:cxn ang="0">
                      <a:pos x="31" y="62"/>
                    </a:cxn>
                    <a:cxn ang="0">
                      <a:pos x="32" y="62"/>
                    </a:cxn>
                    <a:cxn ang="0">
                      <a:pos x="31" y="62"/>
                    </a:cxn>
                    <a:cxn ang="0">
                      <a:pos x="32" y="62"/>
                    </a:cxn>
                    <a:cxn ang="0">
                      <a:pos x="32" y="62"/>
                    </a:cxn>
                  </a:cxnLst>
                  <a:rect l="0" t="0" r="r" b="b"/>
                  <a:pathLst>
                    <a:path w="32" h="78">
                      <a:moveTo>
                        <a:pt x="32" y="62"/>
                      </a:moveTo>
                      <a:lnTo>
                        <a:pt x="26" y="62"/>
                      </a:lnTo>
                      <a:lnTo>
                        <a:pt x="23" y="61"/>
                      </a:lnTo>
                      <a:lnTo>
                        <a:pt x="19" y="58"/>
                      </a:lnTo>
                      <a:lnTo>
                        <a:pt x="17" y="56"/>
                      </a:lnTo>
                      <a:lnTo>
                        <a:pt x="15" y="53"/>
                      </a:lnTo>
                      <a:lnTo>
                        <a:pt x="11" y="45"/>
                      </a:lnTo>
                      <a:lnTo>
                        <a:pt x="8" y="36"/>
                      </a:lnTo>
                      <a:lnTo>
                        <a:pt x="6" y="27"/>
                      </a:lnTo>
                      <a:lnTo>
                        <a:pt x="5" y="21"/>
                      </a:lnTo>
                      <a:lnTo>
                        <a:pt x="3" y="19"/>
                      </a:lnTo>
                      <a:lnTo>
                        <a:pt x="1" y="9"/>
                      </a:lnTo>
                      <a:lnTo>
                        <a:pt x="0" y="1"/>
                      </a:lnTo>
                      <a:lnTo>
                        <a:pt x="0" y="0"/>
                      </a:lnTo>
                      <a:lnTo>
                        <a:pt x="0" y="3"/>
                      </a:lnTo>
                      <a:lnTo>
                        <a:pt x="2" y="12"/>
                      </a:lnTo>
                      <a:lnTo>
                        <a:pt x="9" y="39"/>
                      </a:lnTo>
                      <a:lnTo>
                        <a:pt x="20" y="67"/>
                      </a:lnTo>
                      <a:lnTo>
                        <a:pt x="24" y="72"/>
                      </a:lnTo>
                      <a:lnTo>
                        <a:pt x="25" y="74"/>
                      </a:lnTo>
                      <a:lnTo>
                        <a:pt x="26" y="75"/>
                      </a:lnTo>
                      <a:lnTo>
                        <a:pt x="27" y="76"/>
                      </a:lnTo>
                      <a:lnTo>
                        <a:pt x="29" y="78"/>
                      </a:lnTo>
                      <a:lnTo>
                        <a:pt x="31" y="74"/>
                      </a:lnTo>
                      <a:lnTo>
                        <a:pt x="32" y="74"/>
                      </a:lnTo>
                      <a:lnTo>
                        <a:pt x="32" y="73"/>
                      </a:lnTo>
                      <a:lnTo>
                        <a:pt x="31" y="67"/>
                      </a:lnTo>
                      <a:lnTo>
                        <a:pt x="31" y="63"/>
                      </a:lnTo>
                      <a:lnTo>
                        <a:pt x="32" y="62"/>
                      </a:lnTo>
                      <a:lnTo>
                        <a:pt x="31" y="62"/>
                      </a:lnTo>
                      <a:lnTo>
                        <a:pt x="32" y="62"/>
                      </a:lnTo>
                      <a:lnTo>
                        <a:pt x="31" y="62"/>
                      </a:lnTo>
                      <a:lnTo>
                        <a:pt x="32" y="62"/>
                      </a:lnTo>
                      <a:lnTo>
                        <a:pt x="32" y="62"/>
                      </a:lnTo>
                      <a:close/>
                    </a:path>
                  </a:pathLst>
                </a:custGeom>
                <a:solidFill>
                  <a:srgbClr val="800080"/>
                </a:solidFill>
                <a:ln w="9525" cmpd="sng">
                  <a:noFill/>
                  <a:round/>
                  <a:headEnd/>
                  <a:tailEnd/>
                </a:ln>
              </p:spPr>
              <p:txBody>
                <a:bodyPr/>
                <a:lstStyle/>
                <a:p>
                  <a:endParaRPr lang="en-US"/>
                </a:p>
              </p:txBody>
            </p:sp>
            <p:sp>
              <p:nvSpPr>
                <p:cNvPr id="1591" name="Freeform 830"/>
                <p:cNvSpPr>
                  <a:spLocks/>
                </p:cNvSpPr>
                <p:nvPr/>
              </p:nvSpPr>
              <p:spPr bwMode="auto">
                <a:xfrm>
                  <a:off x="4757" y="983"/>
                  <a:ext cx="32" cy="78"/>
                </a:xfrm>
                <a:custGeom>
                  <a:avLst/>
                  <a:gdLst/>
                  <a:ahLst/>
                  <a:cxnLst>
                    <a:cxn ang="0">
                      <a:pos x="32" y="62"/>
                    </a:cxn>
                    <a:cxn ang="0">
                      <a:pos x="26" y="62"/>
                    </a:cxn>
                    <a:cxn ang="0">
                      <a:pos x="23" y="61"/>
                    </a:cxn>
                    <a:cxn ang="0">
                      <a:pos x="19" y="58"/>
                    </a:cxn>
                    <a:cxn ang="0">
                      <a:pos x="17" y="56"/>
                    </a:cxn>
                    <a:cxn ang="0">
                      <a:pos x="15" y="53"/>
                    </a:cxn>
                    <a:cxn ang="0">
                      <a:pos x="11" y="45"/>
                    </a:cxn>
                    <a:cxn ang="0">
                      <a:pos x="8" y="36"/>
                    </a:cxn>
                    <a:cxn ang="0">
                      <a:pos x="6" y="27"/>
                    </a:cxn>
                    <a:cxn ang="0">
                      <a:pos x="5" y="21"/>
                    </a:cxn>
                    <a:cxn ang="0">
                      <a:pos x="3" y="19"/>
                    </a:cxn>
                    <a:cxn ang="0">
                      <a:pos x="1" y="9"/>
                    </a:cxn>
                    <a:cxn ang="0">
                      <a:pos x="0" y="1"/>
                    </a:cxn>
                    <a:cxn ang="0">
                      <a:pos x="0" y="0"/>
                    </a:cxn>
                    <a:cxn ang="0">
                      <a:pos x="0" y="3"/>
                    </a:cxn>
                    <a:cxn ang="0">
                      <a:pos x="2" y="12"/>
                    </a:cxn>
                    <a:cxn ang="0">
                      <a:pos x="9" y="39"/>
                    </a:cxn>
                    <a:cxn ang="0">
                      <a:pos x="20" y="67"/>
                    </a:cxn>
                    <a:cxn ang="0">
                      <a:pos x="24" y="72"/>
                    </a:cxn>
                    <a:cxn ang="0">
                      <a:pos x="25" y="74"/>
                    </a:cxn>
                    <a:cxn ang="0">
                      <a:pos x="26" y="75"/>
                    </a:cxn>
                    <a:cxn ang="0">
                      <a:pos x="27" y="76"/>
                    </a:cxn>
                    <a:cxn ang="0">
                      <a:pos x="29" y="78"/>
                    </a:cxn>
                    <a:cxn ang="0">
                      <a:pos x="31" y="74"/>
                    </a:cxn>
                    <a:cxn ang="0">
                      <a:pos x="32" y="74"/>
                    </a:cxn>
                  </a:cxnLst>
                  <a:rect l="0" t="0" r="r" b="b"/>
                  <a:pathLst>
                    <a:path w="32" h="78">
                      <a:moveTo>
                        <a:pt x="32" y="62"/>
                      </a:moveTo>
                      <a:lnTo>
                        <a:pt x="26" y="62"/>
                      </a:lnTo>
                      <a:lnTo>
                        <a:pt x="23" y="61"/>
                      </a:lnTo>
                      <a:lnTo>
                        <a:pt x="19" y="58"/>
                      </a:lnTo>
                      <a:lnTo>
                        <a:pt x="17" y="56"/>
                      </a:lnTo>
                      <a:lnTo>
                        <a:pt x="15" y="53"/>
                      </a:lnTo>
                      <a:lnTo>
                        <a:pt x="11" y="45"/>
                      </a:lnTo>
                      <a:lnTo>
                        <a:pt x="8" y="36"/>
                      </a:lnTo>
                      <a:lnTo>
                        <a:pt x="6" y="27"/>
                      </a:lnTo>
                      <a:lnTo>
                        <a:pt x="5" y="21"/>
                      </a:lnTo>
                      <a:lnTo>
                        <a:pt x="3" y="19"/>
                      </a:lnTo>
                      <a:lnTo>
                        <a:pt x="1" y="9"/>
                      </a:lnTo>
                      <a:lnTo>
                        <a:pt x="0" y="1"/>
                      </a:lnTo>
                      <a:lnTo>
                        <a:pt x="0" y="0"/>
                      </a:lnTo>
                      <a:lnTo>
                        <a:pt x="0" y="3"/>
                      </a:lnTo>
                      <a:lnTo>
                        <a:pt x="2" y="12"/>
                      </a:lnTo>
                      <a:lnTo>
                        <a:pt x="9" y="39"/>
                      </a:lnTo>
                      <a:lnTo>
                        <a:pt x="20" y="67"/>
                      </a:lnTo>
                      <a:lnTo>
                        <a:pt x="24" y="72"/>
                      </a:lnTo>
                      <a:lnTo>
                        <a:pt x="25" y="74"/>
                      </a:lnTo>
                      <a:lnTo>
                        <a:pt x="26" y="75"/>
                      </a:lnTo>
                      <a:lnTo>
                        <a:pt x="27" y="76"/>
                      </a:lnTo>
                      <a:lnTo>
                        <a:pt x="29" y="78"/>
                      </a:lnTo>
                      <a:lnTo>
                        <a:pt x="31" y="74"/>
                      </a:lnTo>
                      <a:lnTo>
                        <a:pt x="32" y="74"/>
                      </a:lnTo>
                    </a:path>
                  </a:pathLst>
                </a:custGeom>
                <a:solidFill>
                  <a:srgbClr val="800080"/>
                </a:solidFill>
                <a:ln w="9525" cmpd="sng">
                  <a:noFill/>
                  <a:prstDash val="solid"/>
                  <a:round/>
                  <a:headEnd/>
                  <a:tailEnd/>
                </a:ln>
              </p:spPr>
              <p:txBody>
                <a:bodyPr/>
                <a:lstStyle/>
                <a:p>
                  <a:endParaRPr lang="en-US"/>
                </a:p>
              </p:txBody>
            </p:sp>
            <p:sp>
              <p:nvSpPr>
                <p:cNvPr id="1592" name="Freeform 831"/>
                <p:cNvSpPr>
                  <a:spLocks/>
                </p:cNvSpPr>
                <p:nvPr/>
              </p:nvSpPr>
              <p:spPr bwMode="auto">
                <a:xfrm>
                  <a:off x="4771" y="1036"/>
                  <a:ext cx="17" cy="23"/>
                </a:xfrm>
                <a:custGeom>
                  <a:avLst/>
                  <a:gdLst/>
                  <a:ahLst/>
                  <a:cxnLst>
                    <a:cxn ang="0">
                      <a:pos x="0" y="0"/>
                    </a:cxn>
                    <a:cxn ang="0">
                      <a:pos x="1" y="3"/>
                    </a:cxn>
                    <a:cxn ang="0">
                      <a:pos x="3" y="8"/>
                    </a:cxn>
                    <a:cxn ang="0">
                      <a:pos x="6" y="17"/>
                    </a:cxn>
                    <a:cxn ang="0">
                      <a:pos x="10" y="20"/>
                    </a:cxn>
                    <a:cxn ang="0">
                      <a:pos x="13" y="23"/>
                    </a:cxn>
                    <a:cxn ang="0">
                      <a:pos x="17" y="23"/>
                    </a:cxn>
                  </a:cxnLst>
                  <a:rect l="0" t="0" r="r" b="b"/>
                  <a:pathLst>
                    <a:path w="17" h="23">
                      <a:moveTo>
                        <a:pt x="0" y="0"/>
                      </a:moveTo>
                      <a:lnTo>
                        <a:pt x="1" y="3"/>
                      </a:lnTo>
                      <a:lnTo>
                        <a:pt x="3" y="8"/>
                      </a:lnTo>
                      <a:lnTo>
                        <a:pt x="6" y="17"/>
                      </a:lnTo>
                      <a:lnTo>
                        <a:pt x="10" y="20"/>
                      </a:lnTo>
                      <a:lnTo>
                        <a:pt x="13" y="23"/>
                      </a:lnTo>
                      <a:lnTo>
                        <a:pt x="17" y="23"/>
                      </a:lnTo>
                    </a:path>
                  </a:pathLst>
                </a:custGeom>
                <a:solidFill>
                  <a:srgbClr val="800080"/>
                </a:solidFill>
                <a:ln w="9525" cmpd="sng">
                  <a:noFill/>
                  <a:prstDash val="solid"/>
                  <a:round/>
                  <a:headEnd/>
                  <a:tailEnd/>
                </a:ln>
              </p:spPr>
              <p:txBody>
                <a:bodyPr/>
                <a:lstStyle/>
                <a:p>
                  <a:endParaRPr lang="en-US"/>
                </a:p>
              </p:txBody>
            </p:sp>
            <p:sp>
              <p:nvSpPr>
                <p:cNvPr id="1593" name="Freeform 832"/>
                <p:cNvSpPr>
                  <a:spLocks/>
                </p:cNvSpPr>
                <p:nvPr/>
              </p:nvSpPr>
              <p:spPr bwMode="auto">
                <a:xfrm>
                  <a:off x="4664" y="967"/>
                  <a:ext cx="29" cy="45"/>
                </a:xfrm>
                <a:custGeom>
                  <a:avLst/>
                  <a:gdLst/>
                  <a:ahLst/>
                  <a:cxnLst>
                    <a:cxn ang="0">
                      <a:pos x="1" y="40"/>
                    </a:cxn>
                    <a:cxn ang="0">
                      <a:pos x="3" y="37"/>
                    </a:cxn>
                    <a:cxn ang="0">
                      <a:pos x="7" y="30"/>
                    </a:cxn>
                    <a:cxn ang="0">
                      <a:pos x="15" y="17"/>
                    </a:cxn>
                    <a:cxn ang="0">
                      <a:pos x="25" y="3"/>
                    </a:cxn>
                    <a:cxn ang="0">
                      <a:pos x="29" y="0"/>
                    </a:cxn>
                    <a:cxn ang="0">
                      <a:pos x="25" y="3"/>
                    </a:cxn>
                    <a:cxn ang="0">
                      <a:pos x="21" y="10"/>
                    </a:cxn>
                    <a:cxn ang="0">
                      <a:pos x="14" y="26"/>
                    </a:cxn>
                    <a:cxn ang="0">
                      <a:pos x="9" y="42"/>
                    </a:cxn>
                    <a:cxn ang="0">
                      <a:pos x="8" y="45"/>
                    </a:cxn>
                    <a:cxn ang="0">
                      <a:pos x="4" y="43"/>
                    </a:cxn>
                    <a:cxn ang="0">
                      <a:pos x="1" y="42"/>
                    </a:cxn>
                    <a:cxn ang="0">
                      <a:pos x="1" y="40"/>
                    </a:cxn>
                    <a:cxn ang="0">
                      <a:pos x="0" y="40"/>
                    </a:cxn>
                    <a:cxn ang="0">
                      <a:pos x="1" y="40"/>
                    </a:cxn>
                    <a:cxn ang="0">
                      <a:pos x="0" y="40"/>
                    </a:cxn>
                    <a:cxn ang="0">
                      <a:pos x="1" y="40"/>
                    </a:cxn>
                    <a:cxn ang="0">
                      <a:pos x="1" y="40"/>
                    </a:cxn>
                  </a:cxnLst>
                  <a:rect l="0" t="0" r="r" b="b"/>
                  <a:pathLst>
                    <a:path w="29" h="45">
                      <a:moveTo>
                        <a:pt x="1" y="40"/>
                      </a:moveTo>
                      <a:lnTo>
                        <a:pt x="3" y="37"/>
                      </a:lnTo>
                      <a:lnTo>
                        <a:pt x="7" y="30"/>
                      </a:lnTo>
                      <a:lnTo>
                        <a:pt x="15" y="17"/>
                      </a:lnTo>
                      <a:lnTo>
                        <a:pt x="25" y="3"/>
                      </a:lnTo>
                      <a:lnTo>
                        <a:pt x="29" y="0"/>
                      </a:lnTo>
                      <a:lnTo>
                        <a:pt x="25" y="3"/>
                      </a:lnTo>
                      <a:lnTo>
                        <a:pt x="21" y="10"/>
                      </a:lnTo>
                      <a:lnTo>
                        <a:pt x="14" y="26"/>
                      </a:lnTo>
                      <a:lnTo>
                        <a:pt x="9" y="42"/>
                      </a:lnTo>
                      <a:lnTo>
                        <a:pt x="8" y="45"/>
                      </a:lnTo>
                      <a:lnTo>
                        <a:pt x="4" y="43"/>
                      </a:lnTo>
                      <a:lnTo>
                        <a:pt x="1" y="42"/>
                      </a:lnTo>
                      <a:lnTo>
                        <a:pt x="1" y="40"/>
                      </a:lnTo>
                      <a:lnTo>
                        <a:pt x="0" y="40"/>
                      </a:lnTo>
                      <a:lnTo>
                        <a:pt x="1" y="40"/>
                      </a:lnTo>
                      <a:lnTo>
                        <a:pt x="0" y="40"/>
                      </a:lnTo>
                      <a:lnTo>
                        <a:pt x="1" y="40"/>
                      </a:lnTo>
                      <a:lnTo>
                        <a:pt x="1" y="40"/>
                      </a:lnTo>
                      <a:close/>
                    </a:path>
                  </a:pathLst>
                </a:custGeom>
                <a:solidFill>
                  <a:srgbClr val="800080"/>
                </a:solidFill>
                <a:ln w="9525" cmpd="sng">
                  <a:noFill/>
                  <a:round/>
                  <a:headEnd/>
                  <a:tailEnd/>
                </a:ln>
              </p:spPr>
              <p:txBody>
                <a:bodyPr/>
                <a:lstStyle/>
                <a:p>
                  <a:endParaRPr lang="en-US"/>
                </a:p>
              </p:txBody>
            </p:sp>
            <p:sp>
              <p:nvSpPr>
                <p:cNvPr id="1594" name="Freeform 833"/>
                <p:cNvSpPr>
                  <a:spLocks/>
                </p:cNvSpPr>
                <p:nvPr/>
              </p:nvSpPr>
              <p:spPr bwMode="auto">
                <a:xfrm>
                  <a:off x="4664" y="967"/>
                  <a:ext cx="29" cy="45"/>
                </a:xfrm>
                <a:custGeom>
                  <a:avLst/>
                  <a:gdLst/>
                  <a:ahLst/>
                  <a:cxnLst>
                    <a:cxn ang="0">
                      <a:pos x="1" y="40"/>
                    </a:cxn>
                    <a:cxn ang="0">
                      <a:pos x="3" y="37"/>
                    </a:cxn>
                    <a:cxn ang="0">
                      <a:pos x="7" y="30"/>
                    </a:cxn>
                    <a:cxn ang="0">
                      <a:pos x="15" y="17"/>
                    </a:cxn>
                    <a:cxn ang="0">
                      <a:pos x="25" y="3"/>
                    </a:cxn>
                    <a:cxn ang="0">
                      <a:pos x="29" y="0"/>
                    </a:cxn>
                    <a:cxn ang="0">
                      <a:pos x="25" y="3"/>
                    </a:cxn>
                    <a:cxn ang="0">
                      <a:pos x="21" y="10"/>
                    </a:cxn>
                    <a:cxn ang="0">
                      <a:pos x="14" y="26"/>
                    </a:cxn>
                    <a:cxn ang="0">
                      <a:pos x="9" y="42"/>
                    </a:cxn>
                    <a:cxn ang="0">
                      <a:pos x="8" y="45"/>
                    </a:cxn>
                    <a:cxn ang="0">
                      <a:pos x="4" y="43"/>
                    </a:cxn>
                    <a:cxn ang="0">
                      <a:pos x="1" y="42"/>
                    </a:cxn>
                    <a:cxn ang="0">
                      <a:pos x="1" y="40"/>
                    </a:cxn>
                    <a:cxn ang="0">
                      <a:pos x="0" y="40"/>
                    </a:cxn>
                    <a:cxn ang="0">
                      <a:pos x="1" y="40"/>
                    </a:cxn>
                    <a:cxn ang="0">
                      <a:pos x="0" y="40"/>
                    </a:cxn>
                    <a:cxn ang="0">
                      <a:pos x="1" y="40"/>
                    </a:cxn>
                  </a:cxnLst>
                  <a:rect l="0" t="0" r="r" b="b"/>
                  <a:pathLst>
                    <a:path w="29" h="45">
                      <a:moveTo>
                        <a:pt x="1" y="40"/>
                      </a:moveTo>
                      <a:lnTo>
                        <a:pt x="3" y="37"/>
                      </a:lnTo>
                      <a:lnTo>
                        <a:pt x="7" y="30"/>
                      </a:lnTo>
                      <a:lnTo>
                        <a:pt x="15" y="17"/>
                      </a:lnTo>
                      <a:lnTo>
                        <a:pt x="25" y="3"/>
                      </a:lnTo>
                      <a:lnTo>
                        <a:pt x="29" y="0"/>
                      </a:lnTo>
                      <a:lnTo>
                        <a:pt x="25" y="3"/>
                      </a:lnTo>
                      <a:lnTo>
                        <a:pt x="21" y="10"/>
                      </a:lnTo>
                      <a:lnTo>
                        <a:pt x="14" y="26"/>
                      </a:lnTo>
                      <a:lnTo>
                        <a:pt x="9" y="42"/>
                      </a:lnTo>
                      <a:lnTo>
                        <a:pt x="8" y="45"/>
                      </a:lnTo>
                      <a:lnTo>
                        <a:pt x="4" y="43"/>
                      </a:lnTo>
                      <a:lnTo>
                        <a:pt x="1" y="42"/>
                      </a:lnTo>
                      <a:lnTo>
                        <a:pt x="1" y="40"/>
                      </a:lnTo>
                      <a:lnTo>
                        <a:pt x="0" y="40"/>
                      </a:lnTo>
                      <a:lnTo>
                        <a:pt x="1" y="40"/>
                      </a:lnTo>
                      <a:lnTo>
                        <a:pt x="0" y="40"/>
                      </a:lnTo>
                      <a:lnTo>
                        <a:pt x="1" y="40"/>
                      </a:lnTo>
                    </a:path>
                  </a:pathLst>
                </a:custGeom>
                <a:solidFill>
                  <a:srgbClr val="800080"/>
                </a:solidFill>
                <a:ln w="9525" cmpd="sng">
                  <a:noFill/>
                  <a:prstDash val="solid"/>
                  <a:round/>
                  <a:headEnd/>
                  <a:tailEnd/>
                </a:ln>
              </p:spPr>
              <p:txBody>
                <a:bodyPr/>
                <a:lstStyle/>
                <a:p>
                  <a:endParaRPr lang="en-US"/>
                </a:p>
              </p:txBody>
            </p:sp>
            <p:sp>
              <p:nvSpPr>
                <p:cNvPr id="1595" name="Freeform 834"/>
                <p:cNvSpPr>
                  <a:spLocks/>
                </p:cNvSpPr>
                <p:nvPr/>
              </p:nvSpPr>
              <p:spPr bwMode="auto">
                <a:xfrm>
                  <a:off x="4619" y="490"/>
                  <a:ext cx="172" cy="393"/>
                </a:xfrm>
                <a:custGeom>
                  <a:avLst/>
                  <a:gdLst/>
                  <a:ahLst/>
                  <a:cxnLst>
                    <a:cxn ang="0">
                      <a:pos x="170" y="393"/>
                    </a:cxn>
                    <a:cxn ang="0">
                      <a:pos x="149" y="392"/>
                    </a:cxn>
                    <a:cxn ang="0">
                      <a:pos x="135" y="387"/>
                    </a:cxn>
                    <a:cxn ang="0">
                      <a:pos x="112" y="373"/>
                    </a:cxn>
                    <a:cxn ang="0">
                      <a:pos x="67" y="333"/>
                    </a:cxn>
                    <a:cxn ang="0">
                      <a:pos x="63" y="324"/>
                    </a:cxn>
                    <a:cxn ang="0">
                      <a:pos x="57" y="307"/>
                    </a:cxn>
                    <a:cxn ang="0">
                      <a:pos x="52" y="291"/>
                    </a:cxn>
                    <a:cxn ang="0">
                      <a:pos x="48" y="278"/>
                    </a:cxn>
                    <a:cxn ang="0">
                      <a:pos x="37" y="248"/>
                    </a:cxn>
                    <a:cxn ang="0">
                      <a:pos x="35" y="241"/>
                    </a:cxn>
                    <a:cxn ang="0">
                      <a:pos x="36" y="240"/>
                    </a:cxn>
                    <a:cxn ang="0">
                      <a:pos x="36" y="252"/>
                    </a:cxn>
                    <a:cxn ang="0">
                      <a:pos x="26" y="246"/>
                    </a:cxn>
                    <a:cxn ang="0">
                      <a:pos x="18" y="236"/>
                    </a:cxn>
                    <a:cxn ang="0">
                      <a:pos x="5" y="196"/>
                    </a:cxn>
                    <a:cxn ang="0">
                      <a:pos x="4" y="145"/>
                    </a:cxn>
                    <a:cxn ang="0">
                      <a:pos x="11" y="136"/>
                    </a:cxn>
                    <a:cxn ang="0">
                      <a:pos x="19" y="134"/>
                    </a:cxn>
                    <a:cxn ang="0">
                      <a:pos x="26" y="138"/>
                    </a:cxn>
                    <a:cxn ang="0">
                      <a:pos x="33" y="146"/>
                    </a:cxn>
                    <a:cxn ang="0">
                      <a:pos x="35" y="151"/>
                    </a:cxn>
                    <a:cxn ang="0">
                      <a:pos x="34" y="135"/>
                    </a:cxn>
                    <a:cxn ang="0">
                      <a:pos x="37" y="101"/>
                    </a:cxn>
                    <a:cxn ang="0">
                      <a:pos x="41" y="89"/>
                    </a:cxn>
                    <a:cxn ang="0">
                      <a:pos x="58" y="36"/>
                    </a:cxn>
                    <a:cxn ang="0">
                      <a:pos x="86" y="12"/>
                    </a:cxn>
                    <a:cxn ang="0">
                      <a:pos x="104" y="10"/>
                    </a:cxn>
                    <a:cxn ang="0">
                      <a:pos x="145" y="4"/>
                    </a:cxn>
                    <a:cxn ang="0">
                      <a:pos x="172" y="0"/>
                    </a:cxn>
                    <a:cxn ang="0">
                      <a:pos x="172" y="63"/>
                    </a:cxn>
                    <a:cxn ang="0">
                      <a:pos x="171" y="385"/>
                    </a:cxn>
                    <a:cxn ang="0">
                      <a:pos x="171" y="392"/>
                    </a:cxn>
                    <a:cxn ang="0">
                      <a:pos x="171" y="392"/>
                    </a:cxn>
                    <a:cxn ang="0">
                      <a:pos x="172" y="392"/>
                    </a:cxn>
                  </a:cxnLst>
                  <a:rect l="0" t="0" r="r" b="b"/>
                  <a:pathLst>
                    <a:path w="172" h="393">
                      <a:moveTo>
                        <a:pt x="172" y="392"/>
                      </a:moveTo>
                      <a:lnTo>
                        <a:pt x="170" y="393"/>
                      </a:lnTo>
                      <a:lnTo>
                        <a:pt x="164" y="393"/>
                      </a:lnTo>
                      <a:lnTo>
                        <a:pt x="149" y="392"/>
                      </a:lnTo>
                      <a:lnTo>
                        <a:pt x="137" y="390"/>
                      </a:lnTo>
                      <a:lnTo>
                        <a:pt x="135" y="387"/>
                      </a:lnTo>
                      <a:lnTo>
                        <a:pt x="127" y="383"/>
                      </a:lnTo>
                      <a:lnTo>
                        <a:pt x="112" y="373"/>
                      </a:lnTo>
                      <a:lnTo>
                        <a:pt x="86" y="355"/>
                      </a:lnTo>
                      <a:lnTo>
                        <a:pt x="67" y="333"/>
                      </a:lnTo>
                      <a:lnTo>
                        <a:pt x="65" y="326"/>
                      </a:lnTo>
                      <a:lnTo>
                        <a:pt x="63" y="324"/>
                      </a:lnTo>
                      <a:lnTo>
                        <a:pt x="61" y="318"/>
                      </a:lnTo>
                      <a:lnTo>
                        <a:pt x="57" y="307"/>
                      </a:lnTo>
                      <a:lnTo>
                        <a:pt x="52" y="295"/>
                      </a:lnTo>
                      <a:lnTo>
                        <a:pt x="52" y="291"/>
                      </a:lnTo>
                      <a:lnTo>
                        <a:pt x="50" y="287"/>
                      </a:lnTo>
                      <a:lnTo>
                        <a:pt x="48" y="278"/>
                      </a:lnTo>
                      <a:lnTo>
                        <a:pt x="42" y="261"/>
                      </a:lnTo>
                      <a:lnTo>
                        <a:pt x="37" y="248"/>
                      </a:lnTo>
                      <a:lnTo>
                        <a:pt x="37" y="246"/>
                      </a:lnTo>
                      <a:lnTo>
                        <a:pt x="35" y="241"/>
                      </a:lnTo>
                      <a:lnTo>
                        <a:pt x="35" y="237"/>
                      </a:lnTo>
                      <a:lnTo>
                        <a:pt x="36" y="240"/>
                      </a:lnTo>
                      <a:lnTo>
                        <a:pt x="37" y="247"/>
                      </a:lnTo>
                      <a:lnTo>
                        <a:pt x="36" y="252"/>
                      </a:lnTo>
                      <a:lnTo>
                        <a:pt x="31" y="250"/>
                      </a:lnTo>
                      <a:lnTo>
                        <a:pt x="26" y="246"/>
                      </a:lnTo>
                      <a:lnTo>
                        <a:pt x="22" y="243"/>
                      </a:lnTo>
                      <a:lnTo>
                        <a:pt x="18" y="236"/>
                      </a:lnTo>
                      <a:lnTo>
                        <a:pt x="10" y="218"/>
                      </a:lnTo>
                      <a:lnTo>
                        <a:pt x="5" y="196"/>
                      </a:lnTo>
                      <a:lnTo>
                        <a:pt x="0" y="157"/>
                      </a:lnTo>
                      <a:lnTo>
                        <a:pt x="4" y="145"/>
                      </a:lnTo>
                      <a:lnTo>
                        <a:pt x="7" y="140"/>
                      </a:lnTo>
                      <a:lnTo>
                        <a:pt x="11" y="136"/>
                      </a:lnTo>
                      <a:lnTo>
                        <a:pt x="16" y="134"/>
                      </a:lnTo>
                      <a:lnTo>
                        <a:pt x="19" y="134"/>
                      </a:lnTo>
                      <a:lnTo>
                        <a:pt x="23" y="136"/>
                      </a:lnTo>
                      <a:lnTo>
                        <a:pt x="26" y="138"/>
                      </a:lnTo>
                      <a:lnTo>
                        <a:pt x="30" y="141"/>
                      </a:lnTo>
                      <a:lnTo>
                        <a:pt x="33" y="146"/>
                      </a:lnTo>
                      <a:lnTo>
                        <a:pt x="35" y="151"/>
                      </a:lnTo>
                      <a:lnTo>
                        <a:pt x="35" y="151"/>
                      </a:lnTo>
                      <a:lnTo>
                        <a:pt x="34" y="145"/>
                      </a:lnTo>
                      <a:lnTo>
                        <a:pt x="34" y="135"/>
                      </a:lnTo>
                      <a:lnTo>
                        <a:pt x="34" y="119"/>
                      </a:lnTo>
                      <a:lnTo>
                        <a:pt x="37" y="101"/>
                      </a:lnTo>
                      <a:lnTo>
                        <a:pt x="40" y="95"/>
                      </a:lnTo>
                      <a:lnTo>
                        <a:pt x="41" y="89"/>
                      </a:lnTo>
                      <a:lnTo>
                        <a:pt x="45" y="71"/>
                      </a:lnTo>
                      <a:lnTo>
                        <a:pt x="58" y="36"/>
                      </a:lnTo>
                      <a:lnTo>
                        <a:pt x="69" y="21"/>
                      </a:lnTo>
                      <a:lnTo>
                        <a:pt x="86" y="12"/>
                      </a:lnTo>
                      <a:lnTo>
                        <a:pt x="97" y="10"/>
                      </a:lnTo>
                      <a:lnTo>
                        <a:pt x="104" y="10"/>
                      </a:lnTo>
                      <a:lnTo>
                        <a:pt x="119" y="8"/>
                      </a:lnTo>
                      <a:lnTo>
                        <a:pt x="145" y="4"/>
                      </a:lnTo>
                      <a:lnTo>
                        <a:pt x="167" y="2"/>
                      </a:lnTo>
                      <a:lnTo>
                        <a:pt x="172" y="0"/>
                      </a:lnTo>
                      <a:lnTo>
                        <a:pt x="171" y="8"/>
                      </a:lnTo>
                      <a:lnTo>
                        <a:pt x="172" y="63"/>
                      </a:lnTo>
                      <a:lnTo>
                        <a:pt x="171" y="245"/>
                      </a:lnTo>
                      <a:lnTo>
                        <a:pt x="171" y="385"/>
                      </a:lnTo>
                      <a:lnTo>
                        <a:pt x="172" y="392"/>
                      </a:lnTo>
                      <a:lnTo>
                        <a:pt x="171" y="392"/>
                      </a:lnTo>
                      <a:lnTo>
                        <a:pt x="172" y="392"/>
                      </a:lnTo>
                      <a:lnTo>
                        <a:pt x="171" y="392"/>
                      </a:lnTo>
                      <a:lnTo>
                        <a:pt x="172" y="392"/>
                      </a:lnTo>
                      <a:lnTo>
                        <a:pt x="172" y="392"/>
                      </a:lnTo>
                      <a:close/>
                    </a:path>
                  </a:pathLst>
                </a:custGeom>
                <a:solidFill>
                  <a:srgbClr val="800080"/>
                </a:solidFill>
                <a:ln w="9525" cmpd="sng">
                  <a:noFill/>
                  <a:round/>
                  <a:headEnd/>
                  <a:tailEnd/>
                </a:ln>
              </p:spPr>
              <p:txBody>
                <a:bodyPr/>
                <a:lstStyle/>
                <a:p>
                  <a:endParaRPr lang="en-US"/>
                </a:p>
              </p:txBody>
            </p:sp>
            <p:sp>
              <p:nvSpPr>
                <p:cNvPr id="1596" name="Freeform 835"/>
                <p:cNvSpPr>
                  <a:spLocks/>
                </p:cNvSpPr>
                <p:nvPr/>
              </p:nvSpPr>
              <p:spPr bwMode="auto">
                <a:xfrm>
                  <a:off x="4620" y="492"/>
                  <a:ext cx="172" cy="391"/>
                </a:xfrm>
                <a:custGeom>
                  <a:avLst/>
                  <a:gdLst/>
                  <a:ahLst/>
                  <a:cxnLst>
                    <a:cxn ang="0">
                      <a:pos x="172" y="390"/>
                    </a:cxn>
                    <a:cxn ang="0">
                      <a:pos x="170" y="391"/>
                    </a:cxn>
                    <a:cxn ang="0">
                      <a:pos x="164" y="391"/>
                    </a:cxn>
                    <a:cxn ang="0">
                      <a:pos x="149" y="390"/>
                    </a:cxn>
                    <a:cxn ang="0">
                      <a:pos x="137" y="388"/>
                    </a:cxn>
                    <a:cxn ang="0">
                      <a:pos x="135" y="385"/>
                    </a:cxn>
                    <a:cxn ang="0">
                      <a:pos x="127" y="381"/>
                    </a:cxn>
                    <a:cxn ang="0">
                      <a:pos x="112" y="372"/>
                    </a:cxn>
                    <a:cxn ang="0">
                      <a:pos x="86" y="354"/>
                    </a:cxn>
                    <a:cxn ang="0">
                      <a:pos x="67" y="332"/>
                    </a:cxn>
                    <a:cxn ang="0">
                      <a:pos x="65" y="324"/>
                    </a:cxn>
                    <a:cxn ang="0">
                      <a:pos x="64" y="322"/>
                    </a:cxn>
                    <a:cxn ang="0">
                      <a:pos x="61" y="317"/>
                    </a:cxn>
                    <a:cxn ang="0">
                      <a:pos x="57" y="306"/>
                    </a:cxn>
                    <a:cxn ang="0">
                      <a:pos x="52" y="293"/>
                    </a:cxn>
                    <a:cxn ang="0">
                      <a:pos x="52" y="289"/>
                    </a:cxn>
                    <a:cxn ang="0">
                      <a:pos x="50" y="286"/>
                    </a:cxn>
                    <a:cxn ang="0">
                      <a:pos x="48" y="277"/>
                    </a:cxn>
                    <a:cxn ang="0">
                      <a:pos x="42" y="260"/>
                    </a:cxn>
                    <a:cxn ang="0">
                      <a:pos x="38" y="247"/>
                    </a:cxn>
                    <a:cxn ang="0">
                      <a:pos x="38" y="244"/>
                    </a:cxn>
                    <a:cxn ang="0">
                      <a:pos x="35" y="239"/>
                    </a:cxn>
                    <a:cxn ang="0">
                      <a:pos x="35" y="236"/>
                    </a:cxn>
                    <a:cxn ang="0">
                      <a:pos x="36" y="239"/>
                    </a:cxn>
                    <a:cxn ang="0">
                      <a:pos x="38" y="245"/>
                    </a:cxn>
                    <a:cxn ang="0">
                      <a:pos x="36" y="250"/>
                    </a:cxn>
                    <a:cxn ang="0">
                      <a:pos x="31" y="250"/>
                    </a:cxn>
                    <a:cxn ang="0">
                      <a:pos x="26" y="245"/>
                    </a:cxn>
                    <a:cxn ang="0">
                      <a:pos x="22" y="242"/>
                    </a:cxn>
                    <a:cxn ang="0">
                      <a:pos x="17" y="235"/>
                    </a:cxn>
                    <a:cxn ang="0">
                      <a:pos x="14" y="226"/>
                    </a:cxn>
                    <a:cxn ang="0">
                      <a:pos x="7" y="207"/>
                    </a:cxn>
                    <a:cxn ang="0">
                      <a:pos x="0" y="164"/>
                    </a:cxn>
                    <a:cxn ang="0">
                      <a:pos x="3" y="143"/>
                    </a:cxn>
                    <a:cxn ang="0">
                      <a:pos x="7" y="138"/>
                    </a:cxn>
                    <a:cxn ang="0">
                      <a:pos x="12" y="134"/>
                    </a:cxn>
                    <a:cxn ang="0">
                      <a:pos x="15" y="133"/>
                    </a:cxn>
                    <a:cxn ang="0">
                      <a:pos x="19" y="133"/>
                    </a:cxn>
                    <a:cxn ang="0">
                      <a:pos x="23" y="134"/>
                    </a:cxn>
                    <a:cxn ang="0">
                      <a:pos x="26" y="136"/>
                    </a:cxn>
                    <a:cxn ang="0">
                      <a:pos x="30" y="140"/>
                    </a:cxn>
                    <a:cxn ang="0">
                      <a:pos x="33" y="146"/>
                    </a:cxn>
                    <a:cxn ang="0">
                      <a:pos x="35" y="149"/>
                    </a:cxn>
                    <a:cxn ang="0">
                      <a:pos x="35" y="149"/>
                    </a:cxn>
                    <a:cxn ang="0">
                      <a:pos x="34" y="143"/>
                    </a:cxn>
                    <a:cxn ang="0">
                      <a:pos x="34" y="133"/>
                    </a:cxn>
                    <a:cxn ang="0">
                      <a:pos x="34" y="117"/>
                    </a:cxn>
                    <a:cxn ang="0">
                      <a:pos x="38" y="100"/>
                    </a:cxn>
                    <a:cxn ang="0">
                      <a:pos x="40" y="95"/>
                    </a:cxn>
                    <a:cxn ang="0">
                      <a:pos x="41" y="88"/>
                    </a:cxn>
                    <a:cxn ang="0">
                      <a:pos x="45" y="70"/>
                    </a:cxn>
                    <a:cxn ang="0">
                      <a:pos x="58" y="35"/>
                    </a:cxn>
                    <a:cxn ang="0">
                      <a:pos x="69" y="20"/>
                    </a:cxn>
                    <a:cxn ang="0">
                      <a:pos x="86" y="10"/>
                    </a:cxn>
                    <a:cxn ang="0">
                      <a:pos x="97" y="8"/>
                    </a:cxn>
                    <a:cxn ang="0">
                      <a:pos x="104" y="8"/>
                    </a:cxn>
                    <a:cxn ang="0">
                      <a:pos x="118" y="6"/>
                    </a:cxn>
                    <a:cxn ang="0">
                      <a:pos x="143" y="3"/>
                    </a:cxn>
                    <a:cxn ang="0">
                      <a:pos x="163" y="1"/>
                    </a:cxn>
                    <a:cxn ang="0">
                      <a:pos x="169" y="0"/>
                    </a:cxn>
                  </a:cxnLst>
                  <a:rect l="0" t="0" r="r" b="b"/>
                  <a:pathLst>
                    <a:path w="172" h="391">
                      <a:moveTo>
                        <a:pt x="172" y="390"/>
                      </a:moveTo>
                      <a:lnTo>
                        <a:pt x="170" y="391"/>
                      </a:lnTo>
                      <a:lnTo>
                        <a:pt x="164" y="391"/>
                      </a:lnTo>
                      <a:lnTo>
                        <a:pt x="149" y="390"/>
                      </a:lnTo>
                      <a:lnTo>
                        <a:pt x="137" y="388"/>
                      </a:lnTo>
                      <a:lnTo>
                        <a:pt x="135" y="385"/>
                      </a:lnTo>
                      <a:lnTo>
                        <a:pt x="127" y="381"/>
                      </a:lnTo>
                      <a:lnTo>
                        <a:pt x="112" y="372"/>
                      </a:lnTo>
                      <a:lnTo>
                        <a:pt x="86" y="354"/>
                      </a:lnTo>
                      <a:lnTo>
                        <a:pt x="67" y="332"/>
                      </a:lnTo>
                      <a:lnTo>
                        <a:pt x="65" y="324"/>
                      </a:lnTo>
                      <a:lnTo>
                        <a:pt x="64" y="322"/>
                      </a:lnTo>
                      <a:lnTo>
                        <a:pt x="61" y="317"/>
                      </a:lnTo>
                      <a:lnTo>
                        <a:pt x="57" y="306"/>
                      </a:lnTo>
                      <a:lnTo>
                        <a:pt x="52" y="293"/>
                      </a:lnTo>
                      <a:lnTo>
                        <a:pt x="52" y="289"/>
                      </a:lnTo>
                      <a:lnTo>
                        <a:pt x="50" y="286"/>
                      </a:lnTo>
                      <a:lnTo>
                        <a:pt x="48" y="277"/>
                      </a:lnTo>
                      <a:lnTo>
                        <a:pt x="42" y="260"/>
                      </a:lnTo>
                      <a:lnTo>
                        <a:pt x="38" y="247"/>
                      </a:lnTo>
                      <a:lnTo>
                        <a:pt x="38" y="244"/>
                      </a:lnTo>
                      <a:lnTo>
                        <a:pt x="35" y="239"/>
                      </a:lnTo>
                      <a:lnTo>
                        <a:pt x="35" y="236"/>
                      </a:lnTo>
                      <a:lnTo>
                        <a:pt x="36" y="239"/>
                      </a:lnTo>
                      <a:lnTo>
                        <a:pt x="38" y="245"/>
                      </a:lnTo>
                      <a:lnTo>
                        <a:pt x="36" y="250"/>
                      </a:lnTo>
                      <a:lnTo>
                        <a:pt x="31" y="250"/>
                      </a:lnTo>
                      <a:lnTo>
                        <a:pt x="26" y="245"/>
                      </a:lnTo>
                      <a:lnTo>
                        <a:pt x="22" y="242"/>
                      </a:lnTo>
                      <a:lnTo>
                        <a:pt x="17" y="235"/>
                      </a:lnTo>
                      <a:lnTo>
                        <a:pt x="14" y="226"/>
                      </a:lnTo>
                      <a:lnTo>
                        <a:pt x="7" y="207"/>
                      </a:lnTo>
                      <a:lnTo>
                        <a:pt x="0" y="164"/>
                      </a:lnTo>
                      <a:lnTo>
                        <a:pt x="3" y="143"/>
                      </a:lnTo>
                      <a:lnTo>
                        <a:pt x="7" y="138"/>
                      </a:lnTo>
                      <a:lnTo>
                        <a:pt x="12" y="134"/>
                      </a:lnTo>
                      <a:lnTo>
                        <a:pt x="15" y="133"/>
                      </a:lnTo>
                      <a:lnTo>
                        <a:pt x="19" y="133"/>
                      </a:lnTo>
                      <a:lnTo>
                        <a:pt x="23" y="134"/>
                      </a:lnTo>
                      <a:lnTo>
                        <a:pt x="26" y="136"/>
                      </a:lnTo>
                      <a:lnTo>
                        <a:pt x="30" y="140"/>
                      </a:lnTo>
                      <a:lnTo>
                        <a:pt x="33" y="146"/>
                      </a:lnTo>
                      <a:lnTo>
                        <a:pt x="35" y="149"/>
                      </a:lnTo>
                      <a:lnTo>
                        <a:pt x="35" y="149"/>
                      </a:lnTo>
                      <a:lnTo>
                        <a:pt x="34" y="143"/>
                      </a:lnTo>
                      <a:lnTo>
                        <a:pt x="34" y="133"/>
                      </a:lnTo>
                      <a:lnTo>
                        <a:pt x="34" y="117"/>
                      </a:lnTo>
                      <a:lnTo>
                        <a:pt x="38" y="100"/>
                      </a:lnTo>
                      <a:lnTo>
                        <a:pt x="40" y="95"/>
                      </a:lnTo>
                      <a:lnTo>
                        <a:pt x="41" y="88"/>
                      </a:lnTo>
                      <a:lnTo>
                        <a:pt x="45" y="70"/>
                      </a:lnTo>
                      <a:lnTo>
                        <a:pt x="58" y="35"/>
                      </a:lnTo>
                      <a:lnTo>
                        <a:pt x="69" y="20"/>
                      </a:lnTo>
                      <a:lnTo>
                        <a:pt x="86" y="10"/>
                      </a:lnTo>
                      <a:lnTo>
                        <a:pt x="97" y="8"/>
                      </a:lnTo>
                      <a:lnTo>
                        <a:pt x="104" y="8"/>
                      </a:lnTo>
                      <a:lnTo>
                        <a:pt x="118" y="6"/>
                      </a:lnTo>
                      <a:lnTo>
                        <a:pt x="143" y="3"/>
                      </a:lnTo>
                      <a:lnTo>
                        <a:pt x="163" y="1"/>
                      </a:lnTo>
                      <a:lnTo>
                        <a:pt x="169" y="0"/>
                      </a:lnTo>
                    </a:path>
                  </a:pathLst>
                </a:custGeom>
                <a:solidFill>
                  <a:srgbClr val="800080"/>
                </a:solidFill>
                <a:ln w="9525" cmpd="sng">
                  <a:noFill/>
                  <a:prstDash val="solid"/>
                  <a:round/>
                  <a:headEnd/>
                  <a:tailEnd/>
                </a:ln>
              </p:spPr>
              <p:txBody>
                <a:bodyPr/>
                <a:lstStyle/>
                <a:p>
                  <a:endParaRPr lang="en-US"/>
                </a:p>
              </p:txBody>
            </p:sp>
            <p:sp>
              <p:nvSpPr>
                <p:cNvPr id="1597" name="Freeform 836"/>
                <p:cNvSpPr>
                  <a:spLocks/>
                </p:cNvSpPr>
                <p:nvPr/>
              </p:nvSpPr>
              <p:spPr bwMode="auto">
                <a:xfrm>
                  <a:off x="4693" y="639"/>
                  <a:ext cx="63" cy="25"/>
                </a:xfrm>
                <a:custGeom>
                  <a:avLst/>
                  <a:gdLst/>
                  <a:ahLst/>
                  <a:cxnLst>
                    <a:cxn ang="0">
                      <a:pos x="1" y="13"/>
                    </a:cxn>
                    <a:cxn ang="0">
                      <a:pos x="5" y="10"/>
                    </a:cxn>
                    <a:cxn ang="0">
                      <a:pos x="17" y="3"/>
                    </a:cxn>
                    <a:cxn ang="0">
                      <a:pos x="27" y="0"/>
                    </a:cxn>
                    <a:cxn ang="0">
                      <a:pos x="37" y="0"/>
                    </a:cxn>
                    <a:cxn ang="0">
                      <a:pos x="47" y="4"/>
                    </a:cxn>
                    <a:cxn ang="0">
                      <a:pos x="57" y="12"/>
                    </a:cxn>
                    <a:cxn ang="0">
                      <a:pos x="63" y="17"/>
                    </a:cxn>
                    <a:cxn ang="0">
                      <a:pos x="60" y="19"/>
                    </a:cxn>
                    <a:cxn ang="0">
                      <a:pos x="57" y="21"/>
                    </a:cxn>
                    <a:cxn ang="0">
                      <a:pos x="53" y="22"/>
                    </a:cxn>
                    <a:cxn ang="0">
                      <a:pos x="44" y="25"/>
                    </a:cxn>
                    <a:cxn ang="0">
                      <a:pos x="34" y="25"/>
                    </a:cxn>
                    <a:cxn ang="0">
                      <a:pos x="13" y="21"/>
                    </a:cxn>
                    <a:cxn ang="0">
                      <a:pos x="10" y="18"/>
                    </a:cxn>
                    <a:cxn ang="0">
                      <a:pos x="4" y="15"/>
                    </a:cxn>
                    <a:cxn ang="0">
                      <a:pos x="1" y="14"/>
                    </a:cxn>
                    <a:cxn ang="0">
                      <a:pos x="1" y="13"/>
                    </a:cxn>
                    <a:cxn ang="0">
                      <a:pos x="0" y="13"/>
                    </a:cxn>
                    <a:cxn ang="0">
                      <a:pos x="1" y="13"/>
                    </a:cxn>
                    <a:cxn ang="0">
                      <a:pos x="0" y="13"/>
                    </a:cxn>
                    <a:cxn ang="0">
                      <a:pos x="1" y="13"/>
                    </a:cxn>
                    <a:cxn ang="0">
                      <a:pos x="1" y="13"/>
                    </a:cxn>
                  </a:cxnLst>
                  <a:rect l="0" t="0" r="r" b="b"/>
                  <a:pathLst>
                    <a:path w="63" h="25">
                      <a:moveTo>
                        <a:pt x="1" y="13"/>
                      </a:moveTo>
                      <a:lnTo>
                        <a:pt x="5" y="10"/>
                      </a:lnTo>
                      <a:lnTo>
                        <a:pt x="17" y="3"/>
                      </a:lnTo>
                      <a:lnTo>
                        <a:pt x="27" y="0"/>
                      </a:lnTo>
                      <a:lnTo>
                        <a:pt x="37" y="0"/>
                      </a:lnTo>
                      <a:lnTo>
                        <a:pt x="47" y="4"/>
                      </a:lnTo>
                      <a:lnTo>
                        <a:pt x="57" y="12"/>
                      </a:lnTo>
                      <a:lnTo>
                        <a:pt x="63" y="17"/>
                      </a:lnTo>
                      <a:lnTo>
                        <a:pt x="60" y="19"/>
                      </a:lnTo>
                      <a:lnTo>
                        <a:pt x="57" y="21"/>
                      </a:lnTo>
                      <a:lnTo>
                        <a:pt x="53" y="22"/>
                      </a:lnTo>
                      <a:lnTo>
                        <a:pt x="44" y="25"/>
                      </a:lnTo>
                      <a:lnTo>
                        <a:pt x="34" y="25"/>
                      </a:lnTo>
                      <a:lnTo>
                        <a:pt x="13" y="21"/>
                      </a:lnTo>
                      <a:lnTo>
                        <a:pt x="10" y="18"/>
                      </a:lnTo>
                      <a:lnTo>
                        <a:pt x="4" y="15"/>
                      </a:lnTo>
                      <a:lnTo>
                        <a:pt x="1" y="14"/>
                      </a:lnTo>
                      <a:lnTo>
                        <a:pt x="1" y="13"/>
                      </a:lnTo>
                      <a:lnTo>
                        <a:pt x="0" y="13"/>
                      </a:lnTo>
                      <a:lnTo>
                        <a:pt x="1" y="13"/>
                      </a:lnTo>
                      <a:lnTo>
                        <a:pt x="0" y="13"/>
                      </a:lnTo>
                      <a:lnTo>
                        <a:pt x="1" y="13"/>
                      </a:lnTo>
                      <a:lnTo>
                        <a:pt x="1" y="13"/>
                      </a:lnTo>
                      <a:close/>
                    </a:path>
                  </a:pathLst>
                </a:custGeom>
                <a:solidFill>
                  <a:srgbClr val="800080"/>
                </a:solidFill>
                <a:ln w="9525" cmpd="sng">
                  <a:noFill/>
                  <a:round/>
                  <a:headEnd/>
                  <a:tailEnd/>
                </a:ln>
              </p:spPr>
              <p:txBody>
                <a:bodyPr/>
                <a:lstStyle/>
                <a:p>
                  <a:endParaRPr lang="en-US"/>
                </a:p>
              </p:txBody>
            </p:sp>
            <p:sp>
              <p:nvSpPr>
                <p:cNvPr id="1598" name="Freeform 837"/>
                <p:cNvSpPr>
                  <a:spLocks/>
                </p:cNvSpPr>
                <p:nvPr/>
              </p:nvSpPr>
              <p:spPr bwMode="auto">
                <a:xfrm>
                  <a:off x="4693" y="638"/>
                  <a:ext cx="63" cy="16"/>
                </a:xfrm>
                <a:custGeom>
                  <a:avLst/>
                  <a:gdLst/>
                  <a:ahLst/>
                  <a:cxnLst>
                    <a:cxn ang="0">
                      <a:pos x="0" y="16"/>
                    </a:cxn>
                    <a:cxn ang="0">
                      <a:pos x="3" y="13"/>
                    </a:cxn>
                    <a:cxn ang="0">
                      <a:pos x="13" y="5"/>
                    </a:cxn>
                    <a:cxn ang="0">
                      <a:pos x="23" y="1"/>
                    </a:cxn>
                    <a:cxn ang="0">
                      <a:pos x="35" y="0"/>
                    </a:cxn>
                    <a:cxn ang="0">
                      <a:pos x="46" y="3"/>
                    </a:cxn>
                    <a:cxn ang="0">
                      <a:pos x="57" y="11"/>
                    </a:cxn>
                    <a:cxn ang="0">
                      <a:pos x="63" y="16"/>
                    </a:cxn>
                  </a:cxnLst>
                  <a:rect l="0" t="0" r="r" b="b"/>
                  <a:pathLst>
                    <a:path w="63" h="16">
                      <a:moveTo>
                        <a:pt x="0" y="16"/>
                      </a:moveTo>
                      <a:lnTo>
                        <a:pt x="3" y="13"/>
                      </a:lnTo>
                      <a:lnTo>
                        <a:pt x="13" y="5"/>
                      </a:lnTo>
                      <a:lnTo>
                        <a:pt x="23" y="1"/>
                      </a:lnTo>
                      <a:lnTo>
                        <a:pt x="35" y="0"/>
                      </a:lnTo>
                      <a:lnTo>
                        <a:pt x="46" y="3"/>
                      </a:lnTo>
                      <a:lnTo>
                        <a:pt x="57" y="11"/>
                      </a:lnTo>
                      <a:lnTo>
                        <a:pt x="63" y="16"/>
                      </a:lnTo>
                    </a:path>
                  </a:pathLst>
                </a:custGeom>
                <a:solidFill>
                  <a:srgbClr val="800080"/>
                </a:solidFill>
                <a:ln w="9525" cmpd="sng">
                  <a:noFill/>
                  <a:prstDash val="solid"/>
                  <a:round/>
                  <a:headEnd/>
                  <a:tailEnd/>
                </a:ln>
              </p:spPr>
              <p:txBody>
                <a:bodyPr/>
                <a:lstStyle/>
                <a:p>
                  <a:endParaRPr lang="en-US"/>
                </a:p>
              </p:txBody>
            </p:sp>
            <p:sp>
              <p:nvSpPr>
                <p:cNvPr id="1599" name="Freeform 838"/>
                <p:cNvSpPr>
                  <a:spLocks/>
                </p:cNvSpPr>
                <p:nvPr/>
              </p:nvSpPr>
              <p:spPr bwMode="auto">
                <a:xfrm>
                  <a:off x="4711" y="639"/>
                  <a:ext cx="30" cy="25"/>
                </a:xfrm>
                <a:custGeom>
                  <a:avLst/>
                  <a:gdLst/>
                  <a:ahLst/>
                  <a:cxnLst>
                    <a:cxn ang="0">
                      <a:pos x="17" y="25"/>
                    </a:cxn>
                    <a:cxn ang="0">
                      <a:pos x="18" y="25"/>
                    </a:cxn>
                    <a:cxn ang="0">
                      <a:pos x="21" y="23"/>
                    </a:cxn>
                    <a:cxn ang="0">
                      <a:pos x="27" y="21"/>
                    </a:cxn>
                    <a:cxn ang="0">
                      <a:pos x="28" y="19"/>
                    </a:cxn>
                    <a:cxn ang="0">
                      <a:pos x="29" y="15"/>
                    </a:cxn>
                    <a:cxn ang="0">
                      <a:pos x="30" y="13"/>
                    </a:cxn>
                    <a:cxn ang="0">
                      <a:pos x="30" y="11"/>
                    </a:cxn>
                    <a:cxn ang="0">
                      <a:pos x="29" y="6"/>
                    </a:cxn>
                    <a:cxn ang="0">
                      <a:pos x="27" y="3"/>
                    </a:cxn>
                    <a:cxn ang="0">
                      <a:pos x="25" y="2"/>
                    </a:cxn>
                    <a:cxn ang="0">
                      <a:pos x="21" y="1"/>
                    </a:cxn>
                    <a:cxn ang="0">
                      <a:pos x="18" y="1"/>
                    </a:cxn>
                    <a:cxn ang="0">
                      <a:pos x="17" y="0"/>
                    </a:cxn>
                    <a:cxn ang="0">
                      <a:pos x="10" y="1"/>
                    </a:cxn>
                    <a:cxn ang="0">
                      <a:pos x="5" y="2"/>
                    </a:cxn>
                    <a:cxn ang="0">
                      <a:pos x="2" y="3"/>
                    </a:cxn>
                    <a:cxn ang="0">
                      <a:pos x="1" y="5"/>
                    </a:cxn>
                    <a:cxn ang="0">
                      <a:pos x="0" y="8"/>
                    </a:cxn>
                    <a:cxn ang="0">
                      <a:pos x="0" y="10"/>
                    </a:cxn>
                    <a:cxn ang="0">
                      <a:pos x="0" y="13"/>
                    </a:cxn>
                    <a:cxn ang="0">
                      <a:pos x="1" y="17"/>
                    </a:cxn>
                    <a:cxn ang="0">
                      <a:pos x="2" y="17"/>
                    </a:cxn>
                    <a:cxn ang="0">
                      <a:pos x="2" y="19"/>
                    </a:cxn>
                    <a:cxn ang="0">
                      <a:pos x="3" y="21"/>
                    </a:cxn>
                    <a:cxn ang="0">
                      <a:pos x="5" y="23"/>
                    </a:cxn>
                    <a:cxn ang="0">
                      <a:pos x="8" y="25"/>
                    </a:cxn>
                    <a:cxn ang="0">
                      <a:pos x="11" y="25"/>
                    </a:cxn>
                    <a:cxn ang="0">
                      <a:pos x="14" y="25"/>
                    </a:cxn>
                    <a:cxn ang="0">
                      <a:pos x="17" y="25"/>
                    </a:cxn>
                    <a:cxn ang="0">
                      <a:pos x="16" y="25"/>
                    </a:cxn>
                    <a:cxn ang="0">
                      <a:pos x="17" y="25"/>
                    </a:cxn>
                    <a:cxn ang="0">
                      <a:pos x="16" y="25"/>
                    </a:cxn>
                    <a:cxn ang="0">
                      <a:pos x="17" y="25"/>
                    </a:cxn>
                    <a:cxn ang="0">
                      <a:pos x="17" y="25"/>
                    </a:cxn>
                  </a:cxnLst>
                  <a:rect l="0" t="0" r="r" b="b"/>
                  <a:pathLst>
                    <a:path w="30" h="25">
                      <a:moveTo>
                        <a:pt x="17" y="25"/>
                      </a:moveTo>
                      <a:lnTo>
                        <a:pt x="18" y="25"/>
                      </a:lnTo>
                      <a:lnTo>
                        <a:pt x="21" y="23"/>
                      </a:lnTo>
                      <a:lnTo>
                        <a:pt x="27" y="21"/>
                      </a:lnTo>
                      <a:lnTo>
                        <a:pt x="28" y="19"/>
                      </a:lnTo>
                      <a:lnTo>
                        <a:pt x="29" y="15"/>
                      </a:lnTo>
                      <a:lnTo>
                        <a:pt x="30" y="13"/>
                      </a:lnTo>
                      <a:lnTo>
                        <a:pt x="30" y="11"/>
                      </a:lnTo>
                      <a:lnTo>
                        <a:pt x="29" y="6"/>
                      </a:lnTo>
                      <a:lnTo>
                        <a:pt x="27" y="3"/>
                      </a:lnTo>
                      <a:lnTo>
                        <a:pt x="25" y="2"/>
                      </a:lnTo>
                      <a:lnTo>
                        <a:pt x="21" y="1"/>
                      </a:lnTo>
                      <a:lnTo>
                        <a:pt x="18" y="1"/>
                      </a:lnTo>
                      <a:lnTo>
                        <a:pt x="17" y="0"/>
                      </a:lnTo>
                      <a:lnTo>
                        <a:pt x="10" y="1"/>
                      </a:lnTo>
                      <a:lnTo>
                        <a:pt x="5" y="2"/>
                      </a:lnTo>
                      <a:lnTo>
                        <a:pt x="2" y="3"/>
                      </a:lnTo>
                      <a:lnTo>
                        <a:pt x="1" y="5"/>
                      </a:lnTo>
                      <a:lnTo>
                        <a:pt x="0" y="8"/>
                      </a:lnTo>
                      <a:lnTo>
                        <a:pt x="0" y="10"/>
                      </a:lnTo>
                      <a:lnTo>
                        <a:pt x="0" y="13"/>
                      </a:lnTo>
                      <a:lnTo>
                        <a:pt x="1" y="17"/>
                      </a:lnTo>
                      <a:lnTo>
                        <a:pt x="2" y="17"/>
                      </a:lnTo>
                      <a:lnTo>
                        <a:pt x="2" y="19"/>
                      </a:lnTo>
                      <a:lnTo>
                        <a:pt x="3" y="21"/>
                      </a:lnTo>
                      <a:lnTo>
                        <a:pt x="5" y="23"/>
                      </a:lnTo>
                      <a:lnTo>
                        <a:pt x="8" y="25"/>
                      </a:lnTo>
                      <a:lnTo>
                        <a:pt x="11" y="25"/>
                      </a:lnTo>
                      <a:lnTo>
                        <a:pt x="14" y="25"/>
                      </a:lnTo>
                      <a:lnTo>
                        <a:pt x="17" y="25"/>
                      </a:lnTo>
                      <a:lnTo>
                        <a:pt x="16" y="25"/>
                      </a:lnTo>
                      <a:lnTo>
                        <a:pt x="17" y="25"/>
                      </a:lnTo>
                      <a:lnTo>
                        <a:pt x="16" y="25"/>
                      </a:lnTo>
                      <a:lnTo>
                        <a:pt x="17" y="25"/>
                      </a:lnTo>
                      <a:lnTo>
                        <a:pt x="17" y="25"/>
                      </a:lnTo>
                      <a:close/>
                    </a:path>
                  </a:pathLst>
                </a:custGeom>
                <a:solidFill>
                  <a:srgbClr val="800080"/>
                </a:solidFill>
                <a:ln w="9525" cmpd="sng">
                  <a:noFill/>
                  <a:round/>
                  <a:headEnd/>
                  <a:tailEnd/>
                </a:ln>
              </p:spPr>
              <p:txBody>
                <a:bodyPr/>
                <a:lstStyle/>
                <a:p>
                  <a:endParaRPr lang="en-US"/>
                </a:p>
              </p:txBody>
            </p:sp>
            <p:sp>
              <p:nvSpPr>
                <p:cNvPr id="1600" name="Freeform 839"/>
                <p:cNvSpPr>
                  <a:spLocks/>
                </p:cNvSpPr>
                <p:nvPr/>
              </p:nvSpPr>
              <p:spPr bwMode="auto">
                <a:xfrm>
                  <a:off x="4711" y="639"/>
                  <a:ext cx="30" cy="25"/>
                </a:xfrm>
                <a:custGeom>
                  <a:avLst/>
                  <a:gdLst/>
                  <a:ahLst/>
                  <a:cxnLst>
                    <a:cxn ang="0">
                      <a:pos x="17" y="25"/>
                    </a:cxn>
                    <a:cxn ang="0">
                      <a:pos x="18" y="25"/>
                    </a:cxn>
                    <a:cxn ang="0">
                      <a:pos x="21" y="23"/>
                    </a:cxn>
                    <a:cxn ang="0">
                      <a:pos x="27" y="21"/>
                    </a:cxn>
                    <a:cxn ang="0">
                      <a:pos x="28" y="19"/>
                    </a:cxn>
                    <a:cxn ang="0">
                      <a:pos x="29" y="15"/>
                    </a:cxn>
                    <a:cxn ang="0">
                      <a:pos x="30" y="13"/>
                    </a:cxn>
                    <a:cxn ang="0">
                      <a:pos x="30" y="11"/>
                    </a:cxn>
                    <a:cxn ang="0">
                      <a:pos x="29" y="6"/>
                    </a:cxn>
                    <a:cxn ang="0">
                      <a:pos x="27" y="3"/>
                    </a:cxn>
                    <a:cxn ang="0">
                      <a:pos x="25" y="2"/>
                    </a:cxn>
                    <a:cxn ang="0">
                      <a:pos x="21" y="1"/>
                    </a:cxn>
                    <a:cxn ang="0">
                      <a:pos x="18" y="1"/>
                    </a:cxn>
                    <a:cxn ang="0">
                      <a:pos x="17" y="0"/>
                    </a:cxn>
                    <a:cxn ang="0">
                      <a:pos x="10" y="1"/>
                    </a:cxn>
                    <a:cxn ang="0">
                      <a:pos x="5" y="2"/>
                    </a:cxn>
                    <a:cxn ang="0">
                      <a:pos x="2" y="3"/>
                    </a:cxn>
                    <a:cxn ang="0">
                      <a:pos x="1" y="5"/>
                    </a:cxn>
                    <a:cxn ang="0">
                      <a:pos x="0" y="8"/>
                    </a:cxn>
                    <a:cxn ang="0">
                      <a:pos x="0" y="10"/>
                    </a:cxn>
                    <a:cxn ang="0">
                      <a:pos x="0" y="13"/>
                    </a:cxn>
                    <a:cxn ang="0">
                      <a:pos x="1" y="17"/>
                    </a:cxn>
                    <a:cxn ang="0">
                      <a:pos x="2" y="17"/>
                    </a:cxn>
                    <a:cxn ang="0">
                      <a:pos x="2" y="19"/>
                    </a:cxn>
                    <a:cxn ang="0">
                      <a:pos x="3" y="21"/>
                    </a:cxn>
                    <a:cxn ang="0">
                      <a:pos x="5" y="23"/>
                    </a:cxn>
                    <a:cxn ang="0">
                      <a:pos x="8" y="25"/>
                    </a:cxn>
                    <a:cxn ang="0">
                      <a:pos x="11" y="25"/>
                    </a:cxn>
                    <a:cxn ang="0">
                      <a:pos x="14" y="25"/>
                    </a:cxn>
                    <a:cxn ang="0">
                      <a:pos x="17" y="25"/>
                    </a:cxn>
                    <a:cxn ang="0">
                      <a:pos x="16" y="25"/>
                    </a:cxn>
                    <a:cxn ang="0">
                      <a:pos x="17" y="25"/>
                    </a:cxn>
                    <a:cxn ang="0">
                      <a:pos x="16" y="25"/>
                    </a:cxn>
                    <a:cxn ang="0">
                      <a:pos x="17" y="25"/>
                    </a:cxn>
                  </a:cxnLst>
                  <a:rect l="0" t="0" r="r" b="b"/>
                  <a:pathLst>
                    <a:path w="30" h="25">
                      <a:moveTo>
                        <a:pt x="17" y="25"/>
                      </a:moveTo>
                      <a:lnTo>
                        <a:pt x="18" y="25"/>
                      </a:lnTo>
                      <a:lnTo>
                        <a:pt x="21" y="23"/>
                      </a:lnTo>
                      <a:lnTo>
                        <a:pt x="27" y="21"/>
                      </a:lnTo>
                      <a:lnTo>
                        <a:pt x="28" y="19"/>
                      </a:lnTo>
                      <a:lnTo>
                        <a:pt x="29" y="15"/>
                      </a:lnTo>
                      <a:lnTo>
                        <a:pt x="30" y="13"/>
                      </a:lnTo>
                      <a:lnTo>
                        <a:pt x="30" y="11"/>
                      </a:lnTo>
                      <a:lnTo>
                        <a:pt x="29" y="6"/>
                      </a:lnTo>
                      <a:lnTo>
                        <a:pt x="27" y="3"/>
                      </a:lnTo>
                      <a:lnTo>
                        <a:pt x="25" y="2"/>
                      </a:lnTo>
                      <a:lnTo>
                        <a:pt x="21" y="1"/>
                      </a:lnTo>
                      <a:lnTo>
                        <a:pt x="18" y="1"/>
                      </a:lnTo>
                      <a:lnTo>
                        <a:pt x="17" y="0"/>
                      </a:lnTo>
                      <a:lnTo>
                        <a:pt x="10" y="1"/>
                      </a:lnTo>
                      <a:lnTo>
                        <a:pt x="5" y="2"/>
                      </a:lnTo>
                      <a:lnTo>
                        <a:pt x="2" y="3"/>
                      </a:lnTo>
                      <a:lnTo>
                        <a:pt x="1" y="5"/>
                      </a:lnTo>
                      <a:lnTo>
                        <a:pt x="0" y="8"/>
                      </a:lnTo>
                      <a:lnTo>
                        <a:pt x="0" y="10"/>
                      </a:lnTo>
                      <a:lnTo>
                        <a:pt x="0" y="13"/>
                      </a:lnTo>
                      <a:lnTo>
                        <a:pt x="1" y="17"/>
                      </a:lnTo>
                      <a:lnTo>
                        <a:pt x="2" y="17"/>
                      </a:lnTo>
                      <a:lnTo>
                        <a:pt x="2" y="19"/>
                      </a:lnTo>
                      <a:lnTo>
                        <a:pt x="3" y="21"/>
                      </a:lnTo>
                      <a:lnTo>
                        <a:pt x="5" y="23"/>
                      </a:lnTo>
                      <a:lnTo>
                        <a:pt x="8" y="25"/>
                      </a:lnTo>
                      <a:lnTo>
                        <a:pt x="11" y="25"/>
                      </a:lnTo>
                      <a:lnTo>
                        <a:pt x="14" y="25"/>
                      </a:lnTo>
                      <a:lnTo>
                        <a:pt x="17" y="25"/>
                      </a:lnTo>
                      <a:lnTo>
                        <a:pt x="16" y="25"/>
                      </a:lnTo>
                      <a:lnTo>
                        <a:pt x="17" y="25"/>
                      </a:lnTo>
                      <a:lnTo>
                        <a:pt x="16" y="25"/>
                      </a:lnTo>
                      <a:lnTo>
                        <a:pt x="17" y="25"/>
                      </a:lnTo>
                    </a:path>
                  </a:pathLst>
                </a:custGeom>
                <a:solidFill>
                  <a:srgbClr val="800080"/>
                </a:solidFill>
                <a:ln w="9525" cmpd="sng">
                  <a:noFill/>
                  <a:prstDash val="solid"/>
                  <a:round/>
                  <a:headEnd/>
                  <a:tailEnd/>
                </a:ln>
              </p:spPr>
              <p:txBody>
                <a:bodyPr/>
                <a:lstStyle/>
                <a:p>
                  <a:endParaRPr lang="en-US"/>
                </a:p>
              </p:txBody>
            </p:sp>
            <p:sp>
              <p:nvSpPr>
                <p:cNvPr id="1601" name="Freeform 840"/>
                <p:cNvSpPr>
                  <a:spLocks/>
                </p:cNvSpPr>
                <p:nvPr/>
              </p:nvSpPr>
              <p:spPr bwMode="auto">
                <a:xfrm>
                  <a:off x="4721" y="644"/>
                  <a:ext cx="11" cy="13"/>
                </a:xfrm>
                <a:custGeom>
                  <a:avLst/>
                  <a:gdLst/>
                  <a:ahLst/>
                  <a:cxnLst>
                    <a:cxn ang="0">
                      <a:pos x="7" y="13"/>
                    </a:cxn>
                    <a:cxn ang="0">
                      <a:pos x="9" y="12"/>
                    </a:cxn>
                    <a:cxn ang="0">
                      <a:pos x="10" y="10"/>
                    </a:cxn>
                    <a:cxn ang="0">
                      <a:pos x="10" y="7"/>
                    </a:cxn>
                    <a:cxn ang="0">
                      <a:pos x="11" y="6"/>
                    </a:cxn>
                    <a:cxn ang="0">
                      <a:pos x="10" y="4"/>
                    </a:cxn>
                    <a:cxn ang="0">
                      <a:pos x="9" y="3"/>
                    </a:cxn>
                    <a:cxn ang="0">
                      <a:pos x="8" y="1"/>
                    </a:cxn>
                    <a:cxn ang="0">
                      <a:pos x="6" y="1"/>
                    </a:cxn>
                    <a:cxn ang="0">
                      <a:pos x="6" y="0"/>
                    </a:cxn>
                    <a:cxn ang="0">
                      <a:pos x="3" y="1"/>
                    </a:cxn>
                    <a:cxn ang="0">
                      <a:pos x="2" y="3"/>
                    </a:cxn>
                    <a:cxn ang="0">
                      <a:pos x="1" y="4"/>
                    </a:cxn>
                    <a:cxn ang="0">
                      <a:pos x="0" y="5"/>
                    </a:cxn>
                    <a:cxn ang="0">
                      <a:pos x="0" y="7"/>
                    </a:cxn>
                    <a:cxn ang="0">
                      <a:pos x="0" y="7"/>
                    </a:cxn>
                    <a:cxn ang="0">
                      <a:pos x="2" y="12"/>
                    </a:cxn>
                    <a:cxn ang="0">
                      <a:pos x="6" y="13"/>
                    </a:cxn>
                    <a:cxn ang="0">
                      <a:pos x="7" y="13"/>
                    </a:cxn>
                    <a:cxn ang="0">
                      <a:pos x="6" y="13"/>
                    </a:cxn>
                    <a:cxn ang="0">
                      <a:pos x="7" y="13"/>
                    </a:cxn>
                    <a:cxn ang="0">
                      <a:pos x="6" y="13"/>
                    </a:cxn>
                    <a:cxn ang="0">
                      <a:pos x="7" y="13"/>
                    </a:cxn>
                    <a:cxn ang="0">
                      <a:pos x="7" y="13"/>
                    </a:cxn>
                  </a:cxnLst>
                  <a:rect l="0" t="0" r="r" b="b"/>
                  <a:pathLst>
                    <a:path w="11" h="13">
                      <a:moveTo>
                        <a:pt x="7" y="13"/>
                      </a:moveTo>
                      <a:lnTo>
                        <a:pt x="9" y="12"/>
                      </a:lnTo>
                      <a:lnTo>
                        <a:pt x="10" y="10"/>
                      </a:lnTo>
                      <a:lnTo>
                        <a:pt x="10" y="7"/>
                      </a:lnTo>
                      <a:lnTo>
                        <a:pt x="11" y="6"/>
                      </a:lnTo>
                      <a:lnTo>
                        <a:pt x="10" y="4"/>
                      </a:lnTo>
                      <a:lnTo>
                        <a:pt x="9" y="3"/>
                      </a:lnTo>
                      <a:lnTo>
                        <a:pt x="8" y="1"/>
                      </a:lnTo>
                      <a:lnTo>
                        <a:pt x="6" y="1"/>
                      </a:lnTo>
                      <a:lnTo>
                        <a:pt x="6" y="0"/>
                      </a:lnTo>
                      <a:lnTo>
                        <a:pt x="3" y="1"/>
                      </a:lnTo>
                      <a:lnTo>
                        <a:pt x="2" y="3"/>
                      </a:lnTo>
                      <a:lnTo>
                        <a:pt x="1" y="4"/>
                      </a:lnTo>
                      <a:lnTo>
                        <a:pt x="0" y="5"/>
                      </a:lnTo>
                      <a:lnTo>
                        <a:pt x="0" y="7"/>
                      </a:lnTo>
                      <a:lnTo>
                        <a:pt x="0" y="7"/>
                      </a:lnTo>
                      <a:lnTo>
                        <a:pt x="2" y="12"/>
                      </a:lnTo>
                      <a:lnTo>
                        <a:pt x="6" y="13"/>
                      </a:lnTo>
                      <a:lnTo>
                        <a:pt x="7" y="13"/>
                      </a:lnTo>
                      <a:lnTo>
                        <a:pt x="6" y="13"/>
                      </a:lnTo>
                      <a:lnTo>
                        <a:pt x="7" y="13"/>
                      </a:lnTo>
                      <a:lnTo>
                        <a:pt x="6" y="13"/>
                      </a:lnTo>
                      <a:lnTo>
                        <a:pt x="7" y="13"/>
                      </a:lnTo>
                      <a:lnTo>
                        <a:pt x="7" y="13"/>
                      </a:lnTo>
                      <a:close/>
                    </a:path>
                  </a:pathLst>
                </a:custGeom>
                <a:solidFill>
                  <a:srgbClr val="800080"/>
                </a:solidFill>
                <a:ln w="9525" cmpd="sng">
                  <a:noFill/>
                  <a:round/>
                  <a:headEnd/>
                  <a:tailEnd/>
                </a:ln>
              </p:spPr>
              <p:txBody>
                <a:bodyPr/>
                <a:lstStyle/>
                <a:p>
                  <a:endParaRPr lang="en-US"/>
                </a:p>
              </p:txBody>
            </p:sp>
            <p:sp>
              <p:nvSpPr>
                <p:cNvPr id="1602" name="Freeform 841"/>
                <p:cNvSpPr>
                  <a:spLocks/>
                </p:cNvSpPr>
                <p:nvPr/>
              </p:nvSpPr>
              <p:spPr bwMode="auto">
                <a:xfrm>
                  <a:off x="4721" y="644"/>
                  <a:ext cx="11" cy="13"/>
                </a:xfrm>
                <a:custGeom>
                  <a:avLst/>
                  <a:gdLst/>
                  <a:ahLst/>
                  <a:cxnLst>
                    <a:cxn ang="0">
                      <a:pos x="7" y="13"/>
                    </a:cxn>
                    <a:cxn ang="0">
                      <a:pos x="9" y="12"/>
                    </a:cxn>
                    <a:cxn ang="0">
                      <a:pos x="10" y="10"/>
                    </a:cxn>
                    <a:cxn ang="0">
                      <a:pos x="10" y="7"/>
                    </a:cxn>
                    <a:cxn ang="0">
                      <a:pos x="11" y="6"/>
                    </a:cxn>
                    <a:cxn ang="0">
                      <a:pos x="10" y="4"/>
                    </a:cxn>
                    <a:cxn ang="0">
                      <a:pos x="9" y="3"/>
                    </a:cxn>
                    <a:cxn ang="0">
                      <a:pos x="8" y="1"/>
                    </a:cxn>
                    <a:cxn ang="0">
                      <a:pos x="6" y="1"/>
                    </a:cxn>
                    <a:cxn ang="0">
                      <a:pos x="6" y="0"/>
                    </a:cxn>
                    <a:cxn ang="0">
                      <a:pos x="3" y="1"/>
                    </a:cxn>
                    <a:cxn ang="0">
                      <a:pos x="2" y="3"/>
                    </a:cxn>
                    <a:cxn ang="0">
                      <a:pos x="1" y="4"/>
                    </a:cxn>
                    <a:cxn ang="0">
                      <a:pos x="0" y="5"/>
                    </a:cxn>
                    <a:cxn ang="0">
                      <a:pos x="0" y="7"/>
                    </a:cxn>
                    <a:cxn ang="0">
                      <a:pos x="0" y="7"/>
                    </a:cxn>
                    <a:cxn ang="0">
                      <a:pos x="2" y="12"/>
                    </a:cxn>
                    <a:cxn ang="0">
                      <a:pos x="6" y="13"/>
                    </a:cxn>
                    <a:cxn ang="0">
                      <a:pos x="7" y="13"/>
                    </a:cxn>
                    <a:cxn ang="0">
                      <a:pos x="6" y="13"/>
                    </a:cxn>
                    <a:cxn ang="0">
                      <a:pos x="7" y="13"/>
                    </a:cxn>
                    <a:cxn ang="0">
                      <a:pos x="6" y="13"/>
                    </a:cxn>
                    <a:cxn ang="0">
                      <a:pos x="7" y="13"/>
                    </a:cxn>
                  </a:cxnLst>
                  <a:rect l="0" t="0" r="r" b="b"/>
                  <a:pathLst>
                    <a:path w="11" h="13">
                      <a:moveTo>
                        <a:pt x="7" y="13"/>
                      </a:moveTo>
                      <a:lnTo>
                        <a:pt x="9" y="12"/>
                      </a:lnTo>
                      <a:lnTo>
                        <a:pt x="10" y="10"/>
                      </a:lnTo>
                      <a:lnTo>
                        <a:pt x="10" y="7"/>
                      </a:lnTo>
                      <a:lnTo>
                        <a:pt x="11" y="6"/>
                      </a:lnTo>
                      <a:lnTo>
                        <a:pt x="10" y="4"/>
                      </a:lnTo>
                      <a:lnTo>
                        <a:pt x="9" y="3"/>
                      </a:lnTo>
                      <a:lnTo>
                        <a:pt x="8" y="1"/>
                      </a:lnTo>
                      <a:lnTo>
                        <a:pt x="6" y="1"/>
                      </a:lnTo>
                      <a:lnTo>
                        <a:pt x="6" y="0"/>
                      </a:lnTo>
                      <a:lnTo>
                        <a:pt x="3" y="1"/>
                      </a:lnTo>
                      <a:lnTo>
                        <a:pt x="2" y="3"/>
                      </a:lnTo>
                      <a:lnTo>
                        <a:pt x="1" y="4"/>
                      </a:lnTo>
                      <a:lnTo>
                        <a:pt x="0" y="5"/>
                      </a:lnTo>
                      <a:lnTo>
                        <a:pt x="0" y="7"/>
                      </a:lnTo>
                      <a:lnTo>
                        <a:pt x="0" y="7"/>
                      </a:lnTo>
                      <a:lnTo>
                        <a:pt x="2" y="12"/>
                      </a:lnTo>
                      <a:lnTo>
                        <a:pt x="6" y="13"/>
                      </a:lnTo>
                      <a:lnTo>
                        <a:pt x="7" y="13"/>
                      </a:lnTo>
                      <a:lnTo>
                        <a:pt x="6" y="13"/>
                      </a:lnTo>
                      <a:lnTo>
                        <a:pt x="7" y="13"/>
                      </a:lnTo>
                      <a:lnTo>
                        <a:pt x="6" y="13"/>
                      </a:lnTo>
                      <a:lnTo>
                        <a:pt x="7" y="13"/>
                      </a:lnTo>
                    </a:path>
                  </a:pathLst>
                </a:custGeom>
                <a:solidFill>
                  <a:srgbClr val="800080"/>
                </a:solidFill>
                <a:ln w="9525" cmpd="sng">
                  <a:noFill/>
                  <a:prstDash val="solid"/>
                  <a:round/>
                  <a:headEnd/>
                  <a:tailEnd/>
                </a:ln>
              </p:spPr>
              <p:txBody>
                <a:bodyPr/>
                <a:lstStyle/>
                <a:p>
                  <a:endParaRPr lang="en-US"/>
                </a:p>
              </p:txBody>
            </p:sp>
            <p:sp>
              <p:nvSpPr>
                <p:cNvPr id="1603" name="Freeform 842"/>
                <p:cNvSpPr>
                  <a:spLocks/>
                </p:cNvSpPr>
                <p:nvPr/>
              </p:nvSpPr>
              <p:spPr bwMode="auto">
                <a:xfrm>
                  <a:off x="4701" y="657"/>
                  <a:ext cx="23" cy="5"/>
                </a:xfrm>
                <a:custGeom>
                  <a:avLst/>
                  <a:gdLst/>
                  <a:ahLst/>
                  <a:cxnLst>
                    <a:cxn ang="0">
                      <a:pos x="0" y="0"/>
                    </a:cxn>
                    <a:cxn ang="0">
                      <a:pos x="1" y="1"/>
                    </a:cxn>
                    <a:cxn ang="0">
                      <a:pos x="4" y="3"/>
                    </a:cxn>
                    <a:cxn ang="0">
                      <a:pos x="12" y="5"/>
                    </a:cxn>
                    <a:cxn ang="0">
                      <a:pos x="21" y="5"/>
                    </a:cxn>
                    <a:cxn ang="0">
                      <a:pos x="23" y="5"/>
                    </a:cxn>
                  </a:cxnLst>
                  <a:rect l="0" t="0" r="r" b="b"/>
                  <a:pathLst>
                    <a:path w="23" h="5">
                      <a:moveTo>
                        <a:pt x="0" y="0"/>
                      </a:moveTo>
                      <a:lnTo>
                        <a:pt x="1" y="1"/>
                      </a:lnTo>
                      <a:lnTo>
                        <a:pt x="4" y="3"/>
                      </a:lnTo>
                      <a:lnTo>
                        <a:pt x="12" y="5"/>
                      </a:lnTo>
                      <a:lnTo>
                        <a:pt x="21" y="5"/>
                      </a:lnTo>
                      <a:lnTo>
                        <a:pt x="23" y="5"/>
                      </a:lnTo>
                    </a:path>
                  </a:pathLst>
                </a:custGeom>
                <a:solidFill>
                  <a:srgbClr val="800080"/>
                </a:solidFill>
                <a:ln w="9525" cmpd="sng">
                  <a:noFill/>
                  <a:prstDash val="solid"/>
                  <a:round/>
                  <a:headEnd/>
                  <a:tailEnd/>
                </a:ln>
              </p:spPr>
              <p:txBody>
                <a:bodyPr/>
                <a:lstStyle/>
                <a:p>
                  <a:endParaRPr lang="en-US"/>
                </a:p>
              </p:txBody>
            </p:sp>
            <p:sp>
              <p:nvSpPr>
                <p:cNvPr id="1604" name="Freeform 843"/>
                <p:cNvSpPr>
                  <a:spLocks/>
                </p:cNvSpPr>
                <p:nvPr/>
              </p:nvSpPr>
              <p:spPr bwMode="auto">
                <a:xfrm>
                  <a:off x="4669" y="608"/>
                  <a:ext cx="106" cy="40"/>
                </a:xfrm>
                <a:custGeom>
                  <a:avLst/>
                  <a:gdLst/>
                  <a:ahLst/>
                  <a:cxnLst>
                    <a:cxn ang="0">
                      <a:pos x="12" y="40"/>
                    </a:cxn>
                    <a:cxn ang="0">
                      <a:pos x="10" y="39"/>
                    </a:cxn>
                    <a:cxn ang="0">
                      <a:pos x="8" y="36"/>
                    </a:cxn>
                    <a:cxn ang="0">
                      <a:pos x="3" y="31"/>
                    </a:cxn>
                    <a:cxn ang="0">
                      <a:pos x="0" y="25"/>
                    </a:cxn>
                    <a:cxn ang="0">
                      <a:pos x="0" y="23"/>
                    </a:cxn>
                    <a:cxn ang="0">
                      <a:pos x="0" y="18"/>
                    </a:cxn>
                    <a:cxn ang="0">
                      <a:pos x="1" y="15"/>
                    </a:cxn>
                    <a:cxn ang="0">
                      <a:pos x="2" y="13"/>
                    </a:cxn>
                    <a:cxn ang="0">
                      <a:pos x="4" y="11"/>
                    </a:cxn>
                    <a:cxn ang="0">
                      <a:pos x="7" y="10"/>
                    </a:cxn>
                    <a:cxn ang="0">
                      <a:pos x="9" y="9"/>
                    </a:cxn>
                    <a:cxn ang="0">
                      <a:pos x="13" y="8"/>
                    </a:cxn>
                    <a:cxn ang="0">
                      <a:pos x="25" y="5"/>
                    </a:cxn>
                    <a:cxn ang="0">
                      <a:pos x="47" y="0"/>
                    </a:cxn>
                    <a:cxn ang="0">
                      <a:pos x="70" y="1"/>
                    </a:cxn>
                    <a:cxn ang="0">
                      <a:pos x="76" y="1"/>
                    </a:cxn>
                    <a:cxn ang="0">
                      <a:pos x="78" y="2"/>
                    </a:cxn>
                    <a:cxn ang="0">
                      <a:pos x="81" y="4"/>
                    </a:cxn>
                    <a:cxn ang="0">
                      <a:pos x="86" y="5"/>
                    </a:cxn>
                    <a:cxn ang="0">
                      <a:pos x="87" y="5"/>
                    </a:cxn>
                    <a:cxn ang="0">
                      <a:pos x="91" y="8"/>
                    </a:cxn>
                    <a:cxn ang="0">
                      <a:pos x="95" y="9"/>
                    </a:cxn>
                    <a:cxn ang="0">
                      <a:pos x="97" y="13"/>
                    </a:cxn>
                    <a:cxn ang="0">
                      <a:pos x="102" y="19"/>
                    </a:cxn>
                    <a:cxn ang="0">
                      <a:pos x="103" y="20"/>
                    </a:cxn>
                    <a:cxn ang="0">
                      <a:pos x="103" y="23"/>
                    </a:cxn>
                    <a:cxn ang="0">
                      <a:pos x="104" y="25"/>
                    </a:cxn>
                    <a:cxn ang="0">
                      <a:pos x="105" y="32"/>
                    </a:cxn>
                    <a:cxn ang="0">
                      <a:pos x="106" y="39"/>
                    </a:cxn>
                    <a:cxn ang="0">
                      <a:pos x="106" y="40"/>
                    </a:cxn>
                  </a:cxnLst>
                  <a:rect l="0" t="0" r="r" b="b"/>
                  <a:pathLst>
                    <a:path w="106" h="40">
                      <a:moveTo>
                        <a:pt x="12" y="40"/>
                      </a:moveTo>
                      <a:lnTo>
                        <a:pt x="10" y="39"/>
                      </a:lnTo>
                      <a:lnTo>
                        <a:pt x="8" y="36"/>
                      </a:lnTo>
                      <a:lnTo>
                        <a:pt x="3" y="31"/>
                      </a:lnTo>
                      <a:lnTo>
                        <a:pt x="0" y="25"/>
                      </a:lnTo>
                      <a:lnTo>
                        <a:pt x="0" y="23"/>
                      </a:lnTo>
                      <a:lnTo>
                        <a:pt x="0" y="18"/>
                      </a:lnTo>
                      <a:lnTo>
                        <a:pt x="1" y="15"/>
                      </a:lnTo>
                      <a:lnTo>
                        <a:pt x="2" y="13"/>
                      </a:lnTo>
                      <a:lnTo>
                        <a:pt x="4" y="11"/>
                      </a:lnTo>
                      <a:lnTo>
                        <a:pt x="7" y="10"/>
                      </a:lnTo>
                      <a:lnTo>
                        <a:pt x="9" y="9"/>
                      </a:lnTo>
                      <a:lnTo>
                        <a:pt x="13" y="8"/>
                      </a:lnTo>
                      <a:lnTo>
                        <a:pt x="25" y="5"/>
                      </a:lnTo>
                      <a:lnTo>
                        <a:pt x="47" y="0"/>
                      </a:lnTo>
                      <a:lnTo>
                        <a:pt x="70" y="1"/>
                      </a:lnTo>
                      <a:lnTo>
                        <a:pt x="76" y="1"/>
                      </a:lnTo>
                      <a:lnTo>
                        <a:pt x="78" y="2"/>
                      </a:lnTo>
                      <a:lnTo>
                        <a:pt x="81" y="4"/>
                      </a:lnTo>
                      <a:lnTo>
                        <a:pt x="86" y="5"/>
                      </a:lnTo>
                      <a:lnTo>
                        <a:pt x="87" y="5"/>
                      </a:lnTo>
                      <a:lnTo>
                        <a:pt x="91" y="8"/>
                      </a:lnTo>
                      <a:lnTo>
                        <a:pt x="95" y="9"/>
                      </a:lnTo>
                      <a:lnTo>
                        <a:pt x="97" y="13"/>
                      </a:lnTo>
                      <a:lnTo>
                        <a:pt x="102" y="19"/>
                      </a:lnTo>
                      <a:lnTo>
                        <a:pt x="103" y="20"/>
                      </a:lnTo>
                      <a:lnTo>
                        <a:pt x="103" y="23"/>
                      </a:lnTo>
                      <a:lnTo>
                        <a:pt x="104" y="25"/>
                      </a:lnTo>
                      <a:lnTo>
                        <a:pt x="105" y="32"/>
                      </a:lnTo>
                      <a:lnTo>
                        <a:pt x="106" y="39"/>
                      </a:lnTo>
                      <a:lnTo>
                        <a:pt x="106" y="40"/>
                      </a:lnTo>
                    </a:path>
                  </a:pathLst>
                </a:custGeom>
                <a:solidFill>
                  <a:srgbClr val="800080"/>
                </a:solidFill>
                <a:ln w="9525" cmpd="sng">
                  <a:noFill/>
                  <a:prstDash val="solid"/>
                  <a:round/>
                  <a:headEnd/>
                  <a:tailEnd/>
                </a:ln>
              </p:spPr>
              <p:txBody>
                <a:bodyPr/>
                <a:lstStyle/>
                <a:p>
                  <a:endParaRPr lang="en-US"/>
                </a:p>
              </p:txBody>
            </p:sp>
            <p:sp>
              <p:nvSpPr>
                <p:cNvPr id="1605" name="Freeform 844"/>
                <p:cNvSpPr>
                  <a:spLocks/>
                </p:cNvSpPr>
                <p:nvPr/>
              </p:nvSpPr>
              <p:spPr bwMode="auto">
                <a:xfrm>
                  <a:off x="4669" y="600"/>
                  <a:ext cx="97" cy="21"/>
                </a:xfrm>
                <a:custGeom>
                  <a:avLst/>
                  <a:gdLst/>
                  <a:ahLst/>
                  <a:cxnLst>
                    <a:cxn ang="0">
                      <a:pos x="1" y="21"/>
                    </a:cxn>
                    <a:cxn ang="0">
                      <a:pos x="6" y="15"/>
                    </a:cxn>
                    <a:cxn ang="0">
                      <a:pos x="16" y="7"/>
                    </a:cxn>
                    <a:cxn ang="0">
                      <a:pos x="24" y="2"/>
                    </a:cxn>
                    <a:cxn ang="0">
                      <a:pos x="32" y="1"/>
                    </a:cxn>
                    <a:cxn ang="0">
                      <a:pos x="41" y="0"/>
                    </a:cxn>
                    <a:cxn ang="0">
                      <a:pos x="52" y="1"/>
                    </a:cxn>
                    <a:cxn ang="0">
                      <a:pos x="59" y="0"/>
                    </a:cxn>
                    <a:cxn ang="0">
                      <a:pos x="65" y="1"/>
                    </a:cxn>
                    <a:cxn ang="0">
                      <a:pos x="73" y="4"/>
                    </a:cxn>
                    <a:cxn ang="0">
                      <a:pos x="89" y="7"/>
                    </a:cxn>
                    <a:cxn ang="0">
                      <a:pos x="97" y="8"/>
                    </a:cxn>
                    <a:cxn ang="0">
                      <a:pos x="97" y="9"/>
                    </a:cxn>
                    <a:cxn ang="0">
                      <a:pos x="97" y="10"/>
                    </a:cxn>
                    <a:cxn ang="0">
                      <a:pos x="97" y="13"/>
                    </a:cxn>
                    <a:cxn ang="0">
                      <a:pos x="95" y="16"/>
                    </a:cxn>
                    <a:cxn ang="0">
                      <a:pos x="95" y="16"/>
                    </a:cxn>
                    <a:cxn ang="0">
                      <a:pos x="91" y="16"/>
                    </a:cxn>
                    <a:cxn ang="0">
                      <a:pos x="86" y="16"/>
                    </a:cxn>
                    <a:cxn ang="0">
                      <a:pos x="74" y="14"/>
                    </a:cxn>
                    <a:cxn ang="0">
                      <a:pos x="63" y="12"/>
                    </a:cxn>
                    <a:cxn ang="0">
                      <a:pos x="61" y="10"/>
                    </a:cxn>
                    <a:cxn ang="0">
                      <a:pos x="59" y="10"/>
                    </a:cxn>
                    <a:cxn ang="0">
                      <a:pos x="58" y="10"/>
                    </a:cxn>
                    <a:cxn ang="0">
                      <a:pos x="55" y="10"/>
                    </a:cxn>
                    <a:cxn ang="0">
                      <a:pos x="54" y="9"/>
                    </a:cxn>
                    <a:cxn ang="0">
                      <a:pos x="52" y="10"/>
                    </a:cxn>
                    <a:cxn ang="0">
                      <a:pos x="50" y="10"/>
                    </a:cxn>
                    <a:cxn ang="0">
                      <a:pos x="43" y="12"/>
                    </a:cxn>
                    <a:cxn ang="0">
                      <a:pos x="29" y="13"/>
                    </a:cxn>
                    <a:cxn ang="0">
                      <a:pos x="26" y="12"/>
                    </a:cxn>
                    <a:cxn ang="0">
                      <a:pos x="24" y="13"/>
                    </a:cxn>
                    <a:cxn ang="0">
                      <a:pos x="20" y="14"/>
                    </a:cxn>
                    <a:cxn ang="0">
                      <a:pos x="13" y="17"/>
                    </a:cxn>
                    <a:cxn ang="0">
                      <a:pos x="7" y="19"/>
                    </a:cxn>
                    <a:cxn ang="0">
                      <a:pos x="6" y="19"/>
                    </a:cxn>
                    <a:cxn ang="0">
                      <a:pos x="2" y="21"/>
                    </a:cxn>
                    <a:cxn ang="0">
                      <a:pos x="1" y="21"/>
                    </a:cxn>
                    <a:cxn ang="0">
                      <a:pos x="1" y="21"/>
                    </a:cxn>
                    <a:cxn ang="0">
                      <a:pos x="0" y="21"/>
                    </a:cxn>
                    <a:cxn ang="0">
                      <a:pos x="1" y="21"/>
                    </a:cxn>
                    <a:cxn ang="0">
                      <a:pos x="0" y="21"/>
                    </a:cxn>
                    <a:cxn ang="0">
                      <a:pos x="1" y="21"/>
                    </a:cxn>
                    <a:cxn ang="0">
                      <a:pos x="1" y="21"/>
                    </a:cxn>
                  </a:cxnLst>
                  <a:rect l="0" t="0" r="r" b="b"/>
                  <a:pathLst>
                    <a:path w="97" h="21">
                      <a:moveTo>
                        <a:pt x="1" y="21"/>
                      </a:moveTo>
                      <a:lnTo>
                        <a:pt x="6" y="15"/>
                      </a:lnTo>
                      <a:lnTo>
                        <a:pt x="16" y="7"/>
                      </a:lnTo>
                      <a:lnTo>
                        <a:pt x="24" y="2"/>
                      </a:lnTo>
                      <a:lnTo>
                        <a:pt x="32" y="1"/>
                      </a:lnTo>
                      <a:lnTo>
                        <a:pt x="41" y="0"/>
                      </a:lnTo>
                      <a:lnTo>
                        <a:pt x="52" y="1"/>
                      </a:lnTo>
                      <a:lnTo>
                        <a:pt x="59" y="0"/>
                      </a:lnTo>
                      <a:lnTo>
                        <a:pt x="65" y="1"/>
                      </a:lnTo>
                      <a:lnTo>
                        <a:pt x="73" y="4"/>
                      </a:lnTo>
                      <a:lnTo>
                        <a:pt x="89" y="7"/>
                      </a:lnTo>
                      <a:lnTo>
                        <a:pt x="97" y="8"/>
                      </a:lnTo>
                      <a:lnTo>
                        <a:pt x="97" y="9"/>
                      </a:lnTo>
                      <a:lnTo>
                        <a:pt x="97" y="10"/>
                      </a:lnTo>
                      <a:lnTo>
                        <a:pt x="97" y="13"/>
                      </a:lnTo>
                      <a:lnTo>
                        <a:pt x="95" y="16"/>
                      </a:lnTo>
                      <a:lnTo>
                        <a:pt x="95" y="16"/>
                      </a:lnTo>
                      <a:lnTo>
                        <a:pt x="91" y="16"/>
                      </a:lnTo>
                      <a:lnTo>
                        <a:pt x="86" y="16"/>
                      </a:lnTo>
                      <a:lnTo>
                        <a:pt x="74" y="14"/>
                      </a:lnTo>
                      <a:lnTo>
                        <a:pt x="63" y="12"/>
                      </a:lnTo>
                      <a:lnTo>
                        <a:pt x="61" y="10"/>
                      </a:lnTo>
                      <a:lnTo>
                        <a:pt x="59" y="10"/>
                      </a:lnTo>
                      <a:lnTo>
                        <a:pt x="58" y="10"/>
                      </a:lnTo>
                      <a:lnTo>
                        <a:pt x="55" y="10"/>
                      </a:lnTo>
                      <a:lnTo>
                        <a:pt x="54" y="9"/>
                      </a:lnTo>
                      <a:lnTo>
                        <a:pt x="52" y="10"/>
                      </a:lnTo>
                      <a:lnTo>
                        <a:pt x="50" y="10"/>
                      </a:lnTo>
                      <a:lnTo>
                        <a:pt x="43" y="12"/>
                      </a:lnTo>
                      <a:lnTo>
                        <a:pt x="29" y="13"/>
                      </a:lnTo>
                      <a:lnTo>
                        <a:pt x="26" y="12"/>
                      </a:lnTo>
                      <a:lnTo>
                        <a:pt x="24" y="13"/>
                      </a:lnTo>
                      <a:lnTo>
                        <a:pt x="20" y="14"/>
                      </a:lnTo>
                      <a:lnTo>
                        <a:pt x="13" y="17"/>
                      </a:lnTo>
                      <a:lnTo>
                        <a:pt x="7" y="19"/>
                      </a:lnTo>
                      <a:lnTo>
                        <a:pt x="6" y="19"/>
                      </a:lnTo>
                      <a:lnTo>
                        <a:pt x="2" y="21"/>
                      </a:lnTo>
                      <a:lnTo>
                        <a:pt x="1" y="21"/>
                      </a:lnTo>
                      <a:lnTo>
                        <a:pt x="1" y="21"/>
                      </a:lnTo>
                      <a:lnTo>
                        <a:pt x="0" y="21"/>
                      </a:lnTo>
                      <a:lnTo>
                        <a:pt x="1" y="21"/>
                      </a:lnTo>
                      <a:lnTo>
                        <a:pt x="0" y="21"/>
                      </a:lnTo>
                      <a:lnTo>
                        <a:pt x="1" y="21"/>
                      </a:lnTo>
                      <a:lnTo>
                        <a:pt x="1" y="21"/>
                      </a:lnTo>
                      <a:close/>
                    </a:path>
                  </a:pathLst>
                </a:custGeom>
                <a:solidFill>
                  <a:srgbClr val="800080"/>
                </a:solidFill>
                <a:ln w="9525" cmpd="sng">
                  <a:noFill/>
                  <a:round/>
                  <a:headEnd/>
                  <a:tailEnd/>
                </a:ln>
              </p:spPr>
              <p:txBody>
                <a:bodyPr/>
                <a:lstStyle/>
                <a:p>
                  <a:endParaRPr lang="en-US"/>
                </a:p>
              </p:txBody>
            </p:sp>
            <p:sp>
              <p:nvSpPr>
                <p:cNvPr id="1606" name="Freeform 845"/>
                <p:cNvSpPr>
                  <a:spLocks/>
                </p:cNvSpPr>
                <p:nvPr/>
              </p:nvSpPr>
              <p:spPr bwMode="auto">
                <a:xfrm>
                  <a:off x="4669" y="600"/>
                  <a:ext cx="97" cy="21"/>
                </a:xfrm>
                <a:custGeom>
                  <a:avLst/>
                  <a:gdLst/>
                  <a:ahLst/>
                  <a:cxnLst>
                    <a:cxn ang="0">
                      <a:pos x="1" y="21"/>
                    </a:cxn>
                    <a:cxn ang="0">
                      <a:pos x="6" y="15"/>
                    </a:cxn>
                    <a:cxn ang="0">
                      <a:pos x="16" y="7"/>
                    </a:cxn>
                    <a:cxn ang="0">
                      <a:pos x="24" y="2"/>
                    </a:cxn>
                    <a:cxn ang="0">
                      <a:pos x="32" y="1"/>
                    </a:cxn>
                    <a:cxn ang="0">
                      <a:pos x="41" y="0"/>
                    </a:cxn>
                    <a:cxn ang="0">
                      <a:pos x="52" y="1"/>
                    </a:cxn>
                    <a:cxn ang="0">
                      <a:pos x="59" y="0"/>
                    </a:cxn>
                    <a:cxn ang="0">
                      <a:pos x="65" y="1"/>
                    </a:cxn>
                    <a:cxn ang="0">
                      <a:pos x="73" y="4"/>
                    </a:cxn>
                    <a:cxn ang="0">
                      <a:pos x="89" y="7"/>
                    </a:cxn>
                    <a:cxn ang="0">
                      <a:pos x="97" y="8"/>
                    </a:cxn>
                    <a:cxn ang="0">
                      <a:pos x="97" y="9"/>
                    </a:cxn>
                    <a:cxn ang="0">
                      <a:pos x="97" y="10"/>
                    </a:cxn>
                    <a:cxn ang="0">
                      <a:pos x="97" y="13"/>
                    </a:cxn>
                    <a:cxn ang="0">
                      <a:pos x="95" y="16"/>
                    </a:cxn>
                    <a:cxn ang="0">
                      <a:pos x="95" y="16"/>
                    </a:cxn>
                    <a:cxn ang="0">
                      <a:pos x="91" y="16"/>
                    </a:cxn>
                    <a:cxn ang="0">
                      <a:pos x="86" y="16"/>
                    </a:cxn>
                    <a:cxn ang="0">
                      <a:pos x="74" y="14"/>
                    </a:cxn>
                    <a:cxn ang="0">
                      <a:pos x="63" y="12"/>
                    </a:cxn>
                    <a:cxn ang="0">
                      <a:pos x="61" y="10"/>
                    </a:cxn>
                    <a:cxn ang="0">
                      <a:pos x="59" y="10"/>
                    </a:cxn>
                    <a:cxn ang="0">
                      <a:pos x="58" y="10"/>
                    </a:cxn>
                    <a:cxn ang="0">
                      <a:pos x="55" y="10"/>
                    </a:cxn>
                    <a:cxn ang="0">
                      <a:pos x="54" y="9"/>
                    </a:cxn>
                    <a:cxn ang="0">
                      <a:pos x="52" y="10"/>
                    </a:cxn>
                    <a:cxn ang="0">
                      <a:pos x="50" y="10"/>
                    </a:cxn>
                    <a:cxn ang="0">
                      <a:pos x="43" y="12"/>
                    </a:cxn>
                    <a:cxn ang="0">
                      <a:pos x="29" y="13"/>
                    </a:cxn>
                    <a:cxn ang="0">
                      <a:pos x="26" y="12"/>
                    </a:cxn>
                    <a:cxn ang="0">
                      <a:pos x="24" y="13"/>
                    </a:cxn>
                    <a:cxn ang="0">
                      <a:pos x="20" y="14"/>
                    </a:cxn>
                    <a:cxn ang="0">
                      <a:pos x="13" y="17"/>
                    </a:cxn>
                    <a:cxn ang="0">
                      <a:pos x="7" y="19"/>
                    </a:cxn>
                    <a:cxn ang="0">
                      <a:pos x="6" y="19"/>
                    </a:cxn>
                    <a:cxn ang="0">
                      <a:pos x="2" y="21"/>
                    </a:cxn>
                    <a:cxn ang="0">
                      <a:pos x="1" y="21"/>
                    </a:cxn>
                    <a:cxn ang="0">
                      <a:pos x="1" y="21"/>
                    </a:cxn>
                    <a:cxn ang="0">
                      <a:pos x="0" y="21"/>
                    </a:cxn>
                    <a:cxn ang="0">
                      <a:pos x="1" y="21"/>
                    </a:cxn>
                    <a:cxn ang="0">
                      <a:pos x="0" y="21"/>
                    </a:cxn>
                    <a:cxn ang="0">
                      <a:pos x="1" y="21"/>
                    </a:cxn>
                  </a:cxnLst>
                  <a:rect l="0" t="0" r="r" b="b"/>
                  <a:pathLst>
                    <a:path w="97" h="21">
                      <a:moveTo>
                        <a:pt x="1" y="21"/>
                      </a:moveTo>
                      <a:lnTo>
                        <a:pt x="6" y="15"/>
                      </a:lnTo>
                      <a:lnTo>
                        <a:pt x="16" y="7"/>
                      </a:lnTo>
                      <a:lnTo>
                        <a:pt x="24" y="2"/>
                      </a:lnTo>
                      <a:lnTo>
                        <a:pt x="32" y="1"/>
                      </a:lnTo>
                      <a:lnTo>
                        <a:pt x="41" y="0"/>
                      </a:lnTo>
                      <a:lnTo>
                        <a:pt x="52" y="1"/>
                      </a:lnTo>
                      <a:lnTo>
                        <a:pt x="59" y="0"/>
                      </a:lnTo>
                      <a:lnTo>
                        <a:pt x="65" y="1"/>
                      </a:lnTo>
                      <a:lnTo>
                        <a:pt x="73" y="4"/>
                      </a:lnTo>
                      <a:lnTo>
                        <a:pt x="89" y="7"/>
                      </a:lnTo>
                      <a:lnTo>
                        <a:pt x="97" y="8"/>
                      </a:lnTo>
                      <a:lnTo>
                        <a:pt x="97" y="9"/>
                      </a:lnTo>
                      <a:lnTo>
                        <a:pt x="97" y="10"/>
                      </a:lnTo>
                      <a:lnTo>
                        <a:pt x="97" y="13"/>
                      </a:lnTo>
                      <a:lnTo>
                        <a:pt x="95" y="16"/>
                      </a:lnTo>
                      <a:lnTo>
                        <a:pt x="95" y="16"/>
                      </a:lnTo>
                      <a:lnTo>
                        <a:pt x="91" y="16"/>
                      </a:lnTo>
                      <a:lnTo>
                        <a:pt x="86" y="16"/>
                      </a:lnTo>
                      <a:lnTo>
                        <a:pt x="74" y="14"/>
                      </a:lnTo>
                      <a:lnTo>
                        <a:pt x="63" y="12"/>
                      </a:lnTo>
                      <a:lnTo>
                        <a:pt x="61" y="10"/>
                      </a:lnTo>
                      <a:lnTo>
                        <a:pt x="59" y="10"/>
                      </a:lnTo>
                      <a:lnTo>
                        <a:pt x="58" y="10"/>
                      </a:lnTo>
                      <a:lnTo>
                        <a:pt x="55" y="10"/>
                      </a:lnTo>
                      <a:lnTo>
                        <a:pt x="54" y="9"/>
                      </a:lnTo>
                      <a:lnTo>
                        <a:pt x="52" y="10"/>
                      </a:lnTo>
                      <a:lnTo>
                        <a:pt x="50" y="10"/>
                      </a:lnTo>
                      <a:lnTo>
                        <a:pt x="43" y="12"/>
                      </a:lnTo>
                      <a:lnTo>
                        <a:pt x="29" y="13"/>
                      </a:lnTo>
                      <a:lnTo>
                        <a:pt x="26" y="12"/>
                      </a:lnTo>
                      <a:lnTo>
                        <a:pt x="24" y="13"/>
                      </a:lnTo>
                      <a:lnTo>
                        <a:pt x="20" y="14"/>
                      </a:lnTo>
                      <a:lnTo>
                        <a:pt x="13" y="17"/>
                      </a:lnTo>
                      <a:lnTo>
                        <a:pt x="7" y="19"/>
                      </a:lnTo>
                      <a:lnTo>
                        <a:pt x="6" y="19"/>
                      </a:lnTo>
                      <a:lnTo>
                        <a:pt x="2" y="21"/>
                      </a:lnTo>
                      <a:lnTo>
                        <a:pt x="1" y="21"/>
                      </a:lnTo>
                      <a:lnTo>
                        <a:pt x="1" y="21"/>
                      </a:lnTo>
                      <a:lnTo>
                        <a:pt x="0" y="21"/>
                      </a:lnTo>
                      <a:lnTo>
                        <a:pt x="1" y="21"/>
                      </a:lnTo>
                      <a:lnTo>
                        <a:pt x="0" y="21"/>
                      </a:lnTo>
                      <a:lnTo>
                        <a:pt x="1" y="21"/>
                      </a:lnTo>
                    </a:path>
                  </a:pathLst>
                </a:custGeom>
                <a:solidFill>
                  <a:srgbClr val="800080"/>
                </a:solidFill>
                <a:ln w="9525" cmpd="sng">
                  <a:noFill/>
                  <a:prstDash val="solid"/>
                  <a:round/>
                  <a:headEnd/>
                  <a:tailEnd/>
                </a:ln>
              </p:spPr>
              <p:txBody>
                <a:bodyPr/>
                <a:lstStyle/>
                <a:p>
                  <a:endParaRPr lang="en-US"/>
                </a:p>
              </p:txBody>
            </p:sp>
            <p:sp>
              <p:nvSpPr>
                <p:cNvPr id="1607" name="Freeform 846"/>
                <p:cNvSpPr>
                  <a:spLocks/>
                </p:cNvSpPr>
                <p:nvPr/>
              </p:nvSpPr>
              <p:spPr bwMode="auto">
                <a:xfrm>
                  <a:off x="4698" y="633"/>
                  <a:ext cx="43" cy="14"/>
                </a:xfrm>
                <a:custGeom>
                  <a:avLst/>
                  <a:gdLst/>
                  <a:ahLst/>
                  <a:cxnLst>
                    <a:cxn ang="0">
                      <a:pos x="0" y="14"/>
                    </a:cxn>
                    <a:cxn ang="0">
                      <a:pos x="3" y="11"/>
                    </a:cxn>
                    <a:cxn ang="0">
                      <a:pos x="9" y="7"/>
                    </a:cxn>
                    <a:cxn ang="0">
                      <a:pos x="24" y="0"/>
                    </a:cxn>
                    <a:cxn ang="0">
                      <a:pos x="32" y="0"/>
                    </a:cxn>
                    <a:cxn ang="0">
                      <a:pos x="39" y="2"/>
                    </a:cxn>
                    <a:cxn ang="0">
                      <a:pos x="43" y="5"/>
                    </a:cxn>
                  </a:cxnLst>
                  <a:rect l="0" t="0" r="r" b="b"/>
                  <a:pathLst>
                    <a:path w="43" h="14">
                      <a:moveTo>
                        <a:pt x="0" y="14"/>
                      </a:moveTo>
                      <a:lnTo>
                        <a:pt x="3" y="11"/>
                      </a:lnTo>
                      <a:lnTo>
                        <a:pt x="9" y="7"/>
                      </a:lnTo>
                      <a:lnTo>
                        <a:pt x="24" y="0"/>
                      </a:lnTo>
                      <a:lnTo>
                        <a:pt x="32" y="0"/>
                      </a:lnTo>
                      <a:lnTo>
                        <a:pt x="39" y="2"/>
                      </a:lnTo>
                      <a:lnTo>
                        <a:pt x="43" y="5"/>
                      </a:lnTo>
                    </a:path>
                  </a:pathLst>
                </a:custGeom>
                <a:solidFill>
                  <a:srgbClr val="800080"/>
                </a:solidFill>
                <a:ln w="9525" cmpd="sng">
                  <a:noFill/>
                  <a:prstDash val="solid"/>
                  <a:round/>
                  <a:headEnd/>
                  <a:tailEnd/>
                </a:ln>
              </p:spPr>
              <p:txBody>
                <a:bodyPr/>
                <a:lstStyle/>
                <a:p>
                  <a:endParaRPr lang="en-US"/>
                </a:p>
              </p:txBody>
            </p:sp>
            <p:sp>
              <p:nvSpPr>
                <p:cNvPr id="1608" name="Freeform 847"/>
                <p:cNvSpPr>
                  <a:spLocks/>
                </p:cNvSpPr>
                <p:nvPr/>
              </p:nvSpPr>
              <p:spPr bwMode="auto">
                <a:xfrm>
                  <a:off x="4756" y="709"/>
                  <a:ext cx="35" cy="29"/>
                </a:xfrm>
                <a:custGeom>
                  <a:avLst/>
                  <a:gdLst/>
                  <a:ahLst/>
                  <a:cxnLst>
                    <a:cxn ang="0">
                      <a:pos x="8" y="0"/>
                    </a:cxn>
                    <a:cxn ang="0">
                      <a:pos x="6" y="2"/>
                    </a:cxn>
                    <a:cxn ang="0">
                      <a:pos x="2" y="4"/>
                    </a:cxn>
                    <a:cxn ang="0">
                      <a:pos x="0" y="9"/>
                    </a:cxn>
                    <a:cxn ang="0">
                      <a:pos x="0" y="13"/>
                    </a:cxn>
                    <a:cxn ang="0">
                      <a:pos x="0" y="18"/>
                    </a:cxn>
                    <a:cxn ang="0">
                      <a:pos x="1" y="22"/>
                    </a:cxn>
                    <a:cxn ang="0">
                      <a:pos x="3" y="24"/>
                    </a:cxn>
                    <a:cxn ang="0">
                      <a:pos x="4" y="26"/>
                    </a:cxn>
                    <a:cxn ang="0">
                      <a:pos x="7" y="27"/>
                    </a:cxn>
                    <a:cxn ang="0">
                      <a:pos x="9" y="29"/>
                    </a:cxn>
                    <a:cxn ang="0">
                      <a:pos x="11" y="29"/>
                    </a:cxn>
                    <a:cxn ang="0">
                      <a:pos x="15" y="29"/>
                    </a:cxn>
                    <a:cxn ang="0">
                      <a:pos x="18" y="29"/>
                    </a:cxn>
                    <a:cxn ang="0">
                      <a:pos x="20" y="29"/>
                    </a:cxn>
                    <a:cxn ang="0">
                      <a:pos x="19" y="29"/>
                    </a:cxn>
                    <a:cxn ang="0">
                      <a:pos x="17" y="29"/>
                    </a:cxn>
                    <a:cxn ang="0">
                      <a:pos x="13" y="27"/>
                    </a:cxn>
                    <a:cxn ang="0">
                      <a:pos x="13" y="24"/>
                    </a:cxn>
                    <a:cxn ang="0">
                      <a:pos x="15" y="22"/>
                    </a:cxn>
                    <a:cxn ang="0">
                      <a:pos x="16" y="21"/>
                    </a:cxn>
                    <a:cxn ang="0">
                      <a:pos x="18" y="20"/>
                    </a:cxn>
                    <a:cxn ang="0">
                      <a:pos x="19" y="20"/>
                    </a:cxn>
                    <a:cxn ang="0">
                      <a:pos x="21" y="21"/>
                    </a:cxn>
                    <a:cxn ang="0">
                      <a:pos x="23" y="21"/>
                    </a:cxn>
                    <a:cxn ang="0">
                      <a:pos x="25" y="25"/>
                    </a:cxn>
                    <a:cxn ang="0">
                      <a:pos x="26" y="27"/>
                    </a:cxn>
                    <a:cxn ang="0">
                      <a:pos x="29" y="29"/>
                    </a:cxn>
                    <a:cxn ang="0">
                      <a:pos x="35" y="29"/>
                    </a:cxn>
                    <a:cxn ang="0">
                      <a:pos x="34" y="29"/>
                    </a:cxn>
                    <a:cxn ang="0">
                      <a:pos x="33" y="29"/>
                    </a:cxn>
                    <a:cxn ang="0">
                      <a:pos x="32" y="29"/>
                    </a:cxn>
                    <a:cxn ang="0">
                      <a:pos x="32" y="29"/>
                    </a:cxn>
                  </a:cxnLst>
                  <a:rect l="0" t="0" r="r" b="b"/>
                  <a:pathLst>
                    <a:path w="35" h="29">
                      <a:moveTo>
                        <a:pt x="8" y="0"/>
                      </a:moveTo>
                      <a:lnTo>
                        <a:pt x="6" y="2"/>
                      </a:lnTo>
                      <a:lnTo>
                        <a:pt x="2" y="4"/>
                      </a:lnTo>
                      <a:lnTo>
                        <a:pt x="0" y="9"/>
                      </a:lnTo>
                      <a:lnTo>
                        <a:pt x="0" y="13"/>
                      </a:lnTo>
                      <a:lnTo>
                        <a:pt x="0" y="18"/>
                      </a:lnTo>
                      <a:lnTo>
                        <a:pt x="1" y="22"/>
                      </a:lnTo>
                      <a:lnTo>
                        <a:pt x="3" y="24"/>
                      </a:lnTo>
                      <a:lnTo>
                        <a:pt x="4" y="26"/>
                      </a:lnTo>
                      <a:lnTo>
                        <a:pt x="7" y="27"/>
                      </a:lnTo>
                      <a:lnTo>
                        <a:pt x="9" y="29"/>
                      </a:lnTo>
                      <a:lnTo>
                        <a:pt x="11" y="29"/>
                      </a:lnTo>
                      <a:lnTo>
                        <a:pt x="15" y="29"/>
                      </a:lnTo>
                      <a:lnTo>
                        <a:pt x="18" y="29"/>
                      </a:lnTo>
                      <a:lnTo>
                        <a:pt x="20" y="29"/>
                      </a:lnTo>
                      <a:lnTo>
                        <a:pt x="19" y="29"/>
                      </a:lnTo>
                      <a:lnTo>
                        <a:pt x="17" y="29"/>
                      </a:lnTo>
                      <a:lnTo>
                        <a:pt x="13" y="27"/>
                      </a:lnTo>
                      <a:lnTo>
                        <a:pt x="13" y="24"/>
                      </a:lnTo>
                      <a:lnTo>
                        <a:pt x="15" y="22"/>
                      </a:lnTo>
                      <a:lnTo>
                        <a:pt x="16" y="21"/>
                      </a:lnTo>
                      <a:lnTo>
                        <a:pt x="18" y="20"/>
                      </a:lnTo>
                      <a:lnTo>
                        <a:pt x="19" y="20"/>
                      </a:lnTo>
                      <a:lnTo>
                        <a:pt x="21" y="21"/>
                      </a:lnTo>
                      <a:lnTo>
                        <a:pt x="23" y="21"/>
                      </a:lnTo>
                      <a:lnTo>
                        <a:pt x="25" y="25"/>
                      </a:lnTo>
                      <a:lnTo>
                        <a:pt x="26" y="27"/>
                      </a:lnTo>
                      <a:lnTo>
                        <a:pt x="29" y="29"/>
                      </a:lnTo>
                      <a:lnTo>
                        <a:pt x="35" y="29"/>
                      </a:lnTo>
                      <a:lnTo>
                        <a:pt x="34" y="29"/>
                      </a:lnTo>
                      <a:lnTo>
                        <a:pt x="33" y="29"/>
                      </a:lnTo>
                      <a:lnTo>
                        <a:pt x="32" y="29"/>
                      </a:lnTo>
                      <a:lnTo>
                        <a:pt x="32" y="29"/>
                      </a:lnTo>
                    </a:path>
                  </a:pathLst>
                </a:custGeom>
                <a:solidFill>
                  <a:srgbClr val="800080"/>
                </a:solidFill>
                <a:ln w="9525" cmpd="sng">
                  <a:noFill/>
                  <a:prstDash val="solid"/>
                  <a:round/>
                  <a:headEnd/>
                  <a:tailEnd/>
                </a:ln>
              </p:spPr>
              <p:txBody>
                <a:bodyPr/>
                <a:lstStyle/>
                <a:p>
                  <a:endParaRPr lang="en-US"/>
                </a:p>
              </p:txBody>
            </p:sp>
            <p:sp>
              <p:nvSpPr>
                <p:cNvPr id="1609" name="Freeform 848"/>
                <p:cNvSpPr>
                  <a:spLocks/>
                </p:cNvSpPr>
                <p:nvPr/>
              </p:nvSpPr>
              <p:spPr bwMode="auto">
                <a:xfrm>
                  <a:off x="4651" y="638"/>
                  <a:ext cx="5" cy="90"/>
                </a:xfrm>
                <a:custGeom>
                  <a:avLst/>
                  <a:gdLst/>
                  <a:ahLst/>
                  <a:cxnLst>
                    <a:cxn ang="0">
                      <a:pos x="1" y="0"/>
                    </a:cxn>
                    <a:cxn ang="0">
                      <a:pos x="0" y="4"/>
                    </a:cxn>
                    <a:cxn ang="0">
                      <a:pos x="0" y="11"/>
                    </a:cxn>
                    <a:cxn ang="0">
                      <a:pos x="2" y="16"/>
                    </a:cxn>
                    <a:cxn ang="0">
                      <a:pos x="3" y="18"/>
                    </a:cxn>
                    <a:cxn ang="0">
                      <a:pos x="4" y="24"/>
                    </a:cxn>
                    <a:cxn ang="0">
                      <a:pos x="5" y="36"/>
                    </a:cxn>
                    <a:cxn ang="0">
                      <a:pos x="5" y="48"/>
                    </a:cxn>
                    <a:cxn ang="0">
                      <a:pos x="1" y="73"/>
                    </a:cxn>
                    <a:cxn ang="0">
                      <a:pos x="1" y="90"/>
                    </a:cxn>
                  </a:cxnLst>
                  <a:rect l="0" t="0" r="r" b="b"/>
                  <a:pathLst>
                    <a:path w="5" h="90">
                      <a:moveTo>
                        <a:pt x="1" y="0"/>
                      </a:moveTo>
                      <a:lnTo>
                        <a:pt x="0" y="4"/>
                      </a:lnTo>
                      <a:lnTo>
                        <a:pt x="0" y="11"/>
                      </a:lnTo>
                      <a:lnTo>
                        <a:pt x="2" y="16"/>
                      </a:lnTo>
                      <a:lnTo>
                        <a:pt x="3" y="18"/>
                      </a:lnTo>
                      <a:lnTo>
                        <a:pt x="4" y="24"/>
                      </a:lnTo>
                      <a:lnTo>
                        <a:pt x="5" y="36"/>
                      </a:lnTo>
                      <a:lnTo>
                        <a:pt x="5" y="48"/>
                      </a:lnTo>
                      <a:lnTo>
                        <a:pt x="1" y="73"/>
                      </a:lnTo>
                      <a:lnTo>
                        <a:pt x="1" y="90"/>
                      </a:lnTo>
                    </a:path>
                  </a:pathLst>
                </a:custGeom>
                <a:solidFill>
                  <a:srgbClr val="800080"/>
                </a:solidFill>
                <a:ln w="9525" cmpd="sng">
                  <a:noFill/>
                  <a:prstDash val="solid"/>
                  <a:round/>
                  <a:headEnd/>
                  <a:tailEnd/>
                </a:ln>
              </p:spPr>
              <p:txBody>
                <a:bodyPr/>
                <a:lstStyle/>
                <a:p>
                  <a:endParaRPr lang="en-US"/>
                </a:p>
              </p:txBody>
            </p:sp>
            <p:sp>
              <p:nvSpPr>
                <p:cNvPr id="1610" name="Freeform 849"/>
                <p:cNvSpPr>
                  <a:spLocks/>
                </p:cNvSpPr>
                <p:nvPr/>
              </p:nvSpPr>
              <p:spPr bwMode="auto">
                <a:xfrm>
                  <a:off x="4626" y="641"/>
                  <a:ext cx="24" cy="26"/>
                </a:xfrm>
                <a:custGeom>
                  <a:avLst/>
                  <a:gdLst/>
                  <a:ahLst/>
                  <a:cxnLst>
                    <a:cxn ang="0">
                      <a:pos x="1" y="26"/>
                    </a:cxn>
                    <a:cxn ang="0">
                      <a:pos x="0" y="24"/>
                    </a:cxn>
                    <a:cxn ang="0">
                      <a:pos x="0" y="18"/>
                    </a:cxn>
                    <a:cxn ang="0">
                      <a:pos x="0" y="7"/>
                    </a:cxn>
                    <a:cxn ang="0">
                      <a:pos x="2" y="2"/>
                    </a:cxn>
                    <a:cxn ang="0">
                      <a:pos x="6" y="0"/>
                    </a:cxn>
                    <a:cxn ang="0">
                      <a:pos x="9" y="0"/>
                    </a:cxn>
                    <a:cxn ang="0">
                      <a:pos x="12" y="1"/>
                    </a:cxn>
                    <a:cxn ang="0">
                      <a:pos x="13" y="2"/>
                    </a:cxn>
                    <a:cxn ang="0">
                      <a:pos x="15" y="3"/>
                    </a:cxn>
                    <a:cxn ang="0">
                      <a:pos x="17" y="7"/>
                    </a:cxn>
                    <a:cxn ang="0">
                      <a:pos x="19" y="10"/>
                    </a:cxn>
                    <a:cxn ang="0">
                      <a:pos x="23" y="17"/>
                    </a:cxn>
                    <a:cxn ang="0">
                      <a:pos x="24" y="17"/>
                    </a:cxn>
                  </a:cxnLst>
                  <a:rect l="0" t="0" r="r" b="b"/>
                  <a:pathLst>
                    <a:path w="24" h="26">
                      <a:moveTo>
                        <a:pt x="1" y="26"/>
                      </a:moveTo>
                      <a:lnTo>
                        <a:pt x="0" y="24"/>
                      </a:lnTo>
                      <a:lnTo>
                        <a:pt x="0" y="18"/>
                      </a:lnTo>
                      <a:lnTo>
                        <a:pt x="0" y="7"/>
                      </a:lnTo>
                      <a:lnTo>
                        <a:pt x="2" y="2"/>
                      </a:lnTo>
                      <a:lnTo>
                        <a:pt x="6" y="0"/>
                      </a:lnTo>
                      <a:lnTo>
                        <a:pt x="9" y="0"/>
                      </a:lnTo>
                      <a:lnTo>
                        <a:pt x="12" y="1"/>
                      </a:lnTo>
                      <a:lnTo>
                        <a:pt x="13" y="2"/>
                      </a:lnTo>
                      <a:lnTo>
                        <a:pt x="15" y="3"/>
                      </a:lnTo>
                      <a:lnTo>
                        <a:pt x="17" y="7"/>
                      </a:lnTo>
                      <a:lnTo>
                        <a:pt x="19" y="10"/>
                      </a:lnTo>
                      <a:lnTo>
                        <a:pt x="23" y="17"/>
                      </a:lnTo>
                      <a:lnTo>
                        <a:pt x="24" y="17"/>
                      </a:lnTo>
                    </a:path>
                  </a:pathLst>
                </a:custGeom>
                <a:solidFill>
                  <a:srgbClr val="800080"/>
                </a:solidFill>
                <a:ln w="9525" cmpd="sng">
                  <a:noFill/>
                  <a:prstDash val="solid"/>
                  <a:round/>
                  <a:headEnd/>
                  <a:tailEnd/>
                </a:ln>
              </p:spPr>
              <p:txBody>
                <a:bodyPr/>
                <a:lstStyle/>
                <a:p>
                  <a:endParaRPr lang="en-US"/>
                </a:p>
              </p:txBody>
            </p:sp>
            <p:sp>
              <p:nvSpPr>
                <p:cNvPr id="1611" name="Freeform 850"/>
                <p:cNvSpPr>
                  <a:spLocks/>
                </p:cNvSpPr>
                <p:nvPr/>
              </p:nvSpPr>
              <p:spPr bwMode="auto">
                <a:xfrm>
                  <a:off x="4635" y="661"/>
                  <a:ext cx="19" cy="43"/>
                </a:xfrm>
                <a:custGeom>
                  <a:avLst/>
                  <a:gdLst/>
                  <a:ahLst/>
                  <a:cxnLst>
                    <a:cxn ang="0">
                      <a:pos x="18" y="6"/>
                    </a:cxn>
                    <a:cxn ang="0">
                      <a:pos x="18" y="8"/>
                    </a:cxn>
                    <a:cxn ang="0">
                      <a:pos x="18" y="10"/>
                    </a:cxn>
                    <a:cxn ang="0">
                      <a:pos x="19" y="15"/>
                    </a:cxn>
                    <a:cxn ang="0">
                      <a:pos x="18" y="20"/>
                    </a:cxn>
                    <a:cxn ang="0">
                      <a:pos x="18" y="20"/>
                    </a:cxn>
                    <a:cxn ang="0">
                      <a:pos x="16" y="22"/>
                    </a:cxn>
                    <a:cxn ang="0">
                      <a:pos x="12" y="25"/>
                    </a:cxn>
                    <a:cxn ang="0">
                      <a:pos x="10" y="29"/>
                    </a:cxn>
                    <a:cxn ang="0">
                      <a:pos x="8" y="33"/>
                    </a:cxn>
                    <a:cxn ang="0">
                      <a:pos x="7" y="38"/>
                    </a:cxn>
                    <a:cxn ang="0">
                      <a:pos x="7" y="42"/>
                    </a:cxn>
                    <a:cxn ang="0">
                      <a:pos x="8" y="43"/>
                    </a:cxn>
                    <a:cxn ang="0">
                      <a:pos x="6" y="41"/>
                    </a:cxn>
                    <a:cxn ang="0">
                      <a:pos x="3" y="35"/>
                    </a:cxn>
                    <a:cxn ang="0">
                      <a:pos x="0" y="24"/>
                    </a:cxn>
                    <a:cxn ang="0">
                      <a:pos x="1" y="12"/>
                    </a:cxn>
                    <a:cxn ang="0">
                      <a:pos x="3" y="8"/>
                    </a:cxn>
                    <a:cxn ang="0">
                      <a:pos x="4" y="6"/>
                    </a:cxn>
                    <a:cxn ang="0">
                      <a:pos x="7" y="4"/>
                    </a:cxn>
                    <a:cxn ang="0">
                      <a:pos x="8" y="3"/>
                    </a:cxn>
                    <a:cxn ang="0">
                      <a:pos x="10" y="1"/>
                    </a:cxn>
                    <a:cxn ang="0">
                      <a:pos x="12" y="1"/>
                    </a:cxn>
                    <a:cxn ang="0">
                      <a:pos x="15" y="0"/>
                    </a:cxn>
                    <a:cxn ang="0">
                      <a:pos x="16" y="5"/>
                    </a:cxn>
                    <a:cxn ang="0">
                      <a:pos x="17" y="6"/>
                    </a:cxn>
                    <a:cxn ang="0">
                      <a:pos x="18" y="6"/>
                    </a:cxn>
                    <a:cxn ang="0">
                      <a:pos x="17" y="6"/>
                    </a:cxn>
                    <a:cxn ang="0">
                      <a:pos x="18" y="6"/>
                    </a:cxn>
                    <a:cxn ang="0">
                      <a:pos x="17" y="6"/>
                    </a:cxn>
                    <a:cxn ang="0">
                      <a:pos x="18" y="6"/>
                    </a:cxn>
                    <a:cxn ang="0">
                      <a:pos x="18" y="6"/>
                    </a:cxn>
                  </a:cxnLst>
                  <a:rect l="0" t="0" r="r" b="b"/>
                  <a:pathLst>
                    <a:path w="19" h="43">
                      <a:moveTo>
                        <a:pt x="18" y="6"/>
                      </a:moveTo>
                      <a:lnTo>
                        <a:pt x="18" y="8"/>
                      </a:lnTo>
                      <a:lnTo>
                        <a:pt x="18" y="10"/>
                      </a:lnTo>
                      <a:lnTo>
                        <a:pt x="19" y="15"/>
                      </a:lnTo>
                      <a:lnTo>
                        <a:pt x="18" y="20"/>
                      </a:lnTo>
                      <a:lnTo>
                        <a:pt x="18" y="20"/>
                      </a:lnTo>
                      <a:lnTo>
                        <a:pt x="16" y="22"/>
                      </a:lnTo>
                      <a:lnTo>
                        <a:pt x="12" y="25"/>
                      </a:lnTo>
                      <a:lnTo>
                        <a:pt x="10" y="29"/>
                      </a:lnTo>
                      <a:lnTo>
                        <a:pt x="8" y="33"/>
                      </a:lnTo>
                      <a:lnTo>
                        <a:pt x="7" y="38"/>
                      </a:lnTo>
                      <a:lnTo>
                        <a:pt x="7" y="42"/>
                      </a:lnTo>
                      <a:lnTo>
                        <a:pt x="8" y="43"/>
                      </a:lnTo>
                      <a:lnTo>
                        <a:pt x="6" y="41"/>
                      </a:lnTo>
                      <a:lnTo>
                        <a:pt x="3" y="35"/>
                      </a:lnTo>
                      <a:lnTo>
                        <a:pt x="0" y="24"/>
                      </a:lnTo>
                      <a:lnTo>
                        <a:pt x="1" y="12"/>
                      </a:lnTo>
                      <a:lnTo>
                        <a:pt x="3" y="8"/>
                      </a:lnTo>
                      <a:lnTo>
                        <a:pt x="4" y="6"/>
                      </a:lnTo>
                      <a:lnTo>
                        <a:pt x="7" y="4"/>
                      </a:lnTo>
                      <a:lnTo>
                        <a:pt x="8" y="3"/>
                      </a:lnTo>
                      <a:lnTo>
                        <a:pt x="10" y="1"/>
                      </a:lnTo>
                      <a:lnTo>
                        <a:pt x="12" y="1"/>
                      </a:lnTo>
                      <a:lnTo>
                        <a:pt x="15" y="0"/>
                      </a:lnTo>
                      <a:lnTo>
                        <a:pt x="16" y="5"/>
                      </a:lnTo>
                      <a:lnTo>
                        <a:pt x="17" y="6"/>
                      </a:lnTo>
                      <a:lnTo>
                        <a:pt x="18" y="6"/>
                      </a:lnTo>
                      <a:lnTo>
                        <a:pt x="17" y="6"/>
                      </a:lnTo>
                      <a:lnTo>
                        <a:pt x="18" y="6"/>
                      </a:lnTo>
                      <a:lnTo>
                        <a:pt x="17" y="6"/>
                      </a:lnTo>
                      <a:lnTo>
                        <a:pt x="18" y="6"/>
                      </a:lnTo>
                      <a:lnTo>
                        <a:pt x="18" y="6"/>
                      </a:lnTo>
                      <a:close/>
                    </a:path>
                  </a:pathLst>
                </a:custGeom>
                <a:solidFill>
                  <a:srgbClr val="800080"/>
                </a:solidFill>
                <a:ln w="9525" cmpd="sng">
                  <a:noFill/>
                  <a:round/>
                  <a:headEnd/>
                  <a:tailEnd/>
                </a:ln>
              </p:spPr>
              <p:txBody>
                <a:bodyPr/>
                <a:lstStyle/>
                <a:p>
                  <a:endParaRPr lang="en-US"/>
                </a:p>
              </p:txBody>
            </p:sp>
            <p:sp>
              <p:nvSpPr>
                <p:cNvPr id="1612" name="Freeform 851"/>
                <p:cNvSpPr>
                  <a:spLocks/>
                </p:cNvSpPr>
                <p:nvPr/>
              </p:nvSpPr>
              <p:spPr bwMode="auto">
                <a:xfrm>
                  <a:off x="4635" y="661"/>
                  <a:ext cx="19" cy="43"/>
                </a:xfrm>
                <a:custGeom>
                  <a:avLst/>
                  <a:gdLst/>
                  <a:ahLst/>
                  <a:cxnLst>
                    <a:cxn ang="0">
                      <a:pos x="18" y="6"/>
                    </a:cxn>
                    <a:cxn ang="0">
                      <a:pos x="18" y="8"/>
                    </a:cxn>
                    <a:cxn ang="0">
                      <a:pos x="18" y="10"/>
                    </a:cxn>
                    <a:cxn ang="0">
                      <a:pos x="19" y="15"/>
                    </a:cxn>
                    <a:cxn ang="0">
                      <a:pos x="18" y="20"/>
                    </a:cxn>
                    <a:cxn ang="0">
                      <a:pos x="18" y="20"/>
                    </a:cxn>
                    <a:cxn ang="0">
                      <a:pos x="16" y="22"/>
                    </a:cxn>
                    <a:cxn ang="0">
                      <a:pos x="12" y="25"/>
                    </a:cxn>
                    <a:cxn ang="0">
                      <a:pos x="10" y="29"/>
                    </a:cxn>
                    <a:cxn ang="0">
                      <a:pos x="8" y="33"/>
                    </a:cxn>
                    <a:cxn ang="0">
                      <a:pos x="7" y="38"/>
                    </a:cxn>
                    <a:cxn ang="0">
                      <a:pos x="7" y="42"/>
                    </a:cxn>
                    <a:cxn ang="0">
                      <a:pos x="8" y="43"/>
                    </a:cxn>
                    <a:cxn ang="0">
                      <a:pos x="6" y="41"/>
                    </a:cxn>
                    <a:cxn ang="0">
                      <a:pos x="3" y="35"/>
                    </a:cxn>
                    <a:cxn ang="0">
                      <a:pos x="0" y="24"/>
                    </a:cxn>
                    <a:cxn ang="0">
                      <a:pos x="1" y="12"/>
                    </a:cxn>
                    <a:cxn ang="0">
                      <a:pos x="3" y="8"/>
                    </a:cxn>
                    <a:cxn ang="0">
                      <a:pos x="4" y="6"/>
                    </a:cxn>
                    <a:cxn ang="0">
                      <a:pos x="7" y="4"/>
                    </a:cxn>
                    <a:cxn ang="0">
                      <a:pos x="8" y="3"/>
                    </a:cxn>
                    <a:cxn ang="0">
                      <a:pos x="10" y="1"/>
                    </a:cxn>
                    <a:cxn ang="0">
                      <a:pos x="12" y="1"/>
                    </a:cxn>
                    <a:cxn ang="0">
                      <a:pos x="15" y="0"/>
                    </a:cxn>
                    <a:cxn ang="0">
                      <a:pos x="16" y="5"/>
                    </a:cxn>
                    <a:cxn ang="0">
                      <a:pos x="17" y="6"/>
                    </a:cxn>
                    <a:cxn ang="0">
                      <a:pos x="18" y="6"/>
                    </a:cxn>
                    <a:cxn ang="0">
                      <a:pos x="17" y="6"/>
                    </a:cxn>
                    <a:cxn ang="0">
                      <a:pos x="18" y="6"/>
                    </a:cxn>
                    <a:cxn ang="0">
                      <a:pos x="17" y="6"/>
                    </a:cxn>
                    <a:cxn ang="0">
                      <a:pos x="18" y="6"/>
                    </a:cxn>
                  </a:cxnLst>
                  <a:rect l="0" t="0" r="r" b="b"/>
                  <a:pathLst>
                    <a:path w="19" h="43">
                      <a:moveTo>
                        <a:pt x="18" y="6"/>
                      </a:moveTo>
                      <a:lnTo>
                        <a:pt x="18" y="8"/>
                      </a:lnTo>
                      <a:lnTo>
                        <a:pt x="18" y="10"/>
                      </a:lnTo>
                      <a:lnTo>
                        <a:pt x="19" y="15"/>
                      </a:lnTo>
                      <a:lnTo>
                        <a:pt x="18" y="20"/>
                      </a:lnTo>
                      <a:lnTo>
                        <a:pt x="18" y="20"/>
                      </a:lnTo>
                      <a:lnTo>
                        <a:pt x="16" y="22"/>
                      </a:lnTo>
                      <a:lnTo>
                        <a:pt x="12" y="25"/>
                      </a:lnTo>
                      <a:lnTo>
                        <a:pt x="10" y="29"/>
                      </a:lnTo>
                      <a:lnTo>
                        <a:pt x="8" y="33"/>
                      </a:lnTo>
                      <a:lnTo>
                        <a:pt x="7" y="38"/>
                      </a:lnTo>
                      <a:lnTo>
                        <a:pt x="7" y="42"/>
                      </a:lnTo>
                      <a:lnTo>
                        <a:pt x="8" y="43"/>
                      </a:lnTo>
                      <a:lnTo>
                        <a:pt x="6" y="41"/>
                      </a:lnTo>
                      <a:lnTo>
                        <a:pt x="3" y="35"/>
                      </a:lnTo>
                      <a:lnTo>
                        <a:pt x="0" y="24"/>
                      </a:lnTo>
                      <a:lnTo>
                        <a:pt x="1" y="12"/>
                      </a:lnTo>
                      <a:lnTo>
                        <a:pt x="3" y="8"/>
                      </a:lnTo>
                      <a:lnTo>
                        <a:pt x="4" y="6"/>
                      </a:lnTo>
                      <a:lnTo>
                        <a:pt x="7" y="4"/>
                      </a:lnTo>
                      <a:lnTo>
                        <a:pt x="8" y="3"/>
                      </a:lnTo>
                      <a:lnTo>
                        <a:pt x="10" y="1"/>
                      </a:lnTo>
                      <a:lnTo>
                        <a:pt x="12" y="1"/>
                      </a:lnTo>
                      <a:lnTo>
                        <a:pt x="15" y="0"/>
                      </a:lnTo>
                      <a:lnTo>
                        <a:pt x="16" y="5"/>
                      </a:lnTo>
                      <a:lnTo>
                        <a:pt x="17" y="6"/>
                      </a:lnTo>
                      <a:lnTo>
                        <a:pt x="18" y="6"/>
                      </a:lnTo>
                      <a:lnTo>
                        <a:pt x="17" y="6"/>
                      </a:lnTo>
                      <a:lnTo>
                        <a:pt x="18" y="6"/>
                      </a:lnTo>
                      <a:lnTo>
                        <a:pt x="17" y="6"/>
                      </a:lnTo>
                      <a:lnTo>
                        <a:pt x="18" y="6"/>
                      </a:lnTo>
                    </a:path>
                  </a:pathLst>
                </a:custGeom>
                <a:solidFill>
                  <a:srgbClr val="800080"/>
                </a:solidFill>
                <a:ln w="9525" cmpd="sng">
                  <a:noFill/>
                  <a:prstDash val="solid"/>
                  <a:round/>
                  <a:headEnd/>
                  <a:tailEnd/>
                </a:ln>
              </p:spPr>
              <p:txBody>
                <a:bodyPr/>
                <a:lstStyle/>
                <a:p>
                  <a:endParaRPr lang="en-US"/>
                </a:p>
              </p:txBody>
            </p:sp>
            <p:sp>
              <p:nvSpPr>
                <p:cNvPr id="1613" name="Freeform 852"/>
                <p:cNvSpPr>
                  <a:spLocks/>
                </p:cNvSpPr>
                <p:nvPr/>
              </p:nvSpPr>
              <p:spPr bwMode="auto">
                <a:xfrm>
                  <a:off x="4636" y="660"/>
                  <a:ext cx="10" cy="44"/>
                </a:xfrm>
                <a:custGeom>
                  <a:avLst/>
                  <a:gdLst/>
                  <a:ahLst/>
                  <a:cxnLst>
                    <a:cxn ang="0">
                      <a:pos x="10" y="0"/>
                    </a:cxn>
                    <a:cxn ang="0">
                      <a:pos x="7" y="4"/>
                    </a:cxn>
                    <a:cxn ang="0">
                      <a:pos x="5" y="7"/>
                    </a:cxn>
                    <a:cxn ang="0">
                      <a:pos x="2" y="10"/>
                    </a:cxn>
                    <a:cxn ang="0">
                      <a:pos x="0" y="18"/>
                    </a:cxn>
                    <a:cxn ang="0">
                      <a:pos x="0" y="26"/>
                    </a:cxn>
                    <a:cxn ang="0">
                      <a:pos x="2" y="34"/>
                    </a:cxn>
                    <a:cxn ang="0">
                      <a:pos x="6" y="42"/>
                    </a:cxn>
                    <a:cxn ang="0">
                      <a:pos x="9" y="44"/>
                    </a:cxn>
                  </a:cxnLst>
                  <a:rect l="0" t="0" r="r" b="b"/>
                  <a:pathLst>
                    <a:path w="10" h="44">
                      <a:moveTo>
                        <a:pt x="10" y="0"/>
                      </a:moveTo>
                      <a:lnTo>
                        <a:pt x="7" y="4"/>
                      </a:lnTo>
                      <a:lnTo>
                        <a:pt x="5" y="7"/>
                      </a:lnTo>
                      <a:lnTo>
                        <a:pt x="2" y="10"/>
                      </a:lnTo>
                      <a:lnTo>
                        <a:pt x="0" y="18"/>
                      </a:lnTo>
                      <a:lnTo>
                        <a:pt x="0" y="26"/>
                      </a:lnTo>
                      <a:lnTo>
                        <a:pt x="2" y="34"/>
                      </a:lnTo>
                      <a:lnTo>
                        <a:pt x="6" y="42"/>
                      </a:lnTo>
                      <a:lnTo>
                        <a:pt x="9" y="44"/>
                      </a:lnTo>
                    </a:path>
                  </a:pathLst>
                </a:custGeom>
                <a:solidFill>
                  <a:srgbClr val="800080"/>
                </a:solidFill>
                <a:ln w="9525" cmpd="sng">
                  <a:noFill/>
                  <a:prstDash val="solid"/>
                  <a:round/>
                  <a:headEnd/>
                  <a:tailEnd/>
                </a:ln>
              </p:spPr>
              <p:txBody>
                <a:bodyPr/>
                <a:lstStyle/>
                <a:p>
                  <a:endParaRPr lang="en-US"/>
                </a:p>
              </p:txBody>
            </p:sp>
            <p:sp>
              <p:nvSpPr>
                <p:cNvPr id="1614" name="Freeform 853"/>
                <p:cNvSpPr>
                  <a:spLocks/>
                </p:cNvSpPr>
                <p:nvPr/>
              </p:nvSpPr>
              <p:spPr bwMode="auto">
                <a:xfrm>
                  <a:off x="4628" y="648"/>
                  <a:ext cx="7" cy="47"/>
                </a:xfrm>
                <a:custGeom>
                  <a:avLst/>
                  <a:gdLst/>
                  <a:ahLst/>
                  <a:cxnLst>
                    <a:cxn ang="0">
                      <a:pos x="4" y="0"/>
                    </a:cxn>
                    <a:cxn ang="0">
                      <a:pos x="4" y="2"/>
                    </a:cxn>
                    <a:cxn ang="0">
                      <a:pos x="2" y="6"/>
                    </a:cxn>
                    <a:cxn ang="0">
                      <a:pos x="1" y="16"/>
                    </a:cxn>
                    <a:cxn ang="0">
                      <a:pos x="0" y="25"/>
                    </a:cxn>
                    <a:cxn ang="0">
                      <a:pos x="0" y="26"/>
                    </a:cxn>
                    <a:cxn ang="0">
                      <a:pos x="0" y="28"/>
                    </a:cxn>
                    <a:cxn ang="0">
                      <a:pos x="0" y="31"/>
                    </a:cxn>
                    <a:cxn ang="0">
                      <a:pos x="1" y="39"/>
                    </a:cxn>
                    <a:cxn ang="0">
                      <a:pos x="5" y="46"/>
                    </a:cxn>
                    <a:cxn ang="0">
                      <a:pos x="7" y="47"/>
                    </a:cxn>
                  </a:cxnLst>
                  <a:rect l="0" t="0" r="r" b="b"/>
                  <a:pathLst>
                    <a:path w="7" h="47">
                      <a:moveTo>
                        <a:pt x="4" y="0"/>
                      </a:moveTo>
                      <a:lnTo>
                        <a:pt x="4" y="2"/>
                      </a:lnTo>
                      <a:lnTo>
                        <a:pt x="2" y="6"/>
                      </a:lnTo>
                      <a:lnTo>
                        <a:pt x="1" y="16"/>
                      </a:lnTo>
                      <a:lnTo>
                        <a:pt x="0" y="25"/>
                      </a:lnTo>
                      <a:lnTo>
                        <a:pt x="0" y="26"/>
                      </a:lnTo>
                      <a:lnTo>
                        <a:pt x="0" y="28"/>
                      </a:lnTo>
                      <a:lnTo>
                        <a:pt x="0" y="31"/>
                      </a:lnTo>
                      <a:lnTo>
                        <a:pt x="1" y="39"/>
                      </a:lnTo>
                      <a:lnTo>
                        <a:pt x="5" y="46"/>
                      </a:lnTo>
                      <a:lnTo>
                        <a:pt x="7" y="47"/>
                      </a:lnTo>
                    </a:path>
                  </a:pathLst>
                </a:custGeom>
                <a:solidFill>
                  <a:srgbClr val="800080"/>
                </a:solidFill>
                <a:ln w="9525" cmpd="sng">
                  <a:noFill/>
                  <a:prstDash val="solid"/>
                  <a:round/>
                  <a:headEnd/>
                  <a:tailEnd/>
                </a:ln>
              </p:spPr>
              <p:txBody>
                <a:bodyPr/>
                <a:lstStyle/>
                <a:p>
                  <a:endParaRPr lang="en-US"/>
                </a:p>
              </p:txBody>
            </p:sp>
            <p:sp>
              <p:nvSpPr>
                <p:cNvPr id="1615" name="Freeform 854"/>
                <p:cNvSpPr>
                  <a:spLocks/>
                </p:cNvSpPr>
                <p:nvPr/>
              </p:nvSpPr>
              <p:spPr bwMode="auto">
                <a:xfrm>
                  <a:off x="4729" y="643"/>
                  <a:ext cx="4" cy="6"/>
                </a:xfrm>
                <a:custGeom>
                  <a:avLst/>
                  <a:gdLst/>
                  <a:ahLst/>
                  <a:cxnLst>
                    <a:cxn ang="0">
                      <a:pos x="1" y="0"/>
                    </a:cxn>
                    <a:cxn ang="0">
                      <a:pos x="0" y="2"/>
                    </a:cxn>
                    <a:cxn ang="0">
                      <a:pos x="0" y="4"/>
                    </a:cxn>
                    <a:cxn ang="0">
                      <a:pos x="1" y="4"/>
                    </a:cxn>
                    <a:cxn ang="0">
                      <a:pos x="1" y="5"/>
                    </a:cxn>
                    <a:cxn ang="0">
                      <a:pos x="1" y="6"/>
                    </a:cxn>
                    <a:cxn ang="0">
                      <a:pos x="2" y="5"/>
                    </a:cxn>
                    <a:cxn ang="0">
                      <a:pos x="2" y="4"/>
                    </a:cxn>
                    <a:cxn ang="0">
                      <a:pos x="3" y="2"/>
                    </a:cxn>
                    <a:cxn ang="0">
                      <a:pos x="4" y="1"/>
                    </a:cxn>
                    <a:cxn ang="0">
                      <a:pos x="2" y="0"/>
                    </a:cxn>
                    <a:cxn ang="0">
                      <a:pos x="2" y="0"/>
                    </a:cxn>
                    <a:cxn ang="0">
                      <a:pos x="1" y="0"/>
                    </a:cxn>
                    <a:cxn ang="0">
                      <a:pos x="1" y="0"/>
                    </a:cxn>
                    <a:cxn ang="0">
                      <a:pos x="0" y="0"/>
                    </a:cxn>
                    <a:cxn ang="0">
                      <a:pos x="1" y="0"/>
                    </a:cxn>
                    <a:cxn ang="0">
                      <a:pos x="0" y="0"/>
                    </a:cxn>
                    <a:cxn ang="0">
                      <a:pos x="1" y="0"/>
                    </a:cxn>
                    <a:cxn ang="0">
                      <a:pos x="1" y="0"/>
                    </a:cxn>
                  </a:cxnLst>
                  <a:rect l="0" t="0" r="r" b="b"/>
                  <a:pathLst>
                    <a:path w="4" h="6">
                      <a:moveTo>
                        <a:pt x="1" y="0"/>
                      </a:moveTo>
                      <a:lnTo>
                        <a:pt x="0" y="2"/>
                      </a:lnTo>
                      <a:lnTo>
                        <a:pt x="0" y="4"/>
                      </a:lnTo>
                      <a:lnTo>
                        <a:pt x="1" y="4"/>
                      </a:lnTo>
                      <a:lnTo>
                        <a:pt x="1" y="5"/>
                      </a:lnTo>
                      <a:lnTo>
                        <a:pt x="1" y="6"/>
                      </a:lnTo>
                      <a:lnTo>
                        <a:pt x="2" y="5"/>
                      </a:lnTo>
                      <a:lnTo>
                        <a:pt x="2" y="4"/>
                      </a:lnTo>
                      <a:lnTo>
                        <a:pt x="3" y="2"/>
                      </a:lnTo>
                      <a:lnTo>
                        <a:pt x="4" y="1"/>
                      </a:lnTo>
                      <a:lnTo>
                        <a:pt x="2" y="0"/>
                      </a:lnTo>
                      <a:lnTo>
                        <a:pt x="2" y="0"/>
                      </a:lnTo>
                      <a:lnTo>
                        <a:pt x="1" y="0"/>
                      </a:lnTo>
                      <a:lnTo>
                        <a:pt x="1" y="0"/>
                      </a:lnTo>
                      <a:lnTo>
                        <a:pt x="0" y="0"/>
                      </a:lnTo>
                      <a:lnTo>
                        <a:pt x="1" y="0"/>
                      </a:lnTo>
                      <a:lnTo>
                        <a:pt x="0" y="0"/>
                      </a:lnTo>
                      <a:lnTo>
                        <a:pt x="1" y="0"/>
                      </a:lnTo>
                      <a:lnTo>
                        <a:pt x="1" y="0"/>
                      </a:lnTo>
                      <a:close/>
                    </a:path>
                  </a:pathLst>
                </a:custGeom>
                <a:solidFill>
                  <a:srgbClr val="800080"/>
                </a:solidFill>
                <a:ln w="9525" cmpd="sng">
                  <a:noFill/>
                  <a:round/>
                  <a:headEnd/>
                  <a:tailEnd/>
                </a:ln>
              </p:spPr>
              <p:txBody>
                <a:bodyPr/>
                <a:lstStyle/>
                <a:p>
                  <a:endParaRPr lang="en-US"/>
                </a:p>
              </p:txBody>
            </p:sp>
            <p:sp>
              <p:nvSpPr>
                <p:cNvPr id="1616" name="Freeform 855"/>
                <p:cNvSpPr>
                  <a:spLocks/>
                </p:cNvSpPr>
                <p:nvPr/>
              </p:nvSpPr>
              <p:spPr bwMode="auto">
                <a:xfrm>
                  <a:off x="4729" y="643"/>
                  <a:ext cx="4" cy="6"/>
                </a:xfrm>
                <a:custGeom>
                  <a:avLst/>
                  <a:gdLst/>
                  <a:ahLst/>
                  <a:cxnLst>
                    <a:cxn ang="0">
                      <a:pos x="1" y="0"/>
                    </a:cxn>
                    <a:cxn ang="0">
                      <a:pos x="0" y="2"/>
                    </a:cxn>
                    <a:cxn ang="0">
                      <a:pos x="0" y="4"/>
                    </a:cxn>
                    <a:cxn ang="0">
                      <a:pos x="1" y="4"/>
                    </a:cxn>
                    <a:cxn ang="0">
                      <a:pos x="1" y="5"/>
                    </a:cxn>
                    <a:cxn ang="0">
                      <a:pos x="1" y="6"/>
                    </a:cxn>
                    <a:cxn ang="0">
                      <a:pos x="2" y="5"/>
                    </a:cxn>
                    <a:cxn ang="0">
                      <a:pos x="2" y="4"/>
                    </a:cxn>
                    <a:cxn ang="0">
                      <a:pos x="3" y="2"/>
                    </a:cxn>
                    <a:cxn ang="0">
                      <a:pos x="4" y="1"/>
                    </a:cxn>
                    <a:cxn ang="0">
                      <a:pos x="2" y="0"/>
                    </a:cxn>
                    <a:cxn ang="0">
                      <a:pos x="2" y="0"/>
                    </a:cxn>
                    <a:cxn ang="0">
                      <a:pos x="1" y="0"/>
                    </a:cxn>
                    <a:cxn ang="0">
                      <a:pos x="1" y="0"/>
                    </a:cxn>
                    <a:cxn ang="0">
                      <a:pos x="0" y="0"/>
                    </a:cxn>
                    <a:cxn ang="0">
                      <a:pos x="1" y="0"/>
                    </a:cxn>
                    <a:cxn ang="0">
                      <a:pos x="0" y="0"/>
                    </a:cxn>
                    <a:cxn ang="0">
                      <a:pos x="1" y="0"/>
                    </a:cxn>
                  </a:cxnLst>
                  <a:rect l="0" t="0" r="r" b="b"/>
                  <a:pathLst>
                    <a:path w="4" h="6">
                      <a:moveTo>
                        <a:pt x="1" y="0"/>
                      </a:moveTo>
                      <a:lnTo>
                        <a:pt x="0" y="2"/>
                      </a:lnTo>
                      <a:lnTo>
                        <a:pt x="0" y="4"/>
                      </a:lnTo>
                      <a:lnTo>
                        <a:pt x="1" y="4"/>
                      </a:lnTo>
                      <a:lnTo>
                        <a:pt x="1" y="5"/>
                      </a:lnTo>
                      <a:lnTo>
                        <a:pt x="1" y="6"/>
                      </a:lnTo>
                      <a:lnTo>
                        <a:pt x="2" y="5"/>
                      </a:lnTo>
                      <a:lnTo>
                        <a:pt x="2" y="4"/>
                      </a:lnTo>
                      <a:lnTo>
                        <a:pt x="3" y="2"/>
                      </a:lnTo>
                      <a:lnTo>
                        <a:pt x="4" y="1"/>
                      </a:lnTo>
                      <a:lnTo>
                        <a:pt x="2" y="0"/>
                      </a:lnTo>
                      <a:lnTo>
                        <a:pt x="2" y="0"/>
                      </a:lnTo>
                      <a:lnTo>
                        <a:pt x="1" y="0"/>
                      </a:lnTo>
                      <a:lnTo>
                        <a:pt x="1" y="0"/>
                      </a:lnTo>
                      <a:lnTo>
                        <a:pt x="0" y="0"/>
                      </a:lnTo>
                      <a:lnTo>
                        <a:pt x="1" y="0"/>
                      </a:lnTo>
                      <a:lnTo>
                        <a:pt x="0" y="0"/>
                      </a:lnTo>
                      <a:lnTo>
                        <a:pt x="1" y="0"/>
                      </a:lnTo>
                    </a:path>
                  </a:pathLst>
                </a:custGeom>
                <a:solidFill>
                  <a:srgbClr val="800080"/>
                </a:solidFill>
                <a:ln w="9525" cmpd="sng">
                  <a:noFill/>
                  <a:prstDash val="solid"/>
                  <a:round/>
                  <a:headEnd/>
                  <a:tailEnd/>
                </a:ln>
              </p:spPr>
              <p:txBody>
                <a:bodyPr/>
                <a:lstStyle/>
                <a:p>
                  <a:endParaRPr lang="en-US"/>
                </a:p>
              </p:txBody>
            </p:sp>
            <p:sp>
              <p:nvSpPr>
                <p:cNvPr id="1617" name="Freeform 856"/>
                <p:cNvSpPr>
                  <a:spLocks/>
                </p:cNvSpPr>
                <p:nvPr/>
              </p:nvSpPr>
              <p:spPr bwMode="auto">
                <a:xfrm>
                  <a:off x="4775" y="700"/>
                  <a:ext cx="15" cy="3"/>
                </a:xfrm>
                <a:custGeom>
                  <a:avLst/>
                  <a:gdLst/>
                  <a:ahLst/>
                  <a:cxnLst>
                    <a:cxn ang="0">
                      <a:pos x="0" y="3"/>
                    </a:cxn>
                    <a:cxn ang="0">
                      <a:pos x="4" y="2"/>
                    </a:cxn>
                    <a:cxn ang="0">
                      <a:pos x="6" y="1"/>
                    </a:cxn>
                    <a:cxn ang="0">
                      <a:pos x="10" y="1"/>
                    </a:cxn>
                    <a:cxn ang="0">
                      <a:pos x="15" y="0"/>
                    </a:cxn>
                  </a:cxnLst>
                  <a:rect l="0" t="0" r="r" b="b"/>
                  <a:pathLst>
                    <a:path w="15" h="3">
                      <a:moveTo>
                        <a:pt x="0" y="3"/>
                      </a:moveTo>
                      <a:lnTo>
                        <a:pt x="4" y="2"/>
                      </a:lnTo>
                      <a:lnTo>
                        <a:pt x="6" y="1"/>
                      </a:lnTo>
                      <a:lnTo>
                        <a:pt x="10" y="1"/>
                      </a:lnTo>
                      <a:lnTo>
                        <a:pt x="15" y="0"/>
                      </a:lnTo>
                    </a:path>
                  </a:pathLst>
                </a:custGeom>
                <a:solidFill>
                  <a:srgbClr val="800080"/>
                </a:solidFill>
                <a:ln w="9525" cmpd="sng">
                  <a:noFill/>
                  <a:prstDash val="solid"/>
                  <a:round/>
                  <a:headEnd/>
                  <a:tailEnd/>
                </a:ln>
              </p:spPr>
              <p:txBody>
                <a:bodyPr/>
                <a:lstStyle/>
                <a:p>
                  <a:endParaRPr lang="en-US"/>
                </a:p>
              </p:txBody>
            </p:sp>
            <p:sp>
              <p:nvSpPr>
                <p:cNvPr id="1618" name="Freeform 857"/>
                <p:cNvSpPr>
                  <a:spLocks/>
                </p:cNvSpPr>
                <p:nvPr/>
              </p:nvSpPr>
              <p:spPr bwMode="auto">
                <a:xfrm>
                  <a:off x="4769" y="633"/>
                  <a:ext cx="8" cy="63"/>
                </a:xfrm>
                <a:custGeom>
                  <a:avLst/>
                  <a:gdLst/>
                  <a:ahLst/>
                  <a:cxnLst>
                    <a:cxn ang="0">
                      <a:pos x="4" y="0"/>
                    </a:cxn>
                    <a:cxn ang="0">
                      <a:pos x="6" y="5"/>
                    </a:cxn>
                    <a:cxn ang="0">
                      <a:pos x="7" y="9"/>
                    </a:cxn>
                    <a:cxn ang="0">
                      <a:pos x="8" y="14"/>
                    </a:cxn>
                    <a:cxn ang="0">
                      <a:pos x="8" y="24"/>
                    </a:cxn>
                    <a:cxn ang="0">
                      <a:pos x="7" y="35"/>
                    </a:cxn>
                    <a:cxn ang="0">
                      <a:pos x="2" y="59"/>
                    </a:cxn>
                    <a:cxn ang="0">
                      <a:pos x="0" y="63"/>
                    </a:cxn>
                  </a:cxnLst>
                  <a:rect l="0" t="0" r="r" b="b"/>
                  <a:pathLst>
                    <a:path w="8" h="63">
                      <a:moveTo>
                        <a:pt x="4" y="0"/>
                      </a:moveTo>
                      <a:lnTo>
                        <a:pt x="6" y="5"/>
                      </a:lnTo>
                      <a:lnTo>
                        <a:pt x="7" y="9"/>
                      </a:lnTo>
                      <a:lnTo>
                        <a:pt x="8" y="14"/>
                      </a:lnTo>
                      <a:lnTo>
                        <a:pt x="8" y="24"/>
                      </a:lnTo>
                      <a:lnTo>
                        <a:pt x="7" y="35"/>
                      </a:lnTo>
                      <a:lnTo>
                        <a:pt x="2" y="59"/>
                      </a:lnTo>
                      <a:lnTo>
                        <a:pt x="0" y="63"/>
                      </a:lnTo>
                    </a:path>
                  </a:pathLst>
                </a:custGeom>
                <a:solidFill>
                  <a:srgbClr val="800080"/>
                </a:solidFill>
                <a:ln w="9525" cmpd="sng">
                  <a:noFill/>
                  <a:prstDash val="solid"/>
                  <a:round/>
                  <a:headEnd/>
                  <a:tailEnd/>
                </a:ln>
              </p:spPr>
              <p:txBody>
                <a:bodyPr/>
                <a:lstStyle/>
                <a:p>
                  <a:endParaRPr lang="en-US"/>
                </a:p>
              </p:txBody>
            </p:sp>
            <p:sp>
              <p:nvSpPr>
                <p:cNvPr id="1619" name="Freeform 858"/>
                <p:cNvSpPr>
                  <a:spLocks/>
                </p:cNvSpPr>
                <p:nvPr/>
              </p:nvSpPr>
              <p:spPr bwMode="auto">
                <a:xfrm>
                  <a:off x="4782" y="743"/>
                  <a:ext cx="3" cy="23"/>
                </a:xfrm>
                <a:custGeom>
                  <a:avLst/>
                  <a:gdLst/>
                  <a:ahLst/>
                  <a:cxnLst>
                    <a:cxn ang="0">
                      <a:pos x="3" y="0"/>
                    </a:cxn>
                    <a:cxn ang="0">
                      <a:pos x="2" y="6"/>
                    </a:cxn>
                    <a:cxn ang="0">
                      <a:pos x="1" y="14"/>
                    </a:cxn>
                    <a:cxn ang="0">
                      <a:pos x="0" y="22"/>
                    </a:cxn>
                    <a:cxn ang="0">
                      <a:pos x="0" y="23"/>
                    </a:cxn>
                  </a:cxnLst>
                  <a:rect l="0" t="0" r="r" b="b"/>
                  <a:pathLst>
                    <a:path w="3" h="23">
                      <a:moveTo>
                        <a:pt x="3" y="0"/>
                      </a:moveTo>
                      <a:lnTo>
                        <a:pt x="2" y="6"/>
                      </a:lnTo>
                      <a:lnTo>
                        <a:pt x="1" y="14"/>
                      </a:lnTo>
                      <a:lnTo>
                        <a:pt x="0" y="22"/>
                      </a:lnTo>
                      <a:lnTo>
                        <a:pt x="0" y="23"/>
                      </a:lnTo>
                    </a:path>
                  </a:pathLst>
                </a:custGeom>
                <a:solidFill>
                  <a:srgbClr val="800080"/>
                </a:solidFill>
                <a:ln w="9525" cmpd="sng">
                  <a:noFill/>
                  <a:prstDash val="solid"/>
                  <a:round/>
                  <a:headEnd/>
                  <a:tailEnd/>
                </a:ln>
              </p:spPr>
              <p:txBody>
                <a:bodyPr/>
                <a:lstStyle/>
                <a:p>
                  <a:endParaRPr lang="en-US"/>
                </a:p>
              </p:txBody>
            </p:sp>
            <p:sp>
              <p:nvSpPr>
                <p:cNvPr id="1620" name="Freeform 859"/>
                <p:cNvSpPr>
                  <a:spLocks/>
                </p:cNvSpPr>
                <p:nvPr/>
              </p:nvSpPr>
              <p:spPr bwMode="auto">
                <a:xfrm>
                  <a:off x="4613" y="393"/>
                  <a:ext cx="179" cy="266"/>
                </a:xfrm>
                <a:custGeom>
                  <a:avLst/>
                  <a:gdLst/>
                  <a:ahLst/>
                  <a:cxnLst>
                    <a:cxn ang="0">
                      <a:pos x="166" y="1"/>
                    </a:cxn>
                    <a:cxn ang="0">
                      <a:pos x="112" y="14"/>
                    </a:cxn>
                    <a:cxn ang="0">
                      <a:pos x="71" y="32"/>
                    </a:cxn>
                    <a:cxn ang="0">
                      <a:pos x="60" y="36"/>
                    </a:cxn>
                    <a:cxn ang="0">
                      <a:pos x="31" y="56"/>
                    </a:cxn>
                    <a:cxn ang="0">
                      <a:pos x="29" y="59"/>
                    </a:cxn>
                    <a:cxn ang="0">
                      <a:pos x="25" y="66"/>
                    </a:cxn>
                    <a:cxn ang="0">
                      <a:pos x="16" y="84"/>
                    </a:cxn>
                    <a:cxn ang="0">
                      <a:pos x="6" y="102"/>
                    </a:cxn>
                    <a:cxn ang="0">
                      <a:pos x="0" y="144"/>
                    </a:cxn>
                    <a:cxn ang="0">
                      <a:pos x="14" y="237"/>
                    </a:cxn>
                    <a:cxn ang="0">
                      <a:pos x="16" y="234"/>
                    </a:cxn>
                    <a:cxn ang="0">
                      <a:pos x="22" y="232"/>
                    </a:cxn>
                    <a:cxn ang="0">
                      <a:pos x="28" y="233"/>
                    </a:cxn>
                    <a:cxn ang="0">
                      <a:pos x="30" y="233"/>
                    </a:cxn>
                    <a:cxn ang="0">
                      <a:pos x="36" y="245"/>
                    </a:cxn>
                    <a:cxn ang="0">
                      <a:pos x="42" y="261"/>
                    </a:cxn>
                    <a:cxn ang="0">
                      <a:pos x="42" y="261"/>
                    </a:cxn>
                    <a:cxn ang="0">
                      <a:pos x="42" y="228"/>
                    </a:cxn>
                    <a:cxn ang="0">
                      <a:pos x="45" y="199"/>
                    </a:cxn>
                    <a:cxn ang="0">
                      <a:pos x="46" y="197"/>
                    </a:cxn>
                    <a:cxn ang="0">
                      <a:pos x="50" y="192"/>
                    </a:cxn>
                    <a:cxn ang="0">
                      <a:pos x="54" y="188"/>
                    </a:cxn>
                    <a:cxn ang="0">
                      <a:pos x="55" y="172"/>
                    </a:cxn>
                    <a:cxn ang="0">
                      <a:pos x="69" y="146"/>
                    </a:cxn>
                    <a:cxn ang="0">
                      <a:pos x="85" y="140"/>
                    </a:cxn>
                    <a:cxn ang="0">
                      <a:pos x="106" y="140"/>
                    </a:cxn>
                    <a:cxn ang="0">
                      <a:pos x="169" y="147"/>
                    </a:cxn>
                    <a:cxn ang="0">
                      <a:pos x="178" y="125"/>
                    </a:cxn>
                    <a:cxn ang="0">
                      <a:pos x="177" y="4"/>
                    </a:cxn>
                    <a:cxn ang="0">
                      <a:pos x="176" y="0"/>
                    </a:cxn>
                    <a:cxn ang="0">
                      <a:pos x="176" y="0"/>
                    </a:cxn>
                    <a:cxn ang="0">
                      <a:pos x="177" y="0"/>
                    </a:cxn>
                  </a:cxnLst>
                  <a:rect l="0" t="0" r="r" b="b"/>
                  <a:pathLst>
                    <a:path w="179" h="266">
                      <a:moveTo>
                        <a:pt x="177" y="0"/>
                      </a:moveTo>
                      <a:lnTo>
                        <a:pt x="166" y="1"/>
                      </a:lnTo>
                      <a:lnTo>
                        <a:pt x="146" y="4"/>
                      </a:lnTo>
                      <a:lnTo>
                        <a:pt x="112" y="14"/>
                      </a:lnTo>
                      <a:lnTo>
                        <a:pt x="80" y="28"/>
                      </a:lnTo>
                      <a:lnTo>
                        <a:pt x="71" y="32"/>
                      </a:lnTo>
                      <a:lnTo>
                        <a:pt x="67" y="33"/>
                      </a:lnTo>
                      <a:lnTo>
                        <a:pt x="60" y="36"/>
                      </a:lnTo>
                      <a:lnTo>
                        <a:pt x="45" y="45"/>
                      </a:lnTo>
                      <a:lnTo>
                        <a:pt x="31" y="56"/>
                      </a:lnTo>
                      <a:lnTo>
                        <a:pt x="30" y="58"/>
                      </a:lnTo>
                      <a:lnTo>
                        <a:pt x="29" y="59"/>
                      </a:lnTo>
                      <a:lnTo>
                        <a:pt x="28" y="60"/>
                      </a:lnTo>
                      <a:lnTo>
                        <a:pt x="25" y="66"/>
                      </a:lnTo>
                      <a:lnTo>
                        <a:pt x="20" y="77"/>
                      </a:lnTo>
                      <a:lnTo>
                        <a:pt x="16" y="84"/>
                      </a:lnTo>
                      <a:lnTo>
                        <a:pt x="11" y="92"/>
                      </a:lnTo>
                      <a:lnTo>
                        <a:pt x="6" y="102"/>
                      </a:lnTo>
                      <a:lnTo>
                        <a:pt x="4" y="114"/>
                      </a:lnTo>
                      <a:lnTo>
                        <a:pt x="0" y="144"/>
                      </a:lnTo>
                      <a:lnTo>
                        <a:pt x="4" y="205"/>
                      </a:lnTo>
                      <a:lnTo>
                        <a:pt x="14" y="237"/>
                      </a:lnTo>
                      <a:lnTo>
                        <a:pt x="15" y="235"/>
                      </a:lnTo>
                      <a:lnTo>
                        <a:pt x="16" y="234"/>
                      </a:lnTo>
                      <a:lnTo>
                        <a:pt x="19" y="233"/>
                      </a:lnTo>
                      <a:lnTo>
                        <a:pt x="22" y="232"/>
                      </a:lnTo>
                      <a:lnTo>
                        <a:pt x="24" y="231"/>
                      </a:lnTo>
                      <a:lnTo>
                        <a:pt x="28" y="233"/>
                      </a:lnTo>
                      <a:lnTo>
                        <a:pt x="29" y="233"/>
                      </a:lnTo>
                      <a:lnTo>
                        <a:pt x="30" y="233"/>
                      </a:lnTo>
                      <a:lnTo>
                        <a:pt x="32" y="238"/>
                      </a:lnTo>
                      <a:lnTo>
                        <a:pt x="36" y="245"/>
                      </a:lnTo>
                      <a:lnTo>
                        <a:pt x="40" y="251"/>
                      </a:lnTo>
                      <a:lnTo>
                        <a:pt x="42" y="261"/>
                      </a:lnTo>
                      <a:lnTo>
                        <a:pt x="43" y="266"/>
                      </a:lnTo>
                      <a:lnTo>
                        <a:pt x="42" y="261"/>
                      </a:lnTo>
                      <a:lnTo>
                        <a:pt x="42" y="250"/>
                      </a:lnTo>
                      <a:lnTo>
                        <a:pt x="42" y="228"/>
                      </a:lnTo>
                      <a:lnTo>
                        <a:pt x="43" y="205"/>
                      </a:lnTo>
                      <a:lnTo>
                        <a:pt x="45" y="199"/>
                      </a:lnTo>
                      <a:lnTo>
                        <a:pt x="45" y="198"/>
                      </a:lnTo>
                      <a:lnTo>
                        <a:pt x="46" y="197"/>
                      </a:lnTo>
                      <a:lnTo>
                        <a:pt x="48" y="194"/>
                      </a:lnTo>
                      <a:lnTo>
                        <a:pt x="50" y="192"/>
                      </a:lnTo>
                      <a:lnTo>
                        <a:pt x="52" y="188"/>
                      </a:lnTo>
                      <a:lnTo>
                        <a:pt x="54" y="188"/>
                      </a:lnTo>
                      <a:lnTo>
                        <a:pt x="54" y="182"/>
                      </a:lnTo>
                      <a:lnTo>
                        <a:pt x="55" y="172"/>
                      </a:lnTo>
                      <a:lnTo>
                        <a:pt x="62" y="153"/>
                      </a:lnTo>
                      <a:lnTo>
                        <a:pt x="69" y="146"/>
                      </a:lnTo>
                      <a:lnTo>
                        <a:pt x="78" y="142"/>
                      </a:lnTo>
                      <a:lnTo>
                        <a:pt x="85" y="140"/>
                      </a:lnTo>
                      <a:lnTo>
                        <a:pt x="92" y="140"/>
                      </a:lnTo>
                      <a:lnTo>
                        <a:pt x="106" y="140"/>
                      </a:lnTo>
                      <a:lnTo>
                        <a:pt x="135" y="143"/>
                      </a:lnTo>
                      <a:lnTo>
                        <a:pt x="169" y="147"/>
                      </a:lnTo>
                      <a:lnTo>
                        <a:pt x="179" y="147"/>
                      </a:lnTo>
                      <a:lnTo>
                        <a:pt x="178" y="125"/>
                      </a:lnTo>
                      <a:lnTo>
                        <a:pt x="177" y="56"/>
                      </a:lnTo>
                      <a:lnTo>
                        <a:pt x="177" y="4"/>
                      </a:lnTo>
                      <a:lnTo>
                        <a:pt x="177" y="0"/>
                      </a:lnTo>
                      <a:lnTo>
                        <a:pt x="176" y="0"/>
                      </a:lnTo>
                      <a:lnTo>
                        <a:pt x="177" y="0"/>
                      </a:lnTo>
                      <a:lnTo>
                        <a:pt x="176" y="0"/>
                      </a:lnTo>
                      <a:lnTo>
                        <a:pt x="177" y="0"/>
                      </a:lnTo>
                      <a:lnTo>
                        <a:pt x="177" y="0"/>
                      </a:lnTo>
                      <a:close/>
                    </a:path>
                  </a:pathLst>
                </a:custGeom>
                <a:solidFill>
                  <a:srgbClr val="800080"/>
                </a:solidFill>
                <a:ln w="9525" cmpd="sng">
                  <a:noFill/>
                  <a:round/>
                  <a:headEnd/>
                  <a:tailEnd/>
                </a:ln>
              </p:spPr>
              <p:txBody>
                <a:bodyPr/>
                <a:lstStyle/>
                <a:p>
                  <a:endParaRPr lang="en-US"/>
                </a:p>
              </p:txBody>
            </p:sp>
            <p:sp>
              <p:nvSpPr>
                <p:cNvPr id="1621" name="Freeform 860"/>
                <p:cNvSpPr>
                  <a:spLocks/>
                </p:cNvSpPr>
                <p:nvPr/>
              </p:nvSpPr>
              <p:spPr bwMode="auto">
                <a:xfrm>
                  <a:off x="4613" y="393"/>
                  <a:ext cx="177" cy="267"/>
                </a:xfrm>
                <a:custGeom>
                  <a:avLst/>
                  <a:gdLst/>
                  <a:ahLst/>
                  <a:cxnLst>
                    <a:cxn ang="0">
                      <a:pos x="176" y="0"/>
                    </a:cxn>
                    <a:cxn ang="0">
                      <a:pos x="164" y="1"/>
                    </a:cxn>
                    <a:cxn ang="0">
                      <a:pos x="145" y="4"/>
                    </a:cxn>
                    <a:cxn ang="0">
                      <a:pos x="112" y="14"/>
                    </a:cxn>
                    <a:cxn ang="0">
                      <a:pos x="80" y="28"/>
                    </a:cxn>
                    <a:cxn ang="0">
                      <a:pos x="71" y="32"/>
                    </a:cxn>
                    <a:cxn ang="0">
                      <a:pos x="67" y="34"/>
                    </a:cxn>
                    <a:cxn ang="0">
                      <a:pos x="60" y="38"/>
                    </a:cxn>
                    <a:cxn ang="0">
                      <a:pos x="45" y="45"/>
                    </a:cxn>
                    <a:cxn ang="0">
                      <a:pos x="32" y="56"/>
                    </a:cxn>
                    <a:cxn ang="0">
                      <a:pos x="30" y="58"/>
                    </a:cxn>
                    <a:cxn ang="0">
                      <a:pos x="29" y="59"/>
                    </a:cxn>
                    <a:cxn ang="0">
                      <a:pos x="28" y="61"/>
                    </a:cxn>
                    <a:cxn ang="0">
                      <a:pos x="25" y="66"/>
                    </a:cxn>
                    <a:cxn ang="0">
                      <a:pos x="20" y="78"/>
                    </a:cxn>
                    <a:cxn ang="0">
                      <a:pos x="16" y="85"/>
                    </a:cxn>
                    <a:cxn ang="0">
                      <a:pos x="11" y="93"/>
                    </a:cxn>
                    <a:cxn ang="0">
                      <a:pos x="6" y="103"/>
                    </a:cxn>
                    <a:cxn ang="0">
                      <a:pos x="4" y="116"/>
                    </a:cxn>
                    <a:cxn ang="0">
                      <a:pos x="0" y="144"/>
                    </a:cxn>
                    <a:cxn ang="0">
                      <a:pos x="4" y="206"/>
                    </a:cxn>
                    <a:cxn ang="0">
                      <a:pos x="14" y="238"/>
                    </a:cxn>
                    <a:cxn ang="0">
                      <a:pos x="15" y="237"/>
                    </a:cxn>
                    <a:cxn ang="0">
                      <a:pos x="16" y="234"/>
                    </a:cxn>
                    <a:cxn ang="0">
                      <a:pos x="19" y="233"/>
                    </a:cxn>
                    <a:cxn ang="0">
                      <a:pos x="22" y="233"/>
                    </a:cxn>
                    <a:cxn ang="0">
                      <a:pos x="24" y="232"/>
                    </a:cxn>
                    <a:cxn ang="0">
                      <a:pos x="28" y="234"/>
                    </a:cxn>
                    <a:cxn ang="0">
                      <a:pos x="29" y="234"/>
                    </a:cxn>
                    <a:cxn ang="0">
                      <a:pos x="30" y="234"/>
                    </a:cxn>
                    <a:cxn ang="0">
                      <a:pos x="32" y="239"/>
                    </a:cxn>
                    <a:cxn ang="0">
                      <a:pos x="36" y="246"/>
                    </a:cxn>
                    <a:cxn ang="0">
                      <a:pos x="40" y="252"/>
                    </a:cxn>
                    <a:cxn ang="0">
                      <a:pos x="42" y="263"/>
                    </a:cxn>
                    <a:cxn ang="0">
                      <a:pos x="45" y="267"/>
                    </a:cxn>
                    <a:cxn ang="0">
                      <a:pos x="43" y="263"/>
                    </a:cxn>
                    <a:cxn ang="0">
                      <a:pos x="43" y="251"/>
                    </a:cxn>
                    <a:cxn ang="0">
                      <a:pos x="43" y="229"/>
                    </a:cxn>
                    <a:cxn ang="0">
                      <a:pos x="43" y="206"/>
                    </a:cxn>
                    <a:cxn ang="0">
                      <a:pos x="45" y="200"/>
                    </a:cxn>
                    <a:cxn ang="0">
                      <a:pos x="46" y="198"/>
                    </a:cxn>
                    <a:cxn ang="0">
                      <a:pos x="47" y="197"/>
                    </a:cxn>
                    <a:cxn ang="0">
                      <a:pos x="49" y="195"/>
                    </a:cxn>
                    <a:cxn ang="0">
                      <a:pos x="52" y="191"/>
                    </a:cxn>
                    <a:cxn ang="0">
                      <a:pos x="54" y="189"/>
                    </a:cxn>
                    <a:cxn ang="0">
                      <a:pos x="54" y="183"/>
                    </a:cxn>
                    <a:cxn ang="0">
                      <a:pos x="55" y="173"/>
                    </a:cxn>
                    <a:cxn ang="0">
                      <a:pos x="62" y="153"/>
                    </a:cxn>
                    <a:cxn ang="0">
                      <a:pos x="69" y="146"/>
                    </a:cxn>
                    <a:cxn ang="0">
                      <a:pos x="78" y="142"/>
                    </a:cxn>
                    <a:cxn ang="0">
                      <a:pos x="85" y="140"/>
                    </a:cxn>
                    <a:cxn ang="0">
                      <a:pos x="92" y="140"/>
                    </a:cxn>
                    <a:cxn ang="0">
                      <a:pos x="106" y="142"/>
                    </a:cxn>
                    <a:cxn ang="0">
                      <a:pos x="135" y="145"/>
                    </a:cxn>
                    <a:cxn ang="0">
                      <a:pos x="168" y="150"/>
                    </a:cxn>
                    <a:cxn ang="0">
                      <a:pos x="177" y="150"/>
                    </a:cxn>
                  </a:cxnLst>
                  <a:rect l="0" t="0" r="r" b="b"/>
                  <a:pathLst>
                    <a:path w="177" h="267">
                      <a:moveTo>
                        <a:pt x="176" y="0"/>
                      </a:moveTo>
                      <a:lnTo>
                        <a:pt x="164" y="1"/>
                      </a:lnTo>
                      <a:lnTo>
                        <a:pt x="145" y="4"/>
                      </a:lnTo>
                      <a:lnTo>
                        <a:pt x="112" y="14"/>
                      </a:lnTo>
                      <a:lnTo>
                        <a:pt x="80" y="28"/>
                      </a:lnTo>
                      <a:lnTo>
                        <a:pt x="71" y="32"/>
                      </a:lnTo>
                      <a:lnTo>
                        <a:pt x="67" y="34"/>
                      </a:lnTo>
                      <a:lnTo>
                        <a:pt x="60" y="38"/>
                      </a:lnTo>
                      <a:lnTo>
                        <a:pt x="45" y="45"/>
                      </a:lnTo>
                      <a:lnTo>
                        <a:pt x="32" y="56"/>
                      </a:lnTo>
                      <a:lnTo>
                        <a:pt x="30" y="58"/>
                      </a:lnTo>
                      <a:lnTo>
                        <a:pt x="29" y="59"/>
                      </a:lnTo>
                      <a:lnTo>
                        <a:pt x="28" y="61"/>
                      </a:lnTo>
                      <a:lnTo>
                        <a:pt x="25" y="66"/>
                      </a:lnTo>
                      <a:lnTo>
                        <a:pt x="20" y="78"/>
                      </a:lnTo>
                      <a:lnTo>
                        <a:pt x="16" y="85"/>
                      </a:lnTo>
                      <a:lnTo>
                        <a:pt x="11" y="93"/>
                      </a:lnTo>
                      <a:lnTo>
                        <a:pt x="6" y="103"/>
                      </a:lnTo>
                      <a:lnTo>
                        <a:pt x="4" y="116"/>
                      </a:lnTo>
                      <a:lnTo>
                        <a:pt x="0" y="144"/>
                      </a:lnTo>
                      <a:lnTo>
                        <a:pt x="4" y="206"/>
                      </a:lnTo>
                      <a:lnTo>
                        <a:pt x="14" y="238"/>
                      </a:lnTo>
                      <a:lnTo>
                        <a:pt x="15" y="237"/>
                      </a:lnTo>
                      <a:lnTo>
                        <a:pt x="16" y="234"/>
                      </a:lnTo>
                      <a:lnTo>
                        <a:pt x="19" y="233"/>
                      </a:lnTo>
                      <a:lnTo>
                        <a:pt x="22" y="233"/>
                      </a:lnTo>
                      <a:lnTo>
                        <a:pt x="24" y="232"/>
                      </a:lnTo>
                      <a:lnTo>
                        <a:pt x="28" y="234"/>
                      </a:lnTo>
                      <a:lnTo>
                        <a:pt x="29" y="234"/>
                      </a:lnTo>
                      <a:lnTo>
                        <a:pt x="30" y="234"/>
                      </a:lnTo>
                      <a:lnTo>
                        <a:pt x="32" y="239"/>
                      </a:lnTo>
                      <a:lnTo>
                        <a:pt x="36" y="246"/>
                      </a:lnTo>
                      <a:lnTo>
                        <a:pt x="40" y="252"/>
                      </a:lnTo>
                      <a:lnTo>
                        <a:pt x="42" y="263"/>
                      </a:lnTo>
                      <a:lnTo>
                        <a:pt x="45" y="267"/>
                      </a:lnTo>
                      <a:lnTo>
                        <a:pt x="43" y="263"/>
                      </a:lnTo>
                      <a:lnTo>
                        <a:pt x="43" y="251"/>
                      </a:lnTo>
                      <a:lnTo>
                        <a:pt x="43" y="229"/>
                      </a:lnTo>
                      <a:lnTo>
                        <a:pt x="43" y="206"/>
                      </a:lnTo>
                      <a:lnTo>
                        <a:pt x="45" y="200"/>
                      </a:lnTo>
                      <a:lnTo>
                        <a:pt x="46" y="198"/>
                      </a:lnTo>
                      <a:lnTo>
                        <a:pt x="47" y="197"/>
                      </a:lnTo>
                      <a:lnTo>
                        <a:pt x="49" y="195"/>
                      </a:lnTo>
                      <a:lnTo>
                        <a:pt x="52" y="191"/>
                      </a:lnTo>
                      <a:lnTo>
                        <a:pt x="54" y="189"/>
                      </a:lnTo>
                      <a:lnTo>
                        <a:pt x="54" y="183"/>
                      </a:lnTo>
                      <a:lnTo>
                        <a:pt x="55" y="173"/>
                      </a:lnTo>
                      <a:lnTo>
                        <a:pt x="62" y="153"/>
                      </a:lnTo>
                      <a:lnTo>
                        <a:pt x="69" y="146"/>
                      </a:lnTo>
                      <a:lnTo>
                        <a:pt x="78" y="142"/>
                      </a:lnTo>
                      <a:lnTo>
                        <a:pt x="85" y="140"/>
                      </a:lnTo>
                      <a:lnTo>
                        <a:pt x="92" y="140"/>
                      </a:lnTo>
                      <a:lnTo>
                        <a:pt x="106" y="142"/>
                      </a:lnTo>
                      <a:lnTo>
                        <a:pt x="135" y="145"/>
                      </a:lnTo>
                      <a:lnTo>
                        <a:pt x="168" y="150"/>
                      </a:lnTo>
                      <a:lnTo>
                        <a:pt x="177" y="150"/>
                      </a:lnTo>
                    </a:path>
                  </a:pathLst>
                </a:custGeom>
                <a:solidFill>
                  <a:srgbClr val="800080"/>
                </a:solidFill>
                <a:ln w="9525" cmpd="sng">
                  <a:noFill/>
                  <a:prstDash val="solid"/>
                  <a:round/>
                  <a:headEnd/>
                  <a:tailEnd/>
                </a:ln>
              </p:spPr>
              <p:txBody>
                <a:bodyPr/>
                <a:lstStyle/>
                <a:p>
                  <a:endParaRPr lang="en-US"/>
                </a:p>
              </p:txBody>
            </p:sp>
            <p:sp>
              <p:nvSpPr>
                <p:cNvPr id="1622" name="Freeform 861"/>
                <p:cNvSpPr>
                  <a:spLocks/>
                </p:cNvSpPr>
                <p:nvPr/>
              </p:nvSpPr>
              <p:spPr bwMode="auto">
                <a:xfrm>
                  <a:off x="4751" y="531"/>
                  <a:ext cx="34" cy="5"/>
                </a:xfrm>
                <a:custGeom>
                  <a:avLst/>
                  <a:gdLst/>
                  <a:ahLst/>
                  <a:cxnLst>
                    <a:cxn ang="0">
                      <a:pos x="34" y="4"/>
                    </a:cxn>
                    <a:cxn ang="0">
                      <a:pos x="31" y="5"/>
                    </a:cxn>
                    <a:cxn ang="0">
                      <a:pos x="25" y="4"/>
                    </a:cxn>
                    <a:cxn ang="0">
                      <a:pos x="14" y="2"/>
                    </a:cxn>
                    <a:cxn ang="0">
                      <a:pos x="3" y="1"/>
                    </a:cxn>
                    <a:cxn ang="0">
                      <a:pos x="0" y="0"/>
                    </a:cxn>
                  </a:cxnLst>
                  <a:rect l="0" t="0" r="r" b="b"/>
                  <a:pathLst>
                    <a:path w="34" h="5">
                      <a:moveTo>
                        <a:pt x="34" y="4"/>
                      </a:moveTo>
                      <a:lnTo>
                        <a:pt x="31" y="5"/>
                      </a:lnTo>
                      <a:lnTo>
                        <a:pt x="25" y="4"/>
                      </a:lnTo>
                      <a:lnTo>
                        <a:pt x="14" y="2"/>
                      </a:lnTo>
                      <a:lnTo>
                        <a:pt x="3" y="1"/>
                      </a:lnTo>
                      <a:lnTo>
                        <a:pt x="0" y="0"/>
                      </a:lnTo>
                    </a:path>
                  </a:pathLst>
                </a:custGeom>
                <a:solidFill>
                  <a:srgbClr val="800080"/>
                </a:solidFill>
                <a:ln w="9525" cmpd="sng">
                  <a:noFill/>
                  <a:prstDash val="solid"/>
                  <a:round/>
                  <a:headEnd/>
                  <a:tailEnd/>
                </a:ln>
              </p:spPr>
              <p:txBody>
                <a:bodyPr/>
                <a:lstStyle/>
                <a:p>
                  <a:endParaRPr lang="en-US"/>
                </a:p>
              </p:txBody>
            </p:sp>
            <p:sp>
              <p:nvSpPr>
                <p:cNvPr id="1623" name="Freeform 862"/>
                <p:cNvSpPr>
                  <a:spLocks/>
                </p:cNvSpPr>
                <p:nvPr/>
              </p:nvSpPr>
              <p:spPr bwMode="auto">
                <a:xfrm>
                  <a:off x="4673" y="514"/>
                  <a:ext cx="108" cy="10"/>
                </a:xfrm>
                <a:custGeom>
                  <a:avLst/>
                  <a:gdLst/>
                  <a:ahLst/>
                  <a:cxnLst>
                    <a:cxn ang="0">
                      <a:pos x="108" y="10"/>
                    </a:cxn>
                    <a:cxn ang="0">
                      <a:pos x="99" y="10"/>
                    </a:cxn>
                    <a:cxn ang="0">
                      <a:pos x="81" y="8"/>
                    </a:cxn>
                    <a:cxn ang="0">
                      <a:pos x="44" y="0"/>
                    </a:cxn>
                    <a:cxn ang="0">
                      <a:pos x="8" y="1"/>
                    </a:cxn>
                    <a:cxn ang="0">
                      <a:pos x="0" y="4"/>
                    </a:cxn>
                  </a:cxnLst>
                  <a:rect l="0" t="0" r="r" b="b"/>
                  <a:pathLst>
                    <a:path w="108" h="10">
                      <a:moveTo>
                        <a:pt x="108" y="10"/>
                      </a:moveTo>
                      <a:lnTo>
                        <a:pt x="99" y="10"/>
                      </a:lnTo>
                      <a:lnTo>
                        <a:pt x="81" y="8"/>
                      </a:lnTo>
                      <a:lnTo>
                        <a:pt x="44" y="0"/>
                      </a:lnTo>
                      <a:lnTo>
                        <a:pt x="8" y="1"/>
                      </a:lnTo>
                      <a:lnTo>
                        <a:pt x="0" y="4"/>
                      </a:lnTo>
                    </a:path>
                  </a:pathLst>
                </a:custGeom>
                <a:solidFill>
                  <a:srgbClr val="800080"/>
                </a:solidFill>
                <a:ln w="9525" cmpd="sng">
                  <a:noFill/>
                  <a:prstDash val="solid"/>
                  <a:round/>
                  <a:headEnd/>
                  <a:tailEnd/>
                </a:ln>
              </p:spPr>
              <p:txBody>
                <a:bodyPr/>
                <a:lstStyle/>
                <a:p>
                  <a:endParaRPr lang="en-US"/>
                </a:p>
              </p:txBody>
            </p:sp>
            <p:sp>
              <p:nvSpPr>
                <p:cNvPr id="1624" name="Freeform 863"/>
                <p:cNvSpPr>
                  <a:spLocks/>
                </p:cNvSpPr>
                <p:nvPr/>
              </p:nvSpPr>
              <p:spPr bwMode="auto">
                <a:xfrm>
                  <a:off x="4623" y="528"/>
                  <a:ext cx="2" cy="68"/>
                </a:xfrm>
                <a:custGeom>
                  <a:avLst/>
                  <a:gdLst/>
                  <a:ahLst/>
                  <a:cxnLst>
                    <a:cxn ang="0">
                      <a:pos x="1" y="0"/>
                    </a:cxn>
                    <a:cxn ang="0">
                      <a:pos x="0" y="5"/>
                    </a:cxn>
                    <a:cxn ang="0">
                      <a:pos x="0" y="17"/>
                    </a:cxn>
                    <a:cxn ang="0">
                      <a:pos x="0" y="39"/>
                    </a:cxn>
                    <a:cxn ang="0">
                      <a:pos x="1" y="62"/>
                    </a:cxn>
                    <a:cxn ang="0">
                      <a:pos x="2" y="68"/>
                    </a:cxn>
                  </a:cxnLst>
                  <a:rect l="0" t="0" r="r" b="b"/>
                  <a:pathLst>
                    <a:path w="2" h="68">
                      <a:moveTo>
                        <a:pt x="1" y="0"/>
                      </a:moveTo>
                      <a:lnTo>
                        <a:pt x="0" y="5"/>
                      </a:lnTo>
                      <a:lnTo>
                        <a:pt x="0" y="17"/>
                      </a:lnTo>
                      <a:lnTo>
                        <a:pt x="0" y="39"/>
                      </a:lnTo>
                      <a:lnTo>
                        <a:pt x="1" y="62"/>
                      </a:lnTo>
                      <a:lnTo>
                        <a:pt x="2" y="68"/>
                      </a:lnTo>
                    </a:path>
                  </a:pathLst>
                </a:custGeom>
                <a:solidFill>
                  <a:srgbClr val="800080"/>
                </a:solidFill>
                <a:ln w="9525" cmpd="sng">
                  <a:noFill/>
                  <a:prstDash val="solid"/>
                  <a:round/>
                  <a:headEnd/>
                  <a:tailEnd/>
                </a:ln>
              </p:spPr>
              <p:txBody>
                <a:bodyPr/>
                <a:lstStyle/>
                <a:p>
                  <a:endParaRPr lang="en-US"/>
                </a:p>
              </p:txBody>
            </p:sp>
            <p:sp>
              <p:nvSpPr>
                <p:cNvPr id="1625" name="Freeform 864"/>
                <p:cNvSpPr>
                  <a:spLocks/>
                </p:cNvSpPr>
                <p:nvPr/>
              </p:nvSpPr>
              <p:spPr bwMode="auto">
                <a:xfrm>
                  <a:off x="4627" y="581"/>
                  <a:ext cx="11" cy="43"/>
                </a:xfrm>
                <a:custGeom>
                  <a:avLst/>
                  <a:gdLst/>
                  <a:ahLst/>
                  <a:cxnLst>
                    <a:cxn ang="0">
                      <a:pos x="0" y="0"/>
                    </a:cxn>
                    <a:cxn ang="0">
                      <a:pos x="0" y="2"/>
                    </a:cxn>
                    <a:cxn ang="0">
                      <a:pos x="0" y="7"/>
                    </a:cxn>
                    <a:cxn ang="0">
                      <a:pos x="1" y="15"/>
                    </a:cxn>
                    <a:cxn ang="0">
                      <a:pos x="3" y="21"/>
                    </a:cxn>
                    <a:cxn ang="0">
                      <a:pos x="5" y="21"/>
                    </a:cxn>
                    <a:cxn ang="0">
                      <a:pos x="6" y="24"/>
                    </a:cxn>
                    <a:cxn ang="0">
                      <a:pos x="7" y="25"/>
                    </a:cxn>
                    <a:cxn ang="0">
                      <a:pos x="8" y="28"/>
                    </a:cxn>
                    <a:cxn ang="0">
                      <a:pos x="9" y="32"/>
                    </a:cxn>
                    <a:cxn ang="0">
                      <a:pos x="10" y="40"/>
                    </a:cxn>
                    <a:cxn ang="0">
                      <a:pos x="11" y="43"/>
                    </a:cxn>
                  </a:cxnLst>
                  <a:rect l="0" t="0" r="r" b="b"/>
                  <a:pathLst>
                    <a:path w="11" h="43">
                      <a:moveTo>
                        <a:pt x="0" y="0"/>
                      </a:moveTo>
                      <a:lnTo>
                        <a:pt x="0" y="2"/>
                      </a:lnTo>
                      <a:lnTo>
                        <a:pt x="0" y="7"/>
                      </a:lnTo>
                      <a:lnTo>
                        <a:pt x="1" y="15"/>
                      </a:lnTo>
                      <a:lnTo>
                        <a:pt x="3" y="21"/>
                      </a:lnTo>
                      <a:lnTo>
                        <a:pt x="5" y="21"/>
                      </a:lnTo>
                      <a:lnTo>
                        <a:pt x="6" y="24"/>
                      </a:lnTo>
                      <a:lnTo>
                        <a:pt x="7" y="25"/>
                      </a:lnTo>
                      <a:lnTo>
                        <a:pt x="8" y="28"/>
                      </a:lnTo>
                      <a:lnTo>
                        <a:pt x="9" y="32"/>
                      </a:lnTo>
                      <a:lnTo>
                        <a:pt x="10" y="40"/>
                      </a:lnTo>
                      <a:lnTo>
                        <a:pt x="11" y="43"/>
                      </a:lnTo>
                    </a:path>
                  </a:pathLst>
                </a:custGeom>
                <a:solidFill>
                  <a:srgbClr val="800080"/>
                </a:solidFill>
                <a:ln w="9525" cmpd="sng">
                  <a:noFill/>
                  <a:prstDash val="solid"/>
                  <a:round/>
                  <a:headEnd/>
                  <a:tailEnd/>
                </a:ln>
              </p:spPr>
              <p:txBody>
                <a:bodyPr/>
                <a:lstStyle/>
                <a:p>
                  <a:endParaRPr lang="en-US"/>
                </a:p>
              </p:txBody>
            </p:sp>
            <p:sp>
              <p:nvSpPr>
                <p:cNvPr id="1626" name="Freeform 865"/>
                <p:cNvSpPr>
                  <a:spLocks/>
                </p:cNvSpPr>
                <p:nvPr/>
              </p:nvSpPr>
              <p:spPr bwMode="auto">
                <a:xfrm>
                  <a:off x="4738" y="771"/>
                  <a:ext cx="53" cy="31"/>
                </a:xfrm>
                <a:custGeom>
                  <a:avLst/>
                  <a:gdLst/>
                  <a:ahLst/>
                  <a:cxnLst>
                    <a:cxn ang="0">
                      <a:pos x="53" y="5"/>
                    </a:cxn>
                    <a:cxn ang="0">
                      <a:pos x="51" y="5"/>
                    </a:cxn>
                    <a:cxn ang="0">
                      <a:pos x="48" y="3"/>
                    </a:cxn>
                    <a:cxn ang="0">
                      <a:pos x="43" y="1"/>
                    </a:cxn>
                    <a:cxn ang="0">
                      <a:pos x="37" y="0"/>
                    </a:cxn>
                    <a:cxn ang="0">
                      <a:pos x="36" y="0"/>
                    </a:cxn>
                    <a:cxn ang="0">
                      <a:pos x="33" y="1"/>
                    </a:cxn>
                    <a:cxn ang="0">
                      <a:pos x="29" y="3"/>
                    </a:cxn>
                    <a:cxn ang="0">
                      <a:pos x="26" y="5"/>
                    </a:cxn>
                    <a:cxn ang="0">
                      <a:pos x="26" y="5"/>
                    </a:cxn>
                    <a:cxn ang="0">
                      <a:pos x="25" y="6"/>
                    </a:cxn>
                    <a:cxn ang="0">
                      <a:pos x="24" y="7"/>
                    </a:cxn>
                    <a:cxn ang="0">
                      <a:pos x="22" y="7"/>
                    </a:cxn>
                    <a:cxn ang="0">
                      <a:pos x="22" y="7"/>
                    </a:cxn>
                    <a:cxn ang="0">
                      <a:pos x="20" y="8"/>
                    </a:cxn>
                    <a:cxn ang="0">
                      <a:pos x="16" y="10"/>
                    </a:cxn>
                    <a:cxn ang="0">
                      <a:pos x="5" y="14"/>
                    </a:cxn>
                    <a:cxn ang="0">
                      <a:pos x="0" y="16"/>
                    </a:cxn>
                    <a:cxn ang="0">
                      <a:pos x="0" y="16"/>
                    </a:cxn>
                    <a:cxn ang="0">
                      <a:pos x="1" y="18"/>
                    </a:cxn>
                    <a:cxn ang="0">
                      <a:pos x="2" y="19"/>
                    </a:cxn>
                    <a:cxn ang="0">
                      <a:pos x="8" y="21"/>
                    </a:cxn>
                    <a:cxn ang="0">
                      <a:pos x="21" y="27"/>
                    </a:cxn>
                    <a:cxn ang="0">
                      <a:pos x="31" y="29"/>
                    </a:cxn>
                    <a:cxn ang="0">
                      <a:pos x="37" y="31"/>
                    </a:cxn>
                    <a:cxn ang="0">
                      <a:pos x="44" y="31"/>
                    </a:cxn>
                    <a:cxn ang="0">
                      <a:pos x="51" y="31"/>
                    </a:cxn>
                    <a:cxn ang="0">
                      <a:pos x="53" y="29"/>
                    </a:cxn>
                    <a:cxn ang="0">
                      <a:pos x="53" y="26"/>
                    </a:cxn>
                    <a:cxn ang="0">
                      <a:pos x="52" y="15"/>
                    </a:cxn>
                    <a:cxn ang="0">
                      <a:pos x="52" y="6"/>
                    </a:cxn>
                    <a:cxn ang="0">
                      <a:pos x="53" y="5"/>
                    </a:cxn>
                    <a:cxn ang="0">
                      <a:pos x="52" y="5"/>
                    </a:cxn>
                    <a:cxn ang="0">
                      <a:pos x="53" y="5"/>
                    </a:cxn>
                    <a:cxn ang="0">
                      <a:pos x="52" y="5"/>
                    </a:cxn>
                    <a:cxn ang="0">
                      <a:pos x="53" y="5"/>
                    </a:cxn>
                    <a:cxn ang="0">
                      <a:pos x="53" y="5"/>
                    </a:cxn>
                  </a:cxnLst>
                  <a:rect l="0" t="0" r="r" b="b"/>
                  <a:pathLst>
                    <a:path w="53" h="31">
                      <a:moveTo>
                        <a:pt x="53" y="5"/>
                      </a:moveTo>
                      <a:lnTo>
                        <a:pt x="51" y="5"/>
                      </a:lnTo>
                      <a:lnTo>
                        <a:pt x="48" y="3"/>
                      </a:lnTo>
                      <a:lnTo>
                        <a:pt x="43" y="1"/>
                      </a:lnTo>
                      <a:lnTo>
                        <a:pt x="37" y="0"/>
                      </a:lnTo>
                      <a:lnTo>
                        <a:pt x="36" y="0"/>
                      </a:lnTo>
                      <a:lnTo>
                        <a:pt x="33" y="1"/>
                      </a:lnTo>
                      <a:lnTo>
                        <a:pt x="29" y="3"/>
                      </a:lnTo>
                      <a:lnTo>
                        <a:pt x="26" y="5"/>
                      </a:lnTo>
                      <a:lnTo>
                        <a:pt x="26" y="5"/>
                      </a:lnTo>
                      <a:lnTo>
                        <a:pt x="25" y="6"/>
                      </a:lnTo>
                      <a:lnTo>
                        <a:pt x="24" y="7"/>
                      </a:lnTo>
                      <a:lnTo>
                        <a:pt x="22" y="7"/>
                      </a:lnTo>
                      <a:lnTo>
                        <a:pt x="22" y="7"/>
                      </a:lnTo>
                      <a:lnTo>
                        <a:pt x="20" y="8"/>
                      </a:lnTo>
                      <a:lnTo>
                        <a:pt x="16" y="10"/>
                      </a:lnTo>
                      <a:lnTo>
                        <a:pt x="5" y="14"/>
                      </a:lnTo>
                      <a:lnTo>
                        <a:pt x="0" y="16"/>
                      </a:lnTo>
                      <a:lnTo>
                        <a:pt x="0" y="16"/>
                      </a:lnTo>
                      <a:lnTo>
                        <a:pt x="1" y="18"/>
                      </a:lnTo>
                      <a:lnTo>
                        <a:pt x="2" y="19"/>
                      </a:lnTo>
                      <a:lnTo>
                        <a:pt x="8" y="21"/>
                      </a:lnTo>
                      <a:lnTo>
                        <a:pt x="21" y="27"/>
                      </a:lnTo>
                      <a:lnTo>
                        <a:pt x="31" y="29"/>
                      </a:lnTo>
                      <a:lnTo>
                        <a:pt x="37" y="31"/>
                      </a:lnTo>
                      <a:lnTo>
                        <a:pt x="44" y="31"/>
                      </a:lnTo>
                      <a:lnTo>
                        <a:pt x="51" y="31"/>
                      </a:lnTo>
                      <a:lnTo>
                        <a:pt x="53" y="29"/>
                      </a:lnTo>
                      <a:lnTo>
                        <a:pt x="53" y="26"/>
                      </a:lnTo>
                      <a:lnTo>
                        <a:pt x="52" y="15"/>
                      </a:lnTo>
                      <a:lnTo>
                        <a:pt x="52" y="6"/>
                      </a:lnTo>
                      <a:lnTo>
                        <a:pt x="53" y="5"/>
                      </a:lnTo>
                      <a:lnTo>
                        <a:pt x="52" y="5"/>
                      </a:lnTo>
                      <a:lnTo>
                        <a:pt x="53" y="5"/>
                      </a:lnTo>
                      <a:lnTo>
                        <a:pt x="52" y="5"/>
                      </a:lnTo>
                      <a:lnTo>
                        <a:pt x="53" y="5"/>
                      </a:lnTo>
                      <a:lnTo>
                        <a:pt x="53" y="5"/>
                      </a:lnTo>
                      <a:close/>
                    </a:path>
                  </a:pathLst>
                </a:custGeom>
                <a:solidFill>
                  <a:srgbClr val="800080"/>
                </a:solidFill>
                <a:ln w="9525" cmpd="sng">
                  <a:noFill/>
                  <a:round/>
                  <a:headEnd/>
                  <a:tailEnd/>
                </a:ln>
              </p:spPr>
              <p:txBody>
                <a:bodyPr/>
                <a:lstStyle/>
                <a:p>
                  <a:endParaRPr lang="en-US"/>
                </a:p>
              </p:txBody>
            </p:sp>
            <p:sp>
              <p:nvSpPr>
                <p:cNvPr id="1627" name="Freeform 866"/>
                <p:cNvSpPr>
                  <a:spLocks/>
                </p:cNvSpPr>
                <p:nvPr/>
              </p:nvSpPr>
              <p:spPr bwMode="auto">
                <a:xfrm>
                  <a:off x="4742" y="786"/>
                  <a:ext cx="48" cy="1"/>
                </a:xfrm>
                <a:custGeom>
                  <a:avLst/>
                  <a:gdLst/>
                  <a:ahLst/>
                  <a:cxnLst>
                    <a:cxn ang="0">
                      <a:pos x="0" y="1"/>
                    </a:cxn>
                    <a:cxn ang="0">
                      <a:pos x="3" y="1"/>
                    </a:cxn>
                    <a:cxn ang="0">
                      <a:pos x="7" y="1"/>
                    </a:cxn>
                    <a:cxn ang="0">
                      <a:pos x="18" y="1"/>
                    </a:cxn>
                    <a:cxn ang="0">
                      <a:pos x="30" y="1"/>
                    </a:cxn>
                    <a:cxn ang="0">
                      <a:pos x="33" y="0"/>
                    </a:cxn>
                    <a:cxn ang="0">
                      <a:pos x="34" y="0"/>
                    </a:cxn>
                    <a:cxn ang="0">
                      <a:pos x="37" y="0"/>
                    </a:cxn>
                    <a:cxn ang="0">
                      <a:pos x="41" y="0"/>
                    </a:cxn>
                    <a:cxn ang="0">
                      <a:pos x="46" y="0"/>
                    </a:cxn>
                    <a:cxn ang="0">
                      <a:pos x="48" y="0"/>
                    </a:cxn>
                  </a:cxnLst>
                  <a:rect l="0" t="0" r="r" b="b"/>
                  <a:pathLst>
                    <a:path w="48" h="1">
                      <a:moveTo>
                        <a:pt x="0" y="1"/>
                      </a:moveTo>
                      <a:lnTo>
                        <a:pt x="3" y="1"/>
                      </a:lnTo>
                      <a:lnTo>
                        <a:pt x="7" y="1"/>
                      </a:lnTo>
                      <a:lnTo>
                        <a:pt x="18" y="1"/>
                      </a:lnTo>
                      <a:lnTo>
                        <a:pt x="30" y="1"/>
                      </a:lnTo>
                      <a:lnTo>
                        <a:pt x="33" y="0"/>
                      </a:lnTo>
                      <a:lnTo>
                        <a:pt x="34" y="0"/>
                      </a:lnTo>
                      <a:lnTo>
                        <a:pt x="37" y="0"/>
                      </a:lnTo>
                      <a:lnTo>
                        <a:pt x="41" y="0"/>
                      </a:lnTo>
                      <a:lnTo>
                        <a:pt x="46" y="0"/>
                      </a:lnTo>
                      <a:lnTo>
                        <a:pt x="48" y="0"/>
                      </a:lnTo>
                    </a:path>
                  </a:pathLst>
                </a:custGeom>
                <a:solidFill>
                  <a:srgbClr val="800080"/>
                </a:solidFill>
                <a:ln w="9525" cmpd="sng">
                  <a:noFill/>
                  <a:prstDash val="solid"/>
                  <a:round/>
                  <a:headEnd/>
                  <a:tailEnd/>
                </a:ln>
              </p:spPr>
              <p:txBody>
                <a:bodyPr/>
                <a:lstStyle/>
                <a:p>
                  <a:endParaRPr lang="en-US"/>
                </a:p>
              </p:txBody>
            </p:sp>
            <p:sp>
              <p:nvSpPr>
                <p:cNvPr id="1628" name="Freeform 867"/>
                <p:cNvSpPr>
                  <a:spLocks/>
                </p:cNvSpPr>
                <p:nvPr/>
              </p:nvSpPr>
              <p:spPr bwMode="auto">
                <a:xfrm>
                  <a:off x="4738" y="771"/>
                  <a:ext cx="53" cy="31"/>
                </a:xfrm>
                <a:custGeom>
                  <a:avLst/>
                  <a:gdLst/>
                  <a:ahLst/>
                  <a:cxnLst>
                    <a:cxn ang="0">
                      <a:pos x="53" y="5"/>
                    </a:cxn>
                    <a:cxn ang="0">
                      <a:pos x="51" y="5"/>
                    </a:cxn>
                    <a:cxn ang="0">
                      <a:pos x="48" y="3"/>
                    </a:cxn>
                    <a:cxn ang="0">
                      <a:pos x="43" y="1"/>
                    </a:cxn>
                    <a:cxn ang="0">
                      <a:pos x="37" y="0"/>
                    </a:cxn>
                    <a:cxn ang="0">
                      <a:pos x="36" y="0"/>
                    </a:cxn>
                    <a:cxn ang="0">
                      <a:pos x="33" y="1"/>
                    </a:cxn>
                    <a:cxn ang="0">
                      <a:pos x="29" y="3"/>
                    </a:cxn>
                    <a:cxn ang="0">
                      <a:pos x="26" y="6"/>
                    </a:cxn>
                    <a:cxn ang="0">
                      <a:pos x="26" y="6"/>
                    </a:cxn>
                    <a:cxn ang="0">
                      <a:pos x="25" y="7"/>
                    </a:cxn>
                    <a:cxn ang="0">
                      <a:pos x="22" y="7"/>
                    </a:cxn>
                    <a:cxn ang="0">
                      <a:pos x="22" y="7"/>
                    </a:cxn>
                    <a:cxn ang="0">
                      <a:pos x="20" y="8"/>
                    </a:cxn>
                    <a:cxn ang="0">
                      <a:pos x="16" y="10"/>
                    </a:cxn>
                    <a:cxn ang="0">
                      <a:pos x="5" y="14"/>
                    </a:cxn>
                    <a:cxn ang="0">
                      <a:pos x="0" y="16"/>
                    </a:cxn>
                    <a:cxn ang="0">
                      <a:pos x="0" y="16"/>
                    </a:cxn>
                    <a:cxn ang="0">
                      <a:pos x="1" y="18"/>
                    </a:cxn>
                    <a:cxn ang="0">
                      <a:pos x="2" y="19"/>
                    </a:cxn>
                    <a:cxn ang="0">
                      <a:pos x="8" y="21"/>
                    </a:cxn>
                    <a:cxn ang="0">
                      <a:pos x="21" y="27"/>
                    </a:cxn>
                    <a:cxn ang="0">
                      <a:pos x="31" y="29"/>
                    </a:cxn>
                    <a:cxn ang="0">
                      <a:pos x="37" y="31"/>
                    </a:cxn>
                    <a:cxn ang="0">
                      <a:pos x="44" y="31"/>
                    </a:cxn>
                    <a:cxn ang="0">
                      <a:pos x="51" y="31"/>
                    </a:cxn>
                    <a:cxn ang="0">
                      <a:pos x="53" y="29"/>
                    </a:cxn>
                  </a:cxnLst>
                  <a:rect l="0" t="0" r="r" b="b"/>
                  <a:pathLst>
                    <a:path w="53" h="31">
                      <a:moveTo>
                        <a:pt x="53" y="5"/>
                      </a:moveTo>
                      <a:lnTo>
                        <a:pt x="51" y="5"/>
                      </a:lnTo>
                      <a:lnTo>
                        <a:pt x="48" y="3"/>
                      </a:lnTo>
                      <a:lnTo>
                        <a:pt x="43" y="1"/>
                      </a:lnTo>
                      <a:lnTo>
                        <a:pt x="37" y="0"/>
                      </a:lnTo>
                      <a:lnTo>
                        <a:pt x="36" y="0"/>
                      </a:lnTo>
                      <a:lnTo>
                        <a:pt x="33" y="1"/>
                      </a:lnTo>
                      <a:lnTo>
                        <a:pt x="29" y="3"/>
                      </a:lnTo>
                      <a:lnTo>
                        <a:pt x="26" y="6"/>
                      </a:lnTo>
                      <a:lnTo>
                        <a:pt x="26" y="6"/>
                      </a:lnTo>
                      <a:lnTo>
                        <a:pt x="25" y="7"/>
                      </a:lnTo>
                      <a:lnTo>
                        <a:pt x="22" y="7"/>
                      </a:lnTo>
                      <a:lnTo>
                        <a:pt x="22" y="7"/>
                      </a:lnTo>
                      <a:lnTo>
                        <a:pt x="20" y="8"/>
                      </a:lnTo>
                      <a:lnTo>
                        <a:pt x="16" y="10"/>
                      </a:lnTo>
                      <a:lnTo>
                        <a:pt x="5" y="14"/>
                      </a:lnTo>
                      <a:lnTo>
                        <a:pt x="0" y="16"/>
                      </a:lnTo>
                      <a:lnTo>
                        <a:pt x="0" y="16"/>
                      </a:lnTo>
                      <a:lnTo>
                        <a:pt x="1" y="18"/>
                      </a:lnTo>
                      <a:lnTo>
                        <a:pt x="2" y="19"/>
                      </a:lnTo>
                      <a:lnTo>
                        <a:pt x="8" y="21"/>
                      </a:lnTo>
                      <a:lnTo>
                        <a:pt x="21" y="27"/>
                      </a:lnTo>
                      <a:lnTo>
                        <a:pt x="31" y="29"/>
                      </a:lnTo>
                      <a:lnTo>
                        <a:pt x="37" y="31"/>
                      </a:lnTo>
                      <a:lnTo>
                        <a:pt x="44" y="31"/>
                      </a:lnTo>
                      <a:lnTo>
                        <a:pt x="51" y="31"/>
                      </a:lnTo>
                      <a:lnTo>
                        <a:pt x="53" y="29"/>
                      </a:lnTo>
                    </a:path>
                  </a:pathLst>
                </a:custGeom>
                <a:solidFill>
                  <a:srgbClr val="800080"/>
                </a:solidFill>
                <a:ln w="9525" cmpd="sng">
                  <a:noFill/>
                  <a:prstDash val="solid"/>
                  <a:round/>
                  <a:headEnd/>
                  <a:tailEnd/>
                </a:ln>
              </p:spPr>
              <p:txBody>
                <a:bodyPr/>
                <a:lstStyle/>
                <a:p>
                  <a:endParaRPr lang="en-US"/>
                </a:p>
              </p:txBody>
            </p:sp>
            <p:sp>
              <p:nvSpPr>
                <p:cNvPr id="1629" name="Freeform 868"/>
                <p:cNvSpPr>
                  <a:spLocks/>
                </p:cNvSpPr>
                <p:nvPr/>
              </p:nvSpPr>
              <p:spPr bwMode="auto">
                <a:xfrm>
                  <a:off x="4790" y="492"/>
                  <a:ext cx="172" cy="391"/>
                </a:xfrm>
                <a:custGeom>
                  <a:avLst/>
                  <a:gdLst/>
                  <a:ahLst/>
                  <a:cxnLst>
                    <a:cxn ang="0">
                      <a:pos x="8" y="391"/>
                    </a:cxn>
                    <a:cxn ang="0">
                      <a:pos x="30" y="389"/>
                    </a:cxn>
                    <a:cxn ang="0">
                      <a:pos x="46" y="381"/>
                    </a:cxn>
                    <a:cxn ang="0">
                      <a:pos x="87" y="354"/>
                    </a:cxn>
                    <a:cxn ang="0">
                      <a:pos x="108" y="324"/>
                    </a:cxn>
                    <a:cxn ang="0">
                      <a:pos x="111" y="317"/>
                    </a:cxn>
                    <a:cxn ang="0">
                      <a:pos x="120" y="293"/>
                    </a:cxn>
                    <a:cxn ang="0">
                      <a:pos x="123" y="286"/>
                    </a:cxn>
                    <a:cxn ang="0">
                      <a:pos x="131" y="260"/>
                    </a:cxn>
                    <a:cxn ang="0">
                      <a:pos x="136" y="244"/>
                    </a:cxn>
                    <a:cxn ang="0">
                      <a:pos x="138" y="236"/>
                    </a:cxn>
                    <a:cxn ang="0">
                      <a:pos x="134" y="245"/>
                    </a:cxn>
                    <a:cxn ang="0">
                      <a:pos x="142" y="250"/>
                    </a:cxn>
                    <a:cxn ang="0">
                      <a:pos x="151" y="242"/>
                    </a:cxn>
                    <a:cxn ang="0">
                      <a:pos x="162" y="217"/>
                    </a:cxn>
                    <a:cxn ang="0">
                      <a:pos x="171" y="143"/>
                    </a:cxn>
                    <a:cxn ang="0">
                      <a:pos x="160" y="134"/>
                    </a:cxn>
                    <a:cxn ang="0">
                      <a:pos x="152" y="133"/>
                    </a:cxn>
                    <a:cxn ang="0">
                      <a:pos x="146" y="136"/>
                    </a:cxn>
                    <a:cxn ang="0">
                      <a:pos x="140" y="146"/>
                    </a:cxn>
                    <a:cxn ang="0">
                      <a:pos x="139" y="149"/>
                    </a:cxn>
                    <a:cxn ang="0">
                      <a:pos x="138" y="133"/>
                    </a:cxn>
                    <a:cxn ang="0">
                      <a:pos x="134" y="100"/>
                    </a:cxn>
                    <a:cxn ang="0">
                      <a:pos x="133" y="90"/>
                    </a:cxn>
                    <a:cxn ang="0">
                      <a:pos x="117" y="38"/>
                    </a:cxn>
                    <a:cxn ang="0">
                      <a:pos x="87" y="10"/>
                    </a:cxn>
                    <a:cxn ang="0">
                      <a:pos x="68" y="8"/>
                    </a:cxn>
                    <a:cxn ang="0">
                      <a:pos x="27" y="3"/>
                    </a:cxn>
                    <a:cxn ang="0">
                      <a:pos x="0" y="0"/>
                    </a:cxn>
                    <a:cxn ang="0">
                      <a:pos x="0" y="61"/>
                    </a:cxn>
                    <a:cxn ang="0">
                      <a:pos x="0" y="383"/>
                    </a:cxn>
                    <a:cxn ang="0">
                      <a:pos x="0" y="390"/>
                    </a:cxn>
                    <a:cxn ang="0">
                      <a:pos x="0" y="390"/>
                    </a:cxn>
                    <a:cxn ang="0">
                      <a:pos x="1" y="390"/>
                    </a:cxn>
                  </a:cxnLst>
                  <a:rect l="0" t="0" r="r" b="b"/>
                  <a:pathLst>
                    <a:path w="172" h="391">
                      <a:moveTo>
                        <a:pt x="1" y="390"/>
                      </a:moveTo>
                      <a:lnTo>
                        <a:pt x="8" y="391"/>
                      </a:lnTo>
                      <a:lnTo>
                        <a:pt x="16" y="391"/>
                      </a:lnTo>
                      <a:lnTo>
                        <a:pt x="30" y="389"/>
                      </a:lnTo>
                      <a:lnTo>
                        <a:pt x="39" y="385"/>
                      </a:lnTo>
                      <a:lnTo>
                        <a:pt x="46" y="381"/>
                      </a:lnTo>
                      <a:lnTo>
                        <a:pt x="61" y="372"/>
                      </a:lnTo>
                      <a:lnTo>
                        <a:pt x="87" y="354"/>
                      </a:lnTo>
                      <a:lnTo>
                        <a:pt x="105" y="332"/>
                      </a:lnTo>
                      <a:lnTo>
                        <a:pt x="108" y="324"/>
                      </a:lnTo>
                      <a:lnTo>
                        <a:pt x="108" y="322"/>
                      </a:lnTo>
                      <a:lnTo>
                        <a:pt x="111" y="317"/>
                      </a:lnTo>
                      <a:lnTo>
                        <a:pt x="115" y="306"/>
                      </a:lnTo>
                      <a:lnTo>
                        <a:pt x="120" y="293"/>
                      </a:lnTo>
                      <a:lnTo>
                        <a:pt x="122" y="289"/>
                      </a:lnTo>
                      <a:lnTo>
                        <a:pt x="123" y="286"/>
                      </a:lnTo>
                      <a:lnTo>
                        <a:pt x="125" y="277"/>
                      </a:lnTo>
                      <a:lnTo>
                        <a:pt x="131" y="260"/>
                      </a:lnTo>
                      <a:lnTo>
                        <a:pt x="134" y="247"/>
                      </a:lnTo>
                      <a:lnTo>
                        <a:pt x="136" y="244"/>
                      </a:lnTo>
                      <a:lnTo>
                        <a:pt x="137" y="239"/>
                      </a:lnTo>
                      <a:lnTo>
                        <a:pt x="138" y="236"/>
                      </a:lnTo>
                      <a:lnTo>
                        <a:pt x="136" y="239"/>
                      </a:lnTo>
                      <a:lnTo>
                        <a:pt x="134" y="245"/>
                      </a:lnTo>
                      <a:lnTo>
                        <a:pt x="137" y="250"/>
                      </a:lnTo>
                      <a:lnTo>
                        <a:pt x="142" y="250"/>
                      </a:lnTo>
                      <a:lnTo>
                        <a:pt x="148" y="245"/>
                      </a:lnTo>
                      <a:lnTo>
                        <a:pt x="151" y="242"/>
                      </a:lnTo>
                      <a:lnTo>
                        <a:pt x="155" y="235"/>
                      </a:lnTo>
                      <a:lnTo>
                        <a:pt x="162" y="217"/>
                      </a:lnTo>
                      <a:lnTo>
                        <a:pt x="172" y="174"/>
                      </a:lnTo>
                      <a:lnTo>
                        <a:pt x="171" y="143"/>
                      </a:lnTo>
                      <a:lnTo>
                        <a:pt x="165" y="138"/>
                      </a:lnTo>
                      <a:lnTo>
                        <a:pt x="160" y="134"/>
                      </a:lnTo>
                      <a:lnTo>
                        <a:pt x="157" y="133"/>
                      </a:lnTo>
                      <a:lnTo>
                        <a:pt x="152" y="133"/>
                      </a:lnTo>
                      <a:lnTo>
                        <a:pt x="149" y="134"/>
                      </a:lnTo>
                      <a:lnTo>
                        <a:pt x="146" y="136"/>
                      </a:lnTo>
                      <a:lnTo>
                        <a:pt x="143" y="140"/>
                      </a:lnTo>
                      <a:lnTo>
                        <a:pt x="140" y="146"/>
                      </a:lnTo>
                      <a:lnTo>
                        <a:pt x="138" y="149"/>
                      </a:lnTo>
                      <a:lnTo>
                        <a:pt x="139" y="149"/>
                      </a:lnTo>
                      <a:lnTo>
                        <a:pt x="138" y="143"/>
                      </a:lnTo>
                      <a:lnTo>
                        <a:pt x="138" y="133"/>
                      </a:lnTo>
                      <a:lnTo>
                        <a:pt x="137" y="117"/>
                      </a:lnTo>
                      <a:lnTo>
                        <a:pt x="134" y="100"/>
                      </a:lnTo>
                      <a:lnTo>
                        <a:pt x="134" y="95"/>
                      </a:lnTo>
                      <a:lnTo>
                        <a:pt x="133" y="90"/>
                      </a:lnTo>
                      <a:lnTo>
                        <a:pt x="131" y="75"/>
                      </a:lnTo>
                      <a:lnTo>
                        <a:pt x="117" y="38"/>
                      </a:lnTo>
                      <a:lnTo>
                        <a:pt x="105" y="21"/>
                      </a:lnTo>
                      <a:lnTo>
                        <a:pt x="87" y="10"/>
                      </a:lnTo>
                      <a:lnTo>
                        <a:pt x="76" y="8"/>
                      </a:lnTo>
                      <a:lnTo>
                        <a:pt x="68" y="8"/>
                      </a:lnTo>
                      <a:lnTo>
                        <a:pt x="53" y="6"/>
                      </a:lnTo>
                      <a:lnTo>
                        <a:pt x="27" y="3"/>
                      </a:lnTo>
                      <a:lnTo>
                        <a:pt x="4" y="1"/>
                      </a:lnTo>
                      <a:lnTo>
                        <a:pt x="0" y="0"/>
                      </a:lnTo>
                      <a:lnTo>
                        <a:pt x="0" y="8"/>
                      </a:lnTo>
                      <a:lnTo>
                        <a:pt x="0" y="61"/>
                      </a:lnTo>
                      <a:lnTo>
                        <a:pt x="0" y="244"/>
                      </a:lnTo>
                      <a:lnTo>
                        <a:pt x="0" y="383"/>
                      </a:lnTo>
                      <a:lnTo>
                        <a:pt x="1" y="390"/>
                      </a:lnTo>
                      <a:lnTo>
                        <a:pt x="0" y="390"/>
                      </a:lnTo>
                      <a:lnTo>
                        <a:pt x="1" y="390"/>
                      </a:lnTo>
                      <a:lnTo>
                        <a:pt x="0" y="390"/>
                      </a:lnTo>
                      <a:lnTo>
                        <a:pt x="1" y="390"/>
                      </a:lnTo>
                      <a:lnTo>
                        <a:pt x="1" y="390"/>
                      </a:lnTo>
                      <a:close/>
                    </a:path>
                  </a:pathLst>
                </a:custGeom>
                <a:solidFill>
                  <a:srgbClr val="800080"/>
                </a:solidFill>
                <a:ln w="9525" cmpd="sng">
                  <a:noFill/>
                  <a:round/>
                  <a:headEnd/>
                  <a:tailEnd/>
                </a:ln>
              </p:spPr>
              <p:txBody>
                <a:bodyPr/>
                <a:lstStyle/>
                <a:p>
                  <a:endParaRPr lang="en-US"/>
                </a:p>
              </p:txBody>
            </p:sp>
            <p:sp>
              <p:nvSpPr>
                <p:cNvPr id="1630" name="Freeform 869"/>
                <p:cNvSpPr>
                  <a:spLocks/>
                </p:cNvSpPr>
                <p:nvPr/>
              </p:nvSpPr>
              <p:spPr bwMode="auto">
                <a:xfrm>
                  <a:off x="4790" y="490"/>
                  <a:ext cx="171" cy="393"/>
                </a:xfrm>
                <a:custGeom>
                  <a:avLst/>
                  <a:gdLst/>
                  <a:ahLst/>
                  <a:cxnLst>
                    <a:cxn ang="0">
                      <a:pos x="0" y="392"/>
                    </a:cxn>
                    <a:cxn ang="0">
                      <a:pos x="7" y="393"/>
                    </a:cxn>
                    <a:cxn ang="0">
                      <a:pos x="15" y="393"/>
                    </a:cxn>
                    <a:cxn ang="0">
                      <a:pos x="29" y="391"/>
                    </a:cxn>
                    <a:cxn ang="0">
                      <a:pos x="38" y="387"/>
                    </a:cxn>
                    <a:cxn ang="0">
                      <a:pos x="45" y="383"/>
                    </a:cxn>
                    <a:cxn ang="0">
                      <a:pos x="60" y="374"/>
                    </a:cxn>
                    <a:cxn ang="0">
                      <a:pos x="87" y="356"/>
                    </a:cxn>
                    <a:cxn ang="0">
                      <a:pos x="105" y="334"/>
                    </a:cxn>
                    <a:cxn ang="0">
                      <a:pos x="108" y="326"/>
                    </a:cxn>
                    <a:cxn ang="0">
                      <a:pos x="108" y="324"/>
                    </a:cxn>
                    <a:cxn ang="0">
                      <a:pos x="111" y="319"/>
                    </a:cxn>
                    <a:cxn ang="0">
                      <a:pos x="115" y="308"/>
                    </a:cxn>
                    <a:cxn ang="0">
                      <a:pos x="120" y="295"/>
                    </a:cxn>
                    <a:cxn ang="0">
                      <a:pos x="122" y="291"/>
                    </a:cxn>
                    <a:cxn ang="0">
                      <a:pos x="123" y="287"/>
                    </a:cxn>
                    <a:cxn ang="0">
                      <a:pos x="125" y="278"/>
                    </a:cxn>
                    <a:cxn ang="0">
                      <a:pos x="131" y="262"/>
                    </a:cxn>
                    <a:cxn ang="0">
                      <a:pos x="134" y="249"/>
                    </a:cxn>
                    <a:cxn ang="0">
                      <a:pos x="136" y="246"/>
                    </a:cxn>
                    <a:cxn ang="0">
                      <a:pos x="137" y="241"/>
                    </a:cxn>
                    <a:cxn ang="0">
                      <a:pos x="138" y="237"/>
                    </a:cxn>
                    <a:cxn ang="0">
                      <a:pos x="136" y="240"/>
                    </a:cxn>
                    <a:cxn ang="0">
                      <a:pos x="134" y="247"/>
                    </a:cxn>
                    <a:cxn ang="0">
                      <a:pos x="137" y="252"/>
                    </a:cxn>
                    <a:cxn ang="0">
                      <a:pos x="142" y="252"/>
                    </a:cxn>
                    <a:cxn ang="0">
                      <a:pos x="148" y="247"/>
                    </a:cxn>
                    <a:cxn ang="0">
                      <a:pos x="151" y="244"/>
                    </a:cxn>
                    <a:cxn ang="0">
                      <a:pos x="155" y="237"/>
                    </a:cxn>
                    <a:cxn ang="0">
                      <a:pos x="162" y="219"/>
                    </a:cxn>
                    <a:cxn ang="0">
                      <a:pos x="171" y="176"/>
                    </a:cxn>
                    <a:cxn ang="0">
                      <a:pos x="171" y="145"/>
                    </a:cxn>
                    <a:cxn ang="0">
                      <a:pos x="165" y="140"/>
                    </a:cxn>
                    <a:cxn ang="0">
                      <a:pos x="160" y="136"/>
                    </a:cxn>
                    <a:cxn ang="0">
                      <a:pos x="157" y="134"/>
                    </a:cxn>
                    <a:cxn ang="0">
                      <a:pos x="152" y="134"/>
                    </a:cxn>
                    <a:cxn ang="0">
                      <a:pos x="149" y="136"/>
                    </a:cxn>
                    <a:cxn ang="0">
                      <a:pos x="146" y="138"/>
                    </a:cxn>
                    <a:cxn ang="0">
                      <a:pos x="143" y="141"/>
                    </a:cxn>
                    <a:cxn ang="0">
                      <a:pos x="140" y="146"/>
                    </a:cxn>
                    <a:cxn ang="0">
                      <a:pos x="138" y="151"/>
                    </a:cxn>
                    <a:cxn ang="0">
                      <a:pos x="139" y="151"/>
                    </a:cxn>
                    <a:cxn ang="0">
                      <a:pos x="138" y="145"/>
                    </a:cxn>
                    <a:cxn ang="0">
                      <a:pos x="138" y="135"/>
                    </a:cxn>
                    <a:cxn ang="0">
                      <a:pos x="137" y="119"/>
                    </a:cxn>
                    <a:cxn ang="0">
                      <a:pos x="134" y="102"/>
                    </a:cxn>
                    <a:cxn ang="0">
                      <a:pos x="134" y="95"/>
                    </a:cxn>
                    <a:cxn ang="0">
                      <a:pos x="133" y="91"/>
                    </a:cxn>
                    <a:cxn ang="0">
                      <a:pos x="131" y="77"/>
                    </a:cxn>
                    <a:cxn ang="0">
                      <a:pos x="117" y="39"/>
                    </a:cxn>
                    <a:cxn ang="0">
                      <a:pos x="105" y="23"/>
                    </a:cxn>
                    <a:cxn ang="0">
                      <a:pos x="87" y="12"/>
                    </a:cxn>
                    <a:cxn ang="0">
                      <a:pos x="76" y="10"/>
                    </a:cxn>
                    <a:cxn ang="0">
                      <a:pos x="68" y="10"/>
                    </a:cxn>
                    <a:cxn ang="0">
                      <a:pos x="53" y="8"/>
                    </a:cxn>
                    <a:cxn ang="0">
                      <a:pos x="27" y="5"/>
                    </a:cxn>
                    <a:cxn ang="0">
                      <a:pos x="4" y="2"/>
                    </a:cxn>
                    <a:cxn ang="0">
                      <a:pos x="0" y="0"/>
                    </a:cxn>
                  </a:cxnLst>
                  <a:rect l="0" t="0" r="r" b="b"/>
                  <a:pathLst>
                    <a:path w="171" h="393">
                      <a:moveTo>
                        <a:pt x="0" y="392"/>
                      </a:moveTo>
                      <a:lnTo>
                        <a:pt x="7" y="393"/>
                      </a:lnTo>
                      <a:lnTo>
                        <a:pt x="15" y="393"/>
                      </a:lnTo>
                      <a:lnTo>
                        <a:pt x="29" y="391"/>
                      </a:lnTo>
                      <a:lnTo>
                        <a:pt x="38" y="387"/>
                      </a:lnTo>
                      <a:lnTo>
                        <a:pt x="45" y="383"/>
                      </a:lnTo>
                      <a:lnTo>
                        <a:pt x="60" y="374"/>
                      </a:lnTo>
                      <a:lnTo>
                        <a:pt x="87" y="356"/>
                      </a:lnTo>
                      <a:lnTo>
                        <a:pt x="105" y="334"/>
                      </a:lnTo>
                      <a:lnTo>
                        <a:pt x="108" y="326"/>
                      </a:lnTo>
                      <a:lnTo>
                        <a:pt x="108" y="324"/>
                      </a:lnTo>
                      <a:lnTo>
                        <a:pt x="111" y="319"/>
                      </a:lnTo>
                      <a:lnTo>
                        <a:pt x="115" y="308"/>
                      </a:lnTo>
                      <a:lnTo>
                        <a:pt x="120" y="295"/>
                      </a:lnTo>
                      <a:lnTo>
                        <a:pt x="122" y="291"/>
                      </a:lnTo>
                      <a:lnTo>
                        <a:pt x="123" y="287"/>
                      </a:lnTo>
                      <a:lnTo>
                        <a:pt x="125" y="278"/>
                      </a:lnTo>
                      <a:lnTo>
                        <a:pt x="131" y="262"/>
                      </a:lnTo>
                      <a:lnTo>
                        <a:pt x="134" y="249"/>
                      </a:lnTo>
                      <a:lnTo>
                        <a:pt x="136" y="246"/>
                      </a:lnTo>
                      <a:lnTo>
                        <a:pt x="137" y="241"/>
                      </a:lnTo>
                      <a:lnTo>
                        <a:pt x="138" y="237"/>
                      </a:lnTo>
                      <a:lnTo>
                        <a:pt x="136" y="240"/>
                      </a:lnTo>
                      <a:lnTo>
                        <a:pt x="134" y="247"/>
                      </a:lnTo>
                      <a:lnTo>
                        <a:pt x="137" y="252"/>
                      </a:lnTo>
                      <a:lnTo>
                        <a:pt x="142" y="252"/>
                      </a:lnTo>
                      <a:lnTo>
                        <a:pt x="148" y="247"/>
                      </a:lnTo>
                      <a:lnTo>
                        <a:pt x="151" y="244"/>
                      </a:lnTo>
                      <a:lnTo>
                        <a:pt x="155" y="237"/>
                      </a:lnTo>
                      <a:lnTo>
                        <a:pt x="162" y="219"/>
                      </a:lnTo>
                      <a:lnTo>
                        <a:pt x="171" y="176"/>
                      </a:lnTo>
                      <a:lnTo>
                        <a:pt x="171" y="145"/>
                      </a:lnTo>
                      <a:lnTo>
                        <a:pt x="165" y="140"/>
                      </a:lnTo>
                      <a:lnTo>
                        <a:pt x="160" y="136"/>
                      </a:lnTo>
                      <a:lnTo>
                        <a:pt x="157" y="134"/>
                      </a:lnTo>
                      <a:lnTo>
                        <a:pt x="152" y="134"/>
                      </a:lnTo>
                      <a:lnTo>
                        <a:pt x="149" y="136"/>
                      </a:lnTo>
                      <a:lnTo>
                        <a:pt x="146" y="138"/>
                      </a:lnTo>
                      <a:lnTo>
                        <a:pt x="143" y="141"/>
                      </a:lnTo>
                      <a:lnTo>
                        <a:pt x="140" y="146"/>
                      </a:lnTo>
                      <a:lnTo>
                        <a:pt x="138" y="151"/>
                      </a:lnTo>
                      <a:lnTo>
                        <a:pt x="139" y="151"/>
                      </a:lnTo>
                      <a:lnTo>
                        <a:pt x="138" y="145"/>
                      </a:lnTo>
                      <a:lnTo>
                        <a:pt x="138" y="135"/>
                      </a:lnTo>
                      <a:lnTo>
                        <a:pt x="137" y="119"/>
                      </a:lnTo>
                      <a:lnTo>
                        <a:pt x="134" y="102"/>
                      </a:lnTo>
                      <a:lnTo>
                        <a:pt x="134" y="95"/>
                      </a:lnTo>
                      <a:lnTo>
                        <a:pt x="133" y="91"/>
                      </a:lnTo>
                      <a:lnTo>
                        <a:pt x="131" y="77"/>
                      </a:lnTo>
                      <a:lnTo>
                        <a:pt x="117" y="39"/>
                      </a:lnTo>
                      <a:lnTo>
                        <a:pt x="105" y="23"/>
                      </a:lnTo>
                      <a:lnTo>
                        <a:pt x="87" y="12"/>
                      </a:lnTo>
                      <a:lnTo>
                        <a:pt x="76" y="10"/>
                      </a:lnTo>
                      <a:lnTo>
                        <a:pt x="68" y="10"/>
                      </a:lnTo>
                      <a:lnTo>
                        <a:pt x="53" y="8"/>
                      </a:lnTo>
                      <a:lnTo>
                        <a:pt x="27" y="5"/>
                      </a:lnTo>
                      <a:lnTo>
                        <a:pt x="4" y="2"/>
                      </a:lnTo>
                      <a:lnTo>
                        <a:pt x="0" y="0"/>
                      </a:lnTo>
                    </a:path>
                  </a:pathLst>
                </a:custGeom>
                <a:solidFill>
                  <a:srgbClr val="800080"/>
                </a:solidFill>
                <a:ln w="9525" cmpd="sng">
                  <a:noFill/>
                  <a:prstDash val="solid"/>
                  <a:round/>
                  <a:headEnd/>
                  <a:tailEnd/>
                </a:ln>
              </p:spPr>
              <p:txBody>
                <a:bodyPr/>
                <a:lstStyle/>
                <a:p>
                  <a:endParaRPr lang="en-US"/>
                </a:p>
              </p:txBody>
            </p:sp>
            <p:sp>
              <p:nvSpPr>
                <p:cNvPr id="1631" name="Freeform 870"/>
                <p:cNvSpPr>
                  <a:spLocks/>
                </p:cNvSpPr>
                <p:nvPr/>
              </p:nvSpPr>
              <p:spPr bwMode="auto">
                <a:xfrm>
                  <a:off x="4825" y="638"/>
                  <a:ext cx="62" cy="26"/>
                </a:xfrm>
                <a:custGeom>
                  <a:avLst/>
                  <a:gdLst/>
                  <a:ahLst/>
                  <a:cxnLst>
                    <a:cxn ang="0">
                      <a:pos x="62" y="13"/>
                    </a:cxn>
                    <a:cxn ang="0">
                      <a:pos x="56" y="10"/>
                    </a:cxn>
                    <a:cxn ang="0">
                      <a:pos x="45" y="3"/>
                    </a:cxn>
                    <a:cxn ang="0">
                      <a:pos x="35" y="0"/>
                    </a:cxn>
                    <a:cxn ang="0">
                      <a:pos x="25" y="1"/>
                    </a:cxn>
                    <a:cxn ang="0">
                      <a:pos x="15" y="4"/>
                    </a:cxn>
                    <a:cxn ang="0">
                      <a:pos x="4" y="12"/>
                    </a:cxn>
                    <a:cxn ang="0">
                      <a:pos x="0" y="16"/>
                    </a:cxn>
                    <a:cxn ang="0">
                      <a:pos x="2" y="20"/>
                    </a:cxn>
                    <a:cxn ang="0">
                      <a:pos x="6" y="21"/>
                    </a:cxn>
                    <a:cxn ang="0">
                      <a:pos x="13" y="24"/>
                    </a:cxn>
                    <a:cxn ang="0">
                      <a:pos x="24" y="26"/>
                    </a:cxn>
                    <a:cxn ang="0">
                      <a:pos x="34" y="26"/>
                    </a:cxn>
                    <a:cxn ang="0">
                      <a:pos x="52" y="19"/>
                    </a:cxn>
                    <a:cxn ang="0">
                      <a:pos x="53" y="19"/>
                    </a:cxn>
                    <a:cxn ang="0">
                      <a:pos x="58" y="15"/>
                    </a:cxn>
                    <a:cxn ang="0">
                      <a:pos x="61" y="14"/>
                    </a:cxn>
                    <a:cxn ang="0">
                      <a:pos x="62" y="13"/>
                    </a:cxn>
                    <a:cxn ang="0">
                      <a:pos x="61" y="13"/>
                    </a:cxn>
                    <a:cxn ang="0">
                      <a:pos x="62" y="13"/>
                    </a:cxn>
                    <a:cxn ang="0">
                      <a:pos x="61" y="13"/>
                    </a:cxn>
                    <a:cxn ang="0">
                      <a:pos x="62" y="13"/>
                    </a:cxn>
                    <a:cxn ang="0">
                      <a:pos x="62" y="13"/>
                    </a:cxn>
                  </a:cxnLst>
                  <a:rect l="0" t="0" r="r" b="b"/>
                  <a:pathLst>
                    <a:path w="62" h="26">
                      <a:moveTo>
                        <a:pt x="62" y="13"/>
                      </a:moveTo>
                      <a:lnTo>
                        <a:pt x="56" y="10"/>
                      </a:lnTo>
                      <a:lnTo>
                        <a:pt x="45" y="3"/>
                      </a:lnTo>
                      <a:lnTo>
                        <a:pt x="35" y="0"/>
                      </a:lnTo>
                      <a:lnTo>
                        <a:pt x="25" y="1"/>
                      </a:lnTo>
                      <a:lnTo>
                        <a:pt x="15" y="4"/>
                      </a:lnTo>
                      <a:lnTo>
                        <a:pt x="4" y="12"/>
                      </a:lnTo>
                      <a:lnTo>
                        <a:pt x="0" y="16"/>
                      </a:lnTo>
                      <a:lnTo>
                        <a:pt x="2" y="20"/>
                      </a:lnTo>
                      <a:lnTo>
                        <a:pt x="6" y="21"/>
                      </a:lnTo>
                      <a:lnTo>
                        <a:pt x="13" y="24"/>
                      </a:lnTo>
                      <a:lnTo>
                        <a:pt x="24" y="26"/>
                      </a:lnTo>
                      <a:lnTo>
                        <a:pt x="34" y="26"/>
                      </a:lnTo>
                      <a:lnTo>
                        <a:pt x="52" y="19"/>
                      </a:lnTo>
                      <a:lnTo>
                        <a:pt x="53" y="19"/>
                      </a:lnTo>
                      <a:lnTo>
                        <a:pt x="58" y="15"/>
                      </a:lnTo>
                      <a:lnTo>
                        <a:pt x="61" y="14"/>
                      </a:lnTo>
                      <a:lnTo>
                        <a:pt x="62" y="13"/>
                      </a:lnTo>
                      <a:lnTo>
                        <a:pt x="61" y="13"/>
                      </a:lnTo>
                      <a:lnTo>
                        <a:pt x="62" y="13"/>
                      </a:lnTo>
                      <a:lnTo>
                        <a:pt x="61" y="13"/>
                      </a:lnTo>
                      <a:lnTo>
                        <a:pt x="62" y="13"/>
                      </a:lnTo>
                      <a:lnTo>
                        <a:pt x="62" y="13"/>
                      </a:lnTo>
                      <a:close/>
                    </a:path>
                  </a:pathLst>
                </a:custGeom>
                <a:solidFill>
                  <a:srgbClr val="800080"/>
                </a:solidFill>
                <a:ln w="9525" cmpd="sng">
                  <a:noFill/>
                  <a:round/>
                  <a:headEnd/>
                  <a:tailEnd/>
                </a:ln>
              </p:spPr>
              <p:txBody>
                <a:bodyPr/>
                <a:lstStyle/>
                <a:p>
                  <a:endParaRPr lang="en-US"/>
                </a:p>
              </p:txBody>
            </p:sp>
            <p:sp>
              <p:nvSpPr>
                <p:cNvPr id="1632" name="Freeform 871"/>
                <p:cNvSpPr>
                  <a:spLocks/>
                </p:cNvSpPr>
                <p:nvPr/>
              </p:nvSpPr>
              <p:spPr bwMode="auto">
                <a:xfrm>
                  <a:off x="4825" y="638"/>
                  <a:ext cx="63" cy="16"/>
                </a:xfrm>
                <a:custGeom>
                  <a:avLst/>
                  <a:gdLst/>
                  <a:ahLst/>
                  <a:cxnLst>
                    <a:cxn ang="0">
                      <a:pos x="63" y="15"/>
                    </a:cxn>
                    <a:cxn ang="0">
                      <a:pos x="59" y="12"/>
                    </a:cxn>
                    <a:cxn ang="0">
                      <a:pos x="49" y="4"/>
                    </a:cxn>
                    <a:cxn ang="0">
                      <a:pos x="38" y="0"/>
                    </a:cxn>
                    <a:cxn ang="0">
                      <a:pos x="27" y="0"/>
                    </a:cxn>
                    <a:cxn ang="0">
                      <a:pos x="16" y="3"/>
                    </a:cxn>
                    <a:cxn ang="0">
                      <a:pos x="4" y="11"/>
                    </a:cxn>
                    <a:cxn ang="0">
                      <a:pos x="0" y="16"/>
                    </a:cxn>
                  </a:cxnLst>
                  <a:rect l="0" t="0" r="r" b="b"/>
                  <a:pathLst>
                    <a:path w="63" h="16">
                      <a:moveTo>
                        <a:pt x="63" y="15"/>
                      </a:moveTo>
                      <a:lnTo>
                        <a:pt x="59" y="12"/>
                      </a:lnTo>
                      <a:lnTo>
                        <a:pt x="49" y="4"/>
                      </a:lnTo>
                      <a:lnTo>
                        <a:pt x="38" y="0"/>
                      </a:lnTo>
                      <a:lnTo>
                        <a:pt x="27" y="0"/>
                      </a:lnTo>
                      <a:lnTo>
                        <a:pt x="16" y="3"/>
                      </a:lnTo>
                      <a:lnTo>
                        <a:pt x="4" y="11"/>
                      </a:lnTo>
                      <a:lnTo>
                        <a:pt x="0" y="16"/>
                      </a:lnTo>
                    </a:path>
                  </a:pathLst>
                </a:custGeom>
                <a:solidFill>
                  <a:srgbClr val="800080"/>
                </a:solidFill>
                <a:ln w="9525" cmpd="sng">
                  <a:noFill/>
                  <a:prstDash val="solid"/>
                  <a:round/>
                  <a:headEnd/>
                  <a:tailEnd/>
                </a:ln>
              </p:spPr>
              <p:txBody>
                <a:bodyPr/>
                <a:lstStyle/>
                <a:p>
                  <a:endParaRPr lang="en-US"/>
                </a:p>
              </p:txBody>
            </p:sp>
            <p:sp>
              <p:nvSpPr>
                <p:cNvPr id="1633" name="Freeform 872"/>
                <p:cNvSpPr>
                  <a:spLocks/>
                </p:cNvSpPr>
                <p:nvPr/>
              </p:nvSpPr>
              <p:spPr bwMode="auto">
                <a:xfrm>
                  <a:off x="4838" y="638"/>
                  <a:ext cx="31" cy="24"/>
                </a:xfrm>
                <a:custGeom>
                  <a:avLst/>
                  <a:gdLst/>
                  <a:ahLst/>
                  <a:cxnLst>
                    <a:cxn ang="0">
                      <a:pos x="15" y="24"/>
                    </a:cxn>
                    <a:cxn ang="0">
                      <a:pos x="13" y="24"/>
                    </a:cxn>
                    <a:cxn ang="0">
                      <a:pos x="8" y="24"/>
                    </a:cxn>
                    <a:cxn ang="0">
                      <a:pos x="5" y="23"/>
                    </a:cxn>
                    <a:cxn ang="0">
                      <a:pos x="3" y="22"/>
                    </a:cxn>
                    <a:cxn ang="0">
                      <a:pos x="0" y="20"/>
                    </a:cxn>
                    <a:cxn ang="0">
                      <a:pos x="0" y="16"/>
                    </a:cxn>
                    <a:cxn ang="0">
                      <a:pos x="0" y="14"/>
                    </a:cxn>
                    <a:cxn ang="0">
                      <a:pos x="0" y="7"/>
                    </a:cxn>
                    <a:cxn ang="0">
                      <a:pos x="3" y="4"/>
                    </a:cxn>
                    <a:cxn ang="0">
                      <a:pos x="5" y="2"/>
                    </a:cxn>
                    <a:cxn ang="0">
                      <a:pos x="8" y="1"/>
                    </a:cxn>
                    <a:cxn ang="0">
                      <a:pos x="13" y="1"/>
                    </a:cxn>
                    <a:cxn ang="0">
                      <a:pos x="15" y="0"/>
                    </a:cxn>
                    <a:cxn ang="0">
                      <a:pos x="21" y="1"/>
                    </a:cxn>
                    <a:cxn ang="0">
                      <a:pos x="25" y="2"/>
                    </a:cxn>
                    <a:cxn ang="0">
                      <a:pos x="29" y="3"/>
                    </a:cxn>
                    <a:cxn ang="0">
                      <a:pos x="30" y="5"/>
                    </a:cxn>
                    <a:cxn ang="0">
                      <a:pos x="31" y="7"/>
                    </a:cxn>
                    <a:cxn ang="0">
                      <a:pos x="31" y="10"/>
                    </a:cxn>
                    <a:cxn ang="0">
                      <a:pos x="31" y="13"/>
                    </a:cxn>
                    <a:cxn ang="0">
                      <a:pos x="30" y="16"/>
                    </a:cxn>
                    <a:cxn ang="0">
                      <a:pos x="30" y="16"/>
                    </a:cxn>
                    <a:cxn ang="0">
                      <a:pos x="29" y="19"/>
                    </a:cxn>
                    <a:cxn ang="0">
                      <a:pos x="28" y="22"/>
                    </a:cxn>
                    <a:cxn ang="0">
                      <a:pos x="25" y="23"/>
                    </a:cxn>
                    <a:cxn ang="0">
                      <a:pos x="23" y="24"/>
                    </a:cxn>
                    <a:cxn ang="0">
                      <a:pos x="20" y="24"/>
                    </a:cxn>
                    <a:cxn ang="0">
                      <a:pos x="16" y="24"/>
                    </a:cxn>
                    <a:cxn ang="0">
                      <a:pos x="15" y="24"/>
                    </a:cxn>
                    <a:cxn ang="0">
                      <a:pos x="14" y="24"/>
                    </a:cxn>
                    <a:cxn ang="0">
                      <a:pos x="15" y="24"/>
                    </a:cxn>
                    <a:cxn ang="0">
                      <a:pos x="14" y="24"/>
                    </a:cxn>
                    <a:cxn ang="0">
                      <a:pos x="15" y="24"/>
                    </a:cxn>
                    <a:cxn ang="0">
                      <a:pos x="15" y="24"/>
                    </a:cxn>
                  </a:cxnLst>
                  <a:rect l="0" t="0" r="r" b="b"/>
                  <a:pathLst>
                    <a:path w="31" h="24">
                      <a:moveTo>
                        <a:pt x="15" y="24"/>
                      </a:moveTo>
                      <a:lnTo>
                        <a:pt x="13" y="24"/>
                      </a:lnTo>
                      <a:lnTo>
                        <a:pt x="8" y="24"/>
                      </a:lnTo>
                      <a:lnTo>
                        <a:pt x="5" y="23"/>
                      </a:lnTo>
                      <a:lnTo>
                        <a:pt x="3" y="22"/>
                      </a:lnTo>
                      <a:lnTo>
                        <a:pt x="0" y="20"/>
                      </a:lnTo>
                      <a:lnTo>
                        <a:pt x="0" y="16"/>
                      </a:lnTo>
                      <a:lnTo>
                        <a:pt x="0" y="14"/>
                      </a:lnTo>
                      <a:lnTo>
                        <a:pt x="0" y="7"/>
                      </a:lnTo>
                      <a:lnTo>
                        <a:pt x="3" y="4"/>
                      </a:lnTo>
                      <a:lnTo>
                        <a:pt x="5" y="2"/>
                      </a:lnTo>
                      <a:lnTo>
                        <a:pt x="8" y="1"/>
                      </a:lnTo>
                      <a:lnTo>
                        <a:pt x="13" y="1"/>
                      </a:lnTo>
                      <a:lnTo>
                        <a:pt x="15" y="0"/>
                      </a:lnTo>
                      <a:lnTo>
                        <a:pt x="21" y="1"/>
                      </a:lnTo>
                      <a:lnTo>
                        <a:pt x="25" y="2"/>
                      </a:lnTo>
                      <a:lnTo>
                        <a:pt x="29" y="3"/>
                      </a:lnTo>
                      <a:lnTo>
                        <a:pt x="30" y="5"/>
                      </a:lnTo>
                      <a:lnTo>
                        <a:pt x="31" y="7"/>
                      </a:lnTo>
                      <a:lnTo>
                        <a:pt x="31" y="10"/>
                      </a:lnTo>
                      <a:lnTo>
                        <a:pt x="31" y="13"/>
                      </a:lnTo>
                      <a:lnTo>
                        <a:pt x="30" y="16"/>
                      </a:lnTo>
                      <a:lnTo>
                        <a:pt x="30" y="16"/>
                      </a:lnTo>
                      <a:lnTo>
                        <a:pt x="29" y="19"/>
                      </a:lnTo>
                      <a:lnTo>
                        <a:pt x="28" y="22"/>
                      </a:lnTo>
                      <a:lnTo>
                        <a:pt x="25" y="23"/>
                      </a:lnTo>
                      <a:lnTo>
                        <a:pt x="23" y="24"/>
                      </a:lnTo>
                      <a:lnTo>
                        <a:pt x="20" y="24"/>
                      </a:lnTo>
                      <a:lnTo>
                        <a:pt x="16" y="24"/>
                      </a:lnTo>
                      <a:lnTo>
                        <a:pt x="15" y="24"/>
                      </a:lnTo>
                      <a:lnTo>
                        <a:pt x="14" y="24"/>
                      </a:lnTo>
                      <a:lnTo>
                        <a:pt x="15" y="24"/>
                      </a:lnTo>
                      <a:lnTo>
                        <a:pt x="14" y="24"/>
                      </a:lnTo>
                      <a:lnTo>
                        <a:pt x="15" y="24"/>
                      </a:lnTo>
                      <a:lnTo>
                        <a:pt x="15" y="24"/>
                      </a:lnTo>
                      <a:close/>
                    </a:path>
                  </a:pathLst>
                </a:custGeom>
                <a:solidFill>
                  <a:srgbClr val="800080"/>
                </a:solidFill>
                <a:ln w="9525" cmpd="sng">
                  <a:noFill/>
                  <a:round/>
                  <a:headEnd/>
                  <a:tailEnd/>
                </a:ln>
              </p:spPr>
              <p:txBody>
                <a:bodyPr/>
                <a:lstStyle/>
                <a:p>
                  <a:endParaRPr lang="en-US"/>
                </a:p>
              </p:txBody>
            </p:sp>
            <p:sp>
              <p:nvSpPr>
                <p:cNvPr id="1634" name="Freeform 873"/>
                <p:cNvSpPr>
                  <a:spLocks/>
                </p:cNvSpPr>
                <p:nvPr/>
              </p:nvSpPr>
              <p:spPr bwMode="auto">
                <a:xfrm>
                  <a:off x="4838" y="638"/>
                  <a:ext cx="31" cy="24"/>
                </a:xfrm>
                <a:custGeom>
                  <a:avLst/>
                  <a:gdLst/>
                  <a:ahLst/>
                  <a:cxnLst>
                    <a:cxn ang="0">
                      <a:pos x="15" y="24"/>
                    </a:cxn>
                    <a:cxn ang="0">
                      <a:pos x="13" y="24"/>
                    </a:cxn>
                    <a:cxn ang="0">
                      <a:pos x="8" y="24"/>
                    </a:cxn>
                    <a:cxn ang="0">
                      <a:pos x="5" y="23"/>
                    </a:cxn>
                    <a:cxn ang="0">
                      <a:pos x="3" y="22"/>
                    </a:cxn>
                    <a:cxn ang="0">
                      <a:pos x="0" y="20"/>
                    </a:cxn>
                    <a:cxn ang="0">
                      <a:pos x="0" y="16"/>
                    </a:cxn>
                    <a:cxn ang="0">
                      <a:pos x="0" y="14"/>
                    </a:cxn>
                    <a:cxn ang="0">
                      <a:pos x="0" y="7"/>
                    </a:cxn>
                    <a:cxn ang="0">
                      <a:pos x="3" y="4"/>
                    </a:cxn>
                    <a:cxn ang="0">
                      <a:pos x="5" y="2"/>
                    </a:cxn>
                    <a:cxn ang="0">
                      <a:pos x="8" y="1"/>
                    </a:cxn>
                    <a:cxn ang="0">
                      <a:pos x="13" y="1"/>
                    </a:cxn>
                    <a:cxn ang="0">
                      <a:pos x="15" y="0"/>
                    </a:cxn>
                    <a:cxn ang="0">
                      <a:pos x="21" y="1"/>
                    </a:cxn>
                    <a:cxn ang="0">
                      <a:pos x="25" y="2"/>
                    </a:cxn>
                    <a:cxn ang="0">
                      <a:pos x="29" y="3"/>
                    </a:cxn>
                    <a:cxn ang="0">
                      <a:pos x="30" y="5"/>
                    </a:cxn>
                    <a:cxn ang="0">
                      <a:pos x="31" y="7"/>
                    </a:cxn>
                    <a:cxn ang="0">
                      <a:pos x="31" y="10"/>
                    </a:cxn>
                    <a:cxn ang="0">
                      <a:pos x="31" y="13"/>
                    </a:cxn>
                    <a:cxn ang="0">
                      <a:pos x="30" y="16"/>
                    </a:cxn>
                    <a:cxn ang="0">
                      <a:pos x="30" y="16"/>
                    </a:cxn>
                    <a:cxn ang="0">
                      <a:pos x="29" y="19"/>
                    </a:cxn>
                    <a:cxn ang="0">
                      <a:pos x="28" y="22"/>
                    </a:cxn>
                    <a:cxn ang="0">
                      <a:pos x="25" y="23"/>
                    </a:cxn>
                    <a:cxn ang="0">
                      <a:pos x="23" y="24"/>
                    </a:cxn>
                    <a:cxn ang="0">
                      <a:pos x="20" y="24"/>
                    </a:cxn>
                    <a:cxn ang="0">
                      <a:pos x="16" y="24"/>
                    </a:cxn>
                    <a:cxn ang="0">
                      <a:pos x="15" y="24"/>
                    </a:cxn>
                    <a:cxn ang="0">
                      <a:pos x="14" y="24"/>
                    </a:cxn>
                    <a:cxn ang="0">
                      <a:pos x="15" y="24"/>
                    </a:cxn>
                    <a:cxn ang="0">
                      <a:pos x="14" y="24"/>
                    </a:cxn>
                    <a:cxn ang="0">
                      <a:pos x="15" y="24"/>
                    </a:cxn>
                  </a:cxnLst>
                  <a:rect l="0" t="0" r="r" b="b"/>
                  <a:pathLst>
                    <a:path w="31" h="24">
                      <a:moveTo>
                        <a:pt x="15" y="24"/>
                      </a:moveTo>
                      <a:lnTo>
                        <a:pt x="13" y="24"/>
                      </a:lnTo>
                      <a:lnTo>
                        <a:pt x="8" y="24"/>
                      </a:lnTo>
                      <a:lnTo>
                        <a:pt x="5" y="23"/>
                      </a:lnTo>
                      <a:lnTo>
                        <a:pt x="3" y="22"/>
                      </a:lnTo>
                      <a:lnTo>
                        <a:pt x="0" y="20"/>
                      </a:lnTo>
                      <a:lnTo>
                        <a:pt x="0" y="16"/>
                      </a:lnTo>
                      <a:lnTo>
                        <a:pt x="0" y="14"/>
                      </a:lnTo>
                      <a:lnTo>
                        <a:pt x="0" y="7"/>
                      </a:lnTo>
                      <a:lnTo>
                        <a:pt x="3" y="4"/>
                      </a:lnTo>
                      <a:lnTo>
                        <a:pt x="5" y="2"/>
                      </a:lnTo>
                      <a:lnTo>
                        <a:pt x="8" y="1"/>
                      </a:lnTo>
                      <a:lnTo>
                        <a:pt x="13" y="1"/>
                      </a:lnTo>
                      <a:lnTo>
                        <a:pt x="15" y="0"/>
                      </a:lnTo>
                      <a:lnTo>
                        <a:pt x="21" y="1"/>
                      </a:lnTo>
                      <a:lnTo>
                        <a:pt x="25" y="2"/>
                      </a:lnTo>
                      <a:lnTo>
                        <a:pt x="29" y="3"/>
                      </a:lnTo>
                      <a:lnTo>
                        <a:pt x="30" y="5"/>
                      </a:lnTo>
                      <a:lnTo>
                        <a:pt x="31" y="7"/>
                      </a:lnTo>
                      <a:lnTo>
                        <a:pt x="31" y="10"/>
                      </a:lnTo>
                      <a:lnTo>
                        <a:pt x="31" y="13"/>
                      </a:lnTo>
                      <a:lnTo>
                        <a:pt x="30" y="16"/>
                      </a:lnTo>
                      <a:lnTo>
                        <a:pt x="30" y="16"/>
                      </a:lnTo>
                      <a:lnTo>
                        <a:pt x="29" y="19"/>
                      </a:lnTo>
                      <a:lnTo>
                        <a:pt x="28" y="22"/>
                      </a:lnTo>
                      <a:lnTo>
                        <a:pt x="25" y="23"/>
                      </a:lnTo>
                      <a:lnTo>
                        <a:pt x="23" y="24"/>
                      </a:lnTo>
                      <a:lnTo>
                        <a:pt x="20" y="24"/>
                      </a:lnTo>
                      <a:lnTo>
                        <a:pt x="16" y="24"/>
                      </a:lnTo>
                      <a:lnTo>
                        <a:pt x="15" y="24"/>
                      </a:lnTo>
                      <a:lnTo>
                        <a:pt x="14" y="24"/>
                      </a:lnTo>
                      <a:lnTo>
                        <a:pt x="15" y="24"/>
                      </a:lnTo>
                      <a:lnTo>
                        <a:pt x="14" y="24"/>
                      </a:lnTo>
                      <a:lnTo>
                        <a:pt x="15" y="24"/>
                      </a:lnTo>
                    </a:path>
                  </a:pathLst>
                </a:custGeom>
                <a:solidFill>
                  <a:srgbClr val="800080"/>
                </a:solidFill>
                <a:ln w="9525" cmpd="sng">
                  <a:noFill/>
                  <a:prstDash val="solid"/>
                  <a:round/>
                  <a:headEnd/>
                  <a:tailEnd/>
                </a:ln>
              </p:spPr>
              <p:txBody>
                <a:bodyPr/>
                <a:lstStyle/>
                <a:p>
                  <a:endParaRPr lang="en-US"/>
                </a:p>
              </p:txBody>
            </p:sp>
            <p:sp>
              <p:nvSpPr>
                <p:cNvPr id="1635" name="Freeform 874"/>
                <p:cNvSpPr>
                  <a:spLocks/>
                </p:cNvSpPr>
                <p:nvPr/>
              </p:nvSpPr>
              <p:spPr bwMode="auto">
                <a:xfrm>
                  <a:off x="4848" y="644"/>
                  <a:ext cx="11" cy="12"/>
                </a:xfrm>
                <a:custGeom>
                  <a:avLst/>
                  <a:gdLst/>
                  <a:ahLst/>
                  <a:cxnLst>
                    <a:cxn ang="0">
                      <a:pos x="5" y="12"/>
                    </a:cxn>
                    <a:cxn ang="0">
                      <a:pos x="4" y="12"/>
                    </a:cxn>
                    <a:cxn ang="0">
                      <a:pos x="2" y="12"/>
                    </a:cxn>
                    <a:cxn ang="0">
                      <a:pos x="0" y="10"/>
                    </a:cxn>
                    <a:cxn ang="0">
                      <a:pos x="0" y="7"/>
                    </a:cxn>
                    <a:cxn ang="0">
                      <a:pos x="0" y="6"/>
                    </a:cxn>
                    <a:cxn ang="0">
                      <a:pos x="0" y="4"/>
                    </a:cxn>
                    <a:cxn ang="0">
                      <a:pos x="1" y="3"/>
                    </a:cxn>
                    <a:cxn ang="0">
                      <a:pos x="2" y="1"/>
                    </a:cxn>
                    <a:cxn ang="0">
                      <a:pos x="5" y="0"/>
                    </a:cxn>
                    <a:cxn ang="0">
                      <a:pos x="7" y="1"/>
                    </a:cxn>
                    <a:cxn ang="0">
                      <a:pos x="10" y="3"/>
                    </a:cxn>
                    <a:cxn ang="0">
                      <a:pos x="11" y="4"/>
                    </a:cxn>
                    <a:cxn ang="0">
                      <a:pos x="11" y="6"/>
                    </a:cxn>
                    <a:cxn ang="0">
                      <a:pos x="11" y="6"/>
                    </a:cxn>
                    <a:cxn ang="0">
                      <a:pos x="10" y="9"/>
                    </a:cxn>
                    <a:cxn ang="0">
                      <a:pos x="9" y="12"/>
                    </a:cxn>
                    <a:cxn ang="0">
                      <a:pos x="5" y="12"/>
                    </a:cxn>
                    <a:cxn ang="0">
                      <a:pos x="5" y="12"/>
                    </a:cxn>
                    <a:cxn ang="0">
                      <a:pos x="4" y="12"/>
                    </a:cxn>
                    <a:cxn ang="0">
                      <a:pos x="5" y="12"/>
                    </a:cxn>
                    <a:cxn ang="0">
                      <a:pos x="4" y="12"/>
                    </a:cxn>
                    <a:cxn ang="0">
                      <a:pos x="5" y="12"/>
                    </a:cxn>
                    <a:cxn ang="0">
                      <a:pos x="5" y="12"/>
                    </a:cxn>
                  </a:cxnLst>
                  <a:rect l="0" t="0" r="r" b="b"/>
                  <a:pathLst>
                    <a:path w="11" h="12">
                      <a:moveTo>
                        <a:pt x="5" y="12"/>
                      </a:moveTo>
                      <a:lnTo>
                        <a:pt x="4" y="12"/>
                      </a:lnTo>
                      <a:lnTo>
                        <a:pt x="2" y="12"/>
                      </a:lnTo>
                      <a:lnTo>
                        <a:pt x="0" y="10"/>
                      </a:lnTo>
                      <a:lnTo>
                        <a:pt x="0" y="7"/>
                      </a:lnTo>
                      <a:lnTo>
                        <a:pt x="0" y="6"/>
                      </a:lnTo>
                      <a:lnTo>
                        <a:pt x="0" y="4"/>
                      </a:lnTo>
                      <a:lnTo>
                        <a:pt x="1" y="3"/>
                      </a:lnTo>
                      <a:lnTo>
                        <a:pt x="2" y="1"/>
                      </a:lnTo>
                      <a:lnTo>
                        <a:pt x="5" y="0"/>
                      </a:lnTo>
                      <a:lnTo>
                        <a:pt x="7" y="1"/>
                      </a:lnTo>
                      <a:lnTo>
                        <a:pt x="10" y="3"/>
                      </a:lnTo>
                      <a:lnTo>
                        <a:pt x="11" y="4"/>
                      </a:lnTo>
                      <a:lnTo>
                        <a:pt x="11" y="6"/>
                      </a:lnTo>
                      <a:lnTo>
                        <a:pt x="11" y="6"/>
                      </a:lnTo>
                      <a:lnTo>
                        <a:pt x="10" y="9"/>
                      </a:lnTo>
                      <a:lnTo>
                        <a:pt x="9" y="12"/>
                      </a:lnTo>
                      <a:lnTo>
                        <a:pt x="5" y="12"/>
                      </a:lnTo>
                      <a:lnTo>
                        <a:pt x="5" y="12"/>
                      </a:lnTo>
                      <a:lnTo>
                        <a:pt x="4" y="12"/>
                      </a:lnTo>
                      <a:lnTo>
                        <a:pt x="5" y="12"/>
                      </a:lnTo>
                      <a:lnTo>
                        <a:pt x="4" y="12"/>
                      </a:lnTo>
                      <a:lnTo>
                        <a:pt x="5" y="12"/>
                      </a:lnTo>
                      <a:lnTo>
                        <a:pt x="5" y="12"/>
                      </a:lnTo>
                      <a:close/>
                    </a:path>
                  </a:pathLst>
                </a:custGeom>
                <a:solidFill>
                  <a:srgbClr val="800080"/>
                </a:solidFill>
                <a:ln w="9525" cmpd="sng">
                  <a:noFill/>
                  <a:round/>
                  <a:headEnd/>
                  <a:tailEnd/>
                </a:ln>
              </p:spPr>
              <p:txBody>
                <a:bodyPr/>
                <a:lstStyle/>
                <a:p>
                  <a:endParaRPr lang="en-US"/>
                </a:p>
              </p:txBody>
            </p:sp>
            <p:sp>
              <p:nvSpPr>
                <p:cNvPr id="1636" name="Freeform 875"/>
                <p:cNvSpPr>
                  <a:spLocks/>
                </p:cNvSpPr>
                <p:nvPr/>
              </p:nvSpPr>
              <p:spPr bwMode="auto">
                <a:xfrm>
                  <a:off x="4848" y="644"/>
                  <a:ext cx="11" cy="12"/>
                </a:xfrm>
                <a:custGeom>
                  <a:avLst/>
                  <a:gdLst/>
                  <a:ahLst/>
                  <a:cxnLst>
                    <a:cxn ang="0">
                      <a:pos x="5" y="12"/>
                    </a:cxn>
                    <a:cxn ang="0">
                      <a:pos x="4" y="12"/>
                    </a:cxn>
                    <a:cxn ang="0">
                      <a:pos x="2" y="12"/>
                    </a:cxn>
                    <a:cxn ang="0">
                      <a:pos x="0" y="10"/>
                    </a:cxn>
                    <a:cxn ang="0">
                      <a:pos x="0" y="7"/>
                    </a:cxn>
                    <a:cxn ang="0">
                      <a:pos x="0" y="6"/>
                    </a:cxn>
                    <a:cxn ang="0">
                      <a:pos x="0" y="4"/>
                    </a:cxn>
                    <a:cxn ang="0">
                      <a:pos x="1" y="3"/>
                    </a:cxn>
                    <a:cxn ang="0">
                      <a:pos x="2" y="1"/>
                    </a:cxn>
                    <a:cxn ang="0">
                      <a:pos x="5" y="0"/>
                    </a:cxn>
                    <a:cxn ang="0">
                      <a:pos x="7" y="1"/>
                    </a:cxn>
                    <a:cxn ang="0">
                      <a:pos x="10" y="3"/>
                    </a:cxn>
                    <a:cxn ang="0">
                      <a:pos x="11" y="4"/>
                    </a:cxn>
                    <a:cxn ang="0">
                      <a:pos x="11" y="6"/>
                    </a:cxn>
                    <a:cxn ang="0">
                      <a:pos x="11" y="6"/>
                    </a:cxn>
                    <a:cxn ang="0">
                      <a:pos x="10" y="9"/>
                    </a:cxn>
                    <a:cxn ang="0">
                      <a:pos x="9" y="12"/>
                    </a:cxn>
                    <a:cxn ang="0">
                      <a:pos x="5" y="12"/>
                    </a:cxn>
                    <a:cxn ang="0">
                      <a:pos x="5" y="12"/>
                    </a:cxn>
                    <a:cxn ang="0">
                      <a:pos x="4" y="12"/>
                    </a:cxn>
                    <a:cxn ang="0">
                      <a:pos x="5" y="12"/>
                    </a:cxn>
                    <a:cxn ang="0">
                      <a:pos x="4" y="12"/>
                    </a:cxn>
                    <a:cxn ang="0">
                      <a:pos x="5" y="12"/>
                    </a:cxn>
                  </a:cxnLst>
                  <a:rect l="0" t="0" r="r" b="b"/>
                  <a:pathLst>
                    <a:path w="11" h="12">
                      <a:moveTo>
                        <a:pt x="5" y="12"/>
                      </a:moveTo>
                      <a:lnTo>
                        <a:pt x="4" y="12"/>
                      </a:lnTo>
                      <a:lnTo>
                        <a:pt x="2" y="12"/>
                      </a:lnTo>
                      <a:lnTo>
                        <a:pt x="0" y="10"/>
                      </a:lnTo>
                      <a:lnTo>
                        <a:pt x="0" y="7"/>
                      </a:lnTo>
                      <a:lnTo>
                        <a:pt x="0" y="6"/>
                      </a:lnTo>
                      <a:lnTo>
                        <a:pt x="0" y="4"/>
                      </a:lnTo>
                      <a:lnTo>
                        <a:pt x="1" y="3"/>
                      </a:lnTo>
                      <a:lnTo>
                        <a:pt x="2" y="1"/>
                      </a:lnTo>
                      <a:lnTo>
                        <a:pt x="5" y="0"/>
                      </a:lnTo>
                      <a:lnTo>
                        <a:pt x="7" y="1"/>
                      </a:lnTo>
                      <a:lnTo>
                        <a:pt x="10" y="3"/>
                      </a:lnTo>
                      <a:lnTo>
                        <a:pt x="11" y="4"/>
                      </a:lnTo>
                      <a:lnTo>
                        <a:pt x="11" y="6"/>
                      </a:lnTo>
                      <a:lnTo>
                        <a:pt x="11" y="6"/>
                      </a:lnTo>
                      <a:lnTo>
                        <a:pt x="10" y="9"/>
                      </a:lnTo>
                      <a:lnTo>
                        <a:pt x="9" y="12"/>
                      </a:lnTo>
                      <a:lnTo>
                        <a:pt x="5" y="12"/>
                      </a:lnTo>
                      <a:lnTo>
                        <a:pt x="5" y="12"/>
                      </a:lnTo>
                      <a:lnTo>
                        <a:pt x="4" y="12"/>
                      </a:lnTo>
                      <a:lnTo>
                        <a:pt x="5" y="12"/>
                      </a:lnTo>
                      <a:lnTo>
                        <a:pt x="4" y="12"/>
                      </a:lnTo>
                      <a:lnTo>
                        <a:pt x="5" y="12"/>
                      </a:lnTo>
                    </a:path>
                  </a:pathLst>
                </a:custGeom>
                <a:solidFill>
                  <a:srgbClr val="800080"/>
                </a:solidFill>
                <a:ln w="9525" cmpd="sng">
                  <a:noFill/>
                  <a:prstDash val="solid"/>
                  <a:round/>
                  <a:headEnd/>
                  <a:tailEnd/>
                </a:ln>
              </p:spPr>
              <p:txBody>
                <a:bodyPr/>
                <a:lstStyle/>
                <a:p>
                  <a:endParaRPr lang="en-US"/>
                </a:p>
              </p:txBody>
            </p:sp>
            <p:sp>
              <p:nvSpPr>
                <p:cNvPr id="1637" name="Freeform 876"/>
                <p:cNvSpPr>
                  <a:spLocks/>
                </p:cNvSpPr>
                <p:nvPr/>
              </p:nvSpPr>
              <p:spPr bwMode="auto">
                <a:xfrm>
                  <a:off x="4857" y="656"/>
                  <a:ext cx="23" cy="6"/>
                </a:xfrm>
                <a:custGeom>
                  <a:avLst/>
                  <a:gdLst/>
                  <a:ahLst/>
                  <a:cxnLst>
                    <a:cxn ang="0">
                      <a:pos x="23" y="0"/>
                    </a:cxn>
                    <a:cxn ang="0">
                      <a:pos x="21" y="1"/>
                    </a:cxn>
                    <a:cxn ang="0">
                      <a:pos x="17" y="3"/>
                    </a:cxn>
                    <a:cxn ang="0">
                      <a:pos x="9" y="5"/>
                    </a:cxn>
                    <a:cxn ang="0">
                      <a:pos x="1" y="6"/>
                    </a:cxn>
                    <a:cxn ang="0">
                      <a:pos x="0" y="6"/>
                    </a:cxn>
                  </a:cxnLst>
                  <a:rect l="0" t="0" r="r" b="b"/>
                  <a:pathLst>
                    <a:path w="23" h="6">
                      <a:moveTo>
                        <a:pt x="23" y="0"/>
                      </a:moveTo>
                      <a:lnTo>
                        <a:pt x="21" y="1"/>
                      </a:lnTo>
                      <a:lnTo>
                        <a:pt x="17" y="3"/>
                      </a:lnTo>
                      <a:lnTo>
                        <a:pt x="9" y="5"/>
                      </a:lnTo>
                      <a:lnTo>
                        <a:pt x="1" y="6"/>
                      </a:lnTo>
                      <a:lnTo>
                        <a:pt x="0" y="6"/>
                      </a:lnTo>
                    </a:path>
                  </a:pathLst>
                </a:custGeom>
                <a:solidFill>
                  <a:srgbClr val="800080"/>
                </a:solidFill>
                <a:ln w="9525" cmpd="sng">
                  <a:noFill/>
                  <a:prstDash val="solid"/>
                  <a:round/>
                  <a:headEnd/>
                  <a:tailEnd/>
                </a:ln>
              </p:spPr>
              <p:txBody>
                <a:bodyPr/>
                <a:lstStyle/>
                <a:p>
                  <a:endParaRPr lang="en-US"/>
                </a:p>
              </p:txBody>
            </p:sp>
            <p:sp>
              <p:nvSpPr>
                <p:cNvPr id="1638" name="Freeform 877"/>
                <p:cNvSpPr>
                  <a:spLocks/>
                </p:cNvSpPr>
                <p:nvPr/>
              </p:nvSpPr>
              <p:spPr bwMode="auto">
                <a:xfrm>
                  <a:off x="4805" y="608"/>
                  <a:ext cx="107" cy="40"/>
                </a:xfrm>
                <a:custGeom>
                  <a:avLst/>
                  <a:gdLst/>
                  <a:ahLst/>
                  <a:cxnLst>
                    <a:cxn ang="0">
                      <a:pos x="95" y="40"/>
                    </a:cxn>
                    <a:cxn ang="0">
                      <a:pos x="96" y="39"/>
                    </a:cxn>
                    <a:cxn ang="0">
                      <a:pos x="98" y="36"/>
                    </a:cxn>
                    <a:cxn ang="0">
                      <a:pos x="102" y="31"/>
                    </a:cxn>
                    <a:cxn ang="0">
                      <a:pos x="106" y="24"/>
                    </a:cxn>
                    <a:cxn ang="0">
                      <a:pos x="107" y="22"/>
                    </a:cxn>
                    <a:cxn ang="0">
                      <a:pos x="107" y="20"/>
                    </a:cxn>
                    <a:cxn ang="0">
                      <a:pos x="106" y="17"/>
                    </a:cxn>
                    <a:cxn ang="0">
                      <a:pos x="105" y="15"/>
                    </a:cxn>
                    <a:cxn ang="0">
                      <a:pos x="102" y="13"/>
                    </a:cxn>
                    <a:cxn ang="0">
                      <a:pos x="100" y="10"/>
                    </a:cxn>
                    <a:cxn ang="0">
                      <a:pos x="98" y="9"/>
                    </a:cxn>
                    <a:cxn ang="0">
                      <a:pos x="97" y="8"/>
                    </a:cxn>
                    <a:cxn ang="0">
                      <a:pos x="91" y="7"/>
                    </a:cxn>
                    <a:cxn ang="0">
                      <a:pos x="81" y="4"/>
                    </a:cxn>
                    <a:cxn ang="0">
                      <a:pos x="58" y="0"/>
                    </a:cxn>
                    <a:cxn ang="0">
                      <a:pos x="36" y="1"/>
                    </a:cxn>
                    <a:cxn ang="0">
                      <a:pos x="31" y="1"/>
                    </a:cxn>
                    <a:cxn ang="0">
                      <a:pos x="28" y="2"/>
                    </a:cxn>
                    <a:cxn ang="0">
                      <a:pos x="23" y="4"/>
                    </a:cxn>
                    <a:cxn ang="0">
                      <a:pos x="20" y="5"/>
                    </a:cxn>
                    <a:cxn ang="0">
                      <a:pos x="20" y="5"/>
                    </a:cxn>
                    <a:cxn ang="0">
                      <a:pos x="18" y="6"/>
                    </a:cxn>
                    <a:cxn ang="0">
                      <a:pos x="14" y="8"/>
                    </a:cxn>
                    <a:cxn ang="0">
                      <a:pos x="11" y="9"/>
                    </a:cxn>
                    <a:cxn ang="0">
                      <a:pos x="6" y="15"/>
                    </a:cxn>
                    <a:cxn ang="0">
                      <a:pos x="4" y="19"/>
                    </a:cxn>
                    <a:cxn ang="0">
                      <a:pos x="3" y="22"/>
                    </a:cxn>
                    <a:cxn ang="0">
                      <a:pos x="2" y="25"/>
                    </a:cxn>
                    <a:cxn ang="0">
                      <a:pos x="0" y="32"/>
                    </a:cxn>
                    <a:cxn ang="0">
                      <a:pos x="0" y="39"/>
                    </a:cxn>
                    <a:cxn ang="0">
                      <a:pos x="1" y="40"/>
                    </a:cxn>
                  </a:cxnLst>
                  <a:rect l="0" t="0" r="r" b="b"/>
                  <a:pathLst>
                    <a:path w="107" h="40">
                      <a:moveTo>
                        <a:pt x="95" y="40"/>
                      </a:moveTo>
                      <a:lnTo>
                        <a:pt x="96" y="39"/>
                      </a:lnTo>
                      <a:lnTo>
                        <a:pt x="98" y="36"/>
                      </a:lnTo>
                      <a:lnTo>
                        <a:pt x="102" y="31"/>
                      </a:lnTo>
                      <a:lnTo>
                        <a:pt x="106" y="24"/>
                      </a:lnTo>
                      <a:lnTo>
                        <a:pt x="107" y="22"/>
                      </a:lnTo>
                      <a:lnTo>
                        <a:pt x="107" y="20"/>
                      </a:lnTo>
                      <a:lnTo>
                        <a:pt x="106" y="17"/>
                      </a:lnTo>
                      <a:lnTo>
                        <a:pt x="105" y="15"/>
                      </a:lnTo>
                      <a:lnTo>
                        <a:pt x="102" y="13"/>
                      </a:lnTo>
                      <a:lnTo>
                        <a:pt x="100" y="10"/>
                      </a:lnTo>
                      <a:lnTo>
                        <a:pt x="98" y="9"/>
                      </a:lnTo>
                      <a:lnTo>
                        <a:pt x="97" y="8"/>
                      </a:lnTo>
                      <a:lnTo>
                        <a:pt x="91" y="7"/>
                      </a:lnTo>
                      <a:lnTo>
                        <a:pt x="81" y="4"/>
                      </a:lnTo>
                      <a:lnTo>
                        <a:pt x="58" y="0"/>
                      </a:lnTo>
                      <a:lnTo>
                        <a:pt x="36" y="1"/>
                      </a:lnTo>
                      <a:lnTo>
                        <a:pt x="31" y="1"/>
                      </a:lnTo>
                      <a:lnTo>
                        <a:pt x="28" y="2"/>
                      </a:lnTo>
                      <a:lnTo>
                        <a:pt x="23" y="4"/>
                      </a:lnTo>
                      <a:lnTo>
                        <a:pt x="20" y="5"/>
                      </a:lnTo>
                      <a:lnTo>
                        <a:pt x="20" y="5"/>
                      </a:lnTo>
                      <a:lnTo>
                        <a:pt x="18" y="6"/>
                      </a:lnTo>
                      <a:lnTo>
                        <a:pt x="14" y="8"/>
                      </a:lnTo>
                      <a:lnTo>
                        <a:pt x="11" y="9"/>
                      </a:lnTo>
                      <a:lnTo>
                        <a:pt x="6" y="15"/>
                      </a:lnTo>
                      <a:lnTo>
                        <a:pt x="4" y="19"/>
                      </a:lnTo>
                      <a:lnTo>
                        <a:pt x="3" y="22"/>
                      </a:lnTo>
                      <a:lnTo>
                        <a:pt x="2" y="25"/>
                      </a:lnTo>
                      <a:lnTo>
                        <a:pt x="0" y="32"/>
                      </a:lnTo>
                      <a:lnTo>
                        <a:pt x="0" y="39"/>
                      </a:lnTo>
                      <a:lnTo>
                        <a:pt x="1" y="40"/>
                      </a:lnTo>
                    </a:path>
                  </a:pathLst>
                </a:custGeom>
                <a:solidFill>
                  <a:srgbClr val="800080"/>
                </a:solidFill>
                <a:ln w="9525" cmpd="sng">
                  <a:noFill/>
                  <a:prstDash val="solid"/>
                  <a:round/>
                  <a:headEnd/>
                  <a:tailEnd/>
                </a:ln>
              </p:spPr>
              <p:txBody>
                <a:bodyPr/>
                <a:lstStyle/>
                <a:p>
                  <a:endParaRPr lang="en-US"/>
                </a:p>
              </p:txBody>
            </p:sp>
            <p:sp>
              <p:nvSpPr>
                <p:cNvPr id="1639" name="Freeform 878"/>
                <p:cNvSpPr>
                  <a:spLocks/>
                </p:cNvSpPr>
                <p:nvPr/>
              </p:nvSpPr>
              <p:spPr bwMode="auto">
                <a:xfrm>
                  <a:off x="4814" y="599"/>
                  <a:ext cx="97" cy="22"/>
                </a:xfrm>
                <a:custGeom>
                  <a:avLst/>
                  <a:gdLst/>
                  <a:ahLst/>
                  <a:cxnLst>
                    <a:cxn ang="0">
                      <a:pos x="97" y="22"/>
                    </a:cxn>
                    <a:cxn ang="0">
                      <a:pos x="91" y="16"/>
                    </a:cxn>
                    <a:cxn ang="0">
                      <a:pos x="81" y="8"/>
                    </a:cxn>
                    <a:cxn ang="0">
                      <a:pos x="73" y="3"/>
                    </a:cxn>
                    <a:cxn ang="0">
                      <a:pos x="65" y="2"/>
                    </a:cxn>
                    <a:cxn ang="0">
                      <a:pos x="56" y="1"/>
                    </a:cxn>
                    <a:cxn ang="0">
                      <a:pos x="45" y="1"/>
                    </a:cxn>
                    <a:cxn ang="0">
                      <a:pos x="39" y="0"/>
                    </a:cxn>
                    <a:cxn ang="0">
                      <a:pos x="31" y="1"/>
                    </a:cxn>
                    <a:cxn ang="0">
                      <a:pos x="23" y="3"/>
                    </a:cxn>
                    <a:cxn ang="0">
                      <a:pos x="8" y="7"/>
                    </a:cxn>
                    <a:cxn ang="0">
                      <a:pos x="1" y="9"/>
                    </a:cxn>
                    <a:cxn ang="0">
                      <a:pos x="0" y="10"/>
                    </a:cxn>
                    <a:cxn ang="0">
                      <a:pos x="0" y="11"/>
                    </a:cxn>
                    <a:cxn ang="0">
                      <a:pos x="0" y="13"/>
                    </a:cxn>
                    <a:cxn ang="0">
                      <a:pos x="2" y="16"/>
                    </a:cxn>
                    <a:cxn ang="0">
                      <a:pos x="3" y="16"/>
                    </a:cxn>
                    <a:cxn ang="0">
                      <a:pos x="5" y="16"/>
                    </a:cxn>
                    <a:cxn ang="0">
                      <a:pos x="11" y="16"/>
                    </a:cxn>
                    <a:cxn ang="0">
                      <a:pos x="22" y="14"/>
                    </a:cxn>
                    <a:cxn ang="0">
                      <a:pos x="34" y="11"/>
                    </a:cxn>
                    <a:cxn ang="0">
                      <a:pos x="37" y="10"/>
                    </a:cxn>
                    <a:cxn ang="0">
                      <a:pos x="38" y="10"/>
                    </a:cxn>
                    <a:cxn ang="0">
                      <a:pos x="40" y="10"/>
                    </a:cxn>
                    <a:cxn ang="0">
                      <a:pos x="43" y="10"/>
                    </a:cxn>
                    <a:cxn ang="0">
                      <a:pos x="44" y="9"/>
                    </a:cxn>
                    <a:cxn ang="0">
                      <a:pos x="45" y="10"/>
                    </a:cxn>
                    <a:cxn ang="0">
                      <a:pos x="47" y="10"/>
                    </a:cxn>
                    <a:cxn ang="0">
                      <a:pos x="54" y="11"/>
                    </a:cxn>
                    <a:cxn ang="0">
                      <a:pos x="67" y="13"/>
                    </a:cxn>
                    <a:cxn ang="0">
                      <a:pos x="72" y="11"/>
                    </a:cxn>
                    <a:cxn ang="0">
                      <a:pos x="76" y="14"/>
                    </a:cxn>
                    <a:cxn ang="0">
                      <a:pos x="83" y="17"/>
                    </a:cxn>
                    <a:cxn ang="0">
                      <a:pos x="90" y="19"/>
                    </a:cxn>
                    <a:cxn ang="0">
                      <a:pos x="92" y="19"/>
                    </a:cxn>
                    <a:cxn ang="0">
                      <a:pos x="95" y="22"/>
                    </a:cxn>
                    <a:cxn ang="0">
                      <a:pos x="97" y="22"/>
                    </a:cxn>
                    <a:cxn ang="0">
                      <a:pos x="96" y="22"/>
                    </a:cxn>
                    <a:cxn ang="0">
                      <a:pos x="97" y="22"/>
                    </a:cxn>
                    <a:cxn ang="0">
                      <a:pos x="96" y="22"/>
                    </a:cxn>
                    <a:cxn ang="0">
                      <a:pos x="97" y="22"/>
                    </a:cxn>
                    <a:cxn ang="0">
                      <a:pos x="97" y="22"/>
                    </a:cxn>
                  </a:cxnLst>
                  <a:rect l="0" t="0" r="r" b="b"/>
                  <a:pathLst>
                    <a:path w="97" h="22">
                      <a:moveTo>
                        <a:pt x="97" y="22"/>
                      </a:moveTo>
                      <a:lnTo>
                        <a:pt x="91" y="16"/>
                      </a:lnTo>
                      <a:lnTo>
                        <a:pt x="81" y="8"/>
                      </a:lnTo>
                      <a:lnTo>
                        <a:pt x="73" y="3"/>
                      </a:lnTo>
                      <a:lnTo>
                        <a:pt x="65" y="2"/>
                      </a:lnTo>
                      <a:lnTo>
                        <a:pt x="56" y="1"/>
                      </a:lnTo>
                      <a:lnTo>
                        <a:pt x="45" y="1"/>
                      </a:lnTo>
                      <a:lnTo>
                        <a:pt x="39" y="0"/>
                      </a:lnTo>
                      <a:lnTo>
                        <a:pt x="31" y="1"/>
                      </a:lnTo>
                      <a:lnTo>
                        <a:pt x="23" y="3"/>
                      </a:lnTo>
                      <a:lnTo>
                        <a:pt x="8" y="7"/>
                      </a:lnTo>
                      <a:lnTo>
                        <a:pt x="1" y="9"/>
                      </a:lnTo>
                      <a:lnTo>
                        <a:pt x="0" y="10"/>
                      </a:lnTo>
                      <a:lnTo>
                        <a:pt x="0" y="11"/>
                      </a:lnTo>
                      <a:lnTo>
                        <a:pt x="0" y="13"/>
                      </a:lnTo>
                      <a:lnTo>
                        <a:pt x="2" y="16"/>
                      </a:lnTo>
                      <a:lnTo>
                        <a:pt x="3" y="16"/>
                      </a:lnTo>
                      <a:lnTo>
                        <a:pt x="5" y="16"/>
                      </a:lnTo>
                      <a:lnTo>
                        <a:pt x="11" y="16"/>
                      </a:lnTo>
                      <a:lnTo>
                        <a:pt x="22" y="14"/>
                      </a:lnTo>
                      <a:lnTo>
                        <a:pt x="34" y="11"/>
                      </a:lnTo>
                      <a:lnTo>
                        <a:pt x="37" y="10"/>
                      </a:lnTo>
                      <a:lnTo>
                        <a:pt x="38" y="10"/>
                      </a:lnTo>
                      <a:lnTo>
                        <a:pt x="40" y="10"/>
                      </a:lnTo>
                      <a:lnTo>
                        <a:pt x="43" y="10"/>
                      </a:lnTo>
                      <a:lnTo>
                        <a:pt x="44" y="9"/>
                      </a:lnTo>
                      <a:lnTo>
                        <a:pt x="45" y="10"/>
                      </a:lnTo>
                      <a:lnTo>
                        <a:pt x="47" y="10"/>
                      </a:lnTo>
                      <a:lnTo>
                        <a:pt x="54" y="11"/>
                      </a:lnTo>
                      <a:lnTo>
                        <a:pt x="67" y="13"/>
                      </a:lnTo>
                      <a:lnTo>
                        <a:pt x="72" y="11"/>
                      </a:lnTo>
                      <a:lnTo>
                        <a:pt x="76" y="14"/>
                      </a:lnTo>
                      <a:lnTo>
                        <a:pt x="83" y="17"/>
                      </a:lnTo>
                      <a:lnTo>
                        <a:pt x="90" y="19"/>
                      </a:lnTo>
                      <a:lnTo>
                        <a:pt x="92" y="19"/>
                      </a:lnTo>
                      <a:lnTo>
                        <a:pt x="95" y="22"/>
                      </a:lnTo>
                      <a:lnTo>
                        <a:pt x="97" y="22"/>
                      </a:lnTo>
                      <a:lnTo>
                        <a:pt x="96" y="22"/>
                      </a:lnTo>
                      <a:lnTo>
                        <a:pt x="97" y="22"/>
                      </a:lnTo>
                      <a:lnTo>
                        <a:pt x="96" y="22"/>
                      </a:lnTo>
                      <a:lnTo>
                        <a:pt x="97" y="22"/>
                      </a:lnTo>
                      <a:lnTo>
                        <a:pt x="97" y="22"/>
                      </a:lnTo>
                      <a:close/>
                    </a:path>
                  </a:pathLst>
                </a:custGeom>
                <a:solidFill>
                  <a:srgbClr val="800080"/>
                </a:solidFill>
                <a:ln w="9525" cmpd="sng">
                  <a:noFill/>
                  <a:round/>
                  <a:headEnd/>
                  <a:tailEnd/>
                </a:ln>
              </p:spPr>
              <p:txBody>
                <a:bodyPr/>
                <a:lstStyle/>
                <a:p>
                  <a:endParaRPr lang="en-US"/>
                </a:p>
              </p:txBody>
            </p:sp>
            <p:sp>
              <p:nvSpPr>
                <p:cNvPr id="1640" name="Freeform 879"/>
                <p:cNvSpPr>
                  <a:spLocks/>
                </p:cNvSpPr>
                <p:nvPr/>
              </p:nvSpPr>
              <p:spPr bwMode="auto">
                <a:xfrm>
                  <a:off x="4814" y="599"/>
                  <a:ext cx="97" cy="22"/>
                </a:xfrm>
                <a:custGeom>
                  <a:avLst/>
                  <a:gdLst/>
                  <a:ahLst/>
                  <a:cxnLst>
                    <a:cxn ang="0">
                      <a:pos x="97" y="22"/>
                    </a:cxn>
                    <a:cxn ang="0">
                      <a:pos x="91" y="16"/>
                    </a:cxn>
                    <a:cxn ang="0">
                      <a:pos x="81" y="8"/>
                    </a:cxn>
                    <a:cxn ang="0">
                      <a:pos x="73" y="3"/>
                    </a:cxn>
                    <a:cxn ang="0">
                      <a:pos x="65" y="2"/>
                    </a:cxn>
                    <a:cxn ang="0">
                      <a:pos x="56" y="1"/>
                    </a:cxn>
                    <a:cxn ang="0">
                      <a:pos x="45" y="1"/>
                    </a:cxn>
                    <a:cxn ang="0">
                      <a:pos x="39" y="0"/>
                    </a:cxn>
                    <a:cxn ang="0">
                      <a:pos x="31" y="1"/>
                    </a:cxn>
                    <a:cxn ang="0">
                      <a:pos x="23" y="3"/>
                    </a:cxn>
                    <a:cxn ang="0">
                      <a:pos x="8" y="7"/>
                    </a:cxn>
                    <a:cxn ang="0">
                      <a:pos x="1" y="9"/>
                    </a:cxn>
                    <a:cxn ang="0">
                      <a:pos x="0" y="10"/>
                    </a:cxn>
                    <a:cxn ang="0">
                      <a:pos x="0" y="11"/>
                    </a:cxn>
                    <a:cxn ang="0">
                      <a:pos x="0" y="13"/>
                    </a:cxn>
                    <a:cxn ang="0">
                      <a:pos x="2" y="16"/>
                    </a:cxn>
                    <a:cxn ang="0">
                      <a:pos x="3" y="16"/>
                    </a:cxn>
                    <a:cxn ang="0">
                      <a:pos x="5" y="16"/>
                    </a:cxn>
                    <a:cxn ang="0">
                      <a:pos x="11" y="16"/>
                    </a:cxn>
                    <a:cxn ang="0">
                      <a:pos x="22" y="14"/>
                    </a:cxn>
                    <a:cxn ang="0">
                      <a:pos x="34" y="11"/>
                    </a:cxn>
                    <a:cxn ang="0">
                      <a:pos x="37" y="10"/>
                    </a:cxn>
                    <a:cxn ang="0">
                      <a:pos x="38" y="10"/>
                    </a:cxn>
                    <a:cxn ang="0">
                      <a:pos x="40" y="10"/>
                    </a:cxn>
                    <a:cxn ang="0">
                      <a:pos x="43" y="10"/>
                    </a:cxn>
                    <a:cxn ang="0">
                      <a:pos x="44" y="9"/>
                    </a:cxn>
                    <a:cxn ang="0">
                      <a:pos x="45" y="10"/>
                    </a:cxn>
                    <a:cxn ang="0">
                      <a:pos x="47" y="10"/>
                    </a:cxn>
                    <a:cxn ang="0">
                      <a:pos x="54" y="11"/>
                    </a:cxn>
                    <a:cxn ang="0">
                      <a:pos x="67" y="13"/>
                    </a:cxn>
                    <a:cxn ang="0">
                      <a:pos x="72" y="11"/>
                    </a:cxn>
                    <a:cxn ang="0">
                      <a:pos x="76" y="14"/>
                    </a:cxn>
                    <a:cxn ang="0">
                      <a:pos x="83" y="17"/>
                    </a:cxn>
                    <a:cxn ang="0">
                      <a:pos x="90" y="19"/>
                    </a:cxn>
                    <a:cxn ang="0">
                      <a:pos x="92" y="19"/>
                    </a:cxn>
                    <a:cxn ang="0">
                      <a:pos x="95" y="22"/>
                    </a:cxn>
                    <a:cxn ang="0">
                      <a:pos x="97" y="22"/>
                    </a:cxn>
                    <a:cxn ang="0">
                      <a:pos x="96" y="22"/>
                    </a:cxn>
                    <a:cxn ang="0">
                      <a:pos x="97" y="22"/>
                    </a:cxn>
                    <a:cxn ang="0">
                      <a:pos x="96" y="22"/>
                    </a:cxn>
                    <a:cxn ang="0">
                      <a:pos x="97" y="22"/>
                    </a:cxn>
                  </a:cxnLst>
                  <a:rect l="0" t="0" r="r" b="b"/>
                  <a:pathLst>
                    <a:path w="97" h="22">
                      <a:moveTo>
                        <a:pt x="97" y="22"/>
                      </a:moveTo>
                      <a:lnTo>
                        <a:pt x="91" y="16"/>
                      </a:lnTo>
                      <a:lnTo>
                        <a:pt x="81" y="8"/>
                      </a:lnTo>
                      <a:lnTo>
                        <a:pt x="73" y="3"/>
                      </a:lnTo>
                      <a:lnTo>
                        <a:pt x="65" y="2"/>
                      </a:lnTo>
                      <a:lnTo>
                        <a:pt x="56" y="1"/>
                      </a:lnTo>
                      <a:lnTo>
                        <a:pt x="45" y="1"/>
                      </a:lnTo>
                      <a:lnTo>
                        <a:pt x="39" y="0"/>
                      </a:lnTo>
                      <a:lnTo>
                        <a:pt x="31" y="1"/>
                      </a:lnTo>
                      <a:lnTo>
                        <a:pt x="23" y="3"/>
                      </a:lnTo>
                      <a:lnTo>
                        <a:pt x="8" y="7"/>
                      </a:lnTo>
                      <a:lnTo>
                        <a:pt x="1" y="9"/>
                      </a:lnTo>
                      <a:lnTo>
                        <a:pt x="0" y="10"/>
                      </a:lnTo>
                      <a:lnTo>
                        <a:pt x="0" y="11"/>
                      </a:lnTo>
                      <a:lnTo>
                        <a:pt x="0" y="13"/>
                      </a:lnTo>
                      <a:lnTo>
                        <a:pt x="2" y="16"/>
                      </a:lnTo>
                      <a:lnTo>
                        <a:pt x="3" y="16"/>
                      </a:lnTo>
                      <a:lnTo>
                        <a:pt x="5" y="16"/>
                      </a:lnTo>
                      <a:lnTo>
                        <a:pt x="11" y="16"/>
                      </a:lnTo>
                      <a:lnTo>
                        <a:pt x="22" y="14"/>
                      </a:lnTo>
                      <a:lnTo>
                        <a:pt x="34" y="11"/>
                      </a:lnTo>
                      <a:lnTo>
                        <a:pt x="37" y="10"/>
                      </a:lnTo>
                      <a:lnTo>
                        <a:pt x="38" y="10"/>
                      </a:lnTo>
                      <a:lnTo>
                        <a:pt x="40" y="10"/>
                      </a:lnTo>
                      <a:lnTo>
                        <a:pt x="43" y="10"/>
                      </a:lnTo>
                      <a:lnTo>
                        <a:pt x="44" y="9"/>
                      </a:lnTo>
                      <a:lnTo>
                        <a:pt x="45" y="10"/>
                      </a:lnTo>
                      <a:lnTo>
                        <a:pt x="47" y="10"/>
                      </a:lnTo>
                      <a:lnTo>
                        <a:pt x="54" y="11"/>
                      </a:lnTo>
                      <a:lnTo>
                        <a:pt x="67" y="13"/>
                      </a:lnTo>
                      <a:lnTo>
                        <a:pt x="72" y="11"/>
                      </a:lnTo>
                      <a:lnTo>
                        <a:pt x="76" y="14"/>
                      </a:lnTo>
                      <a:lnTo>
                        <a:pt x="83" y="17"/>
                      </a:lnTo>
                      <a:lnTo>
                        <a:pt x="90" y="19"/>
                      </a:lnTo>
                      <a:lnTo>
                        <a:pt x="92" y="19"/>
                      </a:lnTo>
                      <a:lnTo>
                        <a:pt x="95" y="22"/>
                      </a:lnTo>
                      <a:lnTo>
                        <a:pt x="97" y="22"/>
                      </a:lnTo>
                      <a:lnTo>
                        <a:pt x="96" y="22"/>
                      </a:lnTo>
                      <a:lnTo>
                        <a:pt x="97" y="22"/>
                      </a:lnTo>
                      <a:lnTo>
                        <a:pt x="96" y="22"/>
                      </a:lnTo>
                      <a:lnTo>
                        <a:pt x="97" y="22"/>
                      </a:lnTo>
                    </a:path>
                  </a:pathLst>
                </a:custGeom>
                <a:solidFill>
                  <a:srgbClr val="800080"/>
                </a:solidFill>
                <a:ln w="9525" cmpd="sng">
                  <a:noFill/>
                  <a:prstDash val="solid"/>
                  <a:round/>
                  <a:headEnd/>
                  <a:tailEnd/>
                </a:ln>
              </p:spPr>
              <p:txBody>
                <a:bodyPr/>
                <a:lstStyle/>
                <a:p>
                  <a:endParaRPr lang="en-US"/>
                </a:p>
              </p:txBody>
            </p:sp>
            <p:sp>
              <p:nvSpPr>
                <p:cNvPr id="1641" name="Freeform 880"/>
                <p:cNvSpPr>
                  <a:spLocks/>
                </p:cNvSpPr>
                <p:nvPr/>
              </p:nvSpPr>
              <p:spPr bwMode="auto">
                <a:xfrm>
                  <a:off x="4922" y="638"/>
                  <a:ext cx="7" cy="89"/>
                </a:xfrm>
                <a:custGeom>
                  <a:avLst/>
                  <a:gdLst/>
                  <a:ahLst/>
                  <a:cxnLst>
                    <a:cxn ang="0">
                      <a:pos x="7" y="0"/>
                    </a:cxn>
                    <a:cxn ang="0">
                      <a:pos x="6" y="4"/>
                    </a:cxn>
                    <a:cxn ang="0">
                      <a:pos x="6" y="10"/>
                    </a:cxn>
                    <a:cxn ang="0">
                      <a:pos x="5" y="15"/>
                    </a:cxn>
                    <a:cxn ang="0">
                      <a:pos x="5" y="16"/>
                    </a:cxn>
                    <a:cxn ang="0">
                      <a:pos x="2" y="23"/>
                    </a:cxn>
                    <a:cxn ang="0">
                      <a:pos x="0" y="35"/>
                    </a:cxn>
                    <a:cxn ang="0">
                      <a:pos x="1" y="47"/>
                    </a:cxn>
                    <a:cxn ang="0">
                      <a:pos x="6" y="72"/>
                    </a:cxn>
                    <a:cxn ang="0">
                      <a:pos x="7" y="89"/>
                    </a:cxn>
                  </a:cxnLst>
                  <a:rect l="0" t="0" r="r" b="b"/>
                  <a:pathLst>
                    <a:path w="7" h="89">
                      <a:moveTo>
                        <a:pt x="7" y="0"/>
                      </a:moveTo>
                      <a:lnTo>
                        <a:pt x="6" y="4"/>
                      </a:lnTo>
                      <a:lnTo>
                        <a:pt x="6" y="10"/>
                      </a:lnTo>
                      <a:lnTo>
                        <a:pt x="5" y="15"/>
                      </a:lnTo>
                      <a:lnTo>
                        <a:pt x="5" y="16"/>
                      </a:lnTo>
                      <a:lnTo>
                        <a:pt x="2" y="23"/>
                      </a:lnTo>
                      <a:lnTo>
                        <a:pt x="0" y="35"/>
                      </a:lnTo>
                      <a:lnTo>
                        <a:pt x="1" y="47"/>
                      </a:lnTo>
                      <a:lnTo>
                        <a:pt x="6" y="72"/>
                      </a:lnTo>
                      <a:lnTo>
                        <a:pt x="7" y="89"/>
                      </a:lnTo>
                    </a:path>
                  </a:pathLst>
                </a:custGeom>
                <a:solidFill>
                  <a:srgbClr val="800080"/>
                </a:solidFill>
                <a:ln w="9525" cmpd="sng">
                  <a:noFill/>
                  <a:prstDash val="solid"/>
                  <a:round/>
                  <a:headEnd/>
                  <a:tailEnd/>
                </a:ln>
              </p:spPr>
              <p:txBody>
                <a:bodyPr/>
                <a:lstStyle/>
                <a:p>
                  <a:endParaRPr lang="en-US"/>
                </a:p>
              </p:txBody>
            </p:sp>
            <p:sp>
              <p:nvSpPr>
                <p:cNvPr id="1642" name="Freeform 881"/>
                <p:cNvSpPr>
                  <a:spLocks/>
                </p:cNvSpPr>
                <p:nvPr/>
              </p:nvSpPr>
              <p:spPr bwMode="auto">
                <a:xfrm>
                  <a:off x="4931" y="640"/>
                  <a:ext cx="26" cy="27"/>
                </a:xfrm>
                <a:custGeom>
                  <a:avLst/>
                  <a:gdLst/>
                  <a:ahLst/>
                  <a:cxnLst>
                    <a:cxn ang="0">
                      <a:pos x="26" y="27"/>
                    </a:cxn>
                    <a:cxn ang="0">
                      <a:pos x="25" y="25"/>
                    </a:cxn>
                    <a:cxn ang="0">
                      <a:pos x="25" y="19"/>
                    </a:cxn>
                    <a:cxn ang="0">
                      <a:pos x="23" y="7"/>
                    </a:cxn>
                    <a:cxn ang="0">
                      <a:pos x="21" y="3"/>
                    </a:cxn>
                    <a:cxn ang="0">
                      <a:pos x="16" y="1"/>
                    </a:cxn>
                    <a:cxn ang="0">
                      <a:pos x="14" y="0"/>
                    </a:cxn>
                    <a:cxn ang="0">
                      <a:pos x="11" y="1"/>
                    </a:cxn>
                    <a:cxn ang="0">
                      <a:pos x="10" y="2"/>
                    </a:cxn>
                    <a:cxn ang="0">
                      <a:pos x="6" y="5"/>
                    </a:cxn>
                    <a:cxn ang="0">
                      <a:pos x="4" y="9"/>
                    </a:cxn>
                    <a:cxn ang="0">
                      <a:pos x="0" y="17"/>
                    </a:cxn>
                    <a:cxn ang="0">
                      <a:pos x="0" y="18"/>
                    </a:cxn>
                  </a:cxnLst>
                  <a:rect l="0" t="0" r="r" b="b"/>
                  <a:pathLst>
                    <a:path w="26" h="27">
                      <a:moveTo>
                        <a:pt x="26" y="27"/>
                      </a:moveTo>
                      <a:lnTo>
                        <a:pt x="25" y="25"/>
                      </a:lnTo>
                      <a:lnTo>
                        <a:pt x="25" y="19"/>
                      </a:lnTo>
                      <a:lnTo>
                        <a:pt x="23" y="7"/>
                      </a:lnTo>
                      <a:lnTo>
                        <a:pt x="21" y="3"/>
                      </a:lnTo>
                      <a:lnTo>
                        <a:pt x="16" y="1"/>
                      </a:lnTo>
                      <a:lnTo>
                        <a:pt x="14" y="0"/>
                      </a:lnTo>
                      <a:lnTo>
                        <a:pt x="11" y="1"/>
                      </a:lnTo>
                      <a:lnTo>
                        <a:pt x="10" y="2"/>
                      </a:lnTo>
                      <a:lnTo>
                        <a:pt x="6" y="5"/>
                      </a:lnTo>
                      <a:lnTo>
                        <a:pt x="4" y="9"/>
                      </a:lnTo>
                      <a:lnTo>
                        <a:pt x="0" y="17"/>
                      </a:lnTo>
                      <a:lnTo>
                        <a:pt x="0" y="18"/>
                      </a:lnTo>
                    </a:path>
                  </a:pathLst>
                </a:custGeom>
                <a:solidFill>
                  <a:srgbClr val="800080"/>
                </a:solidFill>
                <a:ln w="9525" cmpd="sng">
                  <a:noFill/>
                  <a:prstDash val="solid"/>
                  <a:round/>
                  <a:headEnd/>
                  <a:tailEnd/>
                </a:ln>
              </p:spPr>
              <p:txBody>
                <a:bodyPr/>
                <a:lstStyle/>
                <a:p>
                  <a:endParaRPr lang="en-US"/>
                </a:p>
              </p:txBody>
            </p:sp>
            <p:sp>
              <p:nvSpPr>
                <p:cNvPr id="1643" name="Freeform 882"/>
                <p:cNvSpPr>
                  <a:spLocks/>
                </p:cNvSpPr>
                <p:nvPr/>
              </p:nvSpPr>
              <p:spPr bwMode="auto">
                <a:xfrm>
                  <a:off x="4926" y="660"/>
                  <a:ext cx="18" cy="44"/>
                </a:xfrm>
                <a:custGeom>
                  <a:avLst/>
                  <a:gdLst/>
                  <a:ahLst/>
                  <a:cxnLst>
                    <a:cxn ang="0">
                      <a:pos x="2" y="6"/>
                    </a:cxn>
                    <a:cxn ang="0">
                      <a:pos x="1" y="8"/>
                    </a:cxn>
                    <a:cxn ang="0">
                      <a:pos x="1" y="10"/>
                    </a:cxn>
                    <a:cxn ang="0">
                      <a:pos x="0" y="16"/>
                    </a:cxn>
                    <a:cxn ang="0">
                      <a:pos x="1" y="19"/>
                    </a:cxn>
                    <a:cxn ang="0">
                      <a:pos x="2" y="19"/>
                    </a:cxn>
                    <a:cxn ang="0">
                      <a:pos x="3" y="22"/>
                    </a:cxn>
                    <a:cxn ang="0">
                      <a:pos x="6" y="25"/>
                    </a:cxn>
                    <a:cxn ang="0">
                      <a:pos x="10" y="34"/>
                    </a:cxn>
                    <a:cxn ang="0">
                      <a:pos x="11" y="43"/>
                    </a:cxn>
                    <a:cxn ang="0">
                      <a:pos x="11" y="44"/>
                    </a:cxn>
                    <a:cxn ang="0">
                      <a:pos x="12" y="42"/>
                    </a:cxn>
                    <a:cxn ang="0">
                      <a:pos x="14" y="36"/>
                    </a:cxn>
                    <a:cxn ang="0">
                      <a:pos x="18" y="24"/>
                    </a:cxn>
                    <a:cxn ang="0">
                      <a:pos x="16" y="13"/>
                    </a:cxn>
                    <a:cxn ang="0">
                      <a:pos x="15" y="9"/>
                    </a:cxn>
                    <a:cxn ang="0">
                      <a:pos x="12" y="5"/>
                    </a:cxn>
                    <a:cxn ang="0">
                      <a:pos x="11" y="2"/>
                    </a:cxn>
                    <a:cxn ang="0">
                      <a:pos x="9" y="1"/>
                    </a:cxn>
                    <a:cxn ang="0">
                      <a:pos x="6" y="1"/>
                    </a:cxn>
                    <a:cxn ang="0">
                      <a:pos x="5" y="0"/>
                    </a:cxn>
                    <a:cxn ang="0">
                      <a:pos x="4" y="1"/>
                    </a:cxn>
                    <a:cxn ang="0">
                      <a:pos x="3" y="5"/>
                    </a:cxn>
                    <a:cxn ang="0">
                      <a:pos x="2" y="6"/>
                    </a:cxn>
                    <a:cxn ang="0">
                      <a:pos x="2" y="6"/>
                    </a:cxn>
                    <a:cxn ang="0">
                      <a:pos x="1" y="6"/>
                    </a:cxn>
                    <a:cxn ang="0">
                      <a:pos x="2" y="6"/>
                    </a:cxn>
                    <a:cxn ang="0">
                      <a:pos x="1" y="6"/>
                    </a:cxn>
                    <a:cxn ang="0">
                      <a:pos x="2" y="6"/>
                    </a:cxn>
                    <a:cxn ang="0">
                      <a:pos x="2" y="6"/>
                    </a:cxn>
                  </a:cxnLst>
                  <a:rect l="0" t="0" r="r" b="b"/>
                  <a:pathLst>
                    <a:path w="18" h="44">
                      <a:moveTo>
                        <a:pt x="2" y="6"/>
                      </a:moveTo>
                      <a:lnTo>
                        <a:pt x="1" y="8"/>
                      </a:lnTo>
                      <a:lnTo>
                        <a:pt x="1" y="10"/>
                      </a:lnTo>
                      <a:lnTo>
                        <a:pt x="0" y="16"/>
                      </a:lnTo>
                      <a:lnTo>
                        <a:pt x="1" y="19"/>
                      </a:lnTo>
                      <a:lnTo>
                        <a:pt x="2" y="19"/>
                      </a:lnTo>
                      <a:lnTo>
                        <a:pt x="3" y="22"/>
                      </a:lnTo>
                      <a:lnTo>
                        <a:pt x="6" y="25"/>
                      </a:lnTo>
                      <a:lnTo>
                        <a:pt x="10" y="34"/>
                      </a:lnTo>
                      <a:lnTo>
                        <a:pt x="11" y="43"/>
                      </a:lnTo>
                      <a:lnTo>
                        <a:pt x="11" y="44"/>
                      </a:lnTo>
                      <a:lnTo>
                        <a:pt x="12" y="42"/>
                      </a:lnTo>
                      <a:lnTo>
                        <a:pt x="14" y="36"/>
                      </a:lnTo>
                      <a:lnTo>
                        <a:pt x="18" y="24"/>
                      </a:lnTo>
                      <a:lnTo>
                        <a:pt x="16" y="13"/>
                      </a:lnTo>
                      <a:lnTo>
                        <a:pt x="15" y="9"/>
                      </a:lnTo>
                      <a:lnTo>
                        <a:pt x="12" y="5"/>
                      </a:lnTo>
                      <a:lnTo>
                        <a:pt x="11" y="2"/>
                      </a:lnTo>
                      <a:lnTo>
                        <a:pt x="9" y="1"/>
                      </a:lnTo>
                      <a:lnTo>
                        <a:pt x="6" y="1"/>
                      </a:lnTo>
                      <a:lnTo>
                        <a:pt x="5" y="0"/>
                      </a:lnTo>
                      <a:lnTo>
                        <a:pt x="4" y="1"/>
                      </a:lnTo>
                      <a:lnTo>
                        <a:pt x="3" y="5"/>
                      </a:lnTo>
                      <a:lnTo>
                        <a:pt x="2" y="6"/>
                      </a:lnTo>
                      <a:lnTo>
                        <a:pt x="2" y="6"/>
                      </a:lnTo>
                      <a:lnTo>
                        <a:pt x="1" y="6"/>
                      </a:lnTo>
                      <a:lnTo>
                        <a:pt x="2" y="6"/>
                      </a:lnTo>
                      <a:lnTo>
                        <a:pt x="1" y="6"/>
                      </a:lnTo>
                      <a:lnTo>
                        <a:pt x="2" y="6"/>
                      </a:lnTo>
                      <a:lnTo>
                        <a:pt x="2" y="6"/>
                      </a:lnTo>
                      <a:close/>
                    </a:path>
                  </a:pathLst>
                </a:custGeom>
                <a:solidFill>
                  <a:srgbClr val="800080"/>
                </a:solidFill>
                <a:ln w="9525" cmpd="sng">
                  <a:noFill/>
                  <a:round/>
                  <a:headEnd/>
                  <a:tailEnd/>
                </a:ln>
              </p:spPr>
              <p:txBody>
                <a:bodyPr/>
                <a:lstStyle/>
                <a:p>
                  <a:endParaRPr lang="en-US"/>
                </a:p>
              </p:txBody>
            </p:sp>
            <p:sp>
              <p:nvSpPr>
                <p:cNvPr id="1644" name="Freeform 883"/>
                <p:cNvSpPr>
                  <a:spLocks/>
                </p:cNvSpPr>
                <p:nvPr/>
              </p:nvSpPr>
              <p:spPr bwMode="auto">
                <a:xfrm>
                  <a:off x="4926" y="660"/>
                  <a:ext cx="18" cy="44"/>
                </a:xfrm>
                <a:custGeom>
                  <a:avLst/>
                  <a:gdLst/>
                  <a:ahLst/>
                  <a:cxnLst>
                    <a:cxn ang="0">
                      <a:pos x="2" y="6"/>
                    </a:cxn>
                    <a:cxn ang="0">
                      <a:pos x="1" y="8"/>
                    </a:cxn>
                    <a:cxn ang="0">
                      <a:pos x="1" y="10"/>
                    </a:cxn>
                    <a:cxn ang="0">
                      <a:pos x="0" y="16"/>
                    </a:cxn>
                    <a:cxn ang="0">
                      <a:pos x="1" y="19"/>
                    </a:cxn>
                    <a:cxn ang="0">
                      <a:pos x="2" y="19"/>
                    </a:cxn>
                    <a:cxn ang="0">
                      <a:pos x="3" y="22"/>
                    </a:cxn>
                    <a:cxn ang="0">
                      <a:pos x="6" y="25"/>
                    </a:cxn>
                    <a:cxn ang="0">
                      <a:pos x="10" y="34"/>
                    </a:cxn>
                    <a:cxn ang="0">
                      <a:pos x="11" y="43"/>
                    </a:cxn>
                    <a:cxn ang="0">
                      <a:pos x="11" y="44"/>
                    </a:cxn>
                    <a:cxn ang="0">
                      <a:pos x="12" y="42"/>
                    </a:cxn>
                    <a:cxn ang="0">
                      <a:pos x="14" y="36"/>
                    </a:cxn>
                    <a:cxn ang="0">
                      <a:pos x="18" y="24"/>
                    </a:cxn>
                    <a:cxn ang="0">
                      <a:pos x="16" y="13"/>
                    </a:cxn>
                    <a:cxn ang="0">
                      <a:pos x="15" y="9"/>
                    </a:cxn>
                    <a:cxn ang="0">
                      <a:pos x="12" y="5"/>
                    </a:cxn>
                    <a:cxn ang="0">
                      <a:pos x="11" y="2"/>
                    </a:cxn>
                    <a:cxn ang="0">
                      <a:pos x="9" y="1"/>
                    </a:cxn>
                    <a:cxn ang="0">
                      <a:pos x="6" y="1"/>
                    </a:cxn>
                    <a:cxn ang="0">
                      <a:pos x="5" y="0"/>
                    </a:cxn>
                    <a:cxn ang="0">
                      <a:pos x="4" y="1"/>
                    </a:cxn>
                    <a:cxn ang="0">
                      <a:pos x="3" y="5"/>
                    </a:cxn>
                    <a:cxn ang="0">
                      <a:pos x="2" y="6"/>
                    </a:cxn>
                    <a:cxn ang="0">
                      <a:pos x="2" y="6"/>
                    </a:cxn>
                    <a:cxn ang="0">
                      <a:pos x="1" y="6"/>
                    </a:cxn>
                    <a:cxn ang="0">
                      <a:pos x="2" y="6"/>
                    </a:cxn>
                    <a:cxn ang="0">
                      <a:pos x="1" y="6"/>
                    </a:cxn>
                    <a:cxn ang="0">
                      <a:pos x="2" y="6"/>
                    </a:cxn>
                  </a:cxnLst>
                  <a:rect l="0" t="0" r="r" b="b"/>
                  <a:pathLst>
                    <a:path w="18" h="44">
                      <a:moveTo>
                        <a:pt x="2" y="6"/>
                      </a:moveTo>
                      <a:lnTo>
                        <a:pt x="1" y="8"/>
                      </a:lnTo>
                      <a:lnTo>
                        <a:pt x="1" y="10"/>
                      </a:lnTo>
                      <a:lnTo>
                        <a:pt x="0" y="16"/>
                      </a:lnTo>
                      <a:lnTo>
                        <a:pt x="1" y="19"/>
                      </a:lnTo>
                      <a:lnTo>
                        <a:pt x="2" y="19"/>
                      </a:lnTo>
                      <a:lnTo>
                        <a:pt x="3" y="22"/>
                      </a:lnTo>
                      <a:lnTo>
                        <a:pt x="6" y="25"/>
                      </a:lnTo>
                      <a:lnTo>
                        <a:pt x="10" y="34"/>
                      </a:lnTo>
                      <a:lnTo>
                        <a:pt x="11" y="43"/>
                      </a:lnTo>
                      <a:lnTo>
                        <a:pt x="11" y="44"/>
                      </a:lnTo>
                      <a:lnTo>
                        <a:pt x="12" y="42"/>
                      </a:lnTo>
                      <a:lnTo>
                        <a:pt x="14" y="36"/>
                      </a:lnTo>
                      <a:lnTo>
                        <a:pt x="18" y="24"/>
                      </a:lnTo>
                      <a:lnTo>
                        <a:pt x="16" y="13"/>
                      </a:lnTo>
                      <a:lnTo>
                        <a:pt x="15" y="9"/>
                      </a:lnTo>
                      <a:lnTo>
                        <a:pt x="12" y="5"/>
                      </a:lnTo>
                      <a:lnTo>
                        <a:pt x="11" y="2"/>
                      </a:lnTo>
                      <a:lnTo>
                        <a:pt x="9" y="1"/>
                      </a:lnTo>
                      <a:lnTo>
                        <a:pt x="6" y="1"/>
                      </a:lnTo>
                      <a:lnTo>
                        <a:pt x="5" y="0"/>
                      </a:lnTo>
                      <a:lnTo>
                        <a:pt x="4" y="1"/>
                      </a:lnTo>
                      <a:lnTo>
                        <a:pt x="3" y="5"/>
                      </a:lnTo>
                      <a:lnTo>
                        <a:pt x="2" y="6"/>
                      </a:lnTo>
                      <a:lnTo>
                        <a:pt x="2" y="6"/>
                      </a:lnTo>
                      <a:lnTo>
                        <a:pt x="1" y="6"/>
                      </a:lnTo>
                      <a:lnTo>
                        <a:pt x="2" y="6"/>
                      </a:lnTo>
                      <a:lnTo>
                        <a:pt x="1" y="6"/>
                      </a:lnTo>
                      <a:lnTo>
                        <a:pt x="2" y="6"/>
                      </a:lnTo>
                    </a:path>
                  </a:pathLst>
                </a:custGeom>
                <a:solidFill>
                  <a:srgbClr val="800080"/>
                </a:solidFill>
                <a:ln w="9525" cmpd="sng">
                  <a:noFill/>
                  <a:prstDash val="solid"/>
                  <a:round/>
                  <a:headEnd/>
                  <a:tailEnd/>
                </a:ln>
              </p:spPr>
              <p:txBody>
                <a:bodyPr/>
                <a:lstStyle/>
                <a:p>
                  <a:endParaRPr lang="en-US"/>
                </a:p>
              </p:txBody>
            </p:sp>
            <p:sp>
              <p:nvSpPr>
                <p:cNvPr id="1645" name="Freeform 884"/>
                <p:cNvSpPr>
                  <a:spLocks/>
                </p:cNvSpPr>
                <p:nvPr/>
              </p:nvSpPr>
              <p:spPr bwMode="auto">
                <a:xfrm>
                  <a:off x="4935" y="660"/>
                  <a:ext cx="7" cy="43"/>
                </a:xfrm>
                <a:custGeom>
                  <a:avLst/>
                  <a:gdLst/>
                  <a:ahLst/>
                  <a:cxnLst>
                    <a:cxn ang="0">
                      <a:pos x="0" y="0"/>
                    </a:cxn>
                    <a:cxn ang="0">
                      <a:pos x="2" y="4"/>
                    </a:cxn>
                    <a:cxn ang="0">
                      <a:pos x="4" y="6"/>
                    </a:cxn>
                    <a:cxn ang="0">
                      <a:pos x="5" y="9"/>
                    </a:cxn>
                    <a:cxn ang="0">
                      <a:pos x="7" y="17"/>
                    </a:cxn>
                    <a:cxn ang="0">
                      <a:pos x="7" y="25"/>
                    </a:cxn>
                    <a:cxn ang="0">
                      <a:pos x="5" y="33"/>
                    </a:cxn>
                    <a:cxn ang="0">
                      <a:pos x="2" y="41"/>
                    </a:cxn>
                    <a:cxn ang="0">
                      <a:pos x="1" y="43"/>
                    </a:cxn>
                  </a:cxnLst>
                  <a:rect l="0" t="0" r="r" b="b"/>
                  <a:pathLst>
                    <a:path w="7" h="43">
                      <a:moveTo>
                        <a:pt x="0" y="0"/>
                      </a:moveTo>
                      <a:lnTo>
                        <a:pt x="2" y="4"/>
                      </a:lnTo>
                      <a:lnTo>
                        <a:pt x="4" y="6"/>
                      </a:lnTo>
                      <a:lnTo>
                        <a:pt x="5" y="9"/>
                      </a:lnTo>
                      <a:lnTo>
                        <a:pt x="7" y="17"/>
                      </a:lnTo>
                      <a:lnTo>
                        <a:pt x="7" y="25"/>
                      </a:lnTo>
                      <a:lnTo>
                        <a:pt x="5" y="33"/>
                      </a:lnTo>
                      <a:lnTo>
                        <a:pt x="2" y="41"/>
                      </a:lnTo>
                      <a:lnTo>
                        <a:pt x="1" y="43"/>
                      </a:lnTo>
                    </a:path>
                  </a:pathLst>
                </a:custGeom>
                <a:solidFill>
                  <a:srgbClr val="800080"/>
                </a:solidFill>
                <a:ln w="9525" cmpd="sng">
                  <a:noFill/>
                  <a:prstDash val="solid"/>
                  <a:round/>
                  <a:headEnd/>
                  <a:tailEnd/>
                </a:ln>
              </p:spPr>
              <p:txBody>
                <a:bodyPr/>
                <a:lstStyle/>
                <a:p>
                  <a:endParaRPr lang="en-US"/>
                </a:p>
              </p:txBody>
            </p:sp>
            <p:sp>
              <p:nvSpPr>
                <p:cNvPr id="1646" name="Freeform 885"/>
                <p:cNvSpPr>
                  <a:spLocks/>
                </p:cNvSpPr>
                <p:nvPr/>
              </p:nvSpPr>
              <p:spPr bwMode="auto">
                <a:xfrm>
                  <a:off x="4947" y="648"/>
                  <a:ext cx="7" cy="47"/>
                </a:xfrm>
                <a:custGeom>
                  <a:avLst/>
                  <a:gdLst/>
                  <a:ahLst/>
                  <a:cxnLst>
                    <a:cxn ang="0">
                      <a:pos x="5" y="0"/>
                    </a:cxn>
                    <a:cxn ang="0">
                      <a:pos x="3" y="2"/>
                    </a:cxn>
                    <a:cxn ang="0">
                      <a:pos x="5" y="6"/>
                    </a:cxn>
                    <a:cxn ang="0">
                      <a:pos x="6" y="14"/>
                    </a:cxn>
                    <a:cxn ang="0">
                      <a:pos x="7" y="23"/>
                    </a:cxn>
                    <a:cxn ang="0">
                      <a:pos x="7" y="25"/>
                    </a:cxn>
                    <a:cxn ang="0">
                      <a:pos x="6" y="31"/>
                    </a:cxn>
                    <a:cxn ang="0">
                      <a:pos x="5" y="39"/>
                    </a:cxn>
                    <a:cxn ang="0">
                      <a:pos x="1" y="46"/>
                    </a:cxn>
                    <a:cxn ang="0">
                      <a:pos x="0" y="47"/>
                    </a:cxn>
                  </a:cxnLst>
                  <a:rect l="0" t="0" r="r" b="b"/>
                  <a:pathLst>
                    <a:path w="7" h="47">
                      <a:moveTo>
                        <a:pt x="5" y="0"/>
                      </a:moveTo>
                      <a:lnTo>
                        <a:pt x="3" y="2"/>
                      </a:lnTo>
                      <a:lnTo>
                        <a:pt x="5" y="6"/>
                      </a:lnTo>
                      <a:lnTo>
                        <a:pt x="6" y="14"/>
                      </a:lnTo>
                      <a:lnTo>
                        <a:pt x="7" y="23"/>
                      </a:lnTo>
                      <a:lnTo>
                        <a:pt x="7" y="25"/>
                      </a:lnTo>
                      <a:lnTo>
                        <a:pt x="6" y="31"/>
                      </a:lnTo>
                      <a:lnTo>
                        <a:pt x="5" y="39"/>
                      </a:lnTo>
                      <a:lnTo>
                        <a:pt x="1" y="46"/>
                      </a:lnTo>
                      <a:lnTo>
                        <a:pt x="0" y="47"/>
                      </a:lnTo>
                    </a:path>
                  </a:pathLst>
                </a:custGeom>
                <a:solidFill>
                  <a:srgbClr val="800080"/>
                </a:solidFill>
                <a:ln w="9525" cmpd="sng">
                  <a:noFill/>
                  <a:prstDash val="solid"/>
                  <a:round/>
                  <a:headEnd/>
                  <a:tailEnd/>
                </a:ln>
              </p:spPr>
              <p:txBody>
                <a:bodyPr/>
                <a:lstStyle/>
                <a:p>
                  <a:endParaRPr lang="en-US"/>
                </a:p>
              </p:txBody>
            </p:sp>
            <p:sp>
              <p:nvSpPr>
                <p:cNvPr id="1647" name="Freeform 886"/>
                <p:cNvSpPr>
                  <a:spLocks/>
                </p:cNvSpPr>
                <p:nvPr/>
              </p:nvSpPr>
              <p:spPr bwMode="auto">
                <a:xfrm>
                  <a:off x="4855" y="643"/>
                  <a:ext cx="5" cy="6"/>
                </a:xfrm>
                <a:custGeom>
                  <a:avLst/>
                  <a:gdLst/>
                  <a:ahLst/>
                  <a:cxnLst>
                    <a:cxn ang="0">
                      <a:pos x="2" y="0"/>
                    </a:cxn>
                    <a:cxn ang="0">
                      <a:pos x="0" y="2"/>
                    </a:cxn>
                    <a:cxn ang="0">
                      <a:pos x="0" y="4"/>
                    </a:cxn>
                    <a:cxn ang="0">
                      <a:pos x="0" y="5"/>
                    </a:cxn>
                    <a:cxn ang="0">
                      <a:pos x="2" y="5"/>
                    </a:cxn>
                    <a:cxn ang="0">
                      <a:pos x="3" y="6"/>
                    </a:cxn>
                    <a:cxn ang="0">
                      <a:pos x="4" y="6"/>
                    </a:cxn>
                    <a:cxn ang="0">
                      <a:pos x="4" y="5"/>
                    </a:cxn>
                    <a:cxn ang="0">
                      <a:pos x="5" y="2"/>
                    </a:cxn>
                    <a:cxn ang="0">
                      <a:pos x="4" y="1"/>
                    </a:cxn>
                    <a:cxn ang="0">
                      <a:pos x="4" y="0"/>
                    </a:cxn>
                    <a:cxn ang="0">
                      <a:pos x="3" y="0"/>
                    </a:cxn>
                    <a:cxn ang="0">
                      <a:pos x="2" y="0"/>
                    </a:cxn>
                    <a:cxn ang="0">
                      <a:pos x="2" y="0"/>
                    </a:cxn>
                    <a:cxn ang="0">
                      <a:pos x="0" y="0"/>
                    </a:cxn>
                    <a:cxn ang="0">
                      <a:pos x="2" y="0"/>
                    </a:cxn>
                    <a:cxn ang="0">
                      <a:pos x="0" y="0"/>
                    </a:cxn>
                    <a:cxn ang="0">
                      <a:pos x="2" y="0"/>
                    </a:cxn>
                    <a:cxn ang="0">
                      <a:pos x="2" y="0"/>
                    </a:cxn>
                  </a:cxnLst>
                  <a:rect l="0" t="0" r="r" b="b"/>
                  <a:pathLst>
                    <a:path w="5" h="6">
                      <a:moveTo>
                        <a:pt x="2" y="0"/>
                      </a:moveTo>
                      <a:lnTo>
                        <a:pt x="0" y="2"/>
                      </a:lnTo>
                      <a:lnTo>
                        <a:pt x="0" y="4"/>
                      </a:lnTo>
                      <a:lnTo>
                        <a:pt x="0" y="5"/>
                      </a:lnTo>
                      <a:lnTo>
                        <a:pt x="2" y="5"/>
                      </a:lnTo>
                      <a:lnTo>
                        <a:pt x="3" y="6"/>
                      </a:lnTo>
                      <a:lnTo>
                        <a:pt x="4" y="6"/>
                      </a:lnTo>
                      <a:lnTo>
                        <a:pt x="4" y="5"/>
                      </a:lnTo>
                      <a:lnTo>
                        <a:pt x="5" y="2"/>
                      </a:lnTo>
                      <a:lnTo>
                        <a:pt x="4" y="1"/>
                      </a:lnTo>
                      <a:lnTo>
                        <a:pt x="4" y="0"/>
                      </a:lnTo>
                      <a:lnTo>
                        <a:pt x="3" y="0"/>
                      </a:lnTo>
                      <a:lnTo>
                        <a:pt x="2" y="0"/>
                      </a:lnTo>
                      <a:lnTo>
                        <a:pt x="2" y="0"/>
                      </a:lnTo>
                      <a:lnTo>
                        <a:pt x="0" y="0"/>
                      </a:lnTo>
                      <a:lnTo>
                        <a:pt x="2" y="0"/>
                      </a:lnTo>
                      <a:lnTo>
                        <a:pt x="0" y="0"/>
                      </a:lnTo>
                      <a:lnTo>
                        <a:pt x="2" y="0"/>
                      </a:lnTo>
                      <a:lnTo>
                        <a:pt x="2" y="0"/>
                      </a:lnTo>
                      <a:close/>
                    </a:path>
                  </a:pathLst>
                </a:custGeom>
                <a:solidFill>
                  <a:srgbClr val="800080"/>
                </a:solidFill>
                <a:ln w="9525" cmpd="sng">
                  <a:noFill/>
                  <a:round/>
                  <a:headEnd/>
                  <a:tailEnd/>
                </a:ln>
              </p:spPr>
              <p:txBody>
                <a:bodyPr/>
                <a:lstStyle/>
                <a:p>
                  <a:endParaRPr lang="en-US"/>
                </a:p>
              </p:txBody>
            </p:sp>
            <p:sp>
              <p:nvSpPr>
                <p:cNvPr id="1648" name="Freeform 887"/>
                <p:cNvSpPr>
                  <a:spLocks/>
                </p:cNvSpPr>
                <p:nvPr/>
              </p:nvSpPr>
              <p:spPr bwMode="auto">
                <a:xfrm>
                  <a:off x="4855" y="643"/>
                  <a:ext cx="5" cy="6"/>
                </a:xfrm>
                <a:custGeom>
                  <a:avLst/>
                  <a:gdLst/>
                  <a:ahLst/>
                  <a:cxnLst>
                    <a:cxn ang="0">
                      <a:pos x="2" y="0"/>
                    </a:cxn>
                    <a:cxn ang="0">
                      <a:pos x="0" y="2"/>
                    </a:cxn>
                    <a:cxn ang="0">
                      <a:pos x="0" y="4"/>
                    </a:cxn>
                    <a:cxn ang="0">
                      <a:pos x="0" y="5"/>
                    </a:cxn>
                    <a:cxn ang="0">
                      <a:pos x="2" y="5"/>
                    </a:cxn>
                    <a:cxn ang="0">
                      <a:pos x="3" y="6"/>
                    </a:cxn>
                    <a:cxn ang="0">
                      <a:pos x="4" y="6"/>
                    </a:cxn>
                    <a:cxn ang="0">
                      <a:pos x="4" y="5"/>
                    </a:cxn>
                    <a:cxn ang="0">
                      <a:pos x="5" y="2"/>
                    </a:cxn>
                    <a:cxn ang="0">
                      <a:pos x="4" y="1"/>
                    </a:cxn>
                    <a:cxn ang="0">
                      <a:pos x="4" y="0"/>
                    </a:cxn>
                    <a:cxn ang="0">
                      <a:pos x="3" y="0"/>
                    </a:cxn>
                    <a:cxn ang="0">
                      <a:pos x="2" y="0"/>
                    </a:cxn>
                    <a:cxn ang="0">
                      <a:pos x="2" y="0"/>
                    </a:cxn>
                    <a:cxn ang="0">
                      <a:pos x="0" y="0"/>
                    </a:cxn>
                    <a:cxn ang="0">
                      <a:pos x="2" y="0"/>
                    </a:cxn>
                    <a:cxn ang="0">
                      <a:pos x="0" y="0"/>
                    </a:cxn>
                    <a:cxn ang="0">
                      <a:pos x="2" y="0"/>
                    </a:cxn>
                  </a:cxnLst>
                  <a:rect l="0" t="0" r="r" b="b"/>
                  <a:pathLst>
                    <a:path w="5" h="6">
                      <a:moveTo>
                        <a:pt x="2" y="0"/>
                      </a:moveTo>
                      <a:lnTo>
                        <a:pt x="0" y="2"/>
                      </a:lnTo>
                      <a:lnTo>
                        <a:pt x="0" y="4"/>
                      </a:lnTo>
                      <a:lnTo>
                        <a:pt x="0" y="5"/>
                      </a:lnTo>
                      <a:lnTo>
                        <a:pt x="2" y="5"/>
                      </a:lnTo>
                      <a:lnTo>
                        <a:pt x="3" y="6"/>
                      </a:lnTo>
                      <a:lnTo>
                        <a:pt x="4" y="6"/>
                      </a:lnTo>
                      <a:lnTo>
                        <a:pt x="4" y="5"/>
                      </a:lnTo>
                      <a:lnTo>
                        <a:pt x="5" y="2"/>
                      </a:lnTo>
                      <a:lnTo>
                        <a:pt x="4" y="1"/>
                      </a:lnTo>
                      <a:lnTo>
                        <a:pt x="4" y="0"/>
                      </a:lnTo>
                      <a:lnTo>
                        <a:pt x="3" y="0"/>
                      </a:lnTo>
                      <a:lnTo>
                        <a:pt x="2" y="0"/>
                      </a:lnTo>
                      <a:lnTo>
                        <a:pt x="2" y="0"/>
                      </a:lnTo>
                      <a:lnTo>
                        <a:pt x="0" y="0"/>
                      </a:lnTo>
                      <a:lnTo>
                        <a:pt x="2" y="0"/>
                      </a:lnTo>
                      <a:lnTo>
                        <a:pt x="0" y="0"/>
                      </a:lnTo>
                      <a:lnTo>
                        <a:pt x="2" y="0"/>
                      </a:lnTo>
                    </a:path>
                  </a:pathLst>
                </a:custGeom>
                <a:solidFill>
                  <a:srgbClr val="800080"/>
                </a:solidFill>
                <a:ln w="9525" cmpd="sng">
                  <a:noFill/>
                  <a:prstDash val="solid"/>
                  <a:round/>
                  <a:headEnd/>
                  <a:tailEnd/>
                </a:ln>
              </p:spPr>
              <p:txBody>
                <a:bodyPr/>
                <a:lstStyle/>
                <a:p>
                  <a:endParaRPr lang="en-US"/>
                </a:p>
              </p:txBody>
            </p:sp>
            <p:sp>
              <p:nvSpPr>
                <p:cNvPr id="1649" name="Freeform 888"/>
                <p:cNvSpPr>
                  <a:spLocks/>
                </p:cNvSpPr>
                <p:nvPr/>
              </p:nvSpPr>
              <p:spPr bwMode="auto">
                <a:xfrm>
                  <a:off x="4803" y="633"/>
                  <a:ext cx="9" cy="62"/>
                </a:xfrm>
                <a:custGeom>
                  <a:avLst/>
                  <a:gdLst/>
                  <a:ahLst/>
                  <a:cxnLst>
                    <a:cxn ang="0">
                      <a:pos x="5" y="0"/>
                    </a:cxn>
                    <a:cxn ang="0">
                      <a:pos x="3" y="3"/>
                    </a:cxn>
                    <a:cxn ang="0">
                      <a:pos x="2" y="8"/>
                    </a:cxn>
                    <a:cxn ang="0">
                      <a:pos x="0" y="12"/>
                    </a:cxn>
                    <a:cxn ang="0">
                      <a:pos x="2" y="23"/>
                    </a:cxn>
                    <a:cxn ang="0">
                      <a:pos x="3" y="34"/>
                    </a:cxn>
                    <a:cxn ang="0">
                      <a:pos x="8" y="58"/>
                    </a:cxn>
                    <a:cxn ang="0">
                      <a:pos x="9" y="62"/>
                    </a:cxn>
                  </a:cxnLst>
                  <a:rect l="0" t="0" r="r" b="b"/>
                  <a:pathLst>
                    <a:path w="9" h="62">
                      <a:moveTo>
                        <a:pt x="5" y="0"/>
                      </a:moveTo>
                      <a:lnTo>
                        <a:pt x="3" y="3"/>
                      </a:lnTo>
                      <a:lnTo>
                        <a:pt x="2" y="8"/>
                      </a:lnTo>
                      <a:lnTo>
                        <a:pt x="0" y="12"/>
                      </a:lnTo>
                      <a:lnTo>
                        <a:pt x="2" y="23"/>
                      </a:lnTo>
                      <a:lnTo>
                        <a:pt x="3" y="34"/>
                      </a:lnTo>
                      <a:lnTo>
                        <a:pt x="8" y="58"/>
                      </a:lnTo>
                      <a:lnTo>
                        <a:pt x="9" y="62"/>
                      </a:lnTo>
                    </a:path>
                  </a:pathLst>
                </a:custGeom>
                <a:solidFill>
                  <a:srgbClr val="800080"/>
                </a:solidFill>
                <a:ln w="9525" cmpd="sng">
                  <a:noFill/>
                  <a:prstDash val="solid"/>
                  <a:round/>
                  <a:headEnd/>
                  <a:tailEnd/>
                </a:ln>
              </p:spPr>
              <p:txBody>
                <a:bodyPr/>
                <a:lstStyle/>
                <a:p>
                  <a:endParaRPr lang="en-US"/>
                </a:p>
              </p:txBody>
            </p:sp>
            <p:sp>
              <p:nvSpPr>
                <p:cNvPr id="1650" name="Freeform 889"/>
                <p:cNvSpPr>
                  <a:spLocks/>
                </p:cNvSpPr>
                <p:nvPr/>
              </p:nvSpPr>
              <p:spPr bwMode="auto">
                <a:xfrm>
                  <a:off x="4794" y="743"/>
                  <a:ext cx="5" cy="23"/>
                </a:xfrm>
                <a:custGeom>
                  <a:avLst/>
                  <a:gdLst/>
                  <a:ahLst/>
                  <a:cxnLst>
                    <a:cxn ang="0">
                      <a:pos x="0" y="0"/>
                    </a:cxn>
                    <a:cxn ang="0">
                      <a:pos x="0" y="2"/>
                    </a:cxn>
                    <a:cxn ang="0">
                      <a:pos x="0" y="6"/>
                    </a:cxn>
                    <a:cxn ang="0">
                      <a:pos x="3" y="14"/>
                    </a:cxn>
                    <a:cxn ang="0">
                      <a:pos x="4" y="22"/>
                    </a:cxn>
                    <a:cxn ang="0">
                      <a:pos x="5" y="23"/>
                    </a:cxn>
                  </a:cxnLst>
                  <a:rect l="0" t="0" r="r" b="b"/>
                  <a:pathLst>
                    <a:path w="5" h="23">
                      <a:moveTo>
                        <a:pt x="0" y="0"/>
                      </a:moveTo>
                      <a:lnTo>
                        <a:pt x="0" y="2"/>
                      </a:lnTo>
                      <a:lnTo>
                        <a:pt x="0" y="6"/>
                      </a:lnTo>
                      <a:lnTo>
                        <a:pt x="3" y="14"/>
                      </a:lnTo>
                      <a:lnTo>
                        <a:pt x="4" y="22"/>
                      </a:lnTo>
                      <a:lnTo>
                        <a:pt x="5" y="23"/>
                      </a:lnTo>
                    </a:path>
                  </a:pathLst>
                </a:custGeom>
                <a:solidFill>
                  <a:srgbClr val="800080"/>
                </a:solidFill>
                <a:ln w="9525" cmpd="sng">
                  <a:noFill/>
                  <a:prstDash val="solid"/>
                  <a:round/>
                  <a:headEnd/>
                  <a:tailEnd/>
                </a:ln>
              </p:spPr>
              <p:txBody>
                <a:bodyPr/>
                <a:lstStyle/>
                <a:p>
                  <a:endParaRPr lang="en-US"/>
                </a:p>
              </p:txBody>
            </p:sp>
            <p:sp>
              <p:nvSpPr>
                <p:cNvPr id="1651" name="Freeform 890"/>
                <p:cNvSpPr>
                  <a:spLocks/>
                </p:cNvSpPr>
                <p:nvPr/>
              </p:nvSpPr>
              <p:spPr bwMode="auto">
                <a:xfrm>
                  <a:off x="4788" y="771"/>
                  <a:ext cx="55" cy="32"/>
                </a:xfrm>
                <a:custGeom>
                  <a:avLst/>
                  <a:gdLst/>
                  <a:ahLst/>
                  <a:cxnLst>
                    <a:cxn ang="0">
                      <a:pos x="1" y="6"/>
                    </a:cxn>
                    <a:cxn ang="0">
                      <a:pos x="2" y="6"/>
                    </a:cxn>
                    <a:cxn ang="0">
                      <a:pos x="4" y="5"/>
                    </a:cxn>
                    <a:cxn ang="0">
                      <a:pos x="10" y="2"/>
                    </a:cxn>
                    <a:cxn ang="0">
                      <a:pos x="17" y="0"/>
                    </a:cxn>
                    <a:cxn ang="0">
                      <a:pos x="19" y="0"/>
                    </a:cxn>
                    <a:cxn ang="0">
                      <a:pos x="21" y="2"/>
                    </a:cxn>
                    <a:cxn ang="0">
                      <a:pos x="22" y="3"/>
                    </a:cxn>
                    <a:cxn ang="0">
                      <a:pos x="26" y="5"/>
                    </a:cxn>
                    <a:cxn ang="0">
                      <a:pos x="29" y="6"/>
                    </a:cxn>
                    <a:cxn ang="0">
                      <a:pos x="30" y="7"/>
                    </a:cxn>
                    <a:cxn ang="0">
                      <a:pos x="31" y="8"/>
                    </a:cxn>
                    <a:cxn ang="0">
                      <a:pos x="32" y="8"/>
                    </a:cxn>
                    <a:cxn ang="0">
                      <a:pos x="38" y="10"/>
                    </a:cxn>
                    <a:cxn ang="0">
                      <a:pos x="47" y="14"/>
                    </a:cxn>
                    <a:cxn ang="0">
                      <a:pos x="54" y="17"/>
                    </a:cxn>
                    <a:cxn ang="0">
                      <a:pos x="55" y="17"/>
                    </a:cxn>
                    <a:cxn ang="0">
                      <a:pos x="54" y="18"/>
                    </a:cxn>
                    <a:cxn ang="0">
                      <a:pos x="53" y="19"/>
                    </a:cxn>
                    <a:cxn ang="0">
                      <a:pos x="48" y="21"/>
                    </a:cxn>
                    <a:cxn ang="0">
                      <a:pos x="36" y="26"/>
                    </a:cxn>
                    <a:cxn ang="0">
                      <a:pos x="23" y="29"/>
                    </a:cxn>
                    <a:cxn ang="0">
                      <a:pos x="21" y="31"/>
                    </a:cxn>
                    <a:cxn ang="0">
                      <a:pos x="17" y="31"/>
                    </a:cxn>
                    <a:cxn ang="0">
                      <a:pos x="9" y="32"/>
                    </a:cxn>
                    <a:cxn ang="0">
                      <a:pos x="2" y="32"/>
                    </a:cxn>
                    <a:cxn ang="0">
                      <a:pos x="1" y="31"/>
                    </a:cxn>
                    <a:cxn ang="0">
                      <a:pos x="1" y="27"/>
                    </a:cxn>
                    <a:cxn ang="0">
                      <a:pos x="0" y="16"/>
                    </a:cxn>
                    <a:cxn ang="0">
                      <a:pos x="0" y="7"/>
                    </a:cxn>
                    <a:cxn ang="0">
                      <a:pos x="1" y="6"/>
                    </a:cxn>
                    <a:cxn ang="0">
                      <a:pos x="0" y="6"/>
                    </a:cxn>
                    <a:cxn ang="0">
                      <a:pos x="1" y="6"/>
                    </a:cxn>
                    <a:cxn ang="0">
                      <a:pos x="0" y="6"/>
                    </a:cxn>
                    <a:cxn ang="0">
                      <a:pos x="1" y="6"/>
                    </a:cxn>
                    <a:cxn ang="0">
                      <a:pos x="1" y="6"/>
                    </a:cxn>
                  </a:cxnLst>
                  <a:rect l="0" t="0" r="r" b="b"/>
                  <a:pathLst>
                    <a:path w="55" h="32">
                      <a:moveTo>
                        <a:pt x="1" y="6"/>
                      </a:moveTo>
                      <a:lnTo>
                        <a:pt x="2" y="6"/>
                      </a:lnTo>
                      <a:lnTo>
                        <a:pt x="4" y="5"/>
                      </a:lnTo>
                      <a:lnTo>
                        <a:pt x="10" y="2"/>
                      </a:lnTo>
                      <a:lnTo>
                        <a:pt x="17" y="0"/>
                      </a:lnTo>
                      <a:lnTo>
                        <a:pt x="19" y="0"/>
                      </a:lnTo>
                      <a:lnTo>
                        <a:pt x="21" y="2"/>
                      </a:lnTo>
                      <a:lnTo>
                        <a:pt x="22" y="3"/>
                      </a:lnTo>
                      <a:lnTo>
                        <a:pt x="26" y="5"/>
                      </a:lnTo>
                      <a:lnTo>
                        <a:pt x="29" y="6"/>
                      </a:lnTo>
                      <a:lnTo>
                        <a:pt x="30" y="7"/>
                      </a:lnTo>
                      <a:lnTo>
                        <a:pt x="31" y="8"/>
                      </a:lnTo>
                      <a:lnTo>
                        <a:pt x="32" y="8"/>
                      </a:lnTo>
                      <a:lnTo>
                        <a:pt x="38" y="10"/>
                      </a:lnTo>
                      <a:lnTo>
                        <a:pt x="47" y="14"/>
                      </a:lnTo>
                      <a:lnTo>
                        <a:pt x="54" y="17"/>
                      </a:lnTo>
                      <a:lnTo>
                        <a:pt x="55" y="17"/>
                      </a:lnTo>
                      <a:lnTo>
                        <a:pt x="54" y="18"/>
                      </a:lnTo>
                      <a:lnTo>
                        <a:pt x="53" y="19"/>
                      </a:lnTo>
                      <a:lnTo>
                        <a:pt x="48" y="21"/>
                      </a:lnTo>
                      <a:lnTo>
                        <a:pt x="36" y="26"/>
                      </a:lnTo>
                      <a:lnTo>
                        <a:pt x="23" y="29"/>
                      </a:lnTo>
                      <a:lnTo>
                        <a:pt x="21" y="31"/>
                      </a:lnTo>
                      <a:lnTo>
                        <a:pt x="17" y="31"/>
                      </a:lnTo>
                      <a:lnTo>
                        <a:pt x="9" y="32"/>
                      </a:lnTo>
                      <a:lnTo>
                        <a:pt x="2" y="32"/>
                      </a:lnTo>
                      <a:lnTo>
                        <a:pt x="1" y="31"/>
                      </a:lnTo>
                      <a:lnTo>
                        <a:pt x="1" y="27"/>
                      </a:lnTo>
                      <a:lnTo>
                        <a:pt x="0" y="16"/>
                      </a:lnTo>
                      <a:lnTo>
                        <a:pt x="0" y="7"/>
                      </a:lnTo>
                      <a:lnTo>
                        <a:pt x="1" y="6"/>
                      </a:lnTo>
                      <a:lnTo>
                        <a:pt x="0" y="6"/>
                      </a:lnTo>
                      <a:lnTo>
                        <a:pt x="1" y="6"/>
                      </a:lnTo>
                      <a:lnTo>
                        <a:pt x="0" y="6"/>
                      </a:lnTo>
                      <a:lnTo>
                        <a:pt x="1" y="6"/>
                      </a:lnTo>
                      <a:lnTo>
                        <a:pt x="1" y="6"/>
                      </a:lnTo>
                      <a:close/>
                    </a:path>
                  </a:pathLst>
                </a:custGeom>
                <a:solidFill>
                  <a:srgbClr val="800080"/>
                </a:solidFill>
                <a:ln w="9525" cmpd="sng">
                  <a:noFill/>
                  <a:round/>
                  <a:headEnd/>
                  <a:tailEnd/>
                </a:ln>
              </p:spPr>
              <p:txBody>
                <a:bodyPr/>
                <a:lstStyle/>
                <a:p>
                  <a:endParaRPr lang="en-US"/>
                </a:p>
              </p:txBody>
            </p:sp>
            <p:sp>
              <p:nvSpPr>
                <p:cNvPr id="1652" name="Freeform 891"/>
                <p:cNvSpPr>
                  <a:spLocks/>
                </p:cNvSpPr>
                <p:nvPr/>
              </p:nvSpPr>
              <p:spPr bwMode="auto">
                <a:xfrm>
                  <a:off x="4790" y="786"/>
                  <a:ext cx="48" cy="1"/>
                </a:xfrm>
                <a:custGeom>
                  <a:avLst/>
                  <a:gdLst/>
                  <a:ahLst/>
                  <a:cxnLst>
                    <a:cxn ang="0">
                      <a:pos x="48" y="1"/>
                    </a:cxn>
                    <a:cxn ang="0">
                      <a:pos x="45" y="1"/>
                    </a:cxn>
                    <a:cxn ang="0">
                      <a:pos x="41" y="1"/>
                    </a:cxn>
                    <a:cxn ang="0">
                      <a:pos x="29" y="1"/>
                    </a:cxn>
                    <a:cxn ang="0">
                      <a:pos x="19" y="1"/>
                    </a:cxn>
                    <a:cxn ang="0">
                      <a:pos x="17" y="0"/>
                    </a:cxn>
                    <a:cxn ang="0">
                      <a:pos x="15" y="0"/>
                    </a:cxn>
                    <a:cxn ang="0">
                      <a:pos x="12" y="0"/>
                    </a:cxn>
                    <a:cxn ang="0">
                      <a:pos x="7" y="0"/>
                    </a:cxn>
                    <a:cxn ang="0">
                      <a:pos x="1" y="0"/>
                    </a:cxn>
                    <a:cxn ang="0">
                      <a:pos x="0" y="0"/>
                    </a:cxn>
                  </a:cxnLst>
                  <a:rect l="0" t="0" r="r" b="b"/>
                  <a:pathLst>
                    <a:path w="48" h="1">
                      <a:moveTo>
                        <a:pt x="48" y="1"/>
                      </a:moveTo>
                      <a:lnTo>
                        <a:pt x="45" y="1"/>
                      </a:lnTo>
                      <a:lnTo>
                        <a:pt x="41" y="1"/>
                      </a:lnTo>
                      <a:lnTo>
                        <a:pt x="29" y="1"/>
                      </a:lnTo>
                      <a:lnTo>
                        <a:pt x="19" y="1"/>
                      </a:lnTo>
                      <a:lnTo>
                        <a:pt x="17" y="0"/>
                      </a:lnTo>
                      <a:lnTo>
                        <a:pt x="15" y="0"/>
                      </a:lnTo>
                      <a:lnTo>
                        <a:pt x="12" y="0"/>
                      </a:lnTo>
                      <a:lnTo>
                        <a:pt x="7" y="0"/>
                      </a:lnTo>
                      <a:lnTo>
                        <a:pt x="1" y="0"/>
                      </a:lnTo>
                      <a:lnTo>
                        <a:pt x="0" y="0"/>
                      </a:lnTo>
                    </a:path>
                  </a:pathLst>
                </a:custGeom>
                <a:solidFill>
                  <a:srgbClr val="800080"/>
                </a:solidFill>
                <a:ln w="9525" cmpd="sng">
                  <a:noFill/>
                  <a:prstDash val="solid"/>
                  <a:round/>
                  <a:headEnd/>
                  <a:tailEnd/>
                </a:ln>
              </p:spPr>
              <p:txBody>
                <a:bodyPr/>
                <a:lstStyle/>
                <a:p>
                  <a:endParaRPr lang="en-US"/>
                </a:p>
              </p:txBody>
            </p:sp>
            <p:sp>
              <p:nvSpPr>
                <p:cNvPr id="1653" name="Freeform 892"/>
                <p:cNvSpPr>
                  <a:spLocks/>
                </p:cNvSpPr>
                <p:nvPr/>
              </p:nvSpPr>
              <p:spPr bwMode="auto">
                <a:xfrm>
                  <a:off x="4789" y="393"/>
                  <a:ext cx="167" cy="247"/>
                </a:xfrm>
                <a:custGeom>
                  <a:avLst/>
                  <a:gdLst/>
                  <a:ahLst/>
                  <a:cxnLst>
                    <a:cxn ang="0">
                      <a:pos x="104" y="135"/>
                    </a:cxn>
                    <a:cxn ang="0">
                      <a:pos x="97" y="139"/>
                    </a:cxn>
                    <a:cxn ang="0">
                      <a:pos x="44" y="152"/>
                    </a:cxn>
                    <a:cxn ang="0">
                      <a:pos x="1" y="150"/>
                    </a:cxn>
                    <a:cxn ang="0">
                      <a:pos x="0" y="57"/>
                    </a:cxn>
                    <a:cxn ang="0">
                      <a:pos x="1" y="0"/>
                    </a:cxn>
                    <a:cxn ang="0">
                      <a:pos x="8" y="1"/>
                    </a:cxn>
                    <a:cxn ang="0">
                      <a:pos x="14" y="1"/>
                    </a:cxn>
                    <a:cxn ang="0">
                      <a:pos x="35" y="6"/>
                    </a:cxn>
                    <a:cxn ang="0">
                      <a:pos x="83" y="28"/>
                    </a:cxn>
                    <a:cxn ang="0">
                      <a:pos x="87" y="31"/>
                    </a:cxn>
                    <a:cxn ang="0">
                      <a:pos x="94" y="31"/>
                    </a:cxn>
                    <a:cxn ang="0">
                      <a:pos x="117" y="39"/>
                    </a:cxn>
                    <a:cxn ang="0">
                      <a:pos x="137" y="56"/>
                    </a:cxn>
                    <a:cxn ang="0">
                      <a:pos x="150" y="70"/>
                    </a:cxn>
                    <a:cxn ang="0">
                      <a:pos x="155" y="83"/>
                    </a:cxn>
                    <a:cxn ang="0">
                      <a:pos x="166" y="143"/>
                    </a:cxn>
                    <a:cxn ang="0">
                      <a:pos x="166" y="187"/>
                    </a:cxn>
                    <a:cxn ang="0">
                      <a:pos x="163" y="211"/>
                    </a:cxn>
                    <a:cxn ang="0">
                      <a:pos x="159" y="231"/>
                    </a:cxn>
                    <a:cxn ang="0">
                      <a:pos x="157" y="232"/>
                    </a:cxn>
                    <a:cxn ang="0">
                      <a:pos x="152" y="233"/>
                    </a:cxn>
                    <a:cxn ang="0">
                      <a:pos x="150" y="234"/>
                    </a:cxn>
                    <a:cxn ang="0">
                      <a:pos x="146" y="238"/>
                    </a:cxn>
                    <a:cxn ang="0">
                      <a:pos x="140" y="247"/>
                    </a:cxn>
                    <a:cxn ang="0">
                      <a:pos x="139" y="230"/>
                    </a:cxn>
                    <a:cxn ang="0">
                      <a:pos x="133" y="189"/>
                    </a:cxn>
                    <a:cxn ang="0">
                      <a:pos x="130" y="179"/>
                    </a:cxn>
                    <a:cxn ang="0">
                      <a:pos x="120" y="156"/>
                    </a:cxn>
                    <a:cxn ang="0">
                      <a:pos x="108" y="136"/>
                    </a:cxn>
                    <a:cxn ang="0">
                      <a:pos x="104" y="136"/>
                    </a:cxn>
                    <a:cxn ang="0">
                      <a:pos x="101" y="135"/>
                    </a:cxn>
                    <a:cxn ang="0">
                      <a:pos x="101" y="135"/>
                    </a:cxn>
                    <a:cxn ang="0">
                      <a:pos x="101" y="135"/>
                    </a:cxn>
                  </a:cxnLst>
                  <a:rect l="0" t="0" r="r" b="b"/>
                  <a:pathLst>
                    <a:path w="167" h="247">
                      <a:moveTo>
                        <a:pt x="101" y="135"/>
                      </a:moveTo>
                      <a:lnTo>
                        <a:pt x="104" y="135"/>
                      </a:lnTo>
                      <a:lnTo>
                        <a:pt x="105" y="135"/>
                      </a:lnTo>
                      <a:lnTo>
                        <a:pt x="97" y="139"/>
                      </a:lnTo>
                      <a:lnTo>
                        <a:pt x="80" y="146"/>
                      </a:lnTo>
                      <a:lnTo>
                        <a:pt x="44" y="152"/>
                      </a:lnTo>
                      <a:lnTo>
                        <a:pt x="9" y="151"/>
                      </a:lnTo>
                      <a:lnTo>
                        <a:pt x="1" y="150"/>
                      </a:lnTo>
                      <a:lnTo>
                        <a:pt x="1" y="127"/>
                      </a:lnTo>
                      <a:lnTo>
                        <a:pt x="0" y="57"/>
                      </a:lnTo>
                      <a:lnTo>
                        <a:pt x="0" y="4"/>
                      </a:lnTo>
                      <a:lnTo>
                        <a:pt x="1" y="0"/>
                      </a:lnTo>
                      <a:lnTo>
                        <a:pt x="4" y="1"/>
                      </a:lnTo>
                      <a:lnTo>
                        <a:pt x="8" y="1"/>
                      </a:lnTo>
                      <a:lnTo>
                        <a:pt x="12" y="1"/>
                      </a:lnTo>
                      <a:lnTo>
                        <a:pt x="14" y="1"/>
                      </a:lnTo>
                      <a:lnTo>
                        <a:pt x="21" y="2"/>
                      </a:lnTo>
                      <a:lnTo>
                        <a:pt x="35" y="6"/>
                      </a:lnTo>
                      <a:lnTo>
                        <a:pt x="61" y="13"/>
                      </a:lnTo>
                      <a:lnTo>
                        <a:pt x="83" y="28"/>
                      </a:lnTo>
                      <a:lnTo>
                        <a:pt x="88" y="33"/>
                      </a:lnTo>
                      <a:lnTo>
                        <a:pt x="87" y="31"/>
                      </a:lnTo>
                      <a:lnTo>
                        <a:pt x="87" y="30"/>
                      </a:lnTo>
                      <a:lnTo>
                        <a:pt x="94" y="31"/>
                      </a:lnTo>
                      <a:lnTo>
                        <a:pt x="106" y="34"/>
                      </a:lnTo>
                      <a:lnTo>
                        <a:pt x="117" y="39"/>
                      </a:lnTo>
                      <a:lnTo>
                        <a:pt x="127" y="47"/>
                      </a:lnTo>
                      <a:lnTo>
                        <a:pt x="137" y="56"/>
                      </a:lnTo>
                      <a:lnTo>
                        <a:pt x="146" y="66"/>
                      </a:lnTo>
                      <a:lnTo>
                        <a:pt x="150" y="70"/>
                      </a:lnTo>
                      <a:lnTo>
                        <a:pt x="152" y="76"/>
                      </a:lnTo>
                      <a:lnTo>
                        <a:pt x="155" y="83"/>
                      </a:lnTo>
                      <a:lnTo>
                        <a:pt x="159" y="100"/>
                      </a:lnTo>
                      <a:lnTo>
                        <a:pt x="166" y="143"/>
                      </a:lnTo>
                      <a:lnTo>
                        <a:pt x="167" y="183"/>
                      </a:lnTo>
                      <a:lnTo>
                        <a:pt x="166" y="187"/>
                      </a:lnTo>
                      <a:lnTo>
                        <a:pt x="165" y="194"/>
                      </a:lnTo>
                      <a:lnTo>
                        <a:pt x="163" y="211"/>
                      </a:lnTo>
                      <a:lnTo>
                        <a:pt x="159" y="229"/>
                      </a:lnTo>
                      <a:lnTo>
                        <a:pt x="159" y="231"/>
                      </a:lnTo>
                      <a:lnTo>
                        <a:pt x="158" y="232"/>
                      </a:lnTo>
                      <a:lnTo>
                        <a:pt x="157" y="232"/>
                      </a:lnTo>
                      <a:lnTo>
                        <a:pt x="155" y="232"/>
                      </a:lnTo>
                      <a:lnTo>
                        <a:pt x="152" y="233"/>
                      </a:lnTo>
                      <a:lnTo>
                        <a:pt x="151" y="233"/>
                      </a:lnTo>
                      <a:lnTo>
                        <a:pt x="150" y="234"/>
                      </a:lnTo>
                      <a:lnTo>
                        <a:pt x="148" y="237"/>
                      </a:lnTo>
                      <a:lnTo>
                        <a:pt x="146" y="238"/>
                      </a:lnTo>
                      <a:lnTo>
                        <a:pt x="142" y="243"/>
                      </a:lnTo>
                      <a:lnTo>
                        <a:pt x="140" y="247"/>
                      </a:lnTo>
                      <a:lnTo>
                        <a:pt x="139" y="241"/>
                      </a:lnTo>
                      <a:lnTo>
                        <a:pt x="139" y="230"/>
                      </a:lnTo>
                      <a:lnTo>
                        <a:pt x="138" y="209"/>
                      </a:lnTo>
                      <a:lnTo>
                        <a:pt x="133" y="189"/>
                      </a:lnTo>
                      <a:lnTo>
                        <a:pt x="132" y="183"/>
                      </a:lnTo>
                      <a:lnTo>
                        <a:pt x="130" y="179"/>
                      </a:lnTo>
                      <a:lnTo>
                        <a:pt x="126" y="171"/>
                      </a:lnTo>
                      <a:lnTo>
                        <a:pt x="120" y="156"/>
                      </a:lnTo>
                      <a:lnTo>
                        <a:pt x="111" y="140"/>
                      </a:lnTo>
                      <a:lnTo>
                        <a:pt x="108" y="136"/>
                      </a:lnTo>
                      <a:lnTo>
                        <a:pt x="107" y="136"/>
                      </a:lnTo>
                      <a:lnTo>
                        <a:pt x="104" y="136"/>
                      </a:lnTo>
                      <a:lnTo>
                        <a:pt x="101" y="136"/>
                      </a:lnTo>
                      <a:lnTo>
                        <a:pt x="101" y="135"/>
                      </a:lnTo>
                      <a:lnTo>
                        <a:pt x="100" y="135"/>
                      </a:lnTo>
                      <a:lnTo>
                        <a:pt x="101" y="135"/>
                      </a:lnTo>
                      <a:lnTo>
                        <a:pt x="100" y="135"/>
                      </a:lnTo>
                      <a:lnTo>
                        <a:pt x="101" y="135"/>
                      </a:lnTo>
                      <a:lnTo>
                        <a:pt x="101" y="135"/>
                      </a:lnTo>
                      <a:close/>
                    </a:path>
                  </a:pathLst>
                </a:custGeom>
                <a:solidFill>
                  <a:srgbClr val="800080"/>
                </a:solidFill>
                <a:ln w="9525" cmpd="sng">
                  <a:noFill/>
                  <a:round/>
                  <a:headEnd/>
                  <a:tailEnd/>
                </a:ln>
              </p:spPr>
              <p:txBody>
                <a:bodyPr/>
                <a:lstStyle/>
                <a:p>
                  <a:endParaRPr lang="en-US"/>
                </a:p>
              </p:txBody>
            </p:sp>
            <p:sp>
              <p:nvSpPr>
                <p:cNvPr id="1654" name="Freeform 893"/>
                <p:cNvSpPr>
                  <a:spLocks/>
                </p:cNvSpPr>
                <p:nvPr/>
              </p:nvSpPr>
              <p:spPr bwMode="auto">
                <a:xfrm>
                  <a:off x="4790" y="528"/>
                  <a:ext cx="104" cy="18"/>
                </a:xfrm>
                <a:custGeom>
                  <a:avLst/>
                  <a:gdLst/>
                  <a:ahLst/>
                  <a:cxnLst>
                    <a:cxn ang="0">
                      <a:pos x="100" y="0"/>
                    </a:cxn>
                    <a:cxn ang="0">
                      <a:pos x="103" y="1"/>
                    </a:cxn>
                    <a:cxn ang="0">
                      <a:pos x="104" y="1"/>
                    </a:cxn>
                    <a:cxn ang="0">
                      <a:pos x="95" y="5"/>
                    </a:cxn>
                    <a:cxn ang="0">
                      <a:pos x="78" y="12"/>
                    </a:cxn>
                    <a:cxn ang="0">
                      <a:pos x="43" y="18"/>
                    </a:cxn>
                    <a:cxn ang="0">
                      <a:pos x="8" y="16"/>
                    </a:cxn>
                    <a:cxn ang="0">
                      <a:pos x="0" y="15"/>
                    </a:cxn>
                  </a:cxnLst>
                  <a:rect l="0" t="0" r="r" b="b"/>
                  <a:pathLst>
                    <a:path w="104" h="18">
                      <a:moveTo>
                        <a:pt x="100" y="0"/>
                      </a:moveTo>
                      <a:lnTo>
                        <a:pt x="103" y="1"/>
                      </a:lnTo>
                      <a:lnTo>
                        <a:pt x="104" y="1"/>
                      </a:lnTo>
                      <a:lnTo>
                        <a:pt x="95" y="5"/>
                      </a:lnTo>
                      <a:lnTo>
                        <a:pt x="78" y="12"/>
                      </a:lnTo>
                      <a:lnTo>
                        <a:pt x="43" y="18"/>
                      </a:lnTo>
                      <a:lnTo>
                        <a:pt x="8" y="16"/>
                      </a:lnTo>
                      <a:lnTo>
                        <a:pt x="0" y="15"/>
                      </a:lnTo>
                    </a:path>
                  </a:pathLst>
                </a:custGeom>
                <a:solidFill>
                  <a:srgbClr val="800080"/>
                </a:solidFill>
                <a:ln w="9525" cmpd="sng">
                  <a:noFill/>
                  <a:prstDash val="solid"/>
                  <a:round/>
                  <a:headEnd/>
                  <a:tailEnd/>
                </a:ln>
              </p:spPr>
              <p:txBody>
                <a:bodyPr/>
                <a:lstStyle/>
                <a:p>
                  <a:endParaRPr lang="en-US"/>
                </a:p>
              </p:txBody>
            </p:sp>
            <p:sp>
              <p:nvSpPr>
                <p:cNvPr id="1655" name="Freeform 894"/>
                <p:cNvSpPr>
                  <a:spLocks/>
                </p:cNvSpPr>
                <p:nvPr/>
              </p:nvSpPr>
              <p:spPr bwMode="auto">
                <a:xfrm>
                  <a:off x="4790" y="394"/>
                  <a:ext cx="165" cy="247"/>
                </a:xfrm>
                <a:custGeom>
                  <a:avLst/>
                  <a:gdLst/>
                  <a:ahLst/>
                  <a:cxnLst>
                    <a:cxn ang="0">
                      <a:pos x="0" y="0"/>
                    </a:cxn>
                    <a:cxn ang="0">
                      <a:pos x="6" y="1"/>
                    </a:cxn>
                    <a:cxn ang="0">
                      <a:pos x="11" y="1"/>
                    </a:cxn>
                    <a:cxn ang="0">
                      <a:pos x="13" y="1"/>
                    </a:cxn>
                    <a:cxn ang="0">
                      <a:pos x="20" y="3"/>
                    </a:cxn>
                    <a:cxn ang="0">
                      <a:pos x="34" y="6"/>
                    </a:cxn>
                    <a:cxn ang="0">
                      <a:pos x="60" y="13"/>
                    </a:cxn>
                    <a:cxn ang="0">
                      <a:pos x="81" y="27"/>
                    </a:cxn>
                    <a:cxn ang="0">
                      <a:pos x="87" y="32"/>
                    </a:cxn>
                    <a:cxn ang="0">
                      <a:pos x="86" y="30"/>
                    </a:cxn>
                    <a:cxn ang="0">
                      <a:pos x="93" y="31"/>
                    </a:cxn>
                    <a:cxn ang="0">
                      <a:pos x="105" y="34"/>
                    </a:cxn>
                    <a:cxn ang="0">
                      <a:pos x="116" y="39"/>
                    </a:cxn>
                    <a:cxn ang="0">
                      <a:pos x="126" y="47"/>
                    </a:cxn>
                    <a:cxn ang="0">
                      <a:pos x="134" y="56"/>
                    </a:cxn>
                    <a:cxn ang="0">
                      <a:pos x="143" y="66"/>
                    </a:cxn>
                    <a:cxn ang="0">
                      <a:pos x="148" y="70"/>
                    </a:cxn>
                    <a:cxn ang="0">
                      <a:pos x="150" y="76"/>
                    </a:cxn>
                    <a:cxn ang="0">
                      <a:pos x="154" y="83"/>
                    </a:cxn>
                    <a:cxn ang="0">
                      <a:pos x="158" y="100"/>
                    </a:cxn>
                    <a:cxn ang="0">
                      <a:pos x="165" y="142"/>
                    </a:cxn>
                    <a:cxn ang="0">
                      <a:pos x="165" y="184"/>
                    </a:cxn>
                    <a:cxn ang="0">
                      <a:pos x="164" y="187"/>
                    </a:cxn>
                    <a:cxn ang="0">
                      <a:pos x="164" y="194"/>
                    </a:cxn>
                    <a:cxn ang="0">
                      <a:pos x="162" y="211"/>
                    </a:cxn>
                    <a:cxn ang="0">
                      <a:pos x="158" y="228"/>
                    </a:cxn>
                    <a:cxn ang="0">
                      <a:pos x="157" y="230"/>
                    </a:cxn>
                    <a:cxn ang="0">
                      <a:pos x="156" y="231"/>
                    </a:cxn>
                    <a:cxn ang="0">
                      <a:pos x="154" y="231"/>
                    </a:cxn>
                    <a:cxn ang="0">
                      <a:pos x="151" y="232"/>
                    </a:cxn>
                    <a:cxn ang="0">
                      <a:pos x="149" y="233"/>
                    </a:cxn>
                    <a:cxn ang="0">
                      <a:pos x="149" y="233"/>
                    </a:cxn>
                    <a:cxn ang="0">
                      <a:pos x="148" y="234"/>
                    </a:cxn>
                    <a:cxn ang="0">
                      <a:pos x="146" y="237"/>
                    </a:cxn>
                    <a:cxn ang="0">
                      <a:pos x="142" y="240"/>
                    </a:cxn>
                    <a:cxn ang="0">
                      <a:pos x="139" y="246"/>
                    </a:cxn>
                    <a:cxn ang="0">
                      <a:pos x="139" y="247"/>
                    </a:cxn>
                    <a:cxn ang="0">
                      <a:pos x="138" y="241"/>
                    </a:cxn>
                    <a:cxn ang="0">
                      <a:pos x="137" y="230"/>
                    </a:cxn>
                    <a:cxn ang="0">
                      <a:pos x="137" y="210"/>
                    </a:cxn>
                    <a:cxn ang="0">
                      <a:pos x="132" y="188"/>
                    </a:cxn>
                    <a:cxn ang="0">
                      <a:pos x="131" y="182"/>
                    </a:cxn>
                    <a:cxn ang="0">
                      <a:pos x="129" y="179"/>
                    </a:cxn>
                    <a:cxn ang="0">
                      <a:pos x="125" y="170"/>
                    </a:cxn>
                    <a:cxn ang="0">
                      <a:pos x="119" y="155"/>
                    </a:cxn>
                    <a:cxn ang="0">
                      <a:pos x="110" y="139"/>
                    </a:cxn>
                    <a:cxn ang="0">
                      <a:pos x="107" y="135"/>
                    </a:cxn>
                  </a:cxnLst>
                  <a:rect l="0" t="0" r="r" b="b"/>
                  <a:pathLst>
                    <a:path w="165" h="247">
                      <a:moveTo>
                        <a:pt x="0" y="0"/>
                      </a:moveTo>
                      <a:lnTo>
                        <a:pt x="6" y="1"/>
                      </a:lnTo>
                      <a:lnTo>
                        <a:pt x="11" y="1"/>
                      </a:lnTo>
                      <a:lnTo>
                        <a:pt x="13" y="1"/>
                      </a:lnTo>
                      <a:lnTo>
                        <a:pt x="20" y="3"/>
                      </a:lnTo>
                      <a:lnTo>
                        <a:pt x="34" y="6"/>
                      </a:lnTo>
                      <a:lnTo>
                        <a:pt x="60" y="13"/>
                      </a:lnTo>
                      <a:lnTo>
                        <a:pt x="81" y="27"/>
                      </a:lnTo>
                      <a:lnTo>
                        <a:pt x="87" y="32"/>
                      </a:lnTo>
                      <a:lnTo>
                        <a:pt x="86" y="30"/>
                      </a:lnTo>
                      <a:lnTo>
                        <a:pt x="93" y="31"/>
                      </a:lnTo>
                      <a:lnTo>
                        <a:pt x="105" y="34"/>
                      </a:lnTo>
                      <a:lnTo>
                        <a:pt x="116" y="39"/>
                      </a:lnTo>
                      <a:lnTo>
                        <a:pt x="126" y="47"/>
                      </a:lnTo>
                      <a:lnTo>
                        <a:pt x="134" y="56"/>
                      </a:lnTo>
                      <a:lnTo>
                        <a:pt x="143" y="66"/>
                      </a:lnTo>
                      <a:lnTo>
                        <a:pt x="148" y="70"/>
                      </a:lnTo>
                      <a:lnTo>
                        <a:pt x="150" y="76"/>
                      </a:lnTo>
                      <a:lnTo>
                        <a:pt x="154" y="83"/>
                      </a:lnTo>
                      <a:lnTo>
                        <a:pt x="158" y="100"/>
                      </a:lnTo>
                      <a:lnTo>
                        <a:pt x="165" y="142"/>
                      </a:lnTo>
                      <a:lnTo>
                        <a:pt x="165" y="184"/>
                      </a:lnTo>
                      <a:lnTo>
                        <a:pt x="164" y="187"/>
                      </a:lnTo>
                      <a:lnTo>
                        <a:pt x="164" y="194"/>
                      </a:lnTo>
                      <a:lnTo>
                        <a:pt x="162" y="211"/>
                      </a:lnTo>
                      <a:lnTo>
                        <a:pt x="158" y="228"/>
                      </a:lnTo>
                      <a:lnTo>
                        <a:pt x="157" y="230"/>
                      </a:lnTo>
                      <a:lnTo>
                        <a:pt x="156" y="231"/>
                      </a:lnTo>
                      <a:lnTo>
                        <a:pt x="154" y="231"/>
                      </a:lnTo>
                      <a:lnTo>
                        <a:pt x="151" y="232"/>
                      </a:lnTo>
                      <a:lnTo>
                        <a:pt x="149" y="233"/>
                      </a:lnTo>
                      <a:lnTo>
                        <a:pt x="149" y="233"/>
                      </a:lnTo>
                      <a:lnTo>
                        <a:pt x="148" y="234"/>
                      </a:lnTo>
                      <a:lnTo>
                        <a:pt x="146" y="237"/>
                      </a:lnTo>
                      <a:lnTo>
                        <a:pt x="142" y="240"/>
                      </a:lnTo>
                      <a:lnTo>
                        <a:pt x="139" y="246"/>
                      </a:lnTo>
                      <a:lnTo>
                        <a:pt x="139" y="247"/>
                      </a:lnTo>
                      <a:lnTo>
                        <a:pt x="138" y="241"/>
                      </a:lnTo>
                      <a:lnTo>
                        <a:pt x="137" y="230"/>
                      </a:lnTo>
                      <a:lnTo>
                        <a:pt x="137" y="210"/>
                      </a:lnTo>
                      <a:lnTo>
                        <a:pt x="132" y="188"/>
                      </a:lnTo>
                      <a:lnTo>
                        <a:pt x="131" y="182"/>
                      </a:lnTo>
                      <a:lnTo>
                        <a:pt x="129" y="179"/>
                      </a:lnTo>
                      <a:lnTo>
                        <a:pt x="125" y="170"/>
                      </a:lnTo>
                      <a:lnTo>
                        <a:pt x="119" y="155"/>
                      </a:lnTo>
                      <a:lnTo>
                        <a:pt x="110" y="139"/>
                      </a:lnTo>
                      <a:lnTo>
                        <a:pt x="107" y="135"/>
                      </a:lnTo>
                    </a:path>
                  </a:pathLst>
                </a:custGeom>
                <a:solidFill>
                  <a:srgbClr val="800080"/>
                </a:solidFill>
                <a:ln w="9525" cmpd="sng">
                  <a:noFill/>
                  <a:prstDash val="solid"/>
                  <a:round/>
                  <a:headEnd/>
                  <a:tailEnd/>
                </a:ln>
              </p:spPr>
              <p:txBody>
                <a:bodyPr/>
                <a:lstStyle/>
                <a:p>
                  <a:endParaRPr lang="en-US"/>
                </a:p>
              </p:txBody>
            </p:sp>
            <p:sp>
              <p:nvSpPr>
                <p:cNvPr id="1656" name="Freeform 895"/>
                <p:cNvSpPr>
                  <a:spLocks/>
                </p:cNvSpPr>
                <p:nvPr/>
              </p:nvSpPr>
              <p:spPr bwMode="auto">
                <a:xfrm>
                  <a:off x="4880" y="432"/>
                  <a:ext cx="7" cy="54"/>
                </a:xfrm>
                <a:custGeom>
                  <a:avLst/>
                  <a:gdLst/>
                  <a:ahLst/>
                  <a:cxnLst>
                    <a:cxn ang="0">
                      <a:pos x="7" y="0"/>
                    </a:cxn>
                    <a:cxn ang="0">
                      <a:pos x="7" y="3"/>
                    </a:cxn>
                    <a:cxn ang="0">
                      <a:pos x="7" y="4"/>
                    </a:cxn>
                    <a:cxn ang="0">
                      <a:pos x="7" y="6"/>
                    </a:cxn>
                    <a:cxn ang="0">
                      <a:pos x="5" y="9"/>
                    </a:cxn>
                    <a:cxn ang="0">
                      <a:pos x="3" y="16"/>
                    </a:cxn>
                    <a:cxn ang="0">
                      <a:pos x="4" y="18"/>
                    </a:cxn>
                    <a:cxn ang="0">
                      <a:pos x="5" y="21"/>
                    </a:cxn>
                    <a:cxn ang="0">
                      <a:pos x="5" y="22"/>
                    </a:cxn>
                    <a:cxn ang="0">
                      <a:pos x="5" y="25"/>
                    </a:cxn>
                    <a:cxn ang="0">
                      <a:pos x="5" y="27"/>
                    </a:cxn>
                    <a:cxn ang="0">
                      <a:pos x="4" y="29"/>
                    </a:cxn>
                    <a:cxn ang="0">
                      <a:pos x="4" y="30"/>
                    </a:cxn>
                    <a:cxn ang="0">
                      <a:pos x="3" y="31"/>
                    </a:cxn>
                    <a:cxn ang="0">
                      <a:pos x="1" y="31"/>
                    </a:cxn>
                    <a:cxn ang="0">
                      <a:pos x="0" y="31"/>
                    </a:cxn>
                    <a:cxn ang="0">
                      <a:pos x="0" y="31"/>
                    </a:cxn>
                    <a:cxn ang="0">
                      <a:pos x="0" y="34"/>
                    </a:cxn>
                    <a:cxn ang="0">
                      <a:pos x="1" y="38"/>
                    </a:cxn>
                    <a:cxn ang="0">
                      <a:pos x="4" y="45"/>
                    </a:cxn>
                    <a:cxn ang="0">
                      <a:pos x="6" y="53"/>
                    </a:cxn>
                    <a:cxn ang="0">
                      <a:pos x="7" y="54"/>
                    </a:cxn>
                  </a:cxnLst>
                  <a:rect l="0" t="0" r="r" b="b"/>
                  <a:pathLst>
                    <a:path w="7" h="54">
                      <a:moveTo>
                        <a:pt x="7" y="0"/>
                      </a:moveTo>
                      <a:lnTo>
                        <a:pt x="7" y="3"/>
                      </a:lnTo>
                      <a:lnTo>
                        <a:pt x="7" y="4"/>
                      </a:lnTo>
                      <a:lnTo>
                        <a:pt x="7" y="6"/>
                      </a:lnTo>
                      <a:lnTo>
                        <a:pt x="5" y="9"/>
                      </a:lnTo>
                      <a:lnTo>
                        <a:pt x="3" y="16"/>
                      </a:lnTo>
                      <a:lnTo>
                        <a:pt x="4" y="18"/>
                      </a:lnTo>
                      <a:lnTo>
                        <a:pt x="5" y="21"/>
                      </a:lnTo>
                      <a:lnTo>
                        <a:pt x="5" y="22"/>
                      </a:lnTo>
                      <a:lnTo>
                        <a:pt x="5" y="25"/>
                      </a:lnTo>
                      <a:lnTo>
                        <a:pt x="5" y="27"/>
                      </a:lnTo>
                      <a:lnTo>
                        <a:pt x="4" y="29"/>
                      </a:lnTo>
                      <a:lnTo>
                        <a:pt x="4" y="30"/>
                      </a:lnTo>
                      <a:lnTo>
                        <a:pt x="3" y="31"/>
                      </a:lnTo>
                      <a:lnTo>
                        <a:pt x="1" y="31"/>
                      </a:lnTo>
                      <a:lnTo>
                        <a:pt x="0" y="31"/>
                      </a:lnTo>
                      <a:lnTo>
                        <a:pt x="0" y="31"/>
                      </a:lnTo>
                      <a:lnTo>
                        <a:pt x="0" y="34"/>
                      </a:lnTo>
                      <a:lnTo>
                        <a:pt x="1" y="38"/>
                      </a:lnTo>
                      <a:lnTo>
                        <a:pt x="4" y="45"/>
                      </a:lnTo>
                      <a:lnTo>
                        <a:pt x="6" y="53"/>
                      </a:lnTo>
                      <a:lnTo>
                        <a:pt x="7" y="54"/>
                      </a:lnTo>
                    </a:path>
                  </a:pathLst>
                </a:custGeom>
                <a:solidFill>
                  <a:srgbClr val="800080"/>
                </a:solidFill>
                <a:ln w="9525" cmpd="sng">
                  <a:noFill/>
                  <a:prstDash val="solid"/>
                  <a:round/>
                  <a:headEnd/>
                  <a:tailEnd/>
                </a:ln>
              </p:spPr>
              <p:txBody>
                <a:bodyPr/>
                <a:lstStyle/>
                <a:p>
                  <a:endParaRPr lang="en-US"/>
                </a:p>
              </p:txBody>
            </p:sp>
            <p:sp>
              <p:nvSpPr>
                <p:cNvPr id="1657" name="Freeform 896"/>
                <p:cNvSpPr>
                  <a:spLocks/>
                </p:cNvSpPr>
                <p:nvPr/>
              </p:nvSpPr>
              <p:spPr bwMode="auto">
                <a:xfrm>
                  <a:off x="4888" y="495"/>
                  <a:ext cx="4" cy="9"/>
                </a:xfrm>
                <a:custGeom>
                  <a:avLst/>
                  <a:gdLst/>
                  <a:ahLst/>
                  <a:cxnLst>
                    <a:cxn ang="0">
                      <a:pos x="0" y="0"/>
                    </a:cxn>
                    <a:cxn ang="0">
                      <a:pos x="0" y="1"/>
                    </a:cxn>
                    <a:cxn ang="0">
                      <a:pos x="0" y="2"/>
                    </a:cxn>
                    <a:cxn ang="0">
                      <a:pos x="1" y="5"/>
                    </a:cxn>
                    <a:cxn ang="0">
                      <a:pos x="2" y="6"/>
                    </a:cxn>
                    <a:cxn ang="0">
                      <a:pos x="4" y="9"/>
                    </a:cxn>
                    <a:cxn ang="0">
                      <a:pos x="4" y="9"/>
                    </a:cxn>
                  </a:cxnLst>
                  <a:rect l="0" t="0" r="r" b="b"/>
                  <a:pathLst>
                    <a:path w="4" h="9">
                      <a:moveTo>
                        <a:pt x="0" y="0"/>
                      </a:moveTo>
                      <a:lnTo>
                        <a:pt x="0" y="1"/>
                      </a:lnTo>
                      <a:lnTo>
                        <a:pt x="0" y="2"/>
                      </a:lnTo>
                      <a:lnTo>
                        <a:pt x="1" y="5"/>
                      </a:lnTo>
                      <a:lnTo>
                        <a:pt x="2" y="6"/>
                      </a:lnTo>
                      <a:lnTo>
                        <a:pt x="4" y="9"/>
                      </a:lnTo>
                      <a:lnTo>
                        <a:pt x="4" y="9"/>
                      </a:lnTo>
                    </a:path>
                  </a:pathLst>
                </a:custGeom>
                <a:solidFill>
                  <a:srgbClr val="800080"/>
                </a:solidFill>
                <a:ln w="9525" cmpd="sng">
                  <a:noFill/>
                  <a:prstDash val="solid"/>
                  <a:round/>
                  <a:headEnd/>
                  <a:tailEnd/>
                </a:ln>
              </p:spPr>
              <p:txBody>
                <a:bodyPr/>
                <a:lstStyle/>
                <a:p>
                  <a:endParaRPr lang="en-US"/>
                </a:p>
              </p:txBody>
            </p:sp>
            <p:sp>
              <p:nvSpPr>
                <p:cNvPr id="1658" name="Freeform 897"/>
                <p:cNvSpPr>
                  <a:spLocks/>
                </p:cNvSpPr>
                <p:nvPr/>
              </p:nvSpPr>
              <p:spPr bwMode="auto">
                <a:xfrm>
                  <a:off x="4896" y="507"/>
                  <a:ext cx="48" cy="83"/>
                </a:xfrm>
                <a:custGeom>
                  <a:avLst/>
                  <a:gdLst/>
                  <a:ahLst/>
                  <a:cxnLst>
                    <a:cxn ang="0">
                      <a:pos x="0" y="0"/>
                    </a:cxn>
                    <a:cxn ang="0">
                      <a:pos x="1" y="7"/>
                    </a:cxn>
                    <a:cxn ang="0">
                      <a:pos x="6" y="20"/>
                    </a:cxn>
                    <a:cxn ang="0">
                      <a:pos x="18" y="43"/>
                    </a:cxn>
                    <a:cxn ang="0">
                      <a:pos x="36" y="64"/>
                    </a:cxn>
                    <a:cxn ang="0">
                      <a:pos x="42" y="67"/>
                    </a:cxn>
                    <a:cxn ang="0">
                      <a:pos x="44" y="71"/>
                    </a:cxn>
                    <a:cxn ang="0">
                      <a:pos x="45" y="73"/>
                    </a:cxn>
                    <a:cxn ang="0">
                      <a:pos x="48" y="78"/>
                    </a:cxn>
                    <a:cxn ang="0">
                      <a:pos x="48" y="83"/>
                    </a:cxn>
                  </a:cxnLst>
                  <a:rect l="0" t="0" r="r" b="b"/>
                  <a:pathLst>
                    <a:path w="48" h="83">
                      <a:moveTo>
                        <a:pt x="0" y="0"/>
                      </a:moveTo>
                      <a:lnTo>
                        <a:pt x="1" y="7"/>
                      </a:lnTo>
                      <a:lnTo>
                        <a:pt x="6" y="20"/>
                      </a:lnTo>
                      <a:lnTo>
                        <a:pt x="18" y="43"/>
                      </a:lnTo>
                      <a:lnTo>
                        <a:pt x="36" y="64"/>
                      </a:lnTo>
                      <a:lnTo>
                        <a:pt x="42" y="67"/>
                      </a:lnTo>
                      <a:lnTo>
                        <a:pt x="44" y="71"/>
                      </a:lnTo>
                      <a:lnTo>
                        <a:pt x="45" y="73"/>
                      </a:lnTo>
                      <a:lnTo>
                        <a:pt x="48" y="78"/>
                      </a:lnTo>
                      <a:lnTo>
                        <a:pt x="48" y="83"/>
                      </a:lnTo>
                    </a:path>
                  </a:pathLst>
                </a:custGeom>
                <a:solidFill>
                  <a:srgbClr val="800080"/>
                </a:solidFill>
                <a:ln w="9525" cmpd="sng">
                  <a:noFill/>
                  <a:prstDash val="solid"/>
                  <a:round/>
                  <a:headEnd/>
                  <a:tailEnd/>
                </a:ln>
              </p:spPr>
              <p:txBody>
                <a:bodyPr/>
                <a:lstStyle/>
                <a:p>
                  <a:endParaRPr lang="en-US"/>
                </a:p>
              </p:txBody>
            </p:sp>
            <p:sp>
              <p:nvSpPr>
                <p:cNvPr id="1659" name="Freeform 898"/>
                <p:cNvSpPr>
                  <a:spLocks/>
                </p:cNvSpPr>
                <p:nvPr/>
              </p:nvSpPr>
              <p:spPr bwMode="auto">
                <a:xfrm>
                  <a:off x="4895" y="440"/>
                  <a:ext cx="40" cy="38"/>
                </a:xfrm>
                <a:custGeom>
                  <a:avLst/>
                  <a:gdLst/>
                  <a:ahLst/>
                  <a:cxnLst>
                    <a:cxn ang="0">
                      <a:pos x="0" y="0"/>
                    </a:cxn>
                    <a:cxn ang="0">
                      <a:pos x="5" y="2"/>
                    </a:cxn>
                    <a:cxn ang="0">
                      <a:pos x="15" y="6"/>
                    </a:cxn>
                    <a:cxn ang="0">
                      <a:pos x="21" y="12"/>
                    </a:cxn>
                    <a:cxn ang="0">
                      <a:pos x="27" y="19"/>
                    </a:cxn>
                    <a:cxn ang="0">
                      <a:pos x="36" y="35"/>
                    </a:cxn>
                    <a:cxn ang="0">
                      <a:pos x="40" y="38"/>
                    </a:cxn>
                  </a:cxnLst>
                  <a:rect l="0" t="0" r="r" b="b"/>
                  <a:pathLst>
                    <a:path w="40" h="38">
                      <a:moveTo>
                        <a:pt x="0" y="0"/>
                      </a:moveTo>
                      <a:lnTo>
                        <a:pt x="5" y="2"/>
                      </a:lnTo>
                      <a:lnTo>
                        <a:pt x="15" y="6"/>
                      </a:lnTo>
                      <a:lnTo>
                        <a:pt x="21" y="12"/>
                      </a:lnTo>
                      <a:lnTo>
                        <a:pt x="27" y="19"/>
                      </a:lnTo>
                      <a:lnTo>
                        <a:pt x="36" y="35"/>
                      </a:lnTo>
                      <a:lnTo>
                        <a:pt x="40" y="38"/>
                      </a:lnTo>
                    </a:path>
                  </a:pathLst>
                </a:custGeom>
                <a:solidFill>
                  <a:srgbClr val="800080"/>
                </a:solidFill>
                <a:ln w="9525" cmpd="sng">
                  <a:noFill/>
                  <a:prstDash val="solid"/>
                  <a:round/>
                  <a:headEnd/>
                  <a:tailEnd/>
                </a:ln>
              </p:spPr>
              <p:txBody>
                <a:bodyPr/>
                <a:lstStyle/>
                <a:p>
                  <a:endParaRPr lang="en-US"/>
                </a:p>
              </p:txBody>
            </p:sp>
            <p:sp>
              <p:nvSpPr>
                <p:cNvPr id="1660" name="Freeform 899"/>
                <p:cNvSpPr>
                  <a:spLocks/>
                </p:cNvSpPr>
                <p:nvPr/>
              </p:nvSpPr>
              <p:spPr bwMode="auto">
                <a:xfrm>
                  <a:off x="4794" y="500"/>
                  <a:ext cx="92" cy="36"/>
                </a:xfrm>
                <a:custGeom>
                  <a:avLst/>
                  <a:gdLst/>
                  <a:ahLst/>
                  <a:cxnLst>
                    <a:cxn ang="0">
                      <a:pos x="92" y="0"/>
                    </a:cxn>
                    <a:cxn ang="0">
                      <a:pos x="87" y="9"/>
                    </a:cxn>
                    <a:cxn ang="0">
                      <a:pos x="83" y="16"/>
                    </a:cxn>
                    <a:cxn ang="0">
                      <a:pos x="76" y="22"/>
                    </a:cxn>
                    <a:cxn ang="0">
                      <a:pos x="69" y="27"/>
                    </a:cxn>
                    <a:cxn ang="0">
                      <a:pos x="61" y="30"/>
                    </a:cxn>
                    <a:cxn ang="0">
                      <a:pos x="44" y="35"/>
                    </a:cxn>
                    <a:cxn ang="0">
                      <a:pos x="26" y="36"/>
                    </a:cxn>
                    <a:cxn ang="0">
                      <a:pos x="8" y="36"/>
                    </a:cxn>
                    <a:cxn ang="0">
                      <a:pos x="0" y="35"/>
                    </a:cxn>
                  </a:cxnLst>
                  <a:rect l="0" t="0" r="r" b="b"/>
                  <a:pathLst>
                    <a:path w="92" h="36">
                      <a:moveTo>
                        <a:pt x="92" y="0"/>
                      </a:moveTo>
                      <a:lnTo>
                        <a:pt x="87" y="9"/>
                      </a:lnTo>
                      <a:lnTo>
                        <a:pt x="83" y="16"/>
                      </a:lnTo>
                      <a:lnTo>
                        <a:pt x="76" y="22"/>
                      </a:lnTo>
                      <a:lnTo>
                        <a:pt x="69" y="27"/>
                      </a:lnTo>
                      <a:lnTo>
                        <a:pt x="61" y="30"/>
                      </a:lnTo>
                      <a:lnTo>
                        <a:pt x="44" y="35"/>
                      </a:lnTo>
                      <a:lnTo>
                        <a:pt x="26" y="36"/>
                      </a:lnTo>
                      <a:lnTo>
                        <a:pt x="8" y="36"/>
                      </a:lnTo>
                      <a:lnTo>
                        <a:pt x="0" y="35"/>
                      </a:lnTo>
                    </a:path>
                  </a:pathLst>
                </a:custGeom>
                <a:solidFill>
                  <a:srgbClr val="800080"/>
                </a:solidFill>
                <a:ln w="9525" cmpd="sng">
                  <a:noFill/>
                  <a:prstDash val="solid"/>
                  <a:round/>
                  <a:headEnd/>
                  <a:tailEnd/>
                </a:ln>
              </p:spPr>
              <p:txBody>
                <a:bodyPr/>
                <a:lstStyle/>
                <a:p>
                  <a:endParaRPr lang="en-US"/>
                </a:p>
              </p:txBody>
            </p:sp>
            <p:sp>
              <p:nvSpPr>
                <p:cNvPr id="1661" name="Freeform 900"/>
                <p:cNvSpPr>
                  <a:spLocks/>
                </p:cNvSpPr>
                <p:nvPr/>
              </p:nvSpPr>
              <p:spPr bwMode="auto">
                <a:xfrm>
                  <a:off x="4846" y="485"/>
                  <a:ext cx="35" cy="19"/>
                </a:xfrm>
                <a:custGeom>
                  <a:avLst/>
                  <a:gdLst/>
                  <a:ahLst/>
                  <a:cxnLst>
                    <a:cxn ang="0">
                      <a:pos x="35" y="0"/>
                    </a:cxn>
                    <a:cxn ang="0">
                      <a:pos x="33" y="3"/>
                    </a:cxn>
                    <a:cxn ang="0">
                      <a:pos x="29" y="9"/>
                    </a:cxn>
                    <a:cxn ang="0">
                      <a:pos x="23" y="12"/>
                    </a:cxn>
                    <a:cxn ang="0">
                      <a:pos x="17" y="15"/>
                    </a:cxn>
                    <a:cxn ang="0">
                      <a:pos x="4" y="19"/>
                    </a:cxn>
                    <a:cxn ang="0">
                      <a:pos x="0" y="19"/>
                    </a:cxn>
                  </a:cxnLst>
                  <a:rect l="0" t="0" r="r" b="b"/>
                  <a:pathLst>
                    <a:path w="35" h="19">
                      <a:moveTo>
                        <a:pt x="35" y="0"/>
                      </a:moveTo>
                      <a:lnTo>
                        <a:pt x="33" y="3"/>
                      </a:lnTo>
                      <a:lnTo>
                        <a:pt x="29" y="9"/>
                      </a:lnTo>
                      <a:lnTo>
                        <a:pt x="23" y="12"/>
                      </a:lnTo>
                      <a:lnTo>
                        <a:pt x="17" y="15"/>
                      </a:lnTo>
                      <a:lnTo>
                        <a:pt x="4" y="19"/>
                      </a:lnTo>
                      <a:lnTo>
                        <a:pt x="0" y="19"/>
                      </a:lnTo>
                    </a:path>
                  </a:pathLst>
                </a:custGeom>
                <a:solidFill>
                  <a:srgbClr val="800080"/>
                </a:solidFill>
                <a:ln w="9525" cmpd="sng">
                  <a:noFill/>
                  <a:prstDash val="solid"/>
                  <a:round/>
                  <a:headEnd/>
                  <a:tailEnd/>
                </a:ln>
              </p:spPr>
              <p:txBody>
                <a:bodyPr/>
                <a:lstStyle/>
                <a:p>
                  <a:endParaRPr lang="en-US"/>
                </a:p>
              </p:txBody>
            </p:sp>
            <p:sp>
              <p:nvSpPr>
                <p:cNvPr id="1662" name="Freeform 901"/>
                <p:cNvSpPr>
                  <a:spLocks/>
                </p:cNvSpPr>
                <p:nvPr/>
              </p:nvSpPr>
              <p:spPr bwMode="auto">
                <a:xfrm>
                  <a:off x="4818" y="496"/>
                  <a:ext cx="66" cy="16"/>
                </a:xfrm>
                <a:custGeom>
                  <a:avLst/>
                  <a:gdLst/>
                  <a:ahLst/>
                  <a:cxnLst>
                    <a:cxn ang="0">
                      <a:pos x="66" y="0"/>
                    </a:cxn>
                    <a:cxn ang="0">
                      <a:pos x="60" y="5"/>
                    </a:cxn>
                    <a:cxn ang="0">
                      <a:pos x="50" y="9"/>
                    </a:cxn>
                    <a:cxn ang="0">
                      <a:pos x="40" y="13"/>
                    </a:cxn>
                    <a:cxn ang="0">
                      <a:pos x="28" y="15"/>
                    </a:cxn>
                    <a:cxn ang="0">
                      <a:pos x="5" y="16"/>
                    </a:cxn>
                    <a:cxn ang="0">
                      <a:pos x="0" y="15"/>
                    </a:cxn>
                  </a:cxnLst>
                  <a:rect l="0" t="0" r="r" b="b"/>
                  <a:pathLst>
                    <a:path w="66" h="16">
                      <a:moveTo>
                        <a:pt x="66" y="0"/>
                      </a:moveTo>
                      <a:lnTo>
                        <a:pt x="60" y="5"/>
                      </a:lnTo>
                      <a:lnTo>
                        <a:pt x="50" y="9"/>
                      </a:lnTo>
                      <a:lnTo>
                        <a:pt x="40" y="13"/>
                      </a:lnTo>
                      <a:lnTo>
                        <a:pt x="28" y="15"/>
                      </a:lnTo>
                      <a:lnTo>
                        <a:pt x="5" y="16"/>
                      </a:lnTo>
                      <a:lnTo>
                        <a:pt x="0" y="15"/>
                      </a:lnTo>
                    </a:path>
                  </a:pathLst>
                </a:custGeom>
                <a:solidFill>
                  <a:srgbClr val="800080"/>
                </a:solidFill>
                <a:ln w="9525" cmpd="sng">
                  <a:noFill/>
                  <a:prstDash val="solid"/>
                  <a:round/>
                  <a:headEnd/>
                  <a:tailEnd/>
                </a:ln>
              </p:spPr>
              <p:txBody>
                <a:bodyPr/>
                <a:lstStyle/>
                <a:p>
                  <a:endParaRPr lang="en-US"/>
                </a:p>
              </p:txBody>
            </p:sp>
            <p:sp>
              <p:nvSpPr>
                <p:cNvPr id="1663" name="Freeform 902"/>
                <p:cNvSpPr>
                  <a:spLocks/>
                </p:cNvSpPr>
                <p:nvPr/>
              </p:nvSpPr>
              <p:spPr bwMode="auto">
                <a:xfrm>
                  <a:off x="4818" y="426"/>
                  <a:ext cx="60" cy="29"/>
                </a:xfrm>
                <a:custGeom>
                  <a:avLst/>
                  <a:gdLst/>
                  <a:ahLst/>
                  <a:cxnLst>
                    <a:cxn ang="0">
                      <a:pos x="60" y="29"/>
                    </a:cxn>
                    <a:cxn ang="0">
                      <a:pos x="57" y="25"/>
                    </a:cxn>
                    <a:cxn ang="0">
                      <a:pos x="49" y="16"/>
                    </a:cxn>
                    <a:cxn ang="0">
                      <a:pos x="39" y="10"/>
                    </a:cxn>
                    <a:cxn ang="0">
                      <a:pos x="27" y="6"/>
                    </a:cxn>
                    <a:cxn ang="0">
                      <a:pos x="5" y="1"/>
                    </a:cxn>
                    <a:cxn ang="0">
                      <a:pos x="0" y="0"/>
                    </a:cxn>
                  </a:cxnLst>
                  <a:rect l="0" t="0" r="r" b="b"/>
                  <a:pathLst>
                    <a:path w="60" h="29">
                      <a:moveTo>
                        <a:pt x="60" y="29"/>
                      </a:moveTo>
                      <a:lnTo>
                        <a:pt x="57" y="25"/>
                      </a:lnTo>
                      <a:lnTo>
                        <a:pt x="49" y="16"/>
                      </a:lnTo>
                      <a:lnTo>
                        <a:pt x="39" y="10"/>
                      </a:lnTo>
                      <a:lnTo>
                        <a:pt x="27" y="6"/>
                      </a:lnTo>
                      <a:lnTo>
                        <a:pt x="5" y="1"/>
                      </a:lnTo>
                      <a:lnTo>
                        <a:pt x="0" y="0"/>
                      </a:lnTo>
                    </a:path>
                  </a:pathLst>
                </a:custGeom>
                <a:solidFill>
                  <a:srgbClr val="800080"/>
                </a:solidFill>
                <a:ln w="9525" cmpd="sng">
                  <a:noFill/>
                  <a:prstDash val="solid"/>
                  <a:round/>
                  <a:headEnd/>
                  <a:tailEnd/>
                </a:ln>
              </p:spPr>
              <p:txBody>
                <a:bodyPr/>
                <a:lstStyle/>
                <a:p>
                  <a:endParaRPr lang="en-US"/>
                </a:p>
              </p:txBody>
            </p:sp>
            <p:sp>
              <p:nvSpPr>
                <p:cNvPr id="1664" name="Freeform 903"/>
                <p:cNvSpPr>
                  <a:spLocks/>
                </p:cNvSpPr>
                <p:nvPr/>
              </p:nvSpPr>
              <p:spPr bwMode="auto">
                <a:xfrm>
                  <a:off x="4799" y="402"/>
                  <a:ext cx="79" cy="43"/>
                </a:xfrm>
                <a:custGeom>
                  <a:avLst/>
                  <a:gdLst/>
                  <a:ahLst/>
                  <a:cxnLst>
                    <a:cxn ang="0">
                      <a:pos x="79" y="43"/>
                    </a:cxn>
                    <a:cxn ang="0">
                      <a:pos x="75" y="36"/>
                    </a:cxn>
                    <a:cxn ang="0">
                      <a:pos x="64" y="25"/>
                    </a:cxn>
                    <a:cxn ang="0">
                      <a:pos x="52" y="17"/>
                    </a:cxn>
                    <a:cxn ang="0">
                      <a:pos x="37" y="10"/>
                    </a:cxn>
                    <a:cxn ang="0">
                      <a:pos x="7" y="3"/>
                    </a:cxn>
                    <a:cxn ang="0">
                      <a:pos x="0" y="0"/>
                    </a:cxn>
                  </a:cxnLst>
                  <a:rect l="0" t="0" r="r" b="b"/>
                  <a:pathLst>
                    <a:path w="79" h="43">
                      <a:moveTo>
                        <a:pt x="79" y="43"/>
                      </a:moveTo>
                      <a:lnTo>
                        <a:pt x="75" y="36"/>
                      </a:lnTo>
                      <a:lnTo>
                        <a:pt x="64" y="25"/>
                      </a:lnTo>
                      <a:lnTo>
                        <a:pt x="52" y="17"/>
                      </a:lnTo>
                      <a:lnTo>
                        <a:pt x="37" y="10"/>
                      </a:lnTo>
                      <a:lnTo>
                        <a:pt x="7" y="3"/>
                      </a:lnTo>
                      <a:lnTo>
                        <a:pt x="0" y="0"/>
                      </a:lnTo>
                    </a:path>
                  </a:pathLst>
                </a:custGeom>
                <a:solidFill>
                  <a:srgbClr val="800080"/>
                </a:solidFill>
                <a:ln w="9525" cmpd="sng">
                  <a:noFill/>
                  <a:prstDash val="solid"/>
                  <a:round/>
                  <a:headEnd/>
                  <a:tailEnd/>
                </a:ln>
              </p:spPr>
              <p:txBody>
                <a:bodyPr/>
                <a:lstStyle/>
                <a:p>
                  <a:endParaRPr lang="en-US"/>
                </a:p>
              </p:txBody>
            </p:sp>
            <p:sp>
              <p:nvSpPr>
                <p:cNvPr id="1665" name="Freeform 904"/>
                <p:cNvSpPr>
                  <a:spLocks/>
                </p:cNvSpPr>
                <p:nvPr/>
              </p:nvSpPr>
              <p:spPr bwMode="auto">
                <a:xfrm>
                  <a:off x="4788" y="772"/>
                  <a:ext cx="54" cy="31"/>
                </a:xfrm>
                <a:custGeom>
                  <a:avLst/>
                  <a:gdLst/>
                  <a:ahLst/>
                  <a:cxnLst>
                    <a:cxn ang="0">
                      <a:pos x="1" y="5"/>
                    </a:cxn>
                    <a:cxn ang="0">
                      <a:pos x="2" y="5"/>
                    </a:cxn>
                    <a:cxn ang="0">
                      <a:pos x="4" y="4"/>
                    </a:cxn>
                    <a:cxn ang="0">
                      <a:pos x="10" y="1"/>
                    </a:cxn>
                    <a:cxn ang="0">
                      <a:pos x="15" y="0"/>
                    </a:cxn>
                    <a:cxn ang="0">
                      <a:pos x="18" y="0"/>
                    </a:cxn>
                    <a:cxn ang="0">
                      <a:pos x="20" y="1"/>
                    </a:cxn>
                    <a:cxn ang="0">
                      <a:pos x="22" y="2"/>
                    </a:cxn>
                    <a:cxn ang="0">
                      <a:pos x="26" y="4"/>
                    </a:cxn>
                    <a:cxn ang="0">
                      <a:pos x="29" y="5"/>
                    </a:cxn>
                    <a:cxn ang="0">
                      <a:pos x="31" y="7"/>
                    </a:cxn>
                    <a:cxn ang="0">
                      <a:pos x="32" y="7"/>
                    </a:cxn>
                    <a:cxn ang="0">
                      <a:pos x="38" y="9"/>
                    </a:cxn>
                    <a:cxn ang="0">
                      <a:pos x="47" y="13"/>
                    </a:cxn>
                    <a:cxn ang="0">
                      <a:pos x="53" y="16"/>
                    </a:cxn>
                    <a:cxn ang="0">
                      <a:pos x="54" y="16"/>
                    </a:cxn>
                    <a:cxn ang="0">
                      <a:pos x="53" y="17"/>
                    </a:cxn>
                    <a:cxn ang="0">
                      <a:pos x="52" y="18"/>
                    </a:cxn>
                    <a:cxn ang="0">
                      <a:pos x="50" y="19"/>
                    </a:cxn>
                    <a:cxn ang="0">
                      <a:pos x="45" y="22"/>
                    </a:cxn>
                    <a:cxn ang="0">
                      <a:pos x="32" y="26"/>
                    </a:cxn>
                    <a:cxn ang="0">
                      <a:pos x="23" y="28"/>
                    </a:cxn>
                    <a:cxn ang="0">
                      <a:pos x="21" y="30"/>
                    </a:cxn>
                    <a:cxn ang="0">
                      <a:pos x="17" y="30"/>
                    </a:cxn>
                    <a:cxn ang="0">
                      <a:pos x="9" y="31"/>
                    </a:cxn>
                    <a:cxn ang="0">
                      <a:pos x="1" y="31"/>
                    </a:cxn>
                    <a:cxn ang="0">
                      <a:pos x="0" y="30"/>
                    </a:cxn>
                  </a:cxnLst>
                  <a:rect l="0" t="0" r="r" b="b"/>
                  <a:pathLst>
                    <a:path w="54" h="31">
                      <a:moveTo>
                        <a:pt x="1" y="5"/>
                      </a:moveTo>
                      <a:lnTo>
                        <a:pt x="2" y="5"/>
                      </a:lnTo>
                      <a:lnTo>
                        <a:pt x="4" y="4"/>
                      </a:lnTo>
                      <a:lnTo>
                        <a:pt x="10" y="1"/>
                      </a:lnTo>
                      <a:lnTo>
                        <a:pt x="15" y="0"/>
                      </a:lnTo>
                      <a:lnTo>
                        <a:pt x="18" y="0"/>
                      </a:lnTo>
                      <a:lnTo>
                        <a:pt x="20" y="1"/>
                      </a:lnTo>
                      <a:lnTo>
                        <a:pt x="22" y="2"/>
                      </a:lnTo>
                      <a:lnTo>
                        <a:pt x="26" y="4"/>
                      </a:lnTo>
                      <a:lnTo>
                        <a:pt x="29" y="5"/>
                      </a:lnTo>
                      <a:lnTo>
                        <a:pt x="31" y="7"/>
                      </a:lnTo>
                      <a:lnTo>
                        <a:pt x="32" y="7"/>
                      </a:lnTo>
                      <a:lnTo>
                        <a:pt x="38" y="9"/>
                      </a:lnTo>
                      <a:lnTo>
                        <a:pt x="47" y="13"/>
                      </a:lnTo>
                      <a:lnTo>
                        <a:pt x="53" y="16"/>
                      </a:lnTo>
                      <a:lnTo>
                        <a:pt x="54" y="16"/>
                      </a:lnTo>
                      <a:lnTo>
                        <a:pt x="53" y="17"/>
                      </a:lnTo>
                      <a:lnTo>
                        <a:pt x="52" y="18"/>
                      </a:lnTo>
                      <a:lnTo>
                        <a:pt x="50" y="19"/>
                      </a:lnTo>
                      <a:lnTo>
                        <a:pt x="45" y="22"/>
                      </a:lnTo>
                      <a:lnTo>
                        <a:pt x="32" y="26"/>
                      </a:lnTo>
                      <a:lnTo>
                        <a:pt x="23" y="28"/>
                      </a:lnTo>
                      <a:lnTo>
                        <a:pt x="21" y="30"/>
                      </a:lnTo>
                      <a:lnTo>
                        <a:pt x="17" y="30"/>
                      </a:lnTo>
                      <a:lnTo>
                        <a:pt x="9" y="31"/>
                      </a:lnTo>
                      <a:lnTo>
                        <a:pt x="1" y="31"/>
                      </a:lnTo>
                      <a:lnTo>
                        <a:pt x="0" y="30"/>
                      </a:lnTo>
                    </a:path>
                  </a:pathLst>
                </a:custGeom>
                <a:solidFill>
                  <a:srgbClr val="800080"/>
                </a:solidFill>
                <a:ln w="9525" cmpd="sng">
                  <a:noFill/>
                  <a:prstDash val="solid"/>
                  <a:round/>
                  <a:headEnd/>
                  <a:tailEnd/>
                </a:ln>
              </p:spPr>
              <p:txBody>
                <a:bodyPr/>
                <a:lstStyle/>
                <a:p>
                  <a:endParaRPr lang="en-US"/>
                </a:p>
              </p:txBody>
            </p:sp>
            <p:sp>
              <p:nvSpPr>
                <p:cNvPr id="1666" name="Freeform 905"/>
                <p:cNvSpPr>
                  <a:spLocks/>
                </p:cNvSpPr>
                <p:nvPr/>
              </p:nvSpPr>
              <p:spPr bwMode="auto">
                <a:xfrm>
                  <a:off x="4790" y="708"/>
                  <a:ext cx="34" cy="31"/>
                </a:xfrm>
                <a:custGeom>
                  <a:avLst/>
                  <a:gdLst/>
                  <a:ahLst/>
                  <a:cxnLst>
                    <a:cxn ang="0">
                      <a:pos x="26" y="0"/>
                    </a:cxn>
                    <a:cxn ang="0">
                      <a:pos x="30" y="5"/>
                    </a:cxn>
                    <a:cxn ang="0">
                      <a:pos x="33" y="9"/>
                    </a:cxn>
                    <a:cxn ang="0">
                      <a:pos x="34" y="13"/>
                    </a:cxn>
                    <a:cxn ang="0">
                      <a:pos x="34" y="18"/>
                    </a:cxn>
                    <a:cxn ang="0">
                      <a:pos x="33" y="22"/>
                    </a:cxn>
                    <a:cxn ang="0">
                      <a:pos x="32" y="23"/>
                    </a:cxn>
                    <a:cxn ang="0">
                      <a:pos x="29" y="26"/>
                    </a:cxn>
                    <a:cxn ang="0">
                      <a:pos x="27" y="27"/>
                    </a:cxn>
                    <a:cxn ang="0">
                      <a:pos x="25" y="29"/>
                    </a:cxn>
                    <a:cxn ang="0">
                      <a:pos x="22" y="29"/>
                    </a:cxn>
                    <a:cxn ang="0">
                      <a:pos x="16" y="30"/>
                    </a:cxn>
                    <a:cxn ang="0">
                      <a:pos x="15" y="30"/>
                    </a:cxn>
                    <a:cxn ang="0">
                      <a:pos x="17" y="29"/>
                    </a:cxn>
                    <a:cxn ang="0">
                      <a:pos x="19" y="27"/>
                    </a:cxn>
                    <a:cxn ang="0">
                      <a:pos x="20" y="25"/>
                    </a:cxn>
                    <a:cxn ang="0">
                      <a:pos x="20" y="23"/>
                    </a:cxn>
                    <a:cxn ang="0">
                      <a:pos x="19" y="22"/>
                    </a:cxn>
                    <a:cxn ang="0">
                      <a:pos x="18" y="21"/>
                    </a:cxn>
                    <a:cxn ang="0">
                      <a:pos x="17" y="21"/>
                    </a:cxn>
                    <a:cxn ang="0">
                      <a:pos x="15" y="21"/>
                    </a:cxn>
                    <a:cxn ang="0">
                      <a:pos x="13" y="21"/>
                    </a:cxn>
                    <a:cxn ang="0">
                      <a:pos x="11" y="21"/>
                    </a:cxn>
                    <a:cxn ang="0">
                      <a:pos x="11" y="21"/>
                    </a:cxn>
                    <a:cxn ang="0">
                      <a:pos x="10" y="22"/>
                    </a:cxn>
                    <a:cxn ang="0">
                      <a:pos x="8" y="25"/>
                    </a:cxn>
                    <a:cxn ang="0">
                      <a:pos x="7" y="27"/>
                    </a:cxn>
                    <a:cxn ang="0">
                      <a:pos x="3" y="31"/>
                    </a:cxn>
                    <a:cxn ang="0">
                      <a:pos x="0" y="30"/>
                    </a:cxn>
                    <a:cxn ang="0">
                      <a:pos x="1" y="30"/>
                    </a:cxn>
                  </a:cxnLst>
                  <a:rect l="0" t="0" r="r" b="b"/>
                  <a:pathLst>
                    <a:path w="34" h="31">
                      <a:moveTo>
                        <a:pt x="26" y="0"/>
                      </a:moveTo>
                      <a:lnTo>
                        <a:pt x="30" y="5"/>
                      </a:lnTo>
                      <a:lnTo>
                        <a:pt x="33" y="9"/>
                      </a:lnTo>
                      <a:lnTo>
                        <a:pt x="34" y="13"/>
                      </a:lnTo>
                      <a:lnTo>
                        <a:pt x="34" y="18"/>
                      </a:lnTo>
                      <a:lnTo>
                        <a:pt x="33" y="22"/>
                      </a:lnTo>
                      <a:lnTo>
                        <a:pt x="32" y="23"/>
                      </a:lnTo>
                      <a:lnTo>
                        <a:pt x="29" y="26"/>
                      </a:lnTo>
                      <a:lnTo>
                        <a:pt x="27" y="27"/>
                      </a:lnTo>
                      <a:lnTo>
                        <a:pt x="25" y="29"/>
                      </a:lnTo>
                      <a:lnTo>
                        <a:pt x="22" y="29"/>
                      </a:lnTo>
                      <a:lnTo>
                        <a:pt x="16" y="30"/>
                      </a:lnTo>
                      <a:lnTo>
                        <a:pt x="15" y="30"/>
                      </a:lnTo>
                      <a:lnTo>
                        <a:pt x="17" y="29"/>
                      </a:lnTo>
                      <a:lnTo>
                        <a:pt x="19" y="27"/>
                      </a:lnTo>
                      <a:lnTo>
                        <a:pt x="20" y="25"/>
                      </a:lnTo>
                      <a:lnTo>
                        <a:pt x="20" y="23"/>
                      </a:lnTo>
                      <a:lnTo>
                        <a:pt x="19" y="22"/>
                      </a:lnTo>
                      <a:lnTo>
                        <a:pt x="18" y="21"/>
                      </a:lnTo>
                      <a:lnTo>
                        <a:pt x="17" y="21"/>
                      </a:lnTo>
                      <a:lnTo>
                        <a:pt x="15" y="21"/>
                      </a:lnTo>
                      <a:lnTo>
                        <a:pt x="13" y="21"/>
                      </a:lnTo>
                      <a:lnTo>
                        <a:pt x="11" y="21"/>
                      </a:lnTo>
                      <a:lnTo>
                        <a:pt x="11" y="21"/>
                      </a:lnTo>
                      <a:lnTo>
                        <a:pt x="10" y="22"/>
                      </a:lnTo>
                      <a:lnTo>
                        <a:pt x="8" y="25"/>
                      </a:lnTo>
                      <a:lnTo>
                        <a:pt x="7" y="27"/>
                      </a:lnTo>
                      <a:lnTo>
                        <a:pt x="3" y="31"/>
                      </a:lnTo>
                      <a:lnTo>
                        <a:pt x="0" y="30"/>
                      </a:lnTo>
                      <a:lnTo>
                        <a:pt x="1" y="30"/>
                      </a:lnTo>
                    </a:path>
                  </a:pathLst>
                </a:custGeom>
                <a:solidFill>
                  <a:srgbClr val="800080"/>
                </a:solidFill>
                <a:ln w="9525" cmpd="sng">
                  <a:noFill/>
                  <a:prstDash val="solid"/>
                  <a:round/>
                  <a:headEnd/>
                  <a:tailEnd/>
                </a:ln>
              </p:spPr>
              <p:txBody>
                <a:bodyPr/>
                <a:lstStyle/>
                <a:p>
                  <a:endParaRPr lang="en-US"/>
                </a:p>
              </p:txBody>
            </p:sp>
            <p:sp>
              <p:nvSpPr>
                <p:cNvPr id="1667" name="Freeform 906"/>
                <p:cNvSpPr>
                  <a:spLocks/>
                </p:cNvSpPr>
                <p:nvPr/>
              </p:nvSpPr>
              <p:spPr bwMode="auto">
                <a:xfrm>
                  <a:off x="4790" y="700"/>
                  <a:ext cx="15" cy="3"/>
                </a:xfrm>
                <a:custGeom>
                  <a:avLst/>
                  <a:gdLst/>
                  <a:ahLst/>
                  <a:cxnLst>
                    <a:cxn ang="0">
                      <a:pos x="15" y="3"/>
                    </a:cxn>
                    <a:cxn ang="0">
                      <a:pos x="11" y="2"/>
                    </a:cxn>
                    <a:cxn ang="0">
                      <a:pos x="9" y="1"/>
                    </a:cxn>
                    <a:cxn ang="0">
                      <a:pos x="6" y="1"/>
                    </a:cxn>
                    <a:cxn ang="0">
                      <a:pos x="1" y="1"/>
                    </a:cxn>
                    <a:cxn ang="0">
                      <a:pos x="0" y="0"/>
                    </a:cxn>
                  </a:cxnLst>
                  <a:rect l="0" t="0" r="r" b="b"/>
                  <a:pathLst>
                    <a:path w="15" h="3">
                      <a:moveTo>
                        <a:pt x="15" y="3"/>
                      </a:moveTo>
                      <a:lnTo>
                        <a:pt x="11" y="2"/>
                      </a:lnTo>
                      <a:lnTo>
                        <a:pt x="9" y="1"/>
                      </a:lnTo>
                      <a:lnTo>
                        <a:pt x="6" y="1"/>
                      </a:lnTo>
                      <a:lnTo>
                        <a:pt x="1" y="1"/>
                      </a:lnTo>
                      <a:lnTo>
                        <a:pt x="0" y="0"/>
                      </a:lnTo>
                    </a:path>
                  </a:pathLst>
                </a:custGeom>
                <a:solidFill>
                  <a:srgbClr val="800080"/>
                </a:solidFill>
                <a:ln w="9525" cmpd="sng">
                  <a:noFill/>
                  <a:prstDash val="solid"/>
                  <a:round/>
                  <a:headEnd/>
                  <a:tailEnd/>
                </a:ln>
              </p:spPr>
              <p:txBody>
                <a:bodyPr/>
                <a:lstStyle/>
                <a:p>
                  <a:endParaRPr lang="en-US"/>
                </a:p>
              </p:txBody>
            </p:sp>
            <p:sp>
              <p:nvSpPr>
                <p:cNvPr id="1668" name="Freeform 907"/>
                <p:cNvSpPr>
                  <a:spLocks/>
                </p:cNvSpPr>
                <p:nvPr/>
              </p:nvSpPr>
              <p:spPr bwMode="auto">
                <a:xfrm>
                  <a:off x="4840" y="632"/>
                  <a:ext cx="50" cy="20"/>
                </a:xfrm>
                <a:custGeom>
                  <a:avLst/>
                  <a:gdLst/>
                  <a:ahLst/>
                  <a:cxnLst>
                    <a:cxn ang="0">
                      <a:pos x="0" y="4"/>
                    </a:cxn>
                    <a:cxn ang="0">
                      <a:pos x="4" y="2"/>
                    </a:cxn>
                    <a:cxn ang="0">
                      <a:pos x="9" y="0"/>
                    </a:cxn>
                    <a:cxn ang="0">
                      <a:pos x="13" y="0"/>
                    </a:cxn>
                    <a:cxn ang="0">
                      <a:pos x="18" y="0"/>
                    </a:cxn>
                    <a:cxn ang="0">
                      <a:pos x="22" y="1"/>
                    </a:cxn>
                    <a:cxn ang="0">
                      <a:pos x="30" y="4"/>
                    </a:cxn>
                    <a:cxn ang="0">
                      <a:pos x="39" y="10"/>
                    </a:cxn>
                    <a:cxn ang="0">
                      <a:pos x="46" y="17"/>
                    </a:cxn>
                    <a:cxn ang="0">
                      <a:pos x="50" y="20"/>
                    </a:cxn>
                  </a:cxnLst>
                  <a:rect l="0" t="0" r="r" b="b"/>
                  <a:pathLst>
                    <a:path w="50" h="20">
                      <a:moveTo>
                        <a:pt x="0" y="4"/>
                      </a:moveTo>
                      <a:lnTo>
                        <a:pt x="4" y="2"/>
                      </a:lnTo>
                      <a:lnTo>
                        <a:pt x="9" y="0"/>
                      </a:lnTo>
                      <a:lnTo>
                        <a:pt x="13" y="0"/>
                      </a:lnTo>
                      <a:lnTo>
                        <a:pt x="18" y="0"/>
                      </a:lnTo>
                      <a:lnTo>
                        <a:pt x="22" y="1"/>
                      </a:lnTo>
                      <a:lnTo>
                        <a:pt x="30" y="4"/>
                      </a:lnTo>
                      <a:lnTo>
                        <a:pt x="39" y="10"/>
                      </a:lnTo>
                      <a:lnTo>
                        <a:pt x="46" y="17"/>
                      </a:lnTo>
                      <a:lnTo>
                        <a:pt x="50" y="20"/>
                      </a:lnTo>
                    </a:path>
                  </a:pathLst>
                </a:custGeom>
                <a:solidFill>
                  <a:srgbClr val="800080"/>
                </a:solidFill>
                <a:ln w="9525" cmpd="sng">
                  <a:noFill/>
                  <a:prstDash val="solid"/>
                  <a:round/>
                  <a:headEnd/>
                  <a:tailEnd/>
                </a:ln>
              </p:spPr>
              <p:txBody>
                <a:bodyPr/>
                <a:lstStyle/>
                <a:p>
                  <a:endParaRPr lang="en-US"/>
                </a:p>
              </p:txBody>
            </p:sp>
          </p:grpSp>
          <p:sp>
            <p:nvSpPr>
              <p:cNvPr id="1566" name="Freeform 908"/>
              <p:cNvSpPr>
                <a:spLocks/>
              </p:cNvSpPr>
              <p:nvPr/>
            </p:nvSpPr>
            <p:spPr bwMode="auto">
              <a:xfrm>
                <a:off x="2199" y="1858"/>
                <a:ext cx="341" cy="1917"/>
              </a:xfrm>
              <a:custGeom>
                <a:avLst/>
                <a:gdLst/>
                <a:ahLst/>
                <a:cxnLst>
                  <a:cxn ang="0">
                    <a:pos x="329" y="1864"/>
                  </a:cxn>
                  <a:cxn ang="0">
                    <a:pos x="320" y="1831"/>
                  </a:cxn>
                  <a:cxn ang="0">
                    <a:pos x="314" y="1807"/>
                  </a:cxn>
                  <a:cxn ang="0">
                    <a:pos x="297" y="1759"/>
                  </a:cxn>
                  <a:cxn ang="0">
                    <a:pos x="288" y="1682"/>
                  </a:cxn>
                  <a:cxn ang="0">
                    <a:pos x="285" y="1657"/>
                  </a:cxn>
                  <a:cxn ang="0">
                    <a:pos x="269" y="1581"/>
                  </a:cxn>
                  <a:cxn ang="0">
                    <a:pos x="268" y="1518"/>
                  </a:cxn>
                  <a:cxn ang="0">
                    <a:pos x="266" y="1407"/>
                  </a:cxn>
                  <a:cxn ang="0">
                    <a:pos x="258" y="1176"/>
                  </a:cxn>
                  <a:cxn ang="0">
                    <a:pos x="266" y="1074"/>
                  </a:cxn>
                  <a:cxn ang="0">
                    <a:pos x="284" y="990"/>
                  </a:cxn>
                  <a:cxn ang="0">
                    <a:pos x="293" y="849"/>
                  </a:cxn>
                  <a:cxn ang="0">
                    <a:pos x="311" y="713"/>
                  </a:cxn>
                  <a:cxn ang="0">
                    <a:pos x="333" y="561"/>
                  </a:cxn>
                  <a:cxn ang="0">
                    <a:pos x="321" y="249"/>
                  </a:cxn>
                  <a:cxn ang="0">
                    <a:pos x="295" y="228"/>
                  </a:cxn>
                  <a:cxn ang="0">
                    <a:pos x="288" y="223"/>
                  </a:cxn>
                  <a:cxn ang="0">
                    <a:pos x="269" y="187"/>
                  </a:cxn>
                  <a:cxn ang="0">
                    <a:pos x="147" y="57"/>
                  </a:cxn>
                  <a:cxn ang="0">
                    <a:pos x="117" y="43"/>
                  </a:cxn>
                  <a:cxn ang="0">
                    <a:pos x="97" y="15"/>
                  </a:cxn>
                  <a:cxn ang="0">
                    <a:pos x="83" y="0"/>
                  </a:cxn>
                  <a:cxn ang="0">
                    <a:pos x="68" y="28"/>
                  </a:cxn>
                  <a:cxn ang="0">
                    <a:pos x="18" y="206"/>
                  </a:cxn>
                  <a:cxn ang="0">
                    <a:pos x="1" y="290"/>
                  </a:cxn>
                  <a:cxn ang="0">
                    <a:pos x="7" y="542"/>
                  </a:cxn>
                  <a:cxn ang="0">
                    <a:pos x="35" y="761"/>
                  </a:cxn>
                  <a:cxn ang="0">
                    <a:pos x="71" y="866"/>
                  </a:cxn>
                  <a:cxn ang="0">
                    <a:pos x="79" y="959"/>
                  </a:cxn>
                  <a:cxn ang="0">
                    <a:pos x="87" y="1058"/>
                  </a:cxn>
                  <a:cxn ang="0">
                    <a:pos x="63" y="1211"/>
                  </a:cxn>
                  <a:cxn ang="0">
                    <a:pos x="69" y="1375"/>
                  </a:cxn>
                  <a:cxn ang="0">
                    <a:pos x="139" y="1557"/>
                  </a:cxn>
                  <a:cxn ang="0">
                    <a:pos x="158" y="1706"/>
                  </a:cxn>
                  <a:cxn ang="0">
                    <a:pos x="158" y="1719"/>
                  </a:cxn>
                  <a:cxn ang="0">
                    <a:pos x="159" y="1751"/>
                  </a:cxn>
                  <a:cxn ang="0">
                    <a:pos x="150" y="1771"/>
                  </a:cxn>
                  <a:cxn ang="0">
                    <a:pos x="126" y="1836"/>
                  </a:cxn>
                  <a:cxn ang="0">
                    <a:pos x="121" y="1847"/>
                  </a:cxn>
                  <a:cxn ang="0">
                    <a:pos x="117" y="1854"/>
                  </a:cxn>
                  <a:cxn ang="0">
                    <a:pos x="114" y="1872"/>
                  </a:cxn>
                  <a:cxn ang="0">
                    <a:pos x="125" y="1888"/>
                  </a:cxn>
                  <a:cxn ang="0">
                    <a:pos x="156" y="1888"/>
                  </a:cxn>
                  <a:cxn ang="0">
                    <a:pos x="166" y="1901"/>
                  </a:cxn>
                  <a:cxn ang="0">
                    <a:pos x="195" y="1897"/>
                  </a:cxn>
                  <a:cxn ang="0">
                    <a:pos x="204" y="1905"/>
                  </a:cxn>
                  <a:cxn ang="0">
                    <a:pos x="228" y="1907"/>
                  </a:cxn>
                  <a:cxn ang="0">
                    <a:pos x="240" y="1905"/>
                  </a:cxn>
                  <a:cxn ang="0">
                    <a:pos x="263" y="1909"/>
                  </a:cxn>
                  <a:cxn ang="0">
                    <a:pos x="275" y="1906"/>
                  </a:cxn>
                  <a:cxn ang="0">
                    <a:pos x="289" y="1916"/>
                  </a:cxn>
                  <a:cxn ang="0">
                    <a:pos x="314" y="1913"/>
                  </a:cxn>
                  <a:cxn ang="0">
                    <a:pos x="333" y="1896"/>
                  </a:cxn>
                </a:cxnLst>
                <a:rect l="0" t="0" r="r" b="b"/>
                <a:pathLst>
                  <a:path w="341" h="1917">
                    <a:moveTo>
                      <a:pt x="338" y="1884"/>
                    </a:moveTo>
                    <a:lnTo>
                      <a:pt x="337" y="1881"/>
                    </a:lnTo>
                    <a:lnTo>
                      <a:pt x="332" y="1872"/>
                    </a:lnTo>
                    <a:lnTo>
                      <a:pt x="329" y="1864"/>
                    </a:lnTo>
                    <a:lnTo>
                      <a:pt x="321" y="1849"/>
                    </a:lnTo>
                    <a:lnTo>
                      <a:pt x="320" y="1838"/>
                    </a:lnTo>
                    <a:lnTo>
                      <a:pt x="320" y="1836"/>
                    </a:lnTo>
                    <a:lnTo>
                      <a:pt x="320" y="1831"/>
                    </a:lnTo>
                    <a:lnTo>
                      <a:pt x="319" y="1822"/>
                    </a:lnTo>
                    <a:lnTo>
                      <a:pt x="316" y="1813"/>
                    </a:lnTo>
                    <a:lnTo>
                      <a:pt x="316" y="1811"/>
                    </a:lnTo>
                    <a:lnTo>
                      <a:pt x="314" y="1807"/>
                    </a:lnTo>
                    <a:lnTo>
                      <a:pt x="310" y="1800"/>
                    </a:lnTo>
                    <a:lnTo>
                      <a:pt x="302" y="1783"/>
                    </a:lnTo>
                    <a:lnTo>
                      <a:pt x="297" y="1764"/>
                    </a:lnTo>
                    <a:lnTo>
                      <a:pt x="297" y="1759"/>
                    </a:lnTo>
                    <a:lnTo>
                      <a:pt x="297" y="1752"/>
                    </a:lnTo>
                    <a:lnTo>
                      <a:pt x="297" y="1738"/>
                    </a:lnTo>
                    <a:lnTo>
                      <a:pt x="295" y="1709"/>
                    </a:lnTo>
                    <a:lnTo>
                      <a:pt x="288" y="1682"/>
                    </a:lnTo>
                    <a:lnTo>
                      <a:pt x="286" y="1674"/>
                    </a:lnTo>
                    <a:lnTo>
                      <a:pt x="285" y="1664"/>
                    </a:lnTo>
                    <a:lnTo>
                      <a:pt x="285" y="1658"/>
                    </a:lnTo>
                    <a:lnTo>
                      <a:pt x="285" y="1657"/>
                    </a:lnTo>
                    <a:lnTo>
                      <a:pt x="284" y="1650"/>
                    </a:lnTo>
                    <a:lnTo>
                      <a:pt x="281" y="1637"/>
                    </a:lnTo>
                    <a:lnTo>
                      <a:pt x="275" y="1607"/>
                    </a:lnTo>
                    <a:lnTo>
                      <a:pt x="269" y="1581"/>
                    </a:lnTo>
                    <a:lnTo>
                      <a:pt x="269" y="1574"/>
                    </a:lnTo>
                    <a:lnTo>
                      <a:pt x="269" y="1567"/>
                    </a:lnTo>
                    <a:lnTo>
                      <a:pt x="269" y="1551"/>
                    </a:lnTo>
                    <a:lnTo>
                      <a:pt x="268" y="1518"/>
                    </a:lnTo>
                    <a:lnTo>
                      <a:pt x="264" y="1485"/>
                    </a:lnTo>
                    <a:lnTo>
                      <a:pt x="264" y="1477"/>
                    </a:lnTo>
                    <a:lnTo>
                      <a:pt x="262" y="1452"/>
                    </a:lnTo>
                    <a:lnTo>
                      <a:pt x="266" y="1407"/>
                    </a:lnTo>
                    <a:lnTo>
                      <a:pt x="277" y="1319"/>
                    </a:lnTo>
                    <a:lnTo>
                      <a:pt x="269" y="1216"/>
                    </a:lnTo>
                    <a:lnTo>
                      <a:pt x="260" y="1184"/>
                    </a:lnTo>
                    <a:lnTo>
                      <a:pt x="258" y="1176"/>
                    </a:lnTo>
                    <a:lnTo>
                      <a:pt x="255" y="1158"/>
                    </a:lnTo>
                    <a:lnTo>
                      <a:pt x="256" y="1139"/>
                    </a:lnTo>
                    <a:lnTo>
                      <a:pt x="261" y="1100"/>
                    </a:lnTo>
                    <a:lnTo>
                      <a:pt x="266" y="1074"/>
                    </a:lnTo>
                    <a:lnTo>
                      <a:pt x="266" y="1067"/>
                    </a:lnTo>
                    <a:lnTo>
                      <a:pt x="269" y="1052"/>
                    </a:lnTo>
                    <a:lnTo>
                      <a:pt x="277" y="1021"/>
                    </a:lnTo>
                    <a:lnTo>
                      <a:pt x="284" y="990"/>
                    </a:lnTo>
                    <a:lnTo>
                      <a:pt x="285" y="981"/>
                    </a:lnTo>
                    <a:lnTo>
                      <a:pt x="286" y="961"/>
                    </a:lnTo>
                    <a:lnTo>
                      <a:pt x="289" y="924"/>
                    </a:lnTo>
                    <a:lnTo>
                      <a:pt x="293" y="849"/>
                    </a:lnTo>
                    <a:lnTo>
                      <a:pt x="301" y="771"/>
                    </a:lnTo>
                    <a:lnTo>
                      <a:pt x="304" y="750"/>
                    </a:lnTo>
                    <a:lnTo>
                      <a:pt x="306" y="737"/>
                    </a:lnTo>
                    <a:lnTo>
                      <a:pt x="311" y="713"/>
                    </a:lnTo>
                    <a:lnTo>
                      <a:pt x="319" y="661"/>
                    </a:lnTo>
                    <a:lnTo>
                      <a:pt x="327" y="607"/>
                    </a:lnTo>
                    <a:lnTo>
                      <a:pt x="329" y="594"/>
                    </a:lnTo>
                    <a:lnTo>
                      <a:pt x="333" y="561"/>
                    </a:lnTo>
                    <a:lnTo>
                      <a:pt x="341" y="484"/>
                    </a:lnTo>
                    <a:lnTo>
                      <a:pt x="341" y="330"/>
                    </a:lnTo>
                    <a:lnTo>
                      <a:pt x="330" y="270"/>
                    </a:lnTo>
                    <a:lnTo>
                      <a:pt x="321" y="249"/>
                    </a:lnTo>
                    <a:lnTo>
                      <a:pt x="308" y="235"/>
                    </a:lnTo>
                    <a:lnTo>
                      <a:pt x="302" y="231"/>
                    </a:lnTo>
                    <a:lnTo>
                      <a:pt x="295" y="228"/>
                    </a:lnTo>
                    <a:lnTo>
                      <a:pt x="295" y="228"/>
                    </a:lnTo>
                    <a:lnTo>
                      <a:pt x="293" y="228"/>
                    </a:lnTo>
                    <a:lnTo>
                      <a:pt x="290" y="227"/>
                    </a:lnTo>
                    <a:lnTo>
                      <a:pt x="289" y="225"/>
                    </a:lnTo>
                    <a:lnTo>
                      <a:pt x="288" y="223"/>
                    </a:lnTo>
                    <a:lnTo>
                      <a:pt x="286" y="217"/>
                    </a:lnTo>
                    <a:lnTo>
                      <a:pt x="282" y="205"/>
                    </a:lnTo>
                    <a:lnTo>
                      <a:pt x="280" y="199"/>
                    </a:lnTo>
                    <a:lnTo>
                      <a:pt x="269" y="187"/>
                    </a:lnTo>
                    <a:lnTo>
                      <a:pt x="247" y="162"/>
                    </a:lnTo>
                    <a:lnTo>
                      <a:pt x="203" y="115"/>
                    </a:lnTo>
                    <a:lnTo>
                      <a:pt x="158" y="69"/>
                    </a:lnTo>
                    <a:lnTo>
                      <a:pt x="147" y="57"/>
                    </a:lnTo>
                    <a:lnTo>
                      <a:pt x="143" y="54"/>
                    </a:lnTo>
                    <a:lnTo>
                      <a:pt x="138" y="51"/>
                    </a:lnTo>
                    <a:lnTo>
                      <a:pt x="131" y="49"/>
                    </a:lnTo>
                    <a:lnTo>
                      <a:pt x="117" y="43"/>
                    </a:lnTo>
                    <a:lnTo>
                      <a:pt x="109" y="35"/>
                    </a:lnTo>
                    <a:lnTo>
                      <a:pt x="107" y="33"/>
                    </a:lnTo>
                    <a:lnTo>
                      <a:pt x="103" y="27"/>
                    </a:lnTo>
                    <a:lnTo>
                      <a:pt x="97" y="15"/>
                    </a:lnTo>
                    <a:lnTo>
                      <a:pt x="90" y="3"/>
                    </a:lnTo>
                    <a:lnTo>
                      <a:pt x="89" y="0"/>
                    </a:lnTo>
                    <a:lnTo>
                      <a:pt x="85" y="0"/>
                    </a:lnTo>
                    <a:lnTo>
                      <a:pt x="83" y="0"/>
                    </a:lnTo>
                    <a:lnTo>
                      <a:pt x="80" y="1"/>
                    </a:lnTo>
                    <a:lnTo>
                      <a:pt x="73" y="3"/>
                    </a:lnTo>
                    <a:lnTo>
                      <a:pt x="73" y="4"/>
                    </a:lnTo>
                    <a:lnTo>
                      <a:pt x="68" y="28"/>
                    </a:lnTo>
                    <a:lnTo>
                      <a:pt x="56" y="67"/>
                    </a:lnTo>
                    <a:lnTo>
                      <a:pt x="33" y="127"/>
                    </a:lnTo>
                    <a:lnTo>
                      <a:pt x="18" y="188"/>
                    </a:lnTo>
                    <a:lnTo>
                      <a:pt x="18" y="206"/>
                    </a:lnTo>
                    <a:lnTo>
                      <a:pt x="17" y="210"/>
                    </a:lnTo>
                    <a:lnTo>
                      <a:pt x="15" y="224"/>
                    </a:lnTo>
                    <a:lnTo>
                      <a:pt x="7" y="259"/>
                    </a:lnTo>
                    <a:lnTo>
                      <a:pt x="1" y="290"/>
                    </a:lnTo>
                    <a:lnTo>
                      <a:pt x="1" y="293"/>
                    </a:lnTo>
                    <a:lnTo>
                      <a:pt x="0" y="332"/>
                    </a:lnTo>
                    <a:lnTo>
                      <a:pt x="0" y="405"/>
                    </a:lnTo>
                    <a:lnTo>
                      <a:pt x="7" y="542"/>
                    </a:lnTo>
                    <a:lnTo>
                      <a:pt x="22" y="679"/>
                    </a:lnTo>
                    <a:lnTo>
                      <a:pt x="28" y="714"/>
                    </a:lnTo>
                    <a:lnTo>
                      <a:pt x="30" y="732"/>
                    </a:lnTo>
                    <a:lnTo>
                      <a:pt x="35" y="761"/>
                    </a:lnTo>
                    <a:lnTo>
                      <a:pt x="45" y="805"/>
                    </a:lnTo>
                    <a:lnTo>
                      <a:pt x="63" y="851"/>
                    </a:lnTo>
                    <a:lnTo>
                      <a:pt x="71" y="864"/>
                    </a:lnTo>
                    <a:lnTo>
                      <a:pt x="71" y="866"/>
                    </a:lnTo>
                    <a:lnTo>
                      <a:pt x="72" y="880"/>
                    </a:lnTo>
                    <a:lnTo>
                      <a:pt x="76" y="924"/>
                    </a:lnTo>
                    <a:lnTo>
                      <a:pt x="78" y="958"/>
                    </a:lnTo>
                    <a:lnTo>
                      <a:pt x="79" y="959"/>
                    </a:lnTo>
                    <a:lnTo>
                      <a:pt x="78" y="970"/>
                    </a:lnTo>
                    <a:lnTo>
                      <a:pt x="79" y="989"/>
                    </a:lnTo>
                    <a:lnTo>
                      <a:pt x="82" y="1022"/>
                    </a:lnTo>
                    <a:lnTo>
                      <a:pt x="87" y="1058"/>
                    </a:lnTo>
                    <a:lnTo>
                      <a:pt x="88" y="1067"/>
                    </a:lnTo>
                    <a:lnTo>
                      <a:pt x="88" y="1087"/>
                    </a:lnTo>
                    <a:lnTo>
                      <a:pt x="82" y="1128"/>
                    </a:lnTo>
                    <a:lnTo>
                      <a:pt x="63" y="1211"/>
                    </a:lnTo>
                    <a:lnTo>
                      <a:pt x="53" y="1294"/>
                    </a:lnTo>
                    <a:lnTo>
                      <a:pt x="55" y="1313"/>
                    </a:lnTo>
                    <a:lnTo>
                      <a:pt x="59" y="1335"/>
                    </a:lnTo>
                    <a:lnTo>
                      <a:pt x="69" y="1375"/>
                    </a:lnTo>
                    <a:lnTo>
                      <a:pt x="97" y="1452"/>
                    </a:lnTo>
                    <a:lnTo>
                      <a:pt x="129" y="1529"/>
                    </a:lnTo>
                    <a:lnTo>
                      <a:pt x="137" y="1548"/>
                    </a:lnTo>
                    <a:lnTo>
                      <a:pt x="139" y="1557"/>
                    </a:lnTo>
                    <a:lnTo>
                      <a:pt x="147" y="1578"/>
                    </a:lnTo>
                    <a:lnTo>
                      <a:pt x="158" y="1631"/>
                    </a:lnTo>
                    <a:lnTo>
                      <a:pt x="159" y="1691"/>
                    </a:lnTo>
                    <a:lnTo>
                      <a:pt x="158" y="1706"/>
                    </a:lnTo>
                    <a:lnTo>
                      <a:pt x="157" y="1709"/>
                    </a:lnTo>
                    <a:lnTo>
                      <a:pt x="157" y="1712"/>
                    </a:lnTo>
                    <a:lnTo>
                      <a:pt x="157" y="1718"/>
                    </a:lnTo>
                    <a:lnTo>
                      <a:pt x="158" y="1719"/>
                    </a:lnTo>
                    <a:lnTo>
                      <a:pt x="158" y="1728"/>
                    </a:lnTo>
                    <a:lnTo>
                      <a:pt x="159" y="1741"/>
                    </a:lnTo>
                    <a:lnTo>
                      <a:pt x="159" y="1747"/>
                    </a:lnTo>
                    <a:lnTo>
                      <a:pt x="159" y="1751"/>
                    </a:lnTo>
                    <a:lnTo>
                      <a:pt x="158" y="1753"/>
                    </a:lnTo>
                    <a:lnTo>
                      <a:pt x="155" y="1759"/>
                    </a:lnTo>
                    <a:lnTo>
                      <a:pt x="154" y="1763"/>
                    </a:lnTo>
                    <a:lnTo>
                      <a:pt x="150" y="1771"/>
                    </a:lnTo>
                    <a:lnTo>
                      <a:pt x="146" y="1785"/>
                    </a:lnTo>
                    <a:lnTo>
                      <a:pt x="138" y="1809"/>
                    </a:lnTo>
                    <a:lnTo>
                      <a:pt x="129" y="1830"/>
                    </a:lnTo>
                    <a:lnTo>
                      <a:pt x="126" y="1836"/>
                    </a:lnTo>
                    <a:lnTo>
                      <a:pt x="125" y="1837"/>
                    </a:lnTo>
                    <a:lnTo>
                      <a:pt x="124" y="1840"/>
                    </a:lnTo>
                    <a:lnTo>
                      <a:pt x="123" y="1842"/>
                    </a:lnTo>
                    <a:lnTo>
                      <a:pt x="121" y="1847"/>
                    </a:lnTo>
                    <a:lnTo>
                      <a:pt x="121" y="1847"/>
                    </a:lnTo>
                    <a:lnTo>
                      <a:pt x="120" y="1849"/>
                    </a:lnTo>
                    <a:lnTo>
                      <a:pt x="119" y="1850"/>
                    </a:lnTo>
                    <a:lnTo>
                      <a:pt x="117" y="1854"/>
                    </a:lnTo>
                    <a:lnTo>
                      <a:pt x="117" y="1854"/>
                    </a:lnTo>
                    <a:lnTo>
                      <a:pt x="114" y="1861"/>
                    </a:lnTo>
                    <a:lnTo>
                      <a:pt x="114" y="1867"/>
                    </a:lnTo>
                    <a:lnTo>
                      <a:pt x="114" y="1872"/>
                    </a:lnTo>
                    <a:lnTo>
                      <a:pt x="115" y="1878"/>
                    </a:lnTo>
                    <a:lnTo>
                      <a:pt x="117" y="1881"/>
                    </a:lnTo>
                    <a:lnTo>
                      <a:pt x="121" y="1884"/>
                    </a:lnTo>
                    <a:lnTo>
                      <a:pt x="125" y="1888"/>
                    </a:lnTo>
                    <a:lnTo>
                      <a:pt x="131" y="1890"/>
                    </a:lnTo>
                    <a:lnTo>
                      <a:pt x="137" y="1891"/>
                    </a:lnTo>
                    <a:lnTo>
                      <a:pt x="149" y="1890"/>
                    </a:lnTo>
                    <a:lnTo>
                      <a:pt x="156" y="1888"/>
                    </a:lnTo>
                    <a:lnTo>
                      <a:pt x="155" y="1891"/>
                    </a:lnTo>
                    <a:lnTo>
                      <a:pt x="157" y="1896"/>
                    </a:lnTo>
                    <a:lnTo>
                      <a:pt x="159" y="1898"/>
                    </a:lnTo>
                    <a:lnTo>
                      <a:pt x="166" y="1901"/>
                    </a:lnTo>
                    <a:lnTo>
                      <a:pt x="175" y="1904"/>
                    </a:lnTo>
                    <a:lnTo>
                      <a:pt x="186" y="1900"/>
                    </a:lnTo>
                    <a:lnTo>
                      <a:pt x="194" y="1896"/>
                    </a:lnTo>
                    <a:lnTo>
                      <a:pt x="195" y="1897"/>
                    </a:lnTo>
                    <a:lnTo>
                      <a:pt x="199" y="1900"/>
                    </a:lnTo>
                    <a:lnTo>
                      <a:pt x="201" y="1901"/>
                    </a:lnTo>
                    <a:lnTo>
                      <a:pt x="201" y="1901"/>
                    </a:lnTo>
                    <a:lnTo>
                      <a:pt x="204" y="1905"/>
                    </a:lnTo>
                    <a:lnTo>
                      <a:pt x="211" y="1908"/>
                    </a:lnTo>
                    <a:lnTo>
                      <a:pt x="217" y="1909"/>
                    </a:lnTo>
                    <a:lnTo>
                      <a:pt x="223" y="1909"/>
                    </a:lnTo>
                    <a:lnTo>
                      <a:pt x="228" y="1907"/>
                    </a:lnTo>
                    <a:lnTo>
                      <a:pt x="234" y="1904"/>
                    </a:lnTo>
                    <a:lnTo>
                      <a:pt x="237" y="1900"/>
                    </a:lnTo>
                    <a:lnTo>
                      <a:pt x="237" y="1901"/>
                    </a:lnTo>
                    <a:lnTo>
                      <a:pt x="240" y="1905"/>
                    </a:lnTo>
                    <a:lnTo>
                      <a:pt x="241" y="1906"/>
                    </a:lnTo>
                    <a:lnTo>
                      <a:pt x="246" y="1909"/>
                    </a:lnTo>
                    <a:lnTo>
                      <a:pt x="254" y="1911"/>
                    </a:lnTo>
                    <a:lnTo>
                      <a:pt x="263" y="1909"/>
                    </a:lnTo>
                    <a:lnTo>
                      <a:pt x="272" y="1904"/>
                    </a:lnTo>
                    <a:lnTo>
                      <a:pt x="273" y="1902"/>
                    </a:lnTo>
                    <a:lnTo>
                      <a:pt x="273" y="1905"/>
                    </a:lnTo>
                    <a:lnTo>
                      <a:pt x="275" y="1906"/>
                    </a:lnTo>
                    <a:lnTo>
                      <a:pt x="276" y="1908"/>
                    </a:lnTo>
                    <a:lnTo>
                      <a:pt x="279" y="1910"/>
                    </a:lnTo>
                    <a:lnTo>
                      <a:pt x="287" y="1915"/>
                    </a:lnTo>
                    <a:lnTo>
                      <a:pt x="289" y="1916"/>
                    </a:lnTo>
                    <a:lnTo>
                      <a:pt x="292" y="1917"/>
                    </a:lnTo>
                    <a:lnTo>
                      <a:pt x="296" y="1917"/>
                    </a:lnTo>
                    <a:lnTo>
                      <a:pt x="305" y="1916"/>
                    </a:lnTo>
                    <a:lnTo>
                      <a:pt x="314" y="1913"/>
                    </a:lnTo>
                    <a:lnTo>
                      <a:pt x="318" y="1911"/>
                    </a:lnTo>
                    <a:lnTo>
                      <a:pt x="320" y="1910"/>
                    </a:lnTo>
                    <a:lnTo>
                      <a:pt x="325" y="1906"/>
                    </a:lnTo>
                    <a:lnTo>
                      <a:pt x="333" y="1896"/>
                    </a:lnTo>
                    <a:lnTo>
                      <a:pt x="337" y="1882"/>
                    </a:lnTo>
                    <a:lnTo>
                      <a:pt x="337" y="1878"/>
                    </a:lnTo>
                  </a:path>
                </a:pathLst>
              </a:custGeom>
              <a:solidFill>
                <a:srgbClr val="800080"/>
              </a:solidFill>
              <a:ln w="9525" cmpd="sng">
                <a:noFill/>
                <a:prstDash val="solid"/>
                <a:round/>
                <a:headEnd/>
                <a:tailEnd/>
              </a:ln>
            </p:spPr>
            <p:txBody>
              <a:bodyPr/>
              <a:lstStyle/>
              <a:p>
                <a:endParaRPr lang="en-US"/>
              </a:p>
            </p:txBody>
          </p:sp>
          <p:sp>
            <p:nvSpPr>
              <p:cNvPr id="1567" name="Freeform 909"/>
              <p:cNvSpPr>
                <a:spLocks/>
              </p:cNvSpPr>
              <p:nvPr/>
            </p:nvSpPr>
            <p:spPr bwMode="auto">
              <a:xfrm>
                <a:off x="2550" y="1864"/>
                <a:ext cx="349" cy="1917"/>
              </a:xfrm>
              <a:custGeom>
                <a:avLst/>
                <a:gdLst/>
                <a:ahLst/>
                <a:cxnLst>
                  <a:cxn ang="0">
                    <a:pos x="13" y="1896"/>
                  </a:cxn>
                  <a:cxn ang="0">
                    <a:pos x="31" y="1912"/>
                  </a:cxn>
                  <a:cxn ang="0">
                    <a:pos x="55" y="1917"/>
                  </a:cxn>
                  <a:cxn ang="0">
                    <a:pos x="66" y="1912"/>
                  </a:cxn>
                  <a:cxn ang="0">
                    <a:pos x="83" y="1910"/>
                  </a:cxn>
                  <a:cxn ang="0">
                    <a:pos x="100" y="1910"/>
                  </a:cxn>
                  <a:cxn ang="0">
                    <a:pos x="110" y="1901"/>
                  </a:cxn>
                  <a:cxn ang="0">
                    <a:pos x="125" y="1910"/>
                  </a:cxn>
                  <a:cxn ang="0">
                    <a:pos x="147" y="1902"/>
                  </a:cxn>
                  <a:cxn ang="0">
                    <a:pos x="152" y="1895"/>
                  </a:cxn>
                  <a:cxn ang="0">
                    <a:pos x="181" y="1902"/>
                  </a:cxn>
                  <a:cxn ang="0">
                    <a:pos x="193" y="1889"/>
                  </a:cxn>
                  <a:cxn ang="0">
                    <a:pos x="222" y="1883"/>
                  </a:cxn>
                  <a:cxn ang="0">
                    <a:pos x="231" y="1864"/>
                  </a:cxn>
                  <a:cxn ang="0">
                    <a:pos x="231" y="1853"/>
                  </a:cxn>
                  <a:cxn ang="0">
                    <a:pos x="222" y="1836"/>
                  </a:cxn>
                  <a:cxn ang="0">
                    <a:pos x="206" y="1797"/>
                  </a:cxn>
                  <a:cxn ang="0">
                    <a:pos x="189" y="1754"/>
                  </a:cxn>
                  <a:cxn ang="0">
                    <a:pos x="188" y="1729"/>
                  </a:cxn>
                  <a:cxn ang="0">
                    <a:pos x="189" y="1715"/>
                  </a:cxn>
                  <a:cxn ang="0">
                    <a:pos x="187" y="1654"/>
                  </a:cxn>
                  <a:cxn ang="0">
                    <a:pos x="208" y="1558"/>
                  </a:cxn>
                  <a:cxn ang="0">
                    <a:pos x="219" y="1530"/>
                  </a:cxn>
                  <a:cxn ang="0">
                    <a:pos x="296" y="1311"/>
                  </a:cxn>
                  <a:cxn ang="0">
                    <a:pos x="270" y="1107"/>
                  </a:cxn>
                  <a:cxn ang="0">
                    <a:pos x="263" y="1044"/>
                  </a:cxn>
                  <a:cxn ang="0">
                    <a:pos x="272" y="957"/>
                  </a:cxn>
                  <a:cxn ang="0">
                    <a:pos x="277" y="864"/>
                  </a:cxn>
                  <a:cxn ang="0">
                    <a:pos x="311" y="726"/>
                  </a:cxn>
                  <a:cxn ang="0">
                    <a:pos x="346" y="475"/>
                  </a:cxn>
                  <a:cxn ang="0">
                    <a:pos x="345" y="277"/>
                  </a:cxn>
                  <a:cxn ang="0">
                    <a:pos x="331" y="186"/>
                  </a:cxn>
                  <a:cxn ang="0">
                    <a:pos x="276" y="5"/>
                  </a:cxn>
                  <a:cxn ang="0">
                    <a:pos x="268" y="1"/>
                  </a:cxn>
                  <a:cxn ang="0">
                    <a:pos x="254" y="9"/>
                  </a:cxn>
                  <a:cxn ang="0">
                    <a:pos x="237" y="38"/>
                  </a:cxn>
                  <a:cxn ang="0">
                    <a:pos x="203" y="57"/>
                  </a:cxn>
                  <a:cxn ang="0">
                    <a:pos x="80" y="187"/>
                  </a:cxn>
                  <a:cxn ang="0">
                    <a:pos x="62" y="203"/>
                  </a:cxn>
                  <a:cxn ang="0">
                    <a:pos x="23" y="238"/>
                  </a:cxn>
                  <a:cxn ang="0">
                    <a:pos x="20" y="593"/>
                  </a:cxn>
                  <a:cxn ang="0">
                    <a:pos x="42" y="737"/>
                  </a:cxn>
                  <a:cxn ang="0">
                    <a:pos x="56" y="888"/>
                  </a:cxn>
                  <a:cxn ang="0">
                    <a:pos x="73" y="1005"/>
                  </a:cxn>
                  <a:cxn ang="0">
                    <a:pos x="85" y="1075"/>
                  </a:cxn>
                  <a:cxn ang="0">
                    <a:pos x="85" y="1182"/>
                  </a:cxn>
                  <a:cxn ang="0">
                    <a:pos x="74" y="1317"/>
                  </a:cxn>
                  <a:cxn ang="0">
                    <a:pos x="84" y="1408"/>
                  </a:cxn>
                  <a:cxn ang="0">
                    <a:pos x="84" y="1501"/>
                  </a:cxn>
                  <a:cxn ang="0">
                    <a:pos x="82" y="1576"/>
                  </a:cxn>
                  <a:cxn ang="0">
                    <a:pos x="81" y="1588"/>
                  </a:cxn>
                  <a:cxn ang="0">
                    <a:pos x="63" y="1657"/>
                  </a:cxn>
                  <a:cxn ang="0">
                    <a:pos x="63" y="1674"/>
                  </a:cxn>
                  <a:cxn ang="0">
                    <a:pos x="49" y="1753"/>
                  </a:cxn>
                  <a:cxn ang="0">
                    <a:pos x="45" y="1782"/>
                  </a:cxn>
                  <a:cxn ang="0">
                    <a:pos x="29" y="1818"/>
                  </a:cxn>
                  <a:cxn ang="0">
                    <a:pos x="28" y="1843"/>
                  </a:cxn>
                  <a:cxn ang="0">
                    <a:pos x="13" y="1877"/>
                  </a:cxn>
                </a:cxnLst>
                <a:rect l="0" t="0" r="r" b="b"/>
                <a:pathLst>
                  <a:path w="349" h="1917">
                    <a:moveTo>
                      <a:pt x="12" y="1877"/>
                    </a:moveTo>
                    <a:lnTo>
                      <a:pt x="11" y="1882"/>
                    </a:lnTo>
                    <a:lnTo>
                      <a:pt x="11" y="1890"/>
                    </a:lnTo>
                    <a:lnTo>
                      <a:pt x="13" y="1896"/>
                    </a:lnTo>
                    <a:lnTo>
                      <a:pt x="17" y="1902"/>
                    </a:lnTo>
                    <a:lnTo>
                      <a:pt x="22" y="1907"/>
                    </a:lnTo>
                    <a:lnTo>
                      <a:pt x="28" y="1911"/>
                    </a:lnTo>
                    <a:lnTo>
                      <a:pt x="31" y="1912"/>
                    </a:lnTo>
                    <a:lnTo>
                      <a:pt x="32" y="1913"/>
                    </a:lnTo>
                    <a:lnTo>
                      <a:pt x="38" y="1916"/>
                    </a:lnTo>
                    <a:lnTo>
                      <a:pt x="46" y="1917"/>
                    </a:lnTo>
                    <a:lnTo>
                      <a:pt x="55" y="1917"/>
                    </a:lnTo>
                    <a:lnTo>
                      <a:pt x="58" y="1916"/>
                    </a:lnTo>
                    <a:lnTo>
                      <a:pt x="60" y="1916"/>
                    </a:lnTo>
                    <a:lnTo>
                      <a:pt x="62" y="1915"/>
                    </a:lnTo>
                    <a:lnTo>
                      <a:pt x="66" y="1912"/>
                    </a:lnTo>
                    <a:lnTo>
                      <a:pt x="73" y="1907"/>
                    </a:lnTo>
                    <a:lnTo>
                      <a:pt x="74" y="1903"/>
                    </a:lnTo>
                    <a:lnTo>
                      <a:pt x="78" y="1908"/>
                    </a:lnTo>
                    <a:lnTo>
                      <a:pt x="83" y="1910"/>
                    </a:lnTo>
                    <a:lnTo>
                      <a:pt x="88" y="1911"/>
                    </a:lnTo>
                    <a:lnTo>
                      <a:pt x="92" y="1912"/>
                    </a:lnTo>
                    <a:lnTo>
                      <a:pt x="97" y="1911"/>
                    </a:lnTo>
                    <a:lnTo>
                      <a:pt x="100" y="1910"/>
                    </a:lnTo>
                    <a:lnTo>
                      <a:pt x="106" y="1907"/>
                    </a:lnTo>
                    <a:lnTo>
                      <a:pt x="109" y="1903"/>
                    </a:lnTo>
                    <a:lnTo>
                      <a:pt x="110" y="1902"/>
                    </a:lnTo>
                    <a:lnTo>
                      <a:pt x="110" y="1901"/>
                    </a:lnTo>
                    <a:lnTo>
                      <a:pt x="110" y="1901"/>
                    </a:lnTo>
                    <a:lnTo>
                      <a:pt x="112" y="1904"/>
                    </a:lnTo>
                    <a:lnTo>
                      <a:pt x="118" y="1908"/>
                    </a:lnTo>
                    <a:lnTo>
                      <a:pt x="125" y="1910"/>
                    </a:lnTo>
                    <a:lnTo>
                      <a:pt x="130" y="1910"/>
                    </a:lnTo>
                    <a:lnTo>
                      <a:pt x="136" y="1909"/>
                    </a:lnTo>
                    <a:lnTo>
                      <a:pt x="143" y="1905"/>
                    </a:lnTo>
                    <a:lnTo>
                      <a:pt x="147" y="1902"/>
                    </a:lnTo>
                    <a:lnTo>
                      <a:pt x="149" y="1901"/>
                    </a:lnTo>
                    <a:lnTo>
                      <a:pt x="150" y="1900"/>
                    </a:lnTo>
                    <a:lnTo>
                      <a:pt x="151" y="1898"/>
                    </a:lnTo>
                    <a:lnTo>
                      <a:pt x="152" y="1895"/>
                    </a:lnTo>
                    <a:lnTo>
                      <a:pt x="153" y="1895"/>
                    </a:lnTo>
                    <a:lnTo>
                      <a:pt x="160" y="1900"/>
                    </a:lnTo>
                    <a:lnTo>
                      <a:pt x="172" y="1903"/>
                    </a:lnTo>
                    <a:lnTo>
                      <a:pt x="181" y="1902"/>
                    </a:lnTo>
                    <a:lnTo>
                      <a:pt x="187" y="1898"/>
                    </a:lnTo>
                    <a:lnTo>
                      <a:pt x="190" y="1893"/>
                    </a:lnTo>
                    <a:lnTo>
                      <a:pt x="193" y="1890"/>
                    </a:lnTo>
                    <a:lnTo>
                      <a:pt x="193" y="1889"/>
                    </a:lnTo>
                    <a:lnTo>
                      <a:pt x="198" y="1891"/>
                    </a:lnTo>
                    <a:lnTo>
                      <a:pt x="208" y="1891"/>
                    </a:lnTo>
                    <a:lnTo>
                      <a:pt x="216" y="1889"/>
                    </a:lnTo>
                    <a:lnTo>
                      <a:pt x="222" y="1883"/>
                    </a:lnTo>
                    <a:lnTo>
                      <a:pt x="227" y="1876"/>
                    </a:lnTo>
                    <a:lnTo>
                      <a:pt x="230" y="1869"/>
                    </a:lnTo>
                    <a:lnTo>
                      <a:pt x="231" y="1865"/>
                    </a:lnTo>
                    <a:lnTo>
                      <a:pt x="231" y="1864"/>
                    </a:lnTo>
                    <a:lnTo>
                      <a:pt x="231" y="1859"/>
                    </a:lnTo>
                    <a:lnTo>
                      <a:pt x="231" y="1856"/>
                    </a:lnTo>
                    <a:lnTo>
                      <a:pt x="232" y="1855"/>
                    </a:lnTo>
                    <a:lnTo>
                      <a:pt x="231" y="1853"/>
                    </a:lnTo>
                    <a:lnTo>
                      <a:pt x="229" y="1850"/>
                    </a:lnTo>
                    <a:lnTo>
                      <a:pt x="224" y="1841"/>
                    </a:lnTo>
                    <a:lnTo>
                      <a:pt x="222" y="1838"/>
                    </a:lnTo>
                    <a:lnTo>
                      <a:pt x="222" y="1836"/>
                    </a:lnTo>
                    <a:lnTo>
                      <a:pt x="223" y="1836"/>
                    </a:lnTo>
                    <a:lnTo>
                      <a:pt x="219" y="1831"/>
                    </a:lnTo>
                    <a:lnTo>
                      <a:pt x="214" y="1820"/>
                    </a:lnTo>
                    <a:lnTo>
                      <a:pt x="206" y="1797"/>
                    </a:lnTo>
                    <a:lnTo>
                      <a:pt x="197" y="1772"/>
                    </a:lnTo>
                    <a:lnTo>
                      <a:pt x="195" y="1764"/>
                    </a:lnTo>
                    <a:lnTo>
                      <a:pt x="193" y="1760"/>
                    </a:lnTo>
                    <a:lnTo>
                      <a:pt x="189" y="1754"/>
                    </a:lnTo>
                    <a:lnTo>
                      <a:pt x="188" y="1751"/>
                    </a:lnTo>
                    <a:lnTo>
                      <a:pt x="187" y="1747"/>
                    </a:lnTo>
                    <a:lnTo>
                      <a:pt x="187" y="1741"/>
                    </a:lnTo>
                    <a:lnTo>
                      <a:pt x="188" y="1729"/>
                    </a:lnTo>
                    <a:lnTo>
                      <a:pt x="189" y="1720"/>
                    </a:lnTo>
                    <a:lnTo>
                      <a:pt x="189" y="1719"/>
                    </a:lnTo>
                    <a:lnTo>
                      <a:pt x="189" y="1718"/>
                    </a:lnTo>
                    <a:lnTo>
                      <a:pt x="189" y="1715"/>
                    </a:lnTo>
                    <a:lnTo>
                      <a:pt x="190" y="1710"/>
                    </a:lnTo>
                    <a:lnTo>
                      <a:pt x="190" y="1706"/>
                    </a:lnTo>
                    <a:lnTo>
                      <a:pt x="187" y="1689"/>
                    </a:lnTo>
                    <a:lnTo>
                      <a:pt x="187" y="1654"/>
                    </a:lnTo>
                    <a:lnTo>
                      <a:pt x="197" y="1592"/>
                    </a:lnTo>
                    <a:lnTo>
                      <a:pt x="207" y="1561"/>
                    </a:lnTo>
                    <a:lnTo>
                      <a:pt x="208" y="1559"/>
                    </a:lnTo>
                    <a:lnTo>
                      <a:pt x="208" y="1558"/>
                    </a:lnTo>
                    <a:lnTo>
                      <a:pt x="210" y="1555"/>
                    </a:lnTo>
                    <a:lnTo>
                      <a:pt x="210" y="1553"/>
                    </a:lnTo>
                    <a:lnTo>
                      <a:pt x="211" y="1551"/>
                    </a:lnTo>
                    <a:lnTo>
                      <a:pt x="219" y="1530"/>
                    </a:lnTo>
                    <a:lnTo>
                      <a:pt x="236" y="1485"/>
                    </a:lnTo>
                    <a:lnTo>
                      <a:pt x="270" y="1394"/>
                    </a:lnTo>
                    <a:lnTo>
                      <a:pt x="292" y="1323"/>
                    </a:lnTo>
                    <a:lnTo>
                      <a:pt x="296" y="1311"/>
                    </a:lnTo>
                    <a:lnTo>
                      <a:pt x="298" y="1296"/>
                    </a:lnTo>
                    <a:lnTo>
                      <a:pt x="299" y="1262"/>
                    </a:lnTo>
                    <a:lnTo>
                      <a:pt x="290" y="1185"/>
                    </a:lnTo>
                    <a:lnTo>
                      <a:pt x="270" y="1107"/>
                    </a:lnTo>
                    <a:lnTo>
                      <a:pt x="264" y="1088"/>
                    </a:lnTo>
                    <a:lnTo>
                      <a:pt x="261" y="1079"/>
                    </a:lnTo>
                    <a:lnTo>
                      <a:pt x="259" y="1062"/>
                    </a:lnTo>
                    <a:lnTo>
                      <a:pt x="263" y="1044"/>
                    </a:lnTo>
                    <a:lnTo>
                      <a:pt x="267" y="1026"/>
                    </a:lnTo>
                    <a:lnTo>
                      <a:pt x="272" y="975"/>
                    </a:lnTo>
                    <a:lnTo>
                      <a:pt x="272" y="958"/>
                    </a:lnTo>
                    <a:lnTo>
                      <a:pt x="272" y="957"/>
                    </a:lnTo>
                    <a:lnTo>
                      <a:pt x="272" y="944"/>
                    </a:lnTo>
                    <a:lnTo>
                      <a:pt x="275" y="900"/>
                    </a:lnTo>
                    <a:lnTo>
                      <a:pt x="276" y="866"/>
                    </a:lnTo>
                    <a:lnTo>
                      <a:pt x="277" y="864"/>
                    </a:lnTo>
                    <a:lnTo>
                      <a:pt x="280" y="847"/>
                    </a:lnTo>
                    <a:lnTo>
                      <a:pt x="287" y="816"/>
                    </a:lnTo>
                    <a:lnTo>
                      <a:pt x="299" y="770"/>
                    </a:lnTo>
                    <a:lnTo>
                      <a:pt x="311" y="726"/>
                    </a:lnTo>
                    <a:lnTo>
                      <a:pt x="315" y="711"/>
                    </a:lnTo>
                    <a:lnTo>
                      <a:pt x="320" y="676"/>
                    </a:lnTo>
                    <a:lnTo>
                      <a:pt x="332" y="608"/>
                    </a:lnTo>
                    <a:lnTo>
                      <a:pt x="346" y="475"/>
                    </a:lnTo>
                    <a:lnTo>
                      <a:pt x="349" y="333"/>
                    </a:lnTo>
                    <a:lnTo>
                      <a:pt x="349" y="294"/>
                    </a:lnTo>
                    <a:lnTo>
                      <a:pt x="348" y="289"/>
                    </a:lnTo>
                    <a:lnTo>
                      <a:pt x="345" y="277"/>
                    </a:lnTo>
                    <a:lnTo>
                      <a:pt x="337" y="241"/>
                    </a:lnTo>
                    <a:lnTo>
                      <a:pt x="332" y="210"/>
                    </a:lnTo>
                    <a:lnTo>
                      <a:pt x="332" y="205"/>
                    </a:lnTo>
                    <a:lnTo>
                      <a:pt x="331" y="186"/>
                    </a:lnTo>
                    <a:lnTo>
                      <a:pt x="325" y="153"/>
                    </a:lnTo>
                    <a:lnTo>
                      <a:pt x="303" y="98"/>
                    </a:lnTo>
                    <a:lnTo>
                      <a:pt x="281" y="29"/>
                    </a:lnTo>
                    <a:lnTo>
                      <a:pt x="276" y="5"/>
                    </a:lnTo>
                    <a:lnTo>
                      <a:pt x="275" y="4"/>
                    </a:lnTo>
                    <a:lnTo>
                      <a:pt x="273" y="3"/>
                    </a:lnTo>
                    <a:lnTo>
                      <a:pt x="272" y="2"/>
                    </a:lnTo>
                    <a:lnTo>
                      <a:pt x="268" y="1"/>
                    </a:lnTo>
                    <a:lnTo>
                      <a:pt x="262" y="0"/>
                    </a:lnTo>
                    <a:lnTo>
                      <a:pt x="261" y="0"/>
                    </a:lnTo>
                    <a:lnTo>
                      <a:pt x="258" y="3"/>
                    </a:lnTo>
                    <a:lnTo>
                      <a:pt x="254" y="9"/>
                    </a:lnTo>
                    <a:lnTo>
                      <a:pt x="248" y="20"/>
                    </a:lnTo>
                    <a:lnTo>
                      <a:pt x="241" y="32"/>
                    </a:lnTo>
                    <a:lnTo>
                      <a:pt x="240" y="35"/>
                    </a:lnTo>
                    <a:lnTo>
                      <a:pt x="237" y="38"/>
                    </a:lnTo>
                    <a:lnTo>
                      <a:pt x="231" y="43"/>
                    </a:lnTo>
                    <a:lnTo>
                      <a:pt x="224" y="46"/>
                    </a:lnTo>
                    <a:lnTo>
                      <a:pt x="211" y="52"/>
                    </a:lnTo>
                    <a:lnTo>
                      <a:pt x="203" y="57"/>
                    </a:lnTo>
                    <a:lnTo>
                      <a:pt x="190" y="70"/>
                    </a:lnTo>
                    <a:lnTo>
                      <a:pt x="168" y="93"/>
                    </a:lnTo>
                    <a:lnTo>
                      <a:pt x="123" y="139"/>
                    </a:lnTo>
                    <a:lnTo>
                      <a:pt x="80" y="187"/>
                    </a:lnTo>
                    <a:lnTo>
                      <a:pt x="69" y="200"/>
                    </a:lnTo>
                    <a:lnTo>
                      <a:pt x="67" y="202"/>
                    </a:lnTo>
                    <a:lnTo>
                      <a:pt x="64" y="203"/>
                    </a:lnTo>
                    <a:lnTo>
                      <a:pt x="62" y="203"/>
                    </a:lnTo>
                    <a:lnTo>
                      <a:pt x="55" y="203"/>
                    </a:lnTo>
                    <a:lnTo>
                      <a:pt x="40" y="204"/>
                    </a:lnTo>
                    <a:lnTo>
                      <a:pt x="34" y="209"/>
                    </a:lnTo>
                    <a:lnTo>
                      <a:pt x="23" y="238"/>
                    </a:lnTo>
                    <a:lnTo>
                      <a:pt x="8" y="300"/>
                    </a:lnTo>
                    <a:lnTo>
                      <a:pt x="0" y="433"/>
                    </a:lnTo>
                    <a:lnTo>
                      <a:pt x="14" y="563"/>
                    </a:lnTo>
                    <a:lnTo>
                      <a:pt x="20" y="593"/>
                    </a:lnTo>
                    <a:lnTo>
                      <a:pt x="22" y="607"/>
                    </a:lnTo>
                    <a:lnTo>
                      <a:pt x="26" y="634"/>
                    </a:lnTo>
                    <a:lnTo>
                      <a:pt x="34" y="686"/>
                    </a:lnTo>
                    <a:lnTo>
                      <a:pt x="42" y="737"/>
                    </a:lnTo>
                    <a:lnTo>
                      <a:pt x="46" y="750"/>
                    </a:lnTo>
                    <a:lnTo>
                      <a:pt x="48" y="771"/>
                    </a:lnTo>
                    <a:lnTo>
                      <a:pt x="52" y="812"/>
                    </a:lnTo>
                    <a:lnTo>
                      <a:pt x="56" y="888"/>
                    </a:lnTo>
                    <a:lnTo>
                      <a:pt x="64" y="961"/>
                    </a:lnTo>
                    <a:lnTo>
                      <a:pt x="68" y="980"/>
                    </a:lnTo>
                    <a:lnTo>
                      <a:pt x="69" y="989"/>
                    </a:lnTo>
                    <a:lnTo>
                      <a:pt x="73" y="1005"/>
                    </a:lnTo>
                    <a:lnTo>
                      <a:pt x="78" y="1031"/>
                    </a:lnTo>
                    <a:lnTo>
                      <a:pt x="84" y="1059"/>
                    </a:lnTo>
                    <a:lnTo>
                      <a:pt x="85" y="1066"/>
                    </a:lnTo>
                    <a:lnTo>
                      <a:pt x="85" y="1075"/>
                    </a:lnTo>
                    <a:lnTo>
                      <a:pt x="88" y="1093"/>
                    </a:lnTo>
                    <a:lnTo>
                      <a:pt x="90" y="1135"/>
                    </a:lnTo>
                    <a:lnTo>
                      <a:pt x="86" y="1174"/>
                    </a:lnTo>
                    <a:lnTo>
                      <a:pt x="85" y="1182"/>
                    </a:lnTo>
                    <a:lnTo>
                      <a:pt x="80" y="1199"/>
                    </a:lnTo>
                    <a:lnTo>
                      <a:pt x="73" y="1227"/>
                    </a:lnTo>
                    <a:lnTo>
                      <a:pt x="68" y="1271"/>
                    </a:lnTo>
                    <a:lnTo>
                      <a:pt x="74" y="1317"/>
                    </a:lnTo>
                    <a:lnTo>
                      <a:pt x="76" y="1331"/>
                    </a:lnTo>
                    <a:lnTo>
                      <a:pt x="77" y="1340"/>
                    </a:lnTo>
                    <a:lnTo>
                      <a:pt x="80" y="1360"/>
                    </a:lnTo>
                    <a:lnTo>
                      <a:pt x="84" y="1408"/>
                    </a:lnTo>
                    <a:lnTo>
                      <a:pt x="85" y="1463"/>
                    </a:lnTo>
                    <a:lnTo>
                      <a:pt x="85" y="1477"/>
                    </a:lnTo>
                    <a:lnTo>
                      <a:pt x="84" y="1485"/>
                    </a:lnTo>
                    <a:lnTo>
                      <a:pt x="84" y="1501"/>
                    </a:lnTo>
                    <a:lnTo>
                      <a:pt x="83" y="1533"/>
                    </a:lnTo>
                    <a:lnTo>
                      <a:pt x="82" y="1566"/>
                    </a:lnTo>
                    <a:lnTo>
                      <a:pt x="83" y="1574"/>
                    </a:lnTo>
                    <a:lnTo>
                      <a:pt x="82" y="1576"/>
                    </a:lnTo>
                    <a:lnTo>
                      <a:pt x="82" y="1580"/>
                    </a:lnTo>
                    <a:lnTo>
                      <a:pt x="82" y="1582"/>
                    </a:lnTo>
                    <a:lnTo>
                      <a:pt x="82" y="1582"/>
                    </a:lnTo>
                    <a:lnTo>
                      <a:pt x="81" y="1588"/>
                    </a:lnTo>
                    <a:lnTo>
                      <a:pt x="78" y="1600"/>
                    </a:lnTo>
                    <a:lnTo>
                      <a:pt x="74" y="1611"/>
                    </a:lnTo>
                    <a:lnTo>
                      <a:pt x="66" y="1637"/>
                    </a:lnTo>
                    <a:lnTo>
                      <a:pt x="63" y="1657"/>
                    </a:lnTo>
                    <a:lnTo>
                      <a:pt x="63" y="1660"/>
                    </a:lnTo>
                    <a:lnTo>
                      <a:pt x="62" y="1668"/>
                    </a:lnTo>
                    <a:lnTo>
                      <a:pt x="62" y="1674"/>
                    </a:lnTo>
                    <a:lnTo>
                      <a:pt x="63" y="1674"/>
                    </a:lnTo>
                    <a:lnTo>
                      <a:pt x="59" y="1682"/>
                    </a:lnTo>
                    <a:lnTo>
                      <a:pt x="55" y="1695"/>
                    </a:lnTo>
                    <a:lnTo>
                      <a:pt x="50" y="1725"/>
                    </a:lnTo>
                    <a:lnTo>
                      <a:pt x="49" y="1753"/>
                    </a:lnTo>
                    <a:lnTo>
                      <a:pt x="50" y="1760"/>
                    </a:lnTo>
                    <a:lnTo>
                      <a:pt x="49" y="1765"/>
                    </a:lnTo>
                    <a:lnTo>
                      <a:pt x="48" y="1774"/>
                    </a:lnTo>
                    <a:lnTo>
                      <a:pt x="45" y="1782"/>
                    </a:lnTo>
                    <a:lnTo>
                      <a:pt x="37" y="1799"/>
                    </a:lnTo>
                    <a:lnTo>
                      <a:pt x="32" y="1812"/>
                    </a:lnTo>
                    <a:lnTo>
                      <a:pt x="31" y="1814"/>
                    </a:lnTo>
                    <a:lnTo>
                      <a:pt x="29" y="1818"/>
                    </a:lnTo>
                    <a:lnTo>
                      <a:pt x="28" y="1827"/>
                    </a:lnTo>
                    <a:lnTo>
                      <a:pt x="28" y="1836"/>
                    </a:lnTo>
                    <a:lnTo>
                      <a:pt x="29" y="1839"/>
                    </a:lnTo>
                    <a:lnTo>
                      <a:pt x="28" y="1843"/>
                    </a:lnTo>
                    <a:lnTo>
                      <a:pt x="28" y="1847"/>
                    </a:lnTo>
                    <a:lnTo>
                      <a:pt x="24" y="1853"/>
                    </a:lnTo>
                    <a:lnTo>
                      <a:pt x="21" y="1861"/>
                    </a:lnTo>
                    <a:lnTo>
                      <a:pt x="13" y="1877"/>
                    </a:lnTo>
                    <a:lnTo>
                      <a:pt x="11" y="1885"/>
                    </a:lnTo>
                  </a:path>
                </a:pathLst>
              </a:custGeom>
              <a:solidFill>
                <a:srgbClr val="800080"/>
              </a:solidFill>
              <a:ln w="9525" cmpd="sng">
                <a:noFill/>
                <a:prstDash val="solid"/>
                <a:round/>
                <a:headEnd/>
                <a:tailEnd/>
              </a:ln>
            </p:spPr>
            <p:txBody>
              <a:bodyPr/>
              <a:lstStyle/>
              <a:p>
                <a:endParaRPr lang="en-US"/>
              </a:p>
            </p:txBody>
          </p:sp>
        </p:grpSp>
        <p:sp>
          <p:nvSpPr>
            <p:cNvPr id="1540" name="Rectangle 910"/>
            <p:cNvSpPr>
              <a:spLocks noChangeArrowheads="1"/>
            </p:cNvSpPr>
            <p:nvPr/>
          </p:nvSpPr>
          <p:spPr bwMode="auto">
            <a:xfrm flipH="1">
              <a:off x="8188517" y="3352800"/>
              <a:ext cx="45719" cy="765918"/>
            </a:xfrm>
            <a:prstGeom prst="rect">
              <a:avLst/>
            </a:prstGeom>
            <a:solidFill>
              <a:srgbClr val="800080"/>
            </a:solidFill>
            <a:ln w="9525">
              <a:noFill/>
              <a:miter lim="800000"/>
              <a:headEnd/>
              <a:tailEnd/>
            </a:ln>
            <a:effectLst/>
          </p:spPr>
          <p:txBody>
            <a:bodyPr wrap="none" anchor="ctr"/>
            <a:lstStyle/>
            <a:p>
              <a:endParaRPr lang="en-US"/>
            </a:p>
          </p:txBody>
        </p:sp>
        <p:sp>
          <p:nvSpPr>
            <p:cNvPr id="1541" name="Rectangle 911"/>
            <p:cNvSpPr>
              <a:spLocks noChangeArrowheads="1"/>
            </p:cNvSpPr>
            <p:nvPr/>
          </p:nvSpPr>
          <p:spPr bwMode="auto">
            <a:xfrm flipH="1">
              <a:off x="8055128" y="3985795"/>
              <a:ext cx="293457" cy="212676"/>
            </a:xfrm>
            <a:prstGeom prst="rect">
              <a:avLst/>
            </a:prstGeom>
            <a:solidFill>
              <a:srgbClr val="800080"/>
            </a:solidFill>
            <a:ln w="9525">
              <a:noFill/>
              <a:miter lim="800000"/>
              <a:headEnd/>
              <a:tailEnd/>
            </a:ln>
            <a:effectLst/>
          </p:spPr>
          <p:txBody>
            <a:bodyPr wrap="none" anchor="ctr"/>
            <a:lstStyle/>
            <a:p>
              <a:endParaRPr lang="en-US"/>
            </a:p>
          </p:txBody>
        </p:sp>
        <p:sp>
          <p:nvSpPr>
            <p:cNvPr id="1542" name="AutoShape 912"/>
            <p:cNvSpPr>
              <a:spLocks noChangeArrowheads="1"/>
            </p:cNvSpPr>
            <p:nvPr/>
          </p:nvSpPr>
          <p:spPr bwMode="auto">
            <a:xfrm flipH="1">
              <a:off x="8055128" y="3932626"/>
              <a:ext cx="160067" cy="106338"/>
            </a:xfrm>
            <a:prstGeom prst="roundRect">
              <a:avLst>
                <a:gd name="adj" fmla="val 16667"/>
              </a:avLst>
            </a:prstGeom>
            <a:solidFill>
              <a:srgbClr val="800080"/>
            </a:solidFill>
            <a:ln w="9525">
              <a:noFill/>
              <a:round/>
              <a:headEnd/>
              <a:tailEnd/>
            </a:ln>
            <a:effectLst/>
          </p:spPr>
          <p:txBody>
            <a:bodyPr wrap="none" anchor="ctr"/>
            <a:lstStyle/>
            <a:p>
              <a:endParaRPr lang="en-US"/>
            </a:p>
          </p:txBody>
        </p:sp>
        <p:sp>
          <p:nvSpPr>
            <p:cNvPr id="1543" name="AutoShape 913"/>
            <p:cNvSpPr>
              <a:spLocks noChangeArrowheads="1"/>
            </p:cNvSpPr>
            <p:nvPr/>
          </p:nvSpPr>
          <p:spPr bwMode="auto">
            <a:xfrm flipH="1">
              <a:off x="8268551" y="3906042"/>
              <a:ext cx="80034" cy="106338"/>
            </a:xfrm>
            <a:prstGeom prst="roundRect">
              <a:avLst>
                <a:gd name="adj" fmla="val 16667"/>
              </a:avLst>
            </a:prstGeom>
            <a:solidFill>
              <a:srgbClr val="800080"/>
            </a:solidFill>
            <a:ln w="9525">
              <a:noFill/>
              <a:round/>
              <a:headEnd/>
              <a:tailEnd/>
            </a:ln>
            <a:effectLst/>
          </p:spPr>
          <p:txBody>
            <a:bodyPr wrap="none" anchor="ctr"/>
            <a:lstStyle/>
            <a:p>
              <a:endParaRPr lang="en-US"/>
            </a:p>
          </p:txBody>
        </p:sp>
      </p:grpSp>
      <p:grpSp>
        <p:nvGrpSpPr>
          <p:cNvPr id="1728" name="Group 1727"/>
          <p:cNvGrpSpPr/>
          <p:nvPr/>
        </p:nvGrpSpPr>
        <p:grpSpPr>
          <a:xfrm>
            <a:off x="4952993" y="914399"/>
            <a:ext cx="3662370" cy="1908175"/>
            <a:chOff x="4952993" y="914399"/>
            <a:chExt cx="3662370" cy="1908175"/>
          </a:xfrm>
        </p:grpSpPr>
        <p:grpSp>
          <p:nvGrpSpPr>
            <p:cNvPr id="1729" name="Group 915"/>
            <p:cNvGrpSpPr>
              <a:grpSpLocks/>
            </p:cNvGrpSpPr>
            <p:nvPr/>
          </p:nvGrpSpPr>
          <p:grpSpPr bwMode="auto">
            <a:xfrm>
              <a:off x="4952993" y="990600"/>
              <a:ext cx="752473" cy="1831974"/>
              <a:chOff x="3840" y="470"/>
              <a:chExt cx="1503" cy="3610"/>
            </a:xfrm>
          </p:grpSpPr>
          <p:sp>
            <p:nvSpPr>
              <p:cNvPr id="1861" name="Freeform 916"/>
              <p:cNvSpPr>
                <a:spLocks/>
              </p:cNvSpPr>
              <p:nvPr/>
            </p:nvSpPr>
            <p:spPr bwMode="auto">
              <a:xfrm>
                <a:off x="3840" y="1695"/>
                <a:ext cx="457" cy="930"/>
              </a:xfrm>
              <a:custGeom>
                <a:avLst/>
                <a:gdLst/>
                <a:ahLst/>
                <a:cxnLst>
                  <a:cxn ang="0">
                    <a:pos x="446" y="70"/>
                  </a:cxn>
                  <a:cxn ang="0">
                    <a:pos x="438" y="114"/>
                  </a:cxn>
                  <a:cxn ang="0">
                    <a:pos x="430" y="178"/>
                  </a:cxn>
                  <a:cxn ang="0">
                    <a:pos x="370" y="322"/>
                  </a:cxn>
                  <a:cxn ang="0">
                    <a:pos x="302" y="474"/>
                  </a:cxn>
                  <a:cxn ang="0">
                    <a:pos x="295" y="489"/>
                  </a:cxn>
                  <a:cxn ang="0">
                    <a:pos x="286" y="510"/>
                  </a:cxn>
                  <a:cxn ang="0">
                    <a:pos x="252" y="616"/>
                  </a:cxn>
                  <a:cxn ang="0">
                    <a:pos x="238" y="733"/>
                  </a:cxn>
                  <a:cxn ang="0">
                    <a:pos x="196" y="837"/>
                  </a:cxn>
                  <a:cxn ang="0">
                    <a:pos x="160" y="903"/>
                  </a:cxn>
                  <a:cxn ang="0">
                    <a:pos x="149" y="899"/>
                  </a:cxn>
                  <a:cxn ang="0">
                    <a:pos x="158" y="852"/>
                  </a:cxn>
                  <a:cxn ang="0">
                    <a:pos x="160" y="826"/>
                  </a:cxn>
                  <a:cxn ang="0">
                    <a:pos x="124" y="924"/>
                  </a:cxn>
                  <a:cxn ang="0">
                    <a:pos x="113" y="927"/>
                  </a:cxn>
                  <a:cxn ang="0">
                    <a:pos x="106" y="920"/>
                  </a:cxn>
                  <a:cxn ang="0">
                    <a:pos x="109" y="888"/>
                  </a:cxn>
                  <a:cxn ang="0">
                    <a:pos x="124" y="831"/>
                  </a:cxn>
                  <a:cxn ang="0">
                    <a:pos x="133" y="794"/>
                  </a:cxn>
                  <a:cxn ang="0">
                    <a:pos x="80" y="929"/>
                  </a:cxn>
                  <a:cxn ang="0">
                    <a:pos x="61" y="925"/>
                  </a:cxn>
                  <a:cxn ang="0">
                    <a:pos x="58" y="923"/>
                  </a:cxn>
                  <a:cxn ang="0">
                    <a:pos x="86" y="815"/>
                  </a:cxn>
                  <a:cxn ang="0">
                    <a:pos x="59" y="866"/>
                  </a:cxn>
                  <a:cxn ang="0">
                    <a:pos x="37" y="898"/>
                  </a:cxn>
                  <a:cxn ang="0">
                    <a:pos x="26" y="896"/>
                  </a:cxn>
                  <a:cxn ang="0">
                    <a:pos x="22" y="881"/>
                  </a:cxn>
                  <a:cxn ang="0">
                    <a:pos x="47" y="786"/>
                  </a:cxn>
                  <a:cxn ang="0">
                    <a:pos x="77" y="721"/>
                  </a:cxn>
                  <a:cxn ang="0">
                    <a:pos x="78" y="714"/>
                  </a:cxn>
                  <a:cxn ang="0">
                    <a:pos x="77" y="707"/>
                  </a:cxn>
                  <a:cxn ang="0">
                    <a:pos x="67" y="716"/>
                  </a:cxn>
                  <a:cxn ang="0">
                    <a:pos x="48" y="746"/>
                  </a:cxn>
                  <a:cxn ang="0">
                    <a:pos x="14" y="781"/>
                  </a:cxn>
                  <a:cxn ang="0">
                    <a:pos x="1" y="777"/>
                  </a:cxn>
                  <a:cxn ang="0">
                    <a:pos x="4" y="749"/>
                  </a:cxn>
                  <a:cxn ang="0">
                    <a:pos x="19" y="707"/>
                  </a:cxn>
                  <a:cxn ang="0">
                    <a:pos x="64" y="641"/>
                  </a:cxn>
                  <a:cxn ang="0">
                    <a:pos x="77" y="629"/>
                  </a:cxn>
                  <a:cxn ang="0">
                    <a:pos x="100" y="603"/>
                  </a:cxn>
                  <a:cxn ang="0">
                    <a:pos x="142" y="576"/>
                  </a:cxn>
                  <a:cxn ang="0">
                    <a:pos x="153" y="557"/>
                  </a:cxn>
                  <a:cxn ang="0">
                    <a:pos x="171" y="476"/>
                  </a:cxn>
                  <a:cxn ang="0">
                    <a:pos x="186" y="400"/>
                  </a:cxn>
                  <a:cxn ang="0">
                    <a:pos x="193" y="334"/>
                  </a:cxn>
                  <a:cxn ang="0">
                    <a:pos x="199" y="282"/>
                  </a:cxn>
                  <a:cxn ang="0">
                    <a:pos x="241" y="125"/>
                  </a:cxn>
                  <a:cxn ang="0">
                    <a:pos x="269" y="45"/>
                  </a:cxn>
                </a:cxnLst>
                <a:rect l="0" t="0" r="r" b="b"/>
                <a:pathLst>
                  <a:path w="457" h="930">
                    <a:moveTo>
                      <a:pt x="457" y="26"/>
                    </a:moveTo>
                    <a:lnTo>
                      <a:pt x="455" y="32"/>
                    </a:lnTo>
                    <a:lnTo>
                      <a:pt x="452" y="43"/>
                    </a:lnTo>
                    <a:lnTo>
                      <a:pt x="446" y="70"/>
                    </a:lnTo>
                    <a:lnTo>
                      <a:pt x="440" y="93"/>
                    </a:lnTo>
                    <a:lnTo>
                      <a:pt x="440" y="97"/>
                    </a:lnTo>
                    <a:lnTo>
                      <a:pt x="439" y="103"/>
                    </a:lnTo>
                    <a:lnTo>
                      <a:pt x="438" y="114"/>
                    </a:lnTo>
                    <a:lnTo>
                      <a:pt x="436" y="137"/>
                    </a:lnTo>
                    <a:lnTo>
                      <a:pt x="435" y="159"/>
                    </a:lnTo>
                    <a:lnTo>
                      <a:pt x="434" y="164"/>
                    </a:lnTo>
                    <a:lnTo>
                      <a:pt x="430" y="178"/>
                    </a:lnTo>
                    <a:lnTo>
                      <a:pt x="423" y="205"/>
                    </a:lnTo>
                    <a:lnTo>
                      <a:pt x="403" y="259"/>
                    </a:lnTo>
                    <a:lnTo>
                      <a:pt x="378" y="310"/>
                    </a:lnTo>
                    <a:lnTo>
                      <a:pt x="370" y="322"/>
                    </a:lnTo>
                    <a:lnTo>
                      <a:pt x="368" y="326"/>
                    </a:lnTo>
                    <a:lnTo>
                      <a:pt x="359" y="347"/>
                    </a:lnTo>
                    <a:lnTo>
                      <a:pt x="326" y="419"/>
                    </a:lnTo>
                    <a:lnTo>
                      <a:pt x="302" y="474"/>
                    </a:lnTo>
                    <a:lnTo>
                      <a:pt x="301" y="476"/>
                    </a:lnTo>
                    <a:lnTo>
                      <a:pt x="298" y="482"/>
                    </a:lnTo>
                    <a:lnTo>
                      <a:pt x="296" y="488"/>
                    </a:lnTo>
                    <a:lnTo>
                      <a:pt x="295" y="489"/>
                    </a:lnTo>
                    <a:lnTo>
                      <a:pt x="292" y="492"/>
                    </a:lnTo>
                    <a:lnTo>
                      <a:pt x="291" y="498"/>
                    </a:lnTo>
                    <a:lnTo>
                      <a:pt x="290" y="503"/>
                    </a:lnTo>
                    <a:lnTo>
                      <a:pt x="286" y="510"/>
                    </a:lnTo>
                    <a:lnTo>
                      <a:pt x="280" y="528"/>
                    </a:lnTo>
                    <a:lnTo>
                      <a:pt x="263" y="571"/>
                    </a:lnTo>
                    <a:lnTo>
                      <a:pt x="252" y="610"/>
                    </a:lnTo>
                    <a:lnTo>
                      <a:pt x="252" y="616"/>
                    </a:lnTo>
                    <a:lnTo>
                      <a:pt x="252" y="630"/>
                    </a:lnTo>
                    <a:lnTo>
                      <a:pt x="254" y="652"/>
                    </a:lnTo>
                    <a:lnTo>
                      <a:pt x="253" y="692"/>
                    </a:lnTo>
                    <a:lnTo>
                      <a:pt x="238" y="733"/>
                    </a:lnTo>
                    <a:lnTo>
                      <a:pt x="232" y="744"/>
                    </a:lnTo>
                    <a:lnTo>
                      <a:pt x="225" y="757"/>
                    </a:lnTo>
                    <a:lnTo>
                      <a:pt x="215" y="782"/>
                    </a:lnTo>
                    <a:lnTo>
                      <a:pt x="196" y="837"/>
                    </a:lnTo>
                    <a:lnTo>
                      <a:pt x="172" y="890"/>
                    </a:lnTo>
                    <a:lnTo>
                      <a:pt x="166" y="899"/>
                    </a:lnTo>
                    <a:lnTo>
                      <a:pt x="164" y="901"/>
                    </a:lnTo>
                    <a:lnTo>
                      <a:pt x="160" y="903"/>
                    </a:lnTo>
                    <a:lnTo>
                      <a:pt x="157" y="904"/>
                    </a:lnTo>
                    <a:lnTo>
                      <a:pt x="154" y="903"/>
                    </a:lnTo>
                    <a:lnTo>
                      <a:pt x="153" y="902"/>
                    </a:lnTo>
                    <a:lnTo>
                      <a:pt x="149" y="899"/>
                    </a:lnTo>
                    <a:lnTo>
                      <a:pt x="148" y="893"/>
                    </a:lnTo>
                    <a:lnTo>
                      <a:pt x="149" y="885"/>
                    </a:lnTo>
                    <a:lnTo>
                      <a:pt x="152" y="875"/>
                    </a:lnTo>
                    <a:lnTo>
                      <a:pt x="158" y="852"/>
                    </a:lnTo>
                    <a:lnTo>
                      <a:pt x="172" y="804"/>
                    </a:lnTo>
                    <a:lnTo>
                      <a:pt x="175" y="786"/>
                    </a:lnTo>
                    <a:lnTo>
                      <a:pt x="170" y="798"/>
                    </a:lnTo>
                    <a:lnTo>
                      <a:pt x="160" y="826"/>
                    </a:lnTo>
                    <a:lnTo>
                      <a:pt x="142" y="886"/>
                    </a:lnTo>
                    <a:lnTo>
                      <a:pt x="133" y="910"/>
                    </a:lnTo>
                    <a:lnTo>
                      <a:pt x="128" y="919"/>
                    </a:lnTo>
                    <a:lnTo>
                      <a:pt x="124" y="924"/>
                    </a:lnTo>
                    <a:lnTo>
                      <a:pt x="121" y="926"/>
                    </a:lnTo>
                    <a:lnTo>
                      <a:pt x="119" y="926"/>
                    </a:lnTo>
                    <a:lnTo>
                      <a:pt x="119" y="926"/>
                    </a:lnTo>
                    <a:lnTo>
                      <a:pt x="113" y="927"/>
                    </a:lnTo>
                    <a:lnTo>
                      <a:pt x="110" y="926"/>
                    </a:lnTo>
                    <a:lnTo>
                      <a:pt x="109" y="925"/>
                    </a:lnTo>
                    <a:lnTo>
                      <a:pt x="108" y="923"/>
                    </a:lnTo>
                    <a:lnTo>
                      <a:pt x="106" y="920"/>
                    </a:lnTo>
                    <a:lnTo>
                      <a:pt x="105" y="918"/>
                    </a:lnTo>
                    <a:lnTo>
                      <a:pt x="105" y="912"/>
                    </a:lnTo>
                    <a:lnTo>
                      <a:pt x="105" y="904"/>
                    </a:lnTo>
                    <a:lnTo>
                      <a:pt x="109" y="888"/>
                    </a:lnTo>
                    <a:lnTo>
                      <a:pt x="117" y="855"/>
                    </a:lnTo>
                    <a:lnTo>
                      <a:pt x="119" y="852"/>
                    </a:lnTo>
                    <a:lnTo>
                      <a:pt x="120" y="844"/>
                    </a:lnTo>
                    <a:lnTo>
                      <a:pt x="124" y="831"/>
                    </a:lnTo>
                    <a:lnTo>
                      <a:pt x="128" y="808"/>
                    </a:lnTo>
                    <a:lnTo>
                      <a:pt x="136" y="787"/>
                    </a:lnTo>
                    <a:lnTo>
                      <a:pt x="139" y="781"/>
                    </a:lnTo>
                    <a:lnTo>
                      <a:pt x="133" y="794"/>
                    </a:lnTo>
                    <a:lnTo>
                      <a:pt x="122" y="829"/>
                    </a:lnTo>
                    <a:lnTo>
                      <a:pt x="102" y="899"/>
                    </a:lnTo>
                    <a:lnTo>
                      <a:pt x="88" y="923"/>
                    </a:lnTo>
                    <a:lnTo>
                      <a:pt x="80" y="929"/>
                    </a:lnTo>
                    <a:lnTo>
                      <a:pt x="76" y="930"/>
                    </a:lnTo>
                    <a:lnTo>
                      <a:pt x="71" y="930"/>
                    </a:lnTo>
                    <a:lnTo>
                      <a:pt x="66" y="929"/>
                    </a:lnTo>
                    <a:lnTo>
                      <a:pt x="61" y="925"/>
                    </a:lnTo>
                    <a:lnTo>
                      <a:pt x="61" y="925"/>
                    </a:lnTo>
                    <a:lnTo>
                      <a:pt x="59" y="926"/>
                    </a:lnTo>
                    <a:lnTo>
                      <a:pt x="58" y="925"/>
                    </a:lnTo>
                    <a:lnTo>
                      <a:pt x="58" y="923"/>
                    </a:lnTo>
                    <a:lnTo>
                      <a:pt x="59" y="919"/>
                    </a:lnTo>
                    <a:lnTo>
                      <a:pt x="60" y="910"/>
                    </a:lnTo>
                    <a:lnTo>
                      <a:pt x="66" y="884"/>
                    </a:lnTo>
                    <a:lnTo>
                      <a:pt x="86" y="815"/>
                    </a:lnTo>
                    <a:lnTo>
                      <a:pt x="97" y="776"/>
                    </a:lnTo>
                    <a:lnTo>
                      <a:pt x="92" y="787"/>
                    </a:lnTo>
                    <a:lnTo>
                      <a:pt x="82" y="813"/>
                    </a:lnTo>
                    <a:lnTo>
                      <a:pt x="59" y="866"/>
                    </a:lnTo>
                    <a:lnTo>
                      <a:pt x="48" y="886"/>
                    </a:lnTo>
                    <a:lnTo>
                      <a:pt x="43" y="892"/>
                    </a:lnTo>
                    <a:lnTo>
                      <a:pt x="38" y="897"/>
                    </a:lnTo>
                    <a:lnTo>
                      <a:pt x="37" y="898"/>
                    </a:lnTo>
                    <a:lnTo>
                      <a:pt x="36" y="897"/>
                    </a:lnTo>
                    <a:lnTo>
                      <a:pt x="30" y="898"/>
                    </a:lnTo>
                    <a:lnTo>
                      <a:pt x="27" y="897"/>
                    </a:lnTo>
                    <a:lnTo>
                      <a:pt x="26" y="896"/>
                    </a:lnTo>
                    <a:lnTo>
                      <a:pt x="25" y="893"/>
                    </a:lnTo>
                    <a:lnTo>
                      <a:pt x="23" y="891"/>
                    </a:lnTo>
                    <a:lnTo>
                      <a:pt x="22" y="888"/>
                    </a:lnTo>
                    <a:lnTo>
                      <a:pt x="22" y="881"/>
                    </a:lnTo>
                    <a:lnTo>
                      <a:pt x="23" y="871"/>
                    </a:lnTo>
                    <a:lnTo>
                      <a:pt x="27" y="849"/>
                    </a:lnTo>
                    <a:lnTo>
                      <a:pt x="44" y="794"/>
                    </a:lnTo>
                    <a:lnTo>
                      <a:pt x="47" y="786"/>
                    </a:lnTo>
                    <a:lnTo>
                      <a:pt x="49" y="777"/>
                    </a:lnTo>
                    <a:lnTo>
                      <a:pt x="54" y="763"/>
                    </a:lnTo>
                    <a:lnTo>
                      <a:pt x="65" y="741"/>
                    </a:lnTo>
                    <a:lnTo>
                      <a:pt x="77" y="721"/>
                    </a:lnTo>
                    <a:lnTo>
                      <a:pt x="81" y="715"/>
                    </a:lnTo>
                    <a:lnTo>
                      <a:pt x="78" y="718"/>
                    </a:lnTo>
                    <a:lnTo>
                      <a:pt x="78" y="715"/>
                    </a:lnTo>
                    <a:lnTo>
                      <a:pt x="78" y="714"/>
                    </a:lnTo>
                    <a:lnTo>
                      <a:pt x="78" y="711"/>
                    </a:lnTo>
                    <a:lnTo>
                      <a:pt x="78" y="709"/>
                    </a:lnTo>
                    <a:lnTo>
                      <a:pt x="78" y="708"/>
                    </a:lnTo>
                    <a:lnTo>
                      <a:pt x="77" y="707"/>
                    </a:lnTo>
                    <a:lnTo>
                      <a:pt x="76" y="707"/>
                    </a:lnTo>
                    <a:lnTo>
                      <a:pt x="73" y="709"/>
                    </a:lnTo>
                    <a:lnTo>
                      <a:pt x="72" y="710"/>
                    </a:lnTo>
                    <a:lnTo>
                      <a:pt x="67" y="716"/>
                    </a:lnTo>
                    <a:lnTo>
                      <a:pt x="60" y="726"/>
                    </a:lnTo>
                    <a:lnTo>
                      <a:pt x="56" y="732"/>
                    </a:lnTo>
                    <a:lnTo>
                      <a:pt x="53" y="737"/>
                    </a:lnTo>
                    <a:lnTo>
                      <a:pt x="48" y="746"/>
                    </a:lnTo>
                    <a:lnTo>
                      <a:pt x="36" y="762"/>
                    </a:lnTo>
                    <a:lnTo>
                      <a:pt x="22" y="775"/>
                    </a:lnTo>
                    <a:lnTo>
                      <a:pt x="20" y="779"/>
                    </a:lnTo>
                    <a:lnTo>
                      <a:pt x="14" y="781"/>
                    </a:lnTo>
                    <a:lnTo>
                      <a:pt x="10" y="782"/>
                    </a:lnTo>
                    <a:lnTo>
                      <a:pt x="6" y="782"/>
                    </a:lnTo>
                    <a:lnTo>
                      <a:pt x="4" y="780"/>
                    </a:lnTo>
                    <a:lnTo>
                      <a:pt x="1" y="777"/>
                    </a:lnTo>
                    <a:lnTo>
                      <a:pt x="1" y="774"/>
                    </a:lnTo>
                    <a:lnTo>
                      <a:pt x="0" y="769"/>
                    </a:lnTo>
                    <a:lnTo>
                      <a:pt x="1" y="764"/>
                    </a:lnTo>
                    <a:lnTo>
                      <a:pt x="4" y="749"/>
                    </a:lnTo>
                    <a:lnTo>
                      <a:pt x="9" y="730"/>
                    </a:lnTo>
                    <a:lnTo>
                      <a:pt x="10" y="730"/>
                    </a:lnTo>
                    <a:lnTo>
                      <a:pt x="12" y="722"/>
                    </a:lnTo>
                    <a:lnTo>
                      <a:pt x="19" y="707"/>
                    </a:lnTo>
                    <a:lnTo>
                      <a:pt x="37" y="679"/>
                    </a:lnTo>
                    <a:lnTo>
                      <a:pt x="55" y="652"/>
                    </a:lnTo>
                    <a:lnTo>
                      <a:pt x="60" y="646"/>
                    </a:lnTo>
                    <a:lnTo>
                      <a:pt x="64" y="641"/>
                    </a:lnTo>
                    <a:lnTo>
                      <a:pt x="67" y="636"/>
                    </a:lnTo>
                    <a:lnTo>
                      <a:pt x="72" y="631"/>
                    </a:lnTo>
                    <a:lnTo>
                      <a:pt x="75" y="630"/>
                    </a:lnTo>
                    <a:lnTo>
                      <a:pt x="77" y="629"/>
                    </a:lnTo>
                    <a:lnTo>
                      <a:pt x="82" y="624"/>
                    </a:lnTo>
                    <a:lnTo>
                      <a:pt x="91" y="614"/>
                    </a:lnTo>
                    <a:lnTo>
                      <a:pt x="98" y="605"/>
                    </a:lnTo>
                    <a:lnTo>
                      <a:pt x="100" y="603"/>
                    </a:lnTo>
                    <a:lnTo>
                      <a:pt x="103" y="600"/>
                    </a:lnTo>
                    <a:lnTo>
                      <a:pt x="110" y="594"/>
                    </a:lnTo>
                    <a:lnTo>
                      <a:pt x="125" y="583"/>
                    </a:lnTo>
                    <a:lnTo>
                      <a:pt x="142" y="576"/>
                    </a:lnTo>
                    <a:lnTo>
                      <a:pt x="147" y="574"/>
                    </a:lnTo>
                    <a:lnTo>
                      <a:pt x="147" y="571"/>
                    </a:lnTo>
                    <a:lnTo>
                      <a:pt x="150" y="563"/>
                    </a:lnTo>
                    <a:lnTo>
                      <a:pt x="153" y="557"/>
                    </a:lnTo>
                    <a:lnTo>
                      <a:pt x="154" y="555"/>
                    </a:lnTo>
                    <a:lnTo>
                      <a:pt x="158" y="538"/>
                    </a:lnTo>
                    <a:lnTo>
                      <a:pt x="163" y="511"/>
                    </a:lnTo>
                    <a:lnTo>
                      <a:pt x="171" y="476"/>
                    </a:lnTo>
                    <a:lnTo>
                      <a:pt x="181" y="430"/>
                    </a:lnTo>
                    <a:lnTo>
                      <a:pt x="185" y="411"/>
                    </a:lnTo>
                    <a:lnTo>
                      <a:pt x="185" y="410"/>
                    </a:lnTo>
                    <a:lnTo>
                      <a:pt x="186" y="400"/>
                    </a:lnTo>
                    <a:lnTo>
                      <a:pt x="190" y="365"/>
                    </a:lnTo>
                    <a:lnTo>
                      <a:pt x="192" y="338"/>
                    </a:lnTo>
                    <a:lnTo>
                      <a:pt x="193" y="336"/>
                    </a:lnTo>
                    <a:lnTo>
                      <a:pt x="193" y="334"/>
                    </a:lnTo>
                    <a:lnTo>
                      <a:pt x="193" y="332"/>
                    </a:lnTo>
                    <a:lnTo>
                      <a:pt x="194" y="322"/>
                    </a:lnTo>
                    <a:lnTo>
                      <a:pt x="197" y="297"/>
                    </a:lnTo>
                    <a:lnTo>
                      <a:pt x="199" y="282"/>
                    </a:lnTo>
                    <a:lnTo>
                      <a:pt x="201" y="267"/>
                    </a:lnTo>
                    <a:lnTo>
                      <a:pt x="205" y="238"/>
                    </a:lnTo>
                    <a:lnTo>
                      <a:pt x="223" y="182"/>
                    </a:lnTo>
                    <a:lnTo>
                      <a:pt x="241" y="125"/>
                    </a:lnTo>
                    <a:lnTo>
                      <a:pt x="247" y="110"/>
                    </a:lnTo>
                    <a:lnTo>
                      <a:pt x="248" y="104"/>
                    </a:lnTo>
                    <a:lnTo>
                      <a:pt x="254" y="87"/>
                    </a:lnTo>
                    <a:lnTo>
                      <a:pt x="269" y="45"/>
                    </a:lnTo>
                    <a:lnTo>
                      <a:pt x="282" y="8"/>
                    </a:lnTo>
                    <a:lnTo>
                      <a:pt x="285" y="0"/>
                    </a:lnTo>
                  </a:path>
                </a:pathLst>
              </a:custGeom>
              <a:solidFill>
                <a:srgbClr val="52D452"/>
              </a:solidFill>
              <a:ln w="19050" cmpd="sng">
                <a:noFill/>
                <a:prstDash val="solid"/>
                <a:round/>
                <a:headEnd/>
                <a:tailEnd/>
              </a:ln>
            </p:spPr>
            <p:txBody>
              <a:bodyPr/>
              <a:lstStyle/>
              <a:p>
                <a:endParaRPr lang="en-US"/>
              </a:p>
            </p:txBody>
          </p:sp>
          <p:sp>
            <p:nvSpPr>
              <p:cNvPr id="1862" name="Freeform 917"/>
              <p:cNvSpPr>
                <a:spLocks/>
              </p:cNvSpPr>
              <p:nvPr/>
            </p:nvSpPr>
            <p:spPr bwMode="auto">
              <a:xfrm>
                <a:off x="4608" y="2669"/>
                <a:ext cx="315" cy="1411"/>
              </a:xfrm>
              <a:custGeom>
                <a:avLst/>
                <a:gdLst/>
                <a:ahLst/>
                <a:cxnLst>
                  <a:cxn ang="0">
                    <a:pos x="5" y="11"/>
                  </a:cxn>
                  <a:cxn ang="0">
                    <a:pos x="6" y="64"/>
                  </a:cxn>
                  <a:cxn ang="0">
                    <a:pos x="5" y="135"/>
                  </a:cxn>
                  <a:cxn ang="0">
                    <a:pos x="0" y="196"/>
                  </a:cxn>
                  <a:cxn ang="0">
                    <a:pos x="1" y="282"/>
                  </a:cxn>
                  <a:cxn ang="0">
                    <a:pos x="6" y="335"/>
                  </a:cxn>
                  <a:cxn ang="0">
                    <a:pos x="18" y="467"/>
                  </a:cxn>
                  <a:cxn ang="0">
                    <a:pos x="20" y="502"/>
                  </a:cxn>
                  <a:cxn ang="0">
                    <a:pos x="12" y="567"/>
                  </a:cxn>
                  <a:cxn ang="0">
                    <a:pos x="25" y="859"/>
                  </a:cxn>
                  <a:cxn ang="0">
                    <a:pos x="31" y="924"/>
                  </a:cxn>
                  <a:cxn ang="0">
                    <a:pos x="38" y="1033"/>
                  </a:cxn>
                  <a:cxn ang="0">
                    <a:pos x="23" y="1116"/>
                  </a:cxn>
                  <a:cxn ang="0">
                    <a:pos x="17" y="1163"/>
                  </a:cxn>
                  <a:cxn ang="0">
                    <a:pos x="16" y="1199"/>
                  </a:cxn>
                  <a:cxn ang="0">
                    <a:pos x="21" y="1210"/>
                  </a:cxn>
                  <a:cxn ang="0">
                    <a:pos x="20" y="1230"/>
                  </a:cxn>
                  <a:cxn ang="0">
                    <a:pos x="14" y="1262"/>
                  </a:cxn>
                  <a:cxn ang="0">
                    <a:pos x="17" y="1295"/>
                  </a:cxn>
                  <a:cxn ang="0">
                    <a:pos x="28" y="1321"/>
                  </a:cxn>
                  <a:cxn ang="0">
                    <a:pos x="27" y="1357"/>
                  </a:cxn>
                  <a:cxn ang="0">
                    <a:pos x="37" y="1382"/>
                  </a:cxn>
                  <a:cxn ang="0">
                    <a:pos x="69" y="1407"/>
                  </a:cxn>
                  <a:cxn ang="0">
                    <a:pos x="95" y="1407"/>
                  </a:cxn>
                  <a:cxn ang="0">
                    <a:pos x="111" y="1395"/>
                  </a:cxn>
                  <a:cxn ang="0">
                    <a:pos x="139" y="1406"/>
                  </a:cxn>
                  <a:cxn ang="0">
                    <a:pos x="159" y="1397"/>
                  </a:cxn>
                  <a:cxn ang="0">
                    <a:pos x="160" y="1399"/>
                  </a:cxn>
                  <a:cxn ang="0">
                    <a:pos x="165" y="1405"/>
                  </a:cxn>
                  <a:cxn ang="0">
                    <a:pos x="176" y="1407"/>
                  </a:cxn>
                  <a:cxn ang="0">
                    <a:pos x="187" y="1404"/>
                  </a:cxn>
                  <a:cxn ang="0">
                    <a:pos x="193" y="1395"/>
                  </a:cxn>
                  <a:cxn ang="0">
                    <a:pos x="193" y="1386"/>
                  </a:cxn>
                  <a:cxn ang="0">
                    <a:pos x="200" y="1390"/>
                  </a:cxn>
                  <a:cxn ang="0">
                    <a:pos x="210" y="1388"/>
                  </a:cxn>
                  <a:cxn ang="0">
                    <a:pos x="214" y="1383"/>
                  </a:cxn>
                  <a:cxn ang="0">
                    <a:pos x="218" y="1371"/>
                  </a:cxn>
                  <a:cxn ang="0">
                    <a:pos x="222" y="1363"/>
                  </a:cxn>
                  <a:cxn ang="0">
                    <a:pos x="225" y="1354"/>
                  </a:cxn>
                  <a:cxn ang="0">
                    <a:pos x="214" y="1335"/>
                  </a:cxn>
                  <a:cxn ang="0">
                    <a:pos x="145" y="1197"/>
                  </a:cxn>
                  <a:cxn ang="0">
                    <a:pos x="145" y="1180"/>
                  </a:cxn>
                  <a:cxn ang="0">
                    <a:pos x="153" y="1125"/>
                  </a:cxn>
                  <a:cxn ang="0">
                    <a:pos x="148" y="1058"/>
                  </a:cxn>
                  <a:cxn ang="0">
                    <a:pos x="178" y="978"/>
                  </a:cxn>
                  <a:cxn ang="0">
                    <a:pos x="203" y="902"/>
                  </a:cxn>
                  <a:cxn ang="0">
                    <a:pos x="246" y="769"/>
                  </a:cxn>
                  <a:cxn ang="0">
                    <a:pos x="268" y="528"/>
                  </a:cxn>
                  <a:cxn ang="0">
                    <a:pos x="252" y="330"/>
                  </a:cxn>
                  <a:cxn ang="0">
                    <a:pos x="284" y="119"/>
                  </a:cxn>
                  <a:cxn ang="0">
                    <a:pos x="293" y="82"/>
                  </a:cxn>
                  <a:cxn ang="0">
                    <a:pos x="315" y="0"/>
                  </a:cxn>
                </a:cxnLst>
                <a:rect l="0" t="0" r="r" b="b"/>
                <a:pathLst>
                  <a:path w="315" h="1411">
                    <a:moveTo>
                      <a:pt x="5" y="2"/>
                    </a:moveTo>
                    <a:lnTo>
                      <a:pt x="5" y="4"/>
                    </a:lnTo>
                    <a:lnTo>
                      <a:pt x="5" y="11"/>
                    </a:lnTo>
                    <a:lnTo>
                      <a:pt x="5" y="41"/>
                    </a:lnTo>
                    <a:lnTo>
                      <a:pt x="5" y="63"/>
                    </a:lnTo>
                    <a:lnTo>
                      <a:pt x="6" y="64"/>
                    </a:lnTo>
                    <a:lnTo>
                      <a:pt x="6" y="75"/>
                    </a:lnTo>
                    <a:lnTo>
                      <a:pt x="6" y="94"/>
                    </a:lnTo>
                    <a:lnTo>
                      <a:pt x="5" y="135"/>
                    </a:lnTo>
                    <a:lnTo>
                      <a:pt x="1" y="176"/>
                    </a:lnTo>
                    <a:lnTo>
                      <a:pt x="1" y="186"/>
                    </a:lnTo>
                    <a:lnTo>
                      <a:pt x="0" y="196"/>
                    </a:lnTo>
                    <a:lnTo>
                      <a:pt x="0" y="213"/>
                    </a:lnTo>
                    <a:lnTo>
                      <a:pt x="0" y="248"/>
                    </a:lnTo>
                    <a:lnTo>
                      <a:pt x="1" y="282"/>
                    </a:lnTo>
                    <a:lnTo>
                      <a:pt x="3" y="290"/>
                    </a:lnTo>
                    <a:lnTo>
                      <a:pt x="3" y="306"/>
                    </a:lnTo>
                    <a:lnTo>
                      <a:pt x="6" y="335"/>
                    </a:lnTo>
                    <a:lnTo>
                      <a:pt x="12" y="395"/>
                    </a:lnTo>
                    <a:lnTo>
                      <a:pt x="17" y="453"/>
                    </a:lnTo>
                    <a:lnTo>
                      <a:pt x="18" y="467"/>
                    </a:lnTo>
                    <a:lnTo>
                      <a:pt x="18" y="473"/>
                    </a:lnTo>
                    <a:lnTo>
                      <a:pt x="18" y="482"/>
                    </a:lnTo>
                    <a:lnTo>
                      <a:pt x="20" y="502"/>
                    </a:lnTo>
                    <a:lnTo>
                      <a:pt x="18" y="523"/>
                    </a:lnTo>
                    <a:lnTo>
                      <a:pt x="18" y="528"/>
                    </a:lnTo>
                    <a:lnTo>
                      <a:pt x="12" y="567"/>
                    </a:lnTo>
                    <a:lnTo>
                      <a:pt x="7" y="636"/>
                    </a:lnTo>
                    <a:lnTo>
                      <a:pt x="12" y="751"/>
                    </a:lnTo>
                    <a:lnTo>
                      <a:pt x="25" y="859"/>
                    </a:lnTo>
                    <a:lnTo>
                      <a:pt x="28" y="887"/>
                    </a:lnTo>
                    <a:lnTo>
                      <a:pt x="28" y="900"/>
                    </a:lnTo>
                    <a:lnTo>
                      <a:pt x="31" y="924"/>
                    </a:lnTo>
                    <a:lnTo>
                      <a:pt x="34" y="973"/>
                    </a:lnTo>
                    <a:lnTo>
                      <a:pt x="37" y="1022"/>
                    </a:lnTo>
                    <a:lnTo>
                      <a:pt x="38" y="1033"/>
                    </a:lnTo>
                    <a:lnTo>
                      <a:pt x="38" y="1049"/>
                    </a:lnTo>
                    <a:lnTo>
                      <a:pt x="34" y="1075"/>
                    </a:lnTo>
                    <a:lnTo>
                      <a:pt x="23" y="1116"/>
                    </a:lnTo>
                    <a:lnTo>
                      <a:pt x="16" y="1151"/>
                    </a:lnTo>
                    <a:lnTo>
                      <a:pt x="17" y="1160"/>
                    </a:lnTo>
                    <a:lnTo>
                      <a:pt x="17" y="1163"/>
                    </a:lnTo>
                    <a:lnTo>
                      <a:pt x="17" y="1169"/>
                    </a:lnTo>
                    <a:lnTo>
                      <a:pt x="16" y="1185"/>
                    </a:lnTo>
                    <a:lnTo>
                      <a:pt x="16" y="1199"/>
                    </a:lnTo>
                    <a:lnTo>
                      <a:pt x="17" y="1200"/>
                    </a:lnTo>
                    <a:lnTo>
                      <a:pt x="20" y="1205"/>
                    </a:lnTo>
                    <a:lnTo>
                      <a:pt x="21" y="1210"/>
                    </a:lnTo>
                    <a:lnTo>
                      <a:pt x="22" y="1214"/>
                    </a:lnTo>
                    <a:lnTo>
                      <a:pt x="21" y="1219"/>
                    </a:lnTo>
                    <a:lnTo>
                      <a:pt x="20" y="1230"/>
                    </a:lnTo>
                    <a:lnTo>
                      <a:pt x="16" y="1241"/>
                    </a:lnTo>
                    <a:lnTo>
                      <a:pt x="12" y="1262"/>
                    </a:lnTo>
                    <a:lnTo>
                      <a:pt x="14" y="1262"/>
                    </a:lnTo>
                    <a:lnTo>
                      <a:pt x="14" y="1267"/>
                    </a:lnTo>
                    <a:lnTo>
                      <a:pt x="15" y="1277"/>
                    </a:lnTo>
                    <a:lnTo>
                      <a:pt x="17" y="1295"/>
                    </a:lnTo>
                    <a:lnTo>
                      <a:pt x="25" y="1312"/>
                    </a:lnTo>
                    <a:lnTo>
                      <a:pt x="27" y="1316"/>
                    </a:lnTo>
                    <a:lnTo>
                      <a:pt x="28" y="1321"/>
                    </a:lnTo>
                    <a:lnTo>
                      <a:pt x="29" y="1329"/>
                    </a:lnTo>
                    <a:lnTo>
                      <a:pt x="28" y="1339"/>
                    </a:lnTo>
                    <a:lnTo>
                      <a:pt x="27" y="1357"/>
                    </a:lnTo>
                    <a:lnTo>
                      <a:pt x="31" y="1369"/>
                    </a:lnTo>
                    <a:lnTo>
                      <a:pt x="32" y="1374"/>
                    </a:lnTo>
                    <a:lnTo>
                      <a:pt x="37" y="1382"/>
                    </a:lnTo>
                    <a:lnTo>
                      <a:pt x="49" y="1396"/>
                    </a:lnTo>
                    <a:lnTo>
                      <a:pt x="64" y="1406"/>
                    </a:lnTo>
                    <a:lnTo>
                      <a:pt x="69" y="1407"/>
                    </a:lnTo>
                    <a:lnTo>
                      <a:pt x="80" y="1411"/>
                    </a:lnTo>
                    <a:lnTo>
                      <a:pt x="87" y="1410"/>
                    </a:lnTo>
                    <a:lnTo>
                      <a:pt x="95" y="1407"/>
                    </a:lnTo>
                    <a:lnTo>
                      <a:pt x="103" y="1404"/>
                    </a:lnTo>
                    <a:lnTo>
                      <a:pt x="109" y="1399"/>
                    </a:lnTo>
                    <a:lnTo>
                      <a:pt x="111" y="1395"/>
                    </a:lnTo>
                    <a:lnTo>
                      <a:pt x="115" y="1399"/>
                    </a:lnTo>
                    <a:lnTo>
                      <a:pt x="122" y="1402"/>
                    </a:lnTo>
                    <a:lnTo>
                      <a:pt x="139" y="1406"/>
                    </a:lnTo>
                    <a:lnTo>
                      <a:pt x="154" y="1402"/>
                    </a:lnTo>
                    <a:lnTo>
                      <a:pt x="159" y="1400"/>
                    </a:lnTo>
                    <a:lnTo>
                      <a:pt x="159" y="1397"/>
                    </a:lnTo>
                    <a:lnTo>
                      <a:pt x="159" y="1396"/>
                    </a:lnTo>
                    <a:lnTo>
                      <a:pt x="160" y="1395"/>
                    </a:lnTo>
                    <a:lnTo>
                      <a:pt x="160" y="1399"/>
                    </a:lnTo>
                    <a:lnTo>
                      <a:pt x="161" y="1401"/>
                    </a:lnTo>
                    <a:lnTo>
                      <a:pt x="164" y="1404"/>
                    </a:lnTo>
                    <a:lnTo>
                      <a:pt x="165" y="1405"/>
                    </a:lnTo>
                    <a:lnTo>
                      <a:pt x="167" y="1406"/>
                    </a:lnTo>
                    <a:lnTo>
                      <a:pt x="171" y="1407"/>
                    </a:lnTo>
                    <a:lnTo>
                      <a:pt x="176" y="1407"/>
                    </a:lnTo>
                    <a:lnTo>
                      <a:pt x="182" y="1406"/>
                    </a:lnTo>
                    <a:lnTo>
                      <a:pt x="186" y="1405"/>
                    </a:lnTo>
                    <a:lnTo>
                      <a:pt x="187" y="1404"/>
                    </a:lnTo>
                    <a:lnTo>
                      <a:pt x="191" y="1401"/>
                    </a:lnTo>
                    <a:lnTo>
                      <a:pt x="192" y="1399"/>
                    </a:lnTo>
                    <a:lnTo>
                      <a:pt x="193" y="1395"/>
                    </a:lnTo>
                    <a:lnTo>
                      <a:pt x="193" y="1393"/>
                    </a:lnTo>
                    <a:lnTo>
                      <a:pt x="193" y="1389"/>
                    </a:lnTo>
                    <a:lnTo>
                      <a:pt x="193" y="1386"/>
                    </a:lnTo>
                    <a:lnTo>
                      <a:pt x="194" y="1388"/>
                    </a:lnTo>
                    <a:lnTo>
                      <a:pt x="198" y="1390"/>
                    </a:lnTo>
                    <a:lnTo>
                      <a:pt x="200" y="1390"/>
                    </a:lnTo>
                    <a:lnTo>
                      <a:pt x="204" y="1390"/>
                    </a:lnTo>
                    <a:lnTo>
                      <a:pt x="208" y="1389"/>
                    </a:lnTo>
                    <a:lnTo>
                      <a:pt x="210" y="1388"/>
                    </a:lnTo>
                    <a:lnTo>
                      <a:pt x="213" y="1386"/>
                    </a:lnTo>
                    <a:lnTo>
                      <a:pt x="214" y="1385"/>
                    </a:lnTo>
                    <a:lnTo>
                      <a:pt x="214" y="1383"/>
                    </a:lnTo>
                    <a:lnTo>
                      <a:pt x="215" y="1380"/>
                    </a:lnTo>
                    <a:lnTo>
                      <a:pt x="215" y="1377"/>
                    </a:lnTo>
                    <a:lnTo>
                      <a:pt x="218" y="1371"/>
                    </a:lnTo>
                    <a:lnTo>
                      <a:pt x="220" y="1368"/>
                    </a:lnTo>
                    <a:lnTo>
                      <a:pt x="221" y="1367"/>
                    </a:lnTo>
                    <a:lnTo>
                      <a:pt x="222" y="1363"/>
                    </a:lnTo>
                    <a:lnTo>
                      <a:pt x="225" y="1360"/>
                    </a:lnTo>
                    <a:lnTo>
                      <a:pt x="225" y="1357"/>
                    </a:lnTo>
                    <a:lnTo>
                      <a:pt x="225" y="1354"/>
                    </a:lnTo>
                    <a:lnTo>
                      <a:pt x="222" y="1350"/>
                    </a:lnTo>
                    <a:lnTo>
                      <a:pt x="222" y="1347"/>
                    </a:lnTo>
                    <a:lnTo>
                      <a:pt x="214" y="1335"/>
                    </a:lnTo>
                    <a:lnTo>
                      <a:pt x="196" y="1310"/>
                    </a:lnTo>
                    <a:lnTo>
                      <a:pt x="163" y="1256"/>
                    </a:lnTo>
                    <a:lnTo>
                      <a:pt x="145" y="1197"/>
                    </a:lnTo>
                    <a:lnTo>
                      <a:pt x="145" y="1180"/>
                    </a:lnTo>
                    <a:lnTo>
                      <a:pt x="145" y="1182"/>
                    </a:lnTo>
                    <a:lnTo>
                      <a:pt x="145" y="1180"/>
                    </a:lnTo>
                    <a:lnTo>
                      <a:pt x="148" y="1171"/>
                    </a:lnTo>
                    <a:lnTo>
                      <a:pt x="153" y="1147"/>
                    </a:lnTo>
                    <a:lnTo>
                      <a:pt x="153" y="1125"/>
                    </a:lnTo>
                    <a:lnTo>
                      <a:pt x="149" y="1088"/>
                    </a:lnTo>
                    <a:lnTo>
                      <a:pt x="148" y="1068"/>
                    </a:lnTo>
                    <a:lnTo>
                      <a:pt x="148" y="1058"/>
                    </a:lnTo>
                    <a:lnTo>
                      <a:pt x="153" y="1036"/>
                    </a:lnTo>
                    <a:lnTo>
                      <a:pt x="160" y="1017"/>
                    </a:lnTo>
                    <a:lnTo>
                      <a:pt x="178" y="978"/>
                    </a:lnTo>
                    <a:lnTo>
                      <a:pt x="191" y="947"/>
                    </a:lnTo>
                    <a:lnTo>
                      <a:pt x="194" y="933"/>
                    </a:lnTo>
                    <a:lnTo>
                      <a:pt x="203" y="902"/>
                    </a:lnTo>
                    <a:lnTo>
                      <a:pt x="220" y="844"/>
                    </a:lnTo>
                    <a:lnTo>
                      <a:pt x="240" y="785"/>
                    </a:lnTo>
                    <a:lnTo>
                      <a:pt x="246" y="769"/>
                    </a:lnTo>
                    <a:lnTo>
                      <a:pt x="257" y="736"/>
                    </a:lnTo>
                    <a:lnTo>
                      <a:pt x="269" y="667"/>
                    </a:lnTo>
                    <a:lnTo>
                      <a:pt x="268" y="528"/>
                    </a:lnTo>
                    <a:lnTo>
                      <a:pt x="254" y="386"/>
                    </a:lnTo>
                    <a:lnTo>
                      <a:pt x="253" y="351"/>
                    </a:lnTo>
                    <a:lnTo>
                      <a:pt x="252" y="330"/>
                    </a:lnTo>
                    <a:lnTo>
                      <a:pt x="253" y="287"/>
                    </a:lnTo>
                    <a:lnTo>
                      <a:pt x="265" y="202"/>
                    </a:lnTo>
                    <a:lnTo>
                      <a:pt x="284" y="119"/>
                    </a:lnTo>
                    <a:lnTo>
                      <a:pt x="290" y="97"/>
                    </a:lnTo>
                    <a:lnTo>
                      <a:pt x="290" y="96"/>
                    </a:lnTo>
                    <a:lnTo>
                      <a:pt x="293" y="82"/>
                    </a:lnTo>
                    <a:lnTo>
                      <a:pt x="305" y="37"/>
                    </a:lnTo>
                    <a:lnTo>
                      <a:pt x="314" y="3"/>
                    </a:lnTo>
                    <a:lnTo>
                      <a:pt x="315" y="0"/>
                    </a:lnTo>
                  </a:path>
                </a:pathLst>
              </a:custGeom>
              <a:solidFill>
                <a:srgbClr val="52D452"/>
              </a:solidFill>
              <a:ln w="19050" cmpd="sng">
                <a:noFill/>
                <a:prstDash val="solid"/>
                <a:round/>
                <a:headEnd/>
                <a:tailEnd/>
              </a:ln>
            </p:spPr>
            <p:txBody>
              <a:bodyPr/>
              <a:lstStyle/>
              <a:p>
                <a:endParaRPr lang="en-US"/>
              </a:p>
            </p:txBody>
          </p:sp>
          <p:sp>
            <p:nvSpPr>
              <p:cNvPr id="1863" name="Freeform 918"/>
              <p:cNvSpPr>
                <a:spLocks/>
              </p:cNvSpPr>
              <p:nvPr/>
            </p:nvSpPr>
            <p:spPr bwMode="auto">
              <a:xfrm>
                <a:off x="4125" y="864"/>
                <a:ext cx="940" cy="1862"/>
              </a:xfrm>
              <a:custGeom>
                <a:avLst/>
                <a:gdLst/>
                <a:ahLst/>
                <a:cxnLst>
                  <a:cxn ang="0">
                    <a:pos x="933" y="769"/>
                  </a:cxn>
                  <a:cxn ang="0">
                    <a:pos x="936" y="604"/>
                  </a:cxn>
                  <a:cxn ang="0">
                    <a:pos x="929" y="393"/>
                  </a:cxn>
                  <a:cxn ang="0">
                    <a:pos x="859" y="263"/>
                  </a:cxn>
                  <a:cxn ang="0">
                    <a:pos x="793" y="238"/>
                  </a:cxn>
                  <a:cxn ang="0">
                    <a:pos x="689" y="217"/>
                  </a:cxn>
                  <a:cxn ang="0">
                    <a:pos x="598" y="154"/>
                  </a:cxn>
                  <a:cxn ang="0">
                    <a:pos x="584" y="110"/>
                  </a:cxn>
                  <a:cxn ang="0">
                    <a:pos x="589" y="0"/>
                  </a:cxn>
                  <a:cxn ang="0">
                    <a:pos x="437" y="6"/>
                  </a:cxn>
                  <a:cxn ang="0">
                    <a:pos x="347" y="22"/>
                  </a:cxn>
                  <a:cxn ang="0">
                    <a:pos x="350" y="142"/>
                  </a:cxn>
                  <a:cxn ang="0">
                    <a:pos x="327" y="181"/>
                  </a:cxn>
                  <a:cxn ang="0">
                    <a:pos x="242" y="231"/>
                  </a:cxn>
                  <a:cxn ang="0">
                    <a:pos x="174" y="244"/>
                  </a:cxn>
                  <a:cxn ang="0">
                    <a:pos x="60" y="293"/>
                  </a:cxn>
                  <a:cxn ang="0">
                    <a:pos x="3" y="460"/>
                  </a:cxn>
                  <a:cxn ang="0">
                    <a:pos x="5" y="632"/>
                  </a:cxn>
                  <a:cxn ang="0">
                    <a:pos x="2" y="817"/>
                  </a:cxn>
                  <a:cxn ang="0">
                    <a:pos x="25" y="840"/>
                  </a:cxn>
                  <a:cxn ang="0">
                    <a:pos x="171" y="860"/>
                  </a:cxn>
                  <a:cxn ang="0">
                    <a:pos x="185" y="797"/>
                  </a:cxn>
                  <a:cxn ang="0">
                    <a:pos x="188" y="777"/>
                  </a:cxn>
                  <a:cxn ang="0">
                    <a:pos x="192" y="1042"/>
                  </a:cxn>
                  <a:cxn ang="0">
                    <a:pos x="161" y="1103"/>
                  </a:cxn>
                  <a:cxn ang="0">
                    <a:pos x="111" y="1211"/>
                  </a:cxn>
                  <a:cxn ang="0">
                    <a:pos x="99" y="1259"/>
                  </a:cxn>
                  <a:cxn ang="0">
                    <a:pos x="85" y="1394"/>
                  </a:cxn>
                  <a:cxn ang="0">
                    <a:pos x="131" y="1785"/>
                  </a:cxn>
                  <a:cxn ang="0">
                    <a:pos x="144" y="1829"/>
                  </a:cxn>
                  <a:cxn ang="0">
                    <a:pos x="161" y="1862"/>
                  </a:cxn>
                  <a:cxn ang="0">
                    <a:pos x="460" y="1862"/>
                  </a:cxn>
                  <a:cxn ang="0">
                    <a:pos x="466" y="1840"/>
                  </a:cxn>
                  <a:cxn ang="0">
                    <a:pos x="466" y="1789"/>
                  </a:cxn>
                  <a:cxn ang="0">
                    <a:pos x="465" y="1724"/>
                  </a:cxn>
                  <a:cxn ang="0">
                    <a:pos x="465" y="1707"/>
                  </a:cxn>
                  <a:cxn ang="0">
                    <a:pos x="466" y="1696"/>
                  </a:cxn>
                  <a:cxn ang="0">
                    <a:pos x="474" y="1623"/>
                  </a:cxn>
                  <a:cxn ang="0">
                    <a:pos x="474" y="1651"/>
                  </a:cxn>
                  <a:cxn ang="0">
                    <a:pos x="485" y="1776"/>
                  </a:cxn>
                  <a:cxn ang="0">
                    <a:pos x="485" y="1829"/>
                  </a:cxn>
                  <a:cxn ang="0">
                    <a:pos x="491" y="1860"/>
                  </a:cxn>
                  <a:cxn ang="0">
                    <a:pos x="790" y="1860"/>
                  </a:cxn>
                  <a:cxn ang="0">
                    <a:pos x="796" y="1857"/>
                  </a:cxn>
                  <a:cxn ang="0">
                    <a:pos x="800" y="1848"/>
                  </a:cxn>
                  <a:cxn ang="0">
                    <a:pos x="811" y="1802"/>
                  </a:cxn>
                  <a:cxn ang="0">
                    <a:pos x="839" y="1722"/>
                  </a:cxn>
                  <a:cxn ang="0">
                    <a:pos x="840" y="1367"/>
                  </a:cxn>
                  <a:cxn ang="0">
                    <a:pos x="812" y="1203"/>
                  </a:cxn>
                  <a:cxn ang="0">
                    <a:pos x="801" y="1158"/>
                  </a:cxn>
                  <a:cxn ang="0">
                    <a:pos x="750" y="1054"/>
                  </a:cxn>
                  <a:cxn ang="0">
                    <a:pos x="734" y="932"/>
                  </a:cxn>
                  <a:cxn ang="0">
                    <a:pos x="751" y="747"/>
                  </a:cxn>
                  <a:cxn ang="0">
                    <a:pos x="752" y="753"/>
                  </a:cxn>
                  <a:cxn ang="0">
                    <a:pos x="757" y="804"/>
                  </a:cxn>
                  <a:cxn ang="0">
                    <a:pos x="769" y="842"/>
                  </a:cxn>
                  <a:cxn ang="0">
                    <a:pos x="937" y="824"/>
                  </a:cxn>
                  <a:cxn ang="0">
                    <a:pos x="940" y="823"/>
                  </a:cxn>
                  <a:cxn ang="0">
                    <a:pos x="940" y="823"/>
                  </a:cxn>
                </a:cxnLst>
                <a:rect l="0" t="0" r="r" b="b"/>
                <a:pathLst>
                  <a:path w="940" h="1862">
                    <a:moveTo>
                      <a:pt x="940" y="823"/>
                    </a:moveTo>
                    <a:lnTo>
                      <a:pt x="937" y="806"/>
                    </a:lnTo>
                    <a:lnTo>
                      <a:pt x="933" y="769"/>
                    </a:lnTo>
                    <a:lnTo>
                      <a:pt x="932" y="696"/>
                    </a:lnTo>
                    <a:lnTo>
                      <a:pt x="934" y="623"/>
                    </a:lnTo>
                    <a:lnTo>
                      <a:pt x="936" y="604"/>
                    </a:lnTo>
                    <a:lnTo>
                      <a:pt x="936" y="575"/>
                    </a:lnTo>
                    <a:lnTo>
                      <a:pt x="937" y="514"/>
                    </a:lnTo>
                    <a:lnTo>
                      <a:pt x="929" y="393"/>
                    </a:lnTo>
                    <a:lnTo>
                      <a:pt x="912" y="337"/>
                    </a:lnTo>
                    <a:lnTo>
                      <a:pt x="881" y="286"/>
                    </a:lnTo>
                    <a:lnTo>
                      <a:pt x="859" y="263"/>
                    </a:lnTo>
                    <a:lnTo>
                      <a:pt x="846" y="255"/>
                    </a:lnTo>
                    <a:lnTo>
                      <a:pt x="821" y="244"/>
                    </a:lnTo>
                    <a:lnTo>
                      <a:pt x="793" y="238"/>
                    </a:lnTo>
                    <a:lnTo>
                      <a:pt x="738" y="232"/>
                    </a:lnTo>
                    <a:lnTo>
                      <a:pt x="699" y="221"/>
                    </a:lnTo>
                    <a:lnTo>
                      <a:pt x="689" y="217"/>
                    </a:lnTo>
                    <a:lnTo>
                      <a:pt x="668" y="209"/>
                    </a:lnTo>
                    <a:lnTo>
                      <a:pt x="629" y="186"/>
                    </a:lnTo>
                    <a:lnTo>
                      <a:pt x="598" y="154"/>
                    </a:lnTo>
                    <a:lnTo>
                      <a:pt x="593" y="143"/>
                    </a:lnTo>
                    <a:lnTo>
                      <a:pt x="589" y="132"/>
                    </a:lnTo>
                    <a:lnTo>
                      <a:pt x="584" y="110"/>
                    </a:lnTo>
                    <a:lnTo>
                      <a:pt x="582" y="86"/>
                    </a:lnTo>
                    <a:lnTo>
                      <a:pt x="585" y="38"/>
                    </a:lnTo>
                    <a:lnTo>
                      <a:pt x="589" y="0"/>
                    </a:lnTo>
                    <a:lnTo>
                      <a:pt x="584" y="2"/>
                    </a:lnTo>
                    <a:lnTo>
                      <a:pt x="551" y="3"/>
                    </a:lnTo>
                    <a:lnTo>
                      <a:pt x="437" y="6"/>
                    </a:lnTo>
                    <a:lnTo>
                      <a:pt x="350" y="10"/>
                    </a:lnTo>
                    <a:lnTo>
                      <a:pt x="347" y="10"/>
                    </a:lnTo>
                    <a:lnTo>
                      <a:pt x="347" y="22"/>
                    </a:lnTo>
                    <a:lnTo>
                      <a:pt x="349" y="47"/>
                    </a:lnTo>
                    <a:lnTo>
                      <a:pt x="355" y="95"/>
                    </a:lnTo>
                    <a:lnTo>
                      <a:pt x="350" y="142"/>
                    </a:lnTo>
                    <a:lnTo>
                      <a:pt x="347" y="153"/>
                    </a:lnTo>
                    <a:lnTo>
                      <a:pt x="341" y="164"/>
                    </a:lnTo>
                    <a:lnTo>
                      <a:pt x="327" y="181"/>
                    </a:lnTo>
                    <a:lnTo>
                      <a:pt x="310" y="196"/>
                    </a:lnTo>
                    <a:lnTo>
                      <a:pt x="271" y="217"/>
                    </a:lnTo>
                    <a:lnTo>
                      <a:pt x="242" y="231"/>
                    </a:lnTo>
                    <a:lnTo>
                      <a:pt x="228" y="236"/>
                    </a:lnTo>
                    <a:lnTo>
                      <a:pt x="203" y="242"/>
                    </a:lnTo>
                    <a:lnTo>
                      <a:pt x="174" y="244"/>
                    </a:lnTo>
                    <a:lnTo>
                      <a:pt x="120" y="252"/>
                    </a:lnTo>
                    <a:lnTo>
                      <a:pt x="83" y="270"/>
                    </a:lnTo>
                    <a:lnTo>
                      <a:pt x="60" y="293"/>
                    </a:lnTo>
                    <a:lnTo>
                      <a:pt x="27" y="344"/>
                    </a:lnTo>
                    <a:lnTo>
                      <a:pt x="10" y="400"/>
                    </a:lnTo>
                    <a:lnTo>
                      <a:pt x="3" y="460"/>
                    </a:lnTo>
                    <a:lnTo>
                      <a:pt x="5" y="584"/>
                    </a:lnTo>
                    <a:lnTo>
                      <a:pt x="6" y="613"/>
                    </a:lnTo>
                    <a:lnTo>
                      <a:pt x="5" y="632"/>
                    </a:lnTo>
                    <a:lnTo>
                      <a:pt x="6" y="669"/>
                    </a:lnTo>
                    <a:lnTo>
                      <a:pt x="7" y="743"/>
                    </a:lnTo>
                    <a:lnTo>
                      <a:pt x="2" y="817"/>
                    </a:lnTo>
                    <a:lnTo>
                      <a:pt x="0" y="835"/>
                    </a:lnTo>
                    <a:lnTo>
                      <a:pt x="2" y="836"/>
                    </a:lnTo>
                    <a:lnTo>
                      <a:pt x="25" y="840"/>
                    </a:lnTo>
                    <a:lnTo>
                      <a:pt x="106" y="852"/>
                    </a:lnTo>
                    <a:lnTo>
                      <a:pt x="167" y="860"/>
                    </a:lnTo>
                    <a:lnTo>
                      <a:pt x="171" y="860"/>
                    </a:lnTo>
                    <a:lnTo>
                      <a:pt x="172" y="852"/>
                    </a:lnTo>
                    <a:lnTo>
                      <a:pt x="177" y="834"/>
                    </a:lnTo>
                    <a:lnTo>
                      <a:pt x="185" y="797"/>
                    </a:lnTo>
                    <a:lnTo>
                      <a:pt x="188" y="763"/>
                    </a:lnTo>
                    <a:lnTo>
                      <a:pt x="188" y="754"/>
                    </a:lnTo>
                    <a:lnTo>
                      <a:pt x="188" y="777"/>
                    </a:lnTo>
                    <a:lnTo>
                      <a:pt x="193" y="830"/>
                    </a:lnTo>
                    <a:lnTo>
                      <a:pt x="201" y="941"/>
                    </a:lnTo>
                    <a:lnTo>
                      <a:pt x="192" y="1042"/>
                    </a:lnTo>
                    <a:lnTo>
                      <a:pt x="184" y="1062"/>
                    </a:lnTo>
                    <a:lnTo>
                      <a:pt x="176" y="1078"/>
                    </a:lnTo>
                    <a:lnTo>
                      <a:pt x="161" y="1103"/>
                    </a:lnTo>
                    <a:lnTo>
                      <a:pt x="134" y="1145"/>
                    </a:lnTo>
                    <a:lnTo>
                      <a:pt x="113" y="1195"/>
                    </a:lnTo>
                    <a:lnTo>
                      <a:pt x="111" y="1211"/>
                    </a:lnTo>
                    <a:lnTo>
                      <a:pt x="109" y="1219"/>
                    </a:lnTo>
                    <a:lnTo>
                      <a:pt x="102" y="1241"/>
                    </a:lnTo>
                    <a:lnTo>
                      <a:pt x="99" y="1259"/>
                    </a:lnTo>
                    <a:lnTo>
                      <a:pt x="99" y="1259"/>
                    </a:lnTo>
                    <a:lnTo>
                      <a:pt x="95" y="1307"/>
                    </a:lnTo>
                    <a:lnTo>
                      <a:pt x="85" y="1394"/>
                    </a:lnTo>
                    <a:lnTo>
                      <a:pt x="76" y="1557"/>
                    </a:lnTo>
                    <a:lnTo>
                      <a:pt x="110" y="1735"/>
                    </a:lnTo>
                    <a:lnTo>
                      <a:pt x="131" y="1785"/>
                    </a:lnTo>
                    <a:lnTo>
                      <a:pt x="132" y="1789"/>
                    </a:lnTo>
                    <a:lnTo>
                      <a:pt x="135" y="1800"/>
                    </a:lnTo>
                    <a:lnTo>
                      <a:pt x="144" y="1829"/>
                    </a:lnTo>
                    <a:lnTo>
                      <a:pt x="153" y="1857"/>
                    </a:lnTo>
                    <a:lnTo>
                      <a:pt x="155" y="1861"/>
                    </a:lnTo>
                    <a:lnTo>
                      <a:pt x="161" y="1862"/>
                    </a:lnTo>
                    <a:lnTo>
                      <a:pt x="204" y="1862"/>
                    </a:lnTo>
                    <a:lnTo>
                      <a:pt x="349" y="1862"/>
                    </a:lnTo>
                    <a:lnTo>
                      <a:pt x="460" y="1862"/>
                    </a:lnTo>
                    <a:lnTo>
                      <a:pt x="468" y="1862"/>
                    </a:lnTo>
                    <a:lnTo>
                      <a:pt x="466" y="1855"/>
                    </a:lnTo>
                    <a:lnTo>
                      <a:pt x="466" y="1840"/>
                    </a:lnTo>
                    <a:lnTo>
                      <a:pt x="466" y="1817"/>
                    </a:lnTo>
                    <a:lnTo>
                      <a:pt x="466" y="1796"/>
                    </a:lnTo>
                    <a:lnTo>
                      <a:pt x="466" y="1789"/>
                    </a:lnTo>
                    <a:lnTo>
                      <a:pt x="466" y="1779"/>
                    </a:lnTo>
                    <a:lnTo>
                      <a:pt x="465" y="1747"/>
                    </a:lnTo>
                    <a:lnTo>
                      <a:pt x="465" y="1724"/>
                    </a:lnTo>
                    <a:lnTo>
                      <a:pt x="466" y="1722"/>
                    </a:lnTo>
                    <a:lnTo>
                      <a:pt x="466" y="1718"/>
                    </a:lnTo>
                    <a:lnTo>
                      <a:pt x="465" y="1707"/>
                    </a:lnTo>
                    <a:lnTo>
                      <a:pt x="465" y="1699"/>
                    </a:lnTo>
                    <a:lnTo>
                      <a:pt x="466" y="1697"/>
                    </a:lnTo>
                    <a:lnTo>
                      <a:pt x="466" y="1696"/>
                    </a:lnTo>
                    <a:lnTo>
                      <a:pt x="468" y="1686"/>
                    </a:lnTo>
                    <a:lnTo>
                      <a:pt x="471" y="1650"/>
                    </a:lnTo>
                    <a:lnTo>
                      <a:pt x="474" y="1623"/>
                    </a:lnTo>
                    <a:lnTo>
                      <a:pt x="475" y="1621"/>
                    </a:lnTo>
                    <a:lnTo>
                      <a:pt x="474" y="1630"/>
                    </a:lnTo>
                    <a:lnTo>
                      <a:pt x="474" y="1651"/>
                    </a:lnTo>
                    <a:lnTo>
                      <a:pt x="480" y="1697"/>
                    </a:lnTo>
                    <a:lnTo>
                      <a:pt x="485" y="1758"/>
                    </a:lnTo>
                    <a:lnTo>
                      <a:pt x="485" y="1776"/>
                    </a:lnTo>
                    <a:lnTo>
                      <a:pt x="485" y="1778"/>
                    </a:lnTo>
                    <a:lnTo>
                      <a:pt x="485" y="1789"/>
                    </a:lnTo>
                    <a:lnTo>
                      <a:pt x="485" y="1829"/>
                    </a:lnTo>
                    <a:lnTo>
                      <a:pt x="485" y="1858"/>
                    </a:lnTo>
                    <a:lnTo>
                      <a:pt x="486" y="1860"/>
                    </a:lnTo>
                    <a:lnTo>
                      <a:pt x="491" y="1860"/>
                    </a:lnTo>
                    <a:lnTo>
                      <a:pt x="534" y="1860"/>
                    </a:lnTo>
                    <a:lnTo>
                      <a:pt x="679" y="1860"/>
                    </a:lnTo>
                    <a:lnTo>
                      <a:pt x="790" y="1860"/>
                    </a:lnTo>
                    <a:lnTo>
                      <a:pt x="796" y="1860"/>
                    </a:lnTo>
                    <a:lnTo>
                      <a:pt x="796" y="1858"/>
                    </a:lnTo>
                    <a:lnTo>
                      <a:pt x="796" y="1857"/>
                    </a:lnTo>
                    <a:lnTo>
                      <a:pt x="797" y="1855"/>
                    </a:lnTo>
                    <a:lnTo>
                      <a:pt x="799" y="1850"/>
                    </a:lnTo>
                    <a:lnTo>
                      <a:pt x="800" y="1848"/>
                    </a:lnTo>
                    <a:lnTo>
                      <a:pt x="801" y="1843"/>
                    </a:lnTo>
                    <a:lnTo>
                      <a:pt x="804" y="1830"/>
                    </a:lnTo>
                    <a:lnTo>
                      <a:pt x="811" y="1802"/>
                    </a:lnTo>
                    <a:lnTo>
                      <a:pt x="817" y="1780"/>
                    </a:lnTo>
                    <a:lnTo>
                      <a:pt x="819" y="1777"/>
                    </a:lnTo>
                    <a:lnTo>
                      <a:pt x="839" y="1722"/>
                    </a:lnTo>
                    <a:lnTo>
                      <a:pt x="860" y="1624"/>
                    </a:lnTo>
                    <a:lnTo>
                      <a:pt x="863" y="1535"/>
                    </a:lnTo>
                    <a:lnTo>
                      <a:pt x="840" y="1367"/>
                    </a:lnTo>
                    <a:lnTo>
                      <a:pt x="821" y="1224"/>
                    </a:lnTo>
                    <a:lnTo>
                      <a:pt x="815" y="1211"/>
                    </a:lnTo>
                    <a:lnTo>
                      <a:pt x="812" y="1203"/>
                    </a:lnTo>
                    <a:lnTo>
                      <a:pt x="812" y="1202"/>
                    </a:lnTo>
                    <a:lnTo>
                      <a:pt x="808" y="1186"/>
                    </a:lnTo>
                    <a:lnTo>
                      <a:pt x="801" y="1158"/>
                    </a:lnTo>
                    <a:lnTo>
                      <a:pt x="782" y="1117"/>
                    </a:lnTo>
                    <a:lnTo>
                      <a:pt x="757" y="1070"/>
                    </a:lnTo>
                    <a:lnTo>
                      <a:pt x="750" y="1054"/>
                    </a:lnTo>
                    <a:lnTo>
                      <a:pt x="741" y="1034"/>
                    </a:lnTo>
                    <a:lnTo>
                      <a:pt x="734" y="986"/>
                    </a:lnTo>
                    <a:lnTo>
                      <a:pt x="734" y="932"/>
                    </a:lnTo>
                    <a:lnTo>
                      <a:pt x="745" y="820"/>
                    </a:lnTo>
                    <a:lnTo>
                      <a:pt x="751" y="746"/>
                    </a:lnTo>
                    <a:lnTo>
                      <a:pt x="751" y="747"/>
                    </a:lnTo>
                    <a:lnTo>
                      <a:pt x="751" y="751"/>
                    </a:lnTo>
                    <a:lnTo>
                      <a:pt x="751" y="753"/>
                    </a:lnTo>
                    <a:lnTo>
                      <a:pt x="752" y="753"/>
                    </a:lnTo>
                    <a:lnTo>
                      <a:pt x="752" y="760"/>
                    </a:lnTo>
                    <a:lnTo>
                      <a:pt x="752" y="775"/>
                    </a:lnTo>
                    <a:lnTo>
                      <a:pt x="757" y="804"/>
                    </a:lnTo>
                    <a:lnTo>
                      <a:pt x="765" y="835"/>
                    </a:lnTo>
                    <a:lnTo>
                      <a:pt x="767" y="842"/>
                    </a:lnTo>
                    <a:lnTo>
                      <a:pt x="769" y="842"/>
                    </a:lnTo>
                    <a:lnTo>
                      <a:pt x="794" y="840"/>
                    </a:lnTo>
                    <a:lnTo>
                      <a:pt x="874" y="831"/>
                    </a:lnTo>
                    <a:lnTo>
                      <a:pt x="937" y="824"/>
                    </a:lnTo>
                    <a:lnTo>
                      <a:pt x="940" y="823"/>
                    </a:lnTo>
                    <a:lnTo>
                      <a:pt x="939" y="823"/>
                    </a:lnTo>
                    <a:lnTo>
                      <a:pt x="940" y="823"/>
                    </a:lnTo>
                    <a:lnTo>
                      <a:pt x="939" y="823"/>
                    </a:lnTo>
                    <a:lnTo>
                      <a:pt x="940" y="823"/>
                    </a:lnTo>
                    <a:lnTo>
                      <a:pt x="940" y="823"/>
                    </a:lnTo>
                    <a:close/>
                  </a:path>
                </a:pathLst>
              </a:custGeom>
              <a:solidFill>
                <a:srgbClr val="52D452"/>
              </a:solidFill>
              <a:ln w="19050" cmpd="sng">
                <a:noFill/>
                <a:round/>
                <a:headEnd/>
                <a:tailEnd/>
              </a:ln>
            </p:spPr>
            <p:txBody>
              <a:bodyPr/>
              <a:lstStyle/>
              <a:p>
                <a:endParaRPr lang="en-US"/>
              </a:p>
            </p:txBody>
          </p:sp>
          <p:sp>
            <p:nvSpPr>
              <p:cNvPr id="1864" name="Freeform 919"/>
              <p:cNvSpPr>
                <a:spLocks/>
              </p:cNvSpPr>
              <p:nvPr/>
            </p:nvSpPr>
            <p:spPr bwMode="auto">
              <a:xfrm>
                <a:off x="4879" y="1675"/>
                <a:ext cx="464" cy="960"/>
              </a:xfrm>
              <a:custGeom>
                <a:avLst/>
                <a:gdLst/>
                <a:ahLst/>
                <a:cxnLst>
                  <a:cxn ang="0">
                    <a:pos x="7" y="63"/>
                  </a:cxn>
                  <a:cxn ang="0">
                    <a:pos x="13" y="105"/>
                  </a:cxn>
                  <a:cxn ang="0">
                    <a:pos x="20" y="163"/>
                  </a:cxn>
                  <a:cxn ang="0">
                    <a:pos x="76" y="298"/>
                  </a:cxn>
                  <a:cxn ang="0">
                    <a:pos x="138" y="439"/>
                  </a:cxn>
                  <a:cxn ang="0">
                    <a:pos x="145" y="453"/>
                  </a:cxn>
                  <a:cxn ang="0">
                    <a:pos x="152" y="472"/>
                  </a:cxn>
                  <a:cxn ang="0">
                    <a:pos x="186" y="571"/>
                  </a:cxn>
                  <a:cxn ang="0">
                    <a:pos x="196" y="678"/>
                  </a:cxn>
                  <a:cxn ang="0">
                    <a:pos x="237" y="776"/>
                  </a:cxn>
                  <a:cxn ang="0">
                    <a:pos x="267" y="837"/>
                  </a:cxn>
                  <a:cxn ang="0">
                    <a:pos x="280" y="826"/>
                  </a:cxn>
                  <a:cxn ang="0">
                    <a:pos x="257" y="744"/>
                  </a:cxn>
                  <a:cxn ang="0">
                    <a:pos x="286" y="821"/>
                  </a:cxn>
                  <a:cxn ang="0">
                    <a:pos x="305" y="858"/>
                  </a:cxn>
                  <a:cxn ang="0">
                    <a:pos x="315" y="858"/>
                  </a:cxn>
                  <a:cxn ang="0">
                    <a:pos x="318" y="850"/>
                  </a:cxn>
                  <a:cxn ang="0">
                    <a:pos x="307" y="793"/>
                  </a:cxn>
                  <a:cxn ang="0">
                    <a:pos x="298" y="748"/>
                  </a:cxn>
                  <a:cxn ang="0">
                    <a:pos x="304" y="768"/>
                  </a:cxn>
                  <a:cxn ang="0">
                    <a:pos x="347" y="862"/>
                  </a:cxn>
                  <a:cxn ang="0">
                    <a:pos x="361" y="857"/>
                  </a:cxn>
                  <a:cxn ang="0">
                    <a:pos x="361" y="841"/>
                  </a:cxn>
                  <a:cxn ang="0">
                    <a:pos x="331" y="729"/>
                  </a:cxn>
                  <a:cxn ang="0">
                    <a:pos x="382" y="831"/>
                  </a:cxn>
                  <a:cxn ang="0">
                    <a:pos x="393" y="830"/>
                  </a:cxn>
                  <a:cxn ang="0">
                    <a:pos x="397" y="816"/>
                  </a:cxn>
                  <a:cxn ang="0">
                    <a:pos x="375" y="728"/>
                  </a:cxn>
                  <a:cxn ang="0">
                    <a:pos x="346" y="667"/>
                  </a:cxn>
                  <a:cxn ang="0">
                    <a:pos x="344" y="661"/>
                  </a:cxn>
                  <a:cxn ang="0">
                    <a:pos x="346" y="655"/>
                  </a:cxn>
                  <a:cxn ang="0">
                    <a:pos x="361" y="673"/>
                  </a:cxn>
                  <a:cxn ang="0">
                    <a:pos x="384" y="704"/>
                  </a:cxn>
                  <a:cxn ang="0">
                    <a:pos x="408" y="725"/>
                  </a:cxn>
                  <a:cxn ang="0">
                    <a:pos x="416" y="717"/>
                  </a:cxn>
                  <a:cxn ang="0">
                    <a:pos x="409" y="676"/>
                  </a:cxn>
                  <a:cxn ang="0">
                    <a:pos x="365" y="604"/>
                  </a:cxn>
                  <a:cxn ang="0">
                    <a:pos x="349" y="584"/>
                  </a:cxn>
                  <a:cxn ang="0">
                    <a:pos x="332" y="570"/>
                  </a:cxn>
                  <a:cxn ang="0">
                    <a:pos x="314" y="550"/>
                  </a:cxn>
                  <a:cxn ang="0">
                    <a:pos x="280" y="529"/>
                  </a:cxn>
                  <a:cxn ang="0">
                    <a:pos x="271" y="497"/>
                  </a:cxn>
                  <a:cxn ang="0">
                    <a:pos x="248" y="381"/>
                  </a:cxn>
                  <a:cxn ang="0">
                    <a:pos x="239" y="311"/>
                  </a:cxn>
                  <a:cxn ang="0">
                    <a:pos x="236" y="260"/>
                  </a:cxn>
                  <a:cxn ang="0">
                    <a:pos x="194" y="115"/>
                  </a:cxn>
                  <a:cxn ang="0">
                    <a:pos x="174" y="42"/>
                  </a:cxn>
                  <a:cxn ang="0">
                    <a:pos x="137" y="3"/>
                  </a:cxn>
                  <a:cxn ang="0">
                    <a:pos x="0" y="20"/>
                  </a:cxn>
                  <a:cxn ang="0">
                    <a:pos x="2" y="20"/>
                  </a:cxn>
                </a:cxnLst>
                <a:rect l="0" t="0" r="r" b="b"/>
                <a:pathLst>
                  <a:path w="417" h="862">
                    <a:moveTo>
                      <a:pt x="2" y="20"/>
                    </a:moveTo>
                    <a:lnTo>
                      <a:pt x="2" y="26"/>
                    </a:lnTo>
                    <a:lnTo>
                      <a:pt x="4" y="37"/>
                    </a:lnTo>
                    <a:lnTo>
                      <a:pt x="7" y="63"/>
                    </a:lnTo>
                    <a:lnTo>
                      <a:pt x="9" y="86"/>
                    </a:lnTo>
                    <a:lnTo>
                      <a:pt x="11" y="89"/>
                    </a:lnTo>
                    <a:lnTo>
                      <a:pt x="11" y="95"/>
                    </a:lnTo>
                    <a:lnTo>
                      <a:pt x="13" y="105"/>
                    </a:lnTo>
                    <a:lnTo>
                      <a:pt x="14" y="125"/>
                    </a:lnTo>
                    <a:lnTo>
                      <a:pt x="16" y="144"/>
                    </a:lnTo>
                    <a:lnTo>
                      <a:pt x="17" y="149"/>
                    </a:lnTo>
                    <a:lnTo>
                      <a:pt x="20" y="163"/>
                    </a:lnTo>
                    <a:lnTo>
                      <a:pt x="28" y="190"/>
                    </a:lnTo>
                    <a:lnTo>
                      <a:pt x="45" y="239"/>
                    </a:lnTo>
                    <a:lnTo>
                      <a:pt x="68" y="287"/>
                    </a:lnTo>
                    <a:lnTo>
                      <a:pt x="76" y="298"/>
                    </a:lnTo>
                    <a:lnTo>
                      <a:pt x="77" y="302"/>
                    </a:lnTo>
                    <a:lnTo>
                      <a:pt x="85" y="321"/>
                    </a:lnTo>
                    <a:lnTo>
                      <a:pt x="116" y="388"/>
                    </a:lnTo>
                    <a:lnTo>
                      <a:pt x="138" y="439"/>
                    </a:lnTo>
                    <a:lnTo>
                      <a:pt x="141" y="441"/>
                    </a:lnTo>
                    <a:lnTo>
                      <a:pt x="142" y="446"/>
                    </a:lnTo>
                    <a:lnTo>
                      <a:pt x="144" y="452"/>
                    </a:lnTo>
                    <a:lnTo>
                      <a:pt x="145" y="453"/>
                    </a:lnTo>
                    <a:lnTo>
                      <a:pt x="148" y="455"/>
                    </a:lnTo>
                    <a:lnTo>
                      <a:pt x="149" y="461"/>
                    </a:lnTo>
                    <a:lnTo>
                      <a:pt x="151" y="466"/>
                    </a:lnTo>
                    <a:lnTo>
                      <a:pt x="152" y="472"/>
                    </a:lnTo>
                    <a:lnTo>
                      <a:pt x="159" y="489"/>
                    </a:lnTo>
                    <a:lnTo>
                      <a:pt x="175" y="529"/>
                    </a:lnTo>
                    <a:lnTo>
                      <a:pt x="185" y="565"/>
                    </a:lnTo>
                    <a:lnTo>
                      <a:pt x="186" y="571"/>
                    </a:lnTo>
                    <a:lnTo>
                      <a:pt x="185" y="583"/>
                    </a:lnTo>
                    <a:lnTo>
                      <a:pt x="183" y="604"/>
                    </a:lnTo>
                    <a:lnTo>
                      <a:pt x="184" y="640"/>
                    </a:lnTo>
                    <a:lnTo>
                      <a:pt x="196" y="678"/>
                    </a:lnTo>
                    <a:lnTo>
                      <a:pt x="203" y="688"/>
                    </a:lnTo>
                    <a:lnTo>
                      <a:pt x="209" y="700"/>
                    </a:lnTo>
                    <a:lnTo>
                      <a:pt x="219" y="724"/>
                    </a:lnTo>
                    <a:lnTo>
                      <a:pt x="237" y="776"/>
                    </a:lnTo>
                    <a:lnTo>
                      <a:pt x="257" y="824"/>
                    </a:lnTo>
                    <a:lnTo>
                      <a:pt x="264" y="833"/>
                    </a:lnTo>
                    <a:lnTo>
                      <a:pt x="265" y="834"/>
                    </a:lnTo>
                    <a:lnTo>
                      <a:pt x="267" y="837"/>
                    </a:lnTo>
                    <a:lnTo>
                      <a:pt x="274" y="837"/>
                    </a:lnTo>
                    <a:lnTo>
                      <a:pt x="277" y="835"/>
                    </a:lnTo>
                    <a:lnTo>
                      <a:pt x="279" y="832"/>
                    </a:lnTo>
                    <a:lnTo>
                      <a:pt x="280" y="826"/>
                    </a:lnTo>
                    <a:lnTo>
                      <a:pt x="279" y="819"/>
                    </a:lnTo>
                    <a:lnTo>
                      <a:pt x="277" y="809"/>
                    </a:lnTo>
                    <a:lnTo>
                      <a:pt x="271" y="788"/>
                    </a:lnTo>
                    <a:lnTo>
                      <a:pt x="257" y="744"/>
                    </a:lnTo>
                    <a:lnTo>
                      <a:pt x="256" y="726"/>
                    </a:lnTo>
                    <a:lnTo>
                      <a:pt x="260" y="738"/>
                    </a:lnTo>
                    <a:lnTo>
                      <a:pt x="269" y="764"/>
                    </a:lnTo>
                    <a:lnTo>
                      <a:pt x="286" y="821"/>
                    </a:lnTo>
                    <a:lnTo>
                      <a:pt x="294" y="843"/>
                    </a:lnTo>
                    <a:lnTo>
                      <a:pt x="298" y="851"/>
                    </a:lnTo>
                    <a:lnTo>
                      <a:pt x="303" y="856"/>
                    </a:lnTo>
                    <a:lnTo>
                      <a:pt x="305" y="858"/>
                    </a:lnTo>
                    <a:lnTo>
                      <a:pt x="307" y="858"/>
                    </a:lnTo>
                    <a:lnTo>
                      <a:pt x="308" y="858"/>
                    </a:lnTo>
                    <a:lnTo>
                      <a:pt x="313" y="859"/>
                    </a:lnTo>
                    <a:lnTo>
                      <a:pt x="315" y="858"/>
                    </a:lnTo>
                    <a:lnTo>
                      <a:pt x="316" y="857"/>
                    </a:lnTo>
                    <a:lnTo>
                      <a:pt x="317" y="855"/>
                    </a:lnTo>
                    <a:lnTo>
                      <a:pt x="318" y="852"/>
                    </a:lnTo>
                    <a:lnTo>
                      <a:pt x="318" y="850"/>
                    </a:lnTo>
                    <a:lnTo>
                      <a:pt x="318" y="845"/>
                    </a:lnTo>
                    <a:lnTo>
                      <a:pt x="318" y="838"/>
                    </a:lnTo>
                    <a:lnTo>
                      <a:pt x="315" y="823"/>
                    </a:lnTo>
                    <a:lnTo>
                      <a:pt x="307" y="793"/>
                    </a:lnTo>
                    <a:lnTo>
                      <a:pt x="307" y="789"/>
                    </a:lnTo>
                    <a:lnTo>
                      <a:pt x="305" y="782"/>
                    </a:lnTo>
                    <a:lnTo>
                      <a:pt x="303" y="770"/>
                    </a:lnTo>
                    <a:lnTo>
                      <a:pt x="298" y="748"/>
                    </a:lnTo>
                    <a:lnTo>
                      <a:pt x="291" y="729"/>
                    </a:lnTo>
                    <a:lnTo>
                      <a:pt x="289" y="724"/>
                    </a:lnTo>
                    <a:lnTo>
                      <a:pt x="294" y="736"/>
                    </a:lnTo>
                    <a:lnTo>
                      <a:pt x="304" y="768"/>
                    </a:lnTo>
                    <a:lnTo>
                      <a:pt x="323" y="833"/>
                    </a:lnTo>
                    <a:lnTo>
                      <a:pt x="335" y="855"/>
                    </a:lnTo>
                    <a:lnTo>
                      <a:pt x="343" y="860"/>
                    </a:lnTo>
                    <a:lnTo>
                      <a:pt x="347" y="862"/>
                    </a:lnTo>
                    <a:lnTo>
                      <a:pt x="351" y="862"/>
                    </a:lnTo>
                    <a:lnTo>
                      <a:pt x="356" y="860"/>
                    </a:lnTo>
                    <a:lnTo>
                      <a:pt x="360" y="857"/>
                    </a:lnTo>
                    <a:lnTo>
                      <a:pt x="361" y="857"/>
                    </a:lnTo>
                    <a:lnTo>
                      <a:pt x="363" y="855"/>
                    </a:lnTo>
                    <a:lnTo>
                      <a:pt x="363" y="852"/>
                    </a:lnTo>
                    <a:lnTo>
                      <a:pt x="363" y="849"/>
                    </a:lnTo>
                    <a:lnTo>
                      <a:pt x="361" y="841"/>
                    </a:lnTo>
                    <a:lnTo>
                      <a:pt x="356" y="819"/>
                    </a:lnTo>
                    <a:lnTo>
                      <a:pt x="339" y="761"/>
                    </a:lnTo>
                    <a:lnTo>
                      <a:pt x="329" y="719"/>
                    </a:lnTo>
                    <a:lnTo>
                      <a:pt x="331" y="729"/>
                    </a:lnTo>
                    <a:lnTo>
                      <a:pt x="340" y="753"/>
                    </a:lnTo>
                    <a:lnTo>
                      <a:pt x="363" y="802"/>
                    </a:lnTo>
                    <a:lnTo>
                      <a:pt x="373" y="821"/>
                    </a:lnTo>
                    <a:lnTo>
                      <a:pt x="382" y="831"/>
                    </a:lnTo>
                    <a:lnTo>
                      <a:pt x="385" y="831"/>
                    </a:lnTo>
                    <a:lnTo>
                      <a:pt x="390" y="832"/>
                    </a:lnTo>
                    <a:lnTo>
                      <a:pt x="392" y="831"/>
                    </a:lnTo>
                    <a:lnTo>
                      <a:pt x="393" y="830"/>
                    </a:lnTo>
                    <a:lnTo>
                      <a:pt x="394" y="828"/>
                    </a:lnTo>
                    <a:lnTo>
                      <a:pt x="395" y="825"/>
                    </a:lnTo>
                    <a:lnTo>
                      <a:pt x="397" y="823"/>
                    </a:lnTo>
                    <a:lnTo>
                      <a:pt x="397" y="816"/>
                    </a:lnTo>
                    <a:lnTo>
                      <a:pt x="395" y="807"/>
                    </a:lnTo>
                    <a:lnTo>
                      <a:pt x="392" y="787"/>
                    </a:lnTo>
                    <a:lnTo>
                      <a:pt x="376" y="736"/>
                    </a:lnTo>
                    <a:lnTo>
                      <a:pt x="375" y="728"/>
                    </a:lnTo>
                    <a:lnTo>
                      <a:pt x="372" y="720"/>
                    </a:lnTo>
                    <a:lnTo>
                      <a:pt x="366" y="707"/>
                    </a:lnTo>
                    <a:lnTo>
                      <a:pt x="357" y="685"/>
                    </a:lnTo>
                    <a:lnTo>
                      <a:pt x="346" y="667"/>
                    </a:lnTo>
                    <a:lnTo>
                      <a:pt x="343" y="661"/>
                    </a:lnTo>
                    <a:lnTo>
                      <a:pt x="344" y="664"/>
                    </a:lnTo>
                    <a:lnTo>
                      <a:pt x="344" y="662"/>
                    </a:lnTo>
                    <a:lnTo>
                      <a:pt x="344" y="661"/>
                    </a:lnTo>
                    <a:lnTo>
                      <a:pt x="344" y="659"/>
                    </a:lnTo>
                    <a:lnTo>
                      <a:pt x="343" y="657"/>
                    </a:lnTo>
                    <a:lnTo>
                      <a:pt x="344" y="655"/>
                    </a:lnTo>
                    <a:lnTo>
                      <a:pt x="346" y="655"/>
                    </a:lnTo>
                    <a:lnTo>
                      <a:pt x="348" y="656"/>
                    </a:lnTo>
                    <a:lnTo>
                      <a:pt x="350" y="658"/>
                    </a:lnTo>
                    <a:lnTo>
                      <a:pt x="355" y="664"/>
                    </a:lnTo>
                    <a:lnTo>
                      <a:pt x="361" y="673"/>
                    </a:lnTo>
                    <a:lnTo>
                      <a:pt x="366" y="678"/>
                    </a:lnTo>
                    <a:lnTo>
                      <a:pt x="368" y="683"/>
                    </a:lnTo>
                    <a:lnTo>
                      <a:pt x="373" y="691"/>
                    </a:lnTo>
                    <a:lnTo>
                      <a:pt x="384" y="704"/>
                    </a:lnTo>
                    <a:lnTo>
                      <a:pt x="397" y="718"/>
                    </a:lnTo>
                    <a:lnTo>
                      <a:pt x="400" y="721"/>
                    </a:lnTo>
                    <a:lnTo>
                      <a:pt x="404" y="724"/>
                    </a:lnTo>
                    <a:lnTo>
                      <a:pt x="408" y="725"/>
                    </a:lnTo>
                    <a:lnTo>
                      <a:pt x="411" y="725"/>
                    </a:lnTo>
                    <a:lnTo>
                      <a:pt x="413" y="722"/>
                    </a:lnTo>
                    <a:lnTo>
                      <a:pt x="416" y="720"/>
                    </a:lnTo>
                    <a:lnTo>
                      <a:pt x="416" y="717"/>
                    </a:lnTo>
                    <a:lnTo>
                      <a:pt x="417" y="712"/>
                    </a:lnTo>
                    <a:lnTo>
                      <a:pt x="415" y="701"/>
                    </a:lnTo>
                    <a:lnTo>
                      <a:pt x="411" y="685"/>
                    </a:lnTo>
                    <a:lnTo>
                      <a:pt x="409" y="676"/>
                    </a:lnTo>
                    <a:lnTo>
                      <a:pt x="406" y="669"/>
                    </a:lnTo>
                    <a:lnTo>
                      <a:pt x="399" y="655"/>
                    </a:lnTo>
                    <a:lnTo>
                      <a:pt x="383" y="629"/>
                    </a:lnTo>
                    <a:lnTo>
                      <a:pt x="365" y="604"/>
                    </a:lnTo>
                    <a:lnTo>
                      <a:pt x="361" y="598"/>
                    </a:lnTo>
                    <a:lnTo>
                      <a:pt x="357" y="593"/>
                    </a:lnTo>
                    <a:lnTo>
                      <a:pt x="354" y="589"/>
                    </a:lnTo>
                    <a:lnTo>
                      <a:pt x="349" y="584"/>
                    </a:lnTo>
                    <a:lnTo>
                      <a:pt x="349" y="583"/>
                    </a:lnTo>
                    <a:lnTo>
                      <a:pt x="346" y="582"/>
                    </a:lnTo>
                    <a:lnTo>
                      <a:pt x="341" y="578"/>
                    </a:lnTo>
                    <a:lnTo>
                      <a:pt x="332" y="570"/>
                    </a:lnTo>
                    <a:lnTo>
                      <a:pt x="324" y="561"/>
                    </a:lnTo>
                    <a:lnTo>
                      <a:pt x="323" y="558"/>
                    </a:lnTo>
                    <a:lnTo>
                      <a:pt x="320" y="556"/>
                    </a:lnTo>
                    <a:lnTo>
                      <a:pt x="314" y="550"/>
                    </a:lnTo>
                    <a:lnTo>
                      <a:pt x="300" y="540"/>
                    </a:lnTo>
                    <a:lnTo>
                      <a:pt x="284" y="534"/>
                    </a:lnTo>
                    <a:lnTo>
                      <a:pt x="281" y="531"/>
                    </a:lnTo>
                    <a:lnTo>
                      <a:pt x="280" y="529"/>
                    </a:lnTo>
                    <a:lnTo>
                      <a:pt x="277" y="521"/>
                    </a:lnTo>
                    <a:lnTo>
                      <a:pt x="275" y="514"/>
                    </a:lnTo>
                    <a:lnTo>
                      <a:pt x="275" y="513"/>
                    </a:lnTo>
                    <a:lnTo>
                      <a:pt x="271" y="497"/>
                    </a:lnTo>
                    <a:lnTo>
                      <a:pt x="266" y="472"/>
                    </a:lnTo>
                    <a:lnTo>
                      <a:pt x="258" y="441"/>
                    </a:lnTo>
                    <a:lnTo>
                      <a:pt x="251" y="398"/>
                    </a:lnTo>
                    <a:lnTo>
                      <a:pt x="248" y="381"/>
                    </a:lnTo>
                    <a:lnTo>
                      <a:pt x="246" y="371"/>
                    </a:lnTo>
                    <a:lnTo>
                      <a:pt x="243" y="338"/>
                    </a:lnTo>
                    <a:lnTo>
                      <a:pt x="239" y="313"/>
                    </a:lnTo>
                    <a:lnTo>
                      <a:pt x="239" y="311"/>
                    </a:lnTo>
                    <a:lnTo>
                      <a:pt x="238" y="303"/>
                    </a:lnTo>
                    <a:lnTo>
                      <a:pt x="237" y="280"/>
                    </a:lnTo>
                    <a:lnTo>
                      <a:pt x="236" y="262"/>
                    </a:lnTo>
                    <a:lnTo>
                      <a:pt x="236" y="260"/>
                    </a:lnTo>
                    <a:lnTo>
                      <a:pt x="234" y="246"/>
                    </a:lnTo>
                    <a:lnTo>
                      <a:pt x="228" y="220"/>
                    </a:lnTo>
                    <a:lnTo>
                      <a:pt x="212" y="167"/>
                    </a:lnTo>
                    <a:lnTo>
                      <a:pt x="194" y="115"/>
                    </a:lnTo>
                    <a:lnTo>
                      <a:pt x="189" y="102"/>
                    </a:lnTo>
                    <a:lnTo>
                      <a:pt x="187" y="96"/>
                    </a:lnTo>
                    <a:lnTo>
                      <a:pt x="183" y="80"/>
                    </a:lnTo>
                    <a:lnTo>
                      <a:pt x="174" y="42"/>
                    </a:lnTo>
                    <a:lnTo>
                      <a:pt x="165" y="7"/>
                    </a:lnTo>
                    <a:lnTo>
                      <a:pt x="163" y="0"/>
                    </a:lnTo>
                    <a:lnTo>
                      <a:pt x="160" y="1"/>
                    </a:lnTo>
                    <a:lnTo>
                      <a:pt x="137" y="3"/>
                    </a:lnTo>
                    <a:lnTo>
                      <a:pt x="62" y="13"/>
                    </a:lnTo>
                    <a:lnTo>
                      <a:pt x="4" y="20"/>
                    </a:lnTo>
                    <a:lnTo>
                      <a:pt x="2" y="20"/>
                    </a:lnTo>
                    <a:lnTo>
                      <a:pt x="0" y="20"/>
                    </a:lnTo>
                    <a:lnTo>
                      <a:pt x="2" y="20"/>
                    </a:lnTo>
                    <a:lnTo>
                      <a:pt x="0" y="20"/>
                    </a:lnTo>
                    <a:lnTo>
                      <a:pt x="2" y="20"/>
                    </a:lnTo>
                    <a:lnTo>
                      <a:pt x="2" y="20"/>
                    </a:lnTo>
                    <a:close/>
                  </a:path>
                </a:pathLst>
              </a:custGeom>
              <a:solidFill>
                <a:srgbClr val="52D452"/>
              </a:solidFill>
              <a:ln w="19050" cmpd="sng">
                <a:noFill/>
                <a:round/>
                <a:headEnd/>
                <a:tailEnd/>
              </a:ln>
            </p:spPr>
            <p:txBody>
              <a:bodyPr/>
              <a:lstStyle/>
              <a:p>
                <a:endParaRPr lang="en-US"/>
              </a:p>
            </p:txBody>
          </p:sp>
          <p:sp>
            <p:nvSpPr>
              <p:cNvPr id="1865" name="Freeform 920"/>
              <p:cNvSpPr>
                <a:spLocks/>
              </p:cNvSpPr>
              <p:nvPr/>
            </p:nvSpPr>
            <p:spPr bwMode="auto">
              <a:xfrm>
                <a:off x="4320" y="1053"/>
                <a:ext cx="181" cy="91"/>
              </a:xfrm>
              <a:custGeom>
                <a:avLst/>
                <a:gdLst/>
                <a:ahLst/>
                <a:cxnLst>
                  <a:cxn ang="0">
                    <a:pos x="0" y="64"/>
                  </a:cxn>
                  <a:cxn ang="0">
                    <a:pos x="14" y="66"/>
                  </a:cxn>
                  <a:cxn ang="0">
                    <a:pos x="44" y="72"/>
                  </a:cxn>
                  <a:cxn ang="0">
                    <a:pos x="101" y="86"/>
                  </a:cxn>
                  <a:cxn ang="0">
                    <a:pos x="161" y="91"/>
                  </a:cxn>
                  <a:cxn ang="0">
                    <a:pos x="177" y="89"/>
                  </a:cxn>
                  <a:cxn ang="0">
                    <a:pos x="178" y="89"/>
                  </a:cxn>
                  <a:cxn ang="0">
                    <a:pos x="180" y="88"/>
                  </a:cxn>
                  <a:cxn ang="0">
                    <a:pos x="181" y="87"/>
                  </a:cxn>
                  <a:cxn ang="0">
                    <a:pos x="181" y="86"/>
                  </a:cxn>
                  <a:cxn ang="0">
                    <a:pos x="181" y="83"/>
                  </a:cxn>
                  <a:cxn ang="0">
                    <a:pos x="181" y="81"/>
                  </a:cxn>
                  <a:cxn ang="0">
                    <a:pos x="180" y="78"/>
                  </a:cxn>
                  <a:cxn ang="0">
                    <a:pos x="180" y="74"/>
                  </a:cxn>
                  <a:cxn ang="0">
                    <a:pos x="180" y="74"/>
                  </a:cxn>
                  <a:cxn ang="0">
                    <a:pos x="176" y="70"/>
                  </a:cxn>
                  <a:cxn ang="0">
                    <a:pos x="170" y="57"/>
                  </a:cxn>
                  <a:cxn ang="0">
                    <a:pos x="160" y="32"/>
                  </a:cxn>
                  <a:cxn ang="0">
                    <a:pos x="150" y="6"/>
                  </a:cxn>
                  <a:cxn ang="0">
                    <a:pos x="148" y="0"/>
                  </a:cxn>
                </a:cxnLst>
                <a:rect l="0" t="0" r="r" b="b"/>
                <a:pathLst>
                  <a:path w="181" h="91">
                    <a:moveTo>
                      <a:pt x="0" y="64"/>
                    </a:moveTo>
                    <a:lnTo>
                      <a:pt x="14" y="66"/>
                    </a:lnTo>
                    <a:lnTo>
                      <a:pt x="44" y="72"/>
                    </a:lnTo>
                    <a:lnTo>
                      <a:pt x="101" y="86"/>
                    </a:lnTo>
                    <a:lnTo>
                      <a:pt x="161" y="91"/>
                    </a:lnTo>
                    <a:lnTo>
                      <a:pt x="177" y="89"/>
                    </a:lnTo>
                    <a:lnTo>
                      <a:pt x="178" y="89"/>
                    </a:lnTo>
                    <a:lnTo>
                      <a:pt x="180" y="88"/>
                    </a:lnTo>
                    <a:lnTo>
                      <a:pt x="181" y="87"/>
                    </a:lnTo>
                    <a:lnTo>
                      <a:pt x="181" y="86"/>
                    </a:lnTo>
                    <a:lnTo>
                      <a:pt x="181" y="83"/>
                    </a:lnTo>
                    <a:lnTo>
                      <a:pt x="181" y="81"/>
                    </a:lnTo>
                    <a:lnTo>
                      <a:pt x="180" y="78"/>
                    </a:lnTo>
                    <a:lnTo>
                      <a:pt x="180" y="74"/>
                    </a:lnTo>
                    <a:lnTo>
                      <a:pt x="180" y="74"/>
                    </a:lnTo>
                    <a:lnTo>
                      <a:pt x="176" y="70"/>
                    </a:lnTo>
                    <a:lnTo>
                      <a:pt x="170" y="57"/>
                    </a:lnTo>
                    <a:lnTo>
                      <a:pt x="160" y="32"/>
                    </a:lnTo>
                    <a:lnTo>
                      <a:pt x="150" y="6"/>
                    </a:lnTo>
                    <a:lnTo>
                      <a:pt x="148" y="0"/>
                    </a:lnTo>
                  </a:path>
                </a:pathLst>
              </a:custGeom>
              <a:solidFill>
                <a:srgbClr val="52D452"/>
              </a:solidFill>
              <a:ln w="19050" cmpd="sng">
                <a:noFill/>
                <a:prstDash val="solid"/>
                <a:round/>
                <a:headEnd/>
                <a:tailEnd/>
              </a:ln>
            </p:spPr>
            <p:txBody>
              <a:bodyPr/>
              <a:lstStyle/>
              <a:p>
                <a:endParaRPr lang="en-US"/>
              </a:p>
            </p:txBody>
          </p:sp>
          <p:sp>
            <p:nvSpPr>
              <p:cNvPr id="1866" name="Freeform 921"/>
              <p:cNvSpPr>
                <a:spLocks/>
              </p:cNvSpPr>
              <p:nvPr/>
            </p:nvSpPr>
            <p:spPr bwMode="auto">
              <a:xfrm>
                <a:off x="4671" y="1030"/>
                <a:ext cx="177" cy="117"/>
              </a:xfrm>
              <a:custGeom>
                <a:avLst/>
                <a:gdLst/>
                <a:ahLst/>
                <a:cxnLst>
                  <a:cxn ang="0">
                    <a:pos x="30" y="0"/>
                  </a:cxn>
                  <a:cxn ang="0">
                    <a:pos x="29" y="7"/>
                  </a:cxn>
                  <a:cxn ang="0">
                    <a:pos x="26" y="19"/>
                  </a:cxn>
                  <a:cxn ang="0">
                    <a:pos x="14" y="48"/>
                  </a:cxn>
                  <a:cxn ang="0">
                    <a:pos x="3" y="76"/>
                  </a:cxn>
                  <a:cxn ang="0">
                    <a:pos x="2" y="83"/>
                  </a:cxn>
                  <a:cxn ang="0">
                    <a:pos x="0" y="89"/>
                  </a:cxn>
                  <a:cxn ang="0">
                    <a:pos x="1" y="101"/>
                  </a:cxn>
                  <a:cxn ang="0">
                    <a:pos x="5" y="109"/>
                  </a:cxn>
                  <a:cxn ang="0">
                    <a:pos x="12" y="113"/>
                  </a:cxn>
                  <a:cxn ang="0">
                    <a:pos x="21" y="117"/>
                  </a:cxn>
                  <a:cxn ang="0">
                    <a:pos x="31" y="117"/>
                  </a:cxn>
                  <a:cxn ang="0">
                    <a:pos x="37" y="115"/>
                  </a:cxn>
                  <a:cxn ang="0">
                    <a:pos x="48" y="115"/>
                  </a:cxn>
                  <a:cxn ang="0">
                    <a:pos x="72" y="112"/>
                  </a:cxn>
                  <a:cxn ang="0">
                    <a:pos x="119" y="105"/>
                  </a:cxn>
                  <a:cxn ang="0">
                    <a:pos x="165" y="94"/>
                  </a:cxn>
                  <a:cxn ang="0">
                    <a:pos x="177" y="89"/>
                  </a:cxn>
                </a:cxnLst>
                <a:rect l="0" t="0" r="r" b="b"/>
                <a:pathLst>
                  <a:path w="177" h="117">
                    <a:moveTo>
                      <a:pt x="30" y="0"/>
                    </a:moveTo>
                    <a:lnTo>
                      <a:pt x="29" y="7"/>
                    </a:lnTo>
                    <a:lnTo>
                      <a:pt x="26" y="19"/>
                    </a:lnTo>
                    <a:lnTo>
                      <a:pt x="14" y="48"/>
                    </a:lnTo>
                    <a:lnTo>
                      <a:pt x="3" y="76"/>
                    </a:lnTo>
                    <a:lnTo>
                      <a:pt x="2" y="83"/>
                    </a:lnTo>
                    <a:lnTo>
                      <a:pt x="0" y="89"/>
                    </a:lnTo>
                    <a:lnTo>
                      <a:pt x="1" y="101"/>
                    </a:lnTo>
                    <a:lnTo>
                      <a:pt x="5" y="109"/>
                    </a:lnTo>
                    <a:lnTo>
                      <a:pt x="12" y="113"/>
                    </a:lnTo>
                    <a:lnTo>
                      <a:pt x="21" y="117"/>
                    </a:lnTo>
                    <a:lnTo>
                      <a:pt x="31" y="117"/>
                    </a:lnTo>
                    <a:lnTo>
                      <a:pt x="37" y="115"/>
                    </a:lnTo>
                    <a:lnTo>
                      <a:pt x="48" y="115"/>
                    </a:lnTo>
                    <a:lnTo>
                      <a:pt x="72" y="112"/>
                    </a:lnTo>
                    <a:lnTo>
                      <a:pt x="119" y="105"/>
                    </a:lnTo>
                    <a:lnTo>
                      <a:pt x="165" y="94"/>
                    </a:lnTo>
                    <a:lnTo>
                      <a:pt x="177" y="89"/>
                    </a:lnTo>
                  </a:path>
                </a:pathLst>
              </a:custGeom>
              <a:solidFill>
                <a:srgbClr val="52D452"/>
              </a:solidFill>
              <a:ln w="19050" cmpd="sng">
                <a:noFill/>
                <a:prstDash val="solid"/>
                <a:round/>
                <a:headEnd/>
                <a:tailEnd/>
              </a:ln>
            </p:spPr>
            <p:txBody>
              <a:bodyPr/>
              <a:lstStyle/>
              <a:p>
                <a:endParaRPr lang="en-US"/>
              </a:p>
            </p:txBody>
          </p:sp>
          <p:sp>
            <p:nvSpPr>
              <p:cNvPr id="1867" name="Freeform 922"/>
              <p:cNvSpPr>
                <a:spLocks/>
              </p:cNvSpPr>
              <p:nvPr/>
            </p:nvSpPr>
            <p:spPr bwMode="auto">
              <a:xfrm>
                <a:off x="4512" y="1004"/>
                <a:ext cx="60" cy="143"/>
              </a:xfrm>
              <a:custGeom>
                <a:avLst/>
                <a:gdLst/>
                <a:ahLst/>
                <a:cxnLst>
                  <a:cxn ang="0">
                    <a:pos x="0" y="0"/>
                  </a:cxn>
                  <a:cxn ang="0">
                    <a:pos x="5" y="10"/>
                  </a:cxn>
                  <a:cxn ang="0">
                    <a:pos x="9" y="22"/>
                  </a:cxn>
                  <a:cxn ang="0">
                    <a:pos x="15" y="52"/>
                  </a:cxn>
                  <a:cxn ang="0">
                    <a:pos x="28" y="114"/>
                  </a:cxn>
                  <a:cxn ang="0">
                    <a:pos x="60" y="143"/>
                  </a:cxn>
                </a:cxnLst>
                <a:rect l="0" t="0" r="r" b="b"/>
                <a:pathLst>
                  <a:path w="60" h="143">
                    <a:moveTo>
                      <a:pt x="0" y="0"/>
                    </a:moveTo>
                    <a:lnTo>
                      <a:pt x="5" y="10"/>
                    </a:lnTo>
                    <a:lnTo>
                      <a:pt x="9" y="22"/>
                    </a:lnTo>
                    <a:lnTo>
                      <a:pt x="15" y="52"/>
                    </a:lnTo>
                    <a:lnTo>
                      <a:pt x="28" y="114"/>
                    </a:lnTo>
                    <a:lnTo>
                      <a:pt x="60" y="143"/>
                    </a:lnTo>
                  </a:path>
                </a:pathLst>
              </a:custGeom>
              <a:solidFill>
                <a:srgbClr val="52D452"/>
              </a:solidFill>
              <a:ln w="19050" cmpd="sng">
                <a:noFill/>
                <a:prstDash val="solid"/>
                <a:round/>
                <a:headEnd/>
                <a:tailEnd/>
              </a:ln>
            </p:spPr>
            <p:txBody>
              <a:bodyPr/>
              <a:lstStyle/>
              <a:p>
                <a:endParaRPr lang="en-US"/>
              </a:p>
            </p:txBody>
          </p:sp>
          <p:sp>
            <p:nvSpPr>
              <p:cNvPr id="1868" name="Freeform 923"/>
              <p:cNvSpPr>
                <a:spLocks/>
              </p:cNvSpPr>
              <p:nvPr/>
            </p:nvSpPr>
            <p:spPr bwMode="auto">
              <a:xfrm>
                <a:off x="4624" y="1027"/>
                <a:ext cx="32" cy="120"/>
              </a:xfrm>
              <a:custGeom>
                <a:avLst/>
                <a:gdLst/>
                <a:ahLst/>
                <a:cxnLst>
                  <a:cxn ang="0">
                    <a:pos x="32" y="0"/>
                  </a:cxn>
                  <a:cxn ang="0">
                    <a:pos x="30" y="11"/>
                  </a:cxn>
                  <a:cxn ang="0">
                    <a:pos x="25" y="33"/>
                  </a:cxn>
                  <a:cxn ang="0">
                    <a:pos x="13" y="78"/>
                  </a:cxn>
                  <a:cxn ang="0">
                    <a:pos x="2" y="114"/>
                  </a:cxn>
                  <a:cxn ang="0">
                    <a:pos x="0" y="120"/>
                  </a:cxn>
                </a:cxnLst>
                <a:rect l="0" t="0" r="r" b="b"/>
                <a:pathLst>
                  <a:path w="32" h="120">
                    <a:moveTo>
                      <a:pt x="32" y="0"/>
                    </a:moveTo>
                    <a:lnTo>
                      <a:pt x="30" y="11"/>
                    </a:lnTo>
                    <a:lnTo>
                      <a:pt x="25" y="33"/>
                    </a:lnTo>
                    <a:lnTo>
                      <a:pt x="13" y="78"/>
                    </a:lnTo>
                    <a:lnTo>
                      <a:pt x="2" y="114"/>
                    </a:lnTo>
                    <a:lnTo>
                      <a:pt x="0" y="120"/>
                    </a:lnTo>
                  </a:path>
                </a:pathLst>
              </a:custGeom>
              <a:solidFill>
                <a:srgbClr val="52D452"/>
              </a:solidFill>
              <a:ln w="19050" cmpd="sng">
                <a:noFill/>
                <a:prstDash val="solid"/>
                <a:round/>
                <a:headEnd/>
                <a:tailEnd/>
              </a:ln>
            </p:spPr>
            <p:txBody>
              <a:bodyPr/>
              <a:lstStyle/>
              <a:p>
                <a:endParaRPr lang="en-US"/>
              </a:p>
            </p:txBody>
          </p:sp>
          <p:sp>
            <p:nvSpPr>
              <p:cNvPr id="1869" name="Freeform 924"/>
              <p:cNvSpPr>
                <a:spLocks/>
              </p:cNvSpPr>
              <p:nvPr/>
            </p:nvSpPr>
            <p:spPr bwMode="auto">
              <a:xfrm>
                <a:off x="4272" y="2667"/>
                <a:ext cx="336" cy="1413"/>
              </a:xfrm>
              <a:custGeom>
                <a:avLst/>
                <a:gdLst/>
                <a:ahLst/>
                <a:cxnLst>
                  <a:cxn ang="0">
                    <a:pos x="5" y="22"/>
                  </a:cxn>
                  <a:cxn ang="0">
                    <a:pos x="21" y="76"/>
                  </a:cxn>
                  <a:cxn ang="0">
                    <a:pos x="66" y="242"/>
                  </a:cxn>
                  <a:cxn ang="0">
                    <a:pos x="78" y="397"/>
                  </a:cxn>
                  <a:cxn ang="0">
                    <a:pos x="88" y="746"/>
                  </a:cxn>
                  <a:cxn ang="0">
                    <a:pos x="119" y="823"/>
                  </a:cxn>
                  <a:cxn ang="0">
                    <a:pos x="165" y="954"/>
                  </a:cxn>
                  <a:cxn ang="0">
                    <a:pos x="187" y="1023"/>
                  </a:cxn>
                  <a:cxn ang="0">
                    <a:pos x="196" y="1080"/>
                  </a:cxn>
                  <a:cxn ang="0">
                    <a:pos x="198" y="1181"/>
                  </a:cxn>
                  <a:cxn ang="0">
                    <a:pos x="198" y="1233"/>
                  </a:cxn>
                  <a:cxn ang="0">
                    <a:pos x="138" y="1344"/>
                  </a:cxn>
                  <a:cxn ang="0">
                    <a:pos x="129" y="1362"/>
                  </a:cxn>
                  <a:cxn ang="0">
                    <a:pos x="130" y="1372"/>
                  </a:cxn>
                  <a:cxn ang="0">
                    <a:pos x="137" y="1382"/>
                  </a:cxn>
                  <a:cxn ang="0">
                    <a:pos x="142" y="1395"/>
                  </a:cxn>
                  <a:cxn ang="0">
                    <a:pos x="147" y="1399"/>
                  </a:cxn>
                  <a:cxn ang="0">
                    <a:pos x="163" y="1394"/>
                  </a:cxn>
                  <a:cxn ang="0">
                    <a:pos x="163" y="1406"/>
                  </a:cxn>
                  <a:cxn ang="0">
                    <a:pos x="170" y="1412"/>
                  </a:cxn>
                  <a:cxn ang="0">
                    <a:pos x="192" y="1410"/>
                  </a:cxn>
                  <a:cxn ang="0">
                    <a:pos x="197" y="1402"/>
                  </a:cxn>
                  <a:cxn ang="0">
                    <a:pos x="197" y="1408"/>
                  </a:cxn>
                  <a:cxn ang="0">
                    <a:pos x="216" y="1412"/>
                  </a:cxn>
                  <a:cxn ang="0">
                    <a:pos x="240" y="1403"/>
                  </a:cxn>
                  <a:cxn ang="0">
                    <a:pos x="249" y="1406"/>
                  </a:cxn>
                  <a:cxn ang="0">
                    <a:pos x="273" y="1413"/>
                  </a:cxn>
                  <a:cxn ang="0">
                    <a:pos x="289" y="1411"/>
                  </a:cxn>
                  <a:cxn ang="0">
                    <a:pos x="312" y="1391"/>
                  </a:cxn>
                  <a:cxn ang="0">
                    <a:pos x="324" y="1368"/>
                  </a:cxn>
                  <a:cxn ang="0">
                    <a:pos x="323" y="1330"/>
                  </a:cxn>
                  <a:cxn ang="0">
                    <a:pos x="330" y="1306"/>
                  </a:cxn>
                  <a:cxn ang="0">
                    <a:pos x="336" y="1264"/>
                  </a:cxn>
                  <a:cxn ang="0">
                    <a:pos x="330" y="1238"/>
                  </a:cxn>
                  <a:cxn ang="0">
                    <a:pos x="330" y="1196"/>
                  </a:cxn>
                  <a:cxn ang="0">
                    <a:pos x="329" y="1170"/>
                  </a:cxn>
                  <a:cxn ang="0">
                    <a:pos x="326" y="1135"/>
                  </a:cxn>
                  <a:cxn ang="0">
                    <a:pos x="306" y="1034"/>
                  </a:cxn>
                  <a:cxn ang="0">
                    <a:pos x="308" y="997"/>
                  </a:cxn>
                  <a:cxn ang="0">
                    <a:pos x="311" y="970"/>
                  </a:cxn>
                  <a:cxn ang="0">
                    <a:pos x="323" y="889"/>
                  </a:cxn>
                  <a:cxn ang="0">
                    <a:pos x="331" y="690"/>
                  </a:cxn>
                  <a:cxn ang="0">
                    <a:pos x="318" y="524"/>
                  </a:cxn>
                  <a:cxn ang="0">
                    <a:pos x="317" y="474"/>
                  </a:cxn>
                  <a:cxn ang="0">
                    <a:pos x="319" y="425"/>
                  </a:cxn>
                  <a:cxn ang="0">
                    <a:pos x="329" y="286"/>
                  </a:cxn>
                  <a:cxn ang="0">
                    <a:pos x="323" y="222"/>
                  </a:cxn>
                  <a:cxn ang="0">
                    <a:pos x="319" y="169"/>
                  </a:cxn>
                  <a:cxn ang="0">
                    <a:pos x="318" y="86"/>
                  </a:cxn>
                  <a:cxn ang="0">
                    <a:pos x="315" y="30"/>
                  </a:cxn>
                  <a:cxn ang="0">
                    <a:pos x="308" y="2"/>
                  </a:cxn>
                  <a:cxn ang="0">
                    <a:pos x="8" y="2"/>
                  </a:cxn>
                  <a:cxn ang="0">
                    <a:pos x="2" y="2"/>
                  </a:cxn>
                  <a:cxn ang="0">
                    <a:pos x="2" y="2"/>
                  </a:cxn>
                </a:cxnLst>
                <a:rect l="0" t="0" r="r" b="b"/>
                <a:pathLst>
                  <a:path w="336" h="1413">
                    <a:moveTo>
                      <a:pt x="2" y="2"/>
                    </a:moveTo>
                    <a:lnTo>
                      <a:pt x="3" y="9"/>
                    </a:lnTo>
                    <a:lnTo>
                      <a:pt x="5" y="22"/>
                    </a:lnTo>
                    <a:lnTo>
                      <a:pt x="11" y="47"/>
                    </a:lnTo>
                    <a:lnTo>
                      <a:pt x="19" y="71"/>
                    </a:lnTo>
                    <a:lnTo>
                      <a:pt x="21" y="76"/>
                    </a:lnTo>
                    <a:lnTo>
                      <a:pt x="27" y="100"/>
                    </a:lnTo>
                    <a:lnTo>
                      <a:pt x="41" y="147"/>
                    </a:lnTo>
                    <a:lnTo>
                      <a:pt x="66" y="242"/>
                    </a:lnTo>
                    <a:lnTo>
                      <a:pt x="78" y="337"/>
                    </a:lnTo>
                    <a:lnTo>
                      <a:pt x="80" y="360"/>
                    </a:lnTo>
                    <a:lnTo>
                      <a:pt x="78" y="397"/>
                    </a:lnTo>
                    <a:lnTo>
                      <a:pt x="74" y="468"/>
                    </a:lnTo>
                    <a:lnTo>
                      <a:pt x="69" y="608"/>
                    </a:lnTo>
                    <a:lnTo>
                      <a:pt x="88" y="746"/>
                    </a:lnTo>
                    <a:lnTo>
                      <a:pt x="102" y="779"/>
                    </a:lnTo>
                    <a:lnTo>
                      <a:pt x="107" y="793"/>
                    </a:lnTo>
                    <a:lnTo>
                      <a:pt x="119" y="823"/>
                    </a:lnTo>
                    <a:lnTo>
                      <a:pt x="140" y="881"/>
                    </a:lnTo>
                    <a:lnTo>
                      <a:pt x="159" y="940"/>
                    </a:lnTo>
                    <a:lnTo>
                      <a:pt x="165" y="954"/>
                    </a:lnTo>
                    <a:lnTo>
                      <a:pt x="168" y="965"/>
                    </a:lnTo>
                    <a:lnTo>
                      <a:pt x="175" y="985"/>
                    </a:lnTo>
                    <a:lnTo>
                      <a:pt x="187" y="1023"/>
                    </a:lnTo>
                    <a:lnTo>
                      <a:pt x="196" y="1064"/>
                    </a:lnTo>
                    <a:lnTo>
                      <a:pt x="197" y="1074"/>
                    </a:lnTo>
                    <a:lnTo>
                      <a:pt x="196" y="1080"/>
                    </a:lnTo>
                    <a:lnTo>
                      <a:pt x="196" y="1097"/>
                    </a:lnTo>
                    <a:lnTo>
                      <a:pt x="195" y="1142"/>
                    </a:lnTo>
                    <a:lnTo>
                      <a:pt x="198" y="1181"/>
                    </a:lnTo>
                    <a:lnTo>
                      <a:pt x="202" y="1186"/>
                    </a:lnTo>
                    <a:lnTo>
                      <a:pt x="202" y="1202"/>
                    </a:lnTo>
                    <a:lnTo>
                      <a:pt x="198" y="1233"/>
                    </a:lnTo>
                    <a:lnTo>
                      <a:pt x="188" y="1262"/>
                    </a:lnTo>
                    <a:lnTo>
                      <a:pt x="174" y="1289"/>
                    </a:lnTo>
                    <a:lnTo>
                      <a:pt x="138" y="1344"/>
                    </a:lnTo>
                    <a:lnTo>
                      <a:pt x="131" y="1356"/>
                    </a:lnTo>
                    <a:lnTo>
                      <a:pt x="130" y="1358"/>
                    </a:lnTo>
                    <a:lnTo>
                      <a:pt x="129" y="1362"/>
                    </a:lnTo>
                    <a:lnTo>
                      <a:pt x="129" y="1366"/>
                    </a:lnTo>
                    <a:lnTo>
                      <a:pt x="129" y="1369"/>
                    </a:lnTo>
                    <a:lnTo>
                      <a:pt x="130" y="1372"/>
                    </a:lnTo>
                    <a:lnTo>
                      <a:pt x="132" y="1375"/>
                    </a:lnTo>
                    <a:lnTo>
                      <a:pt x="133" y="1375"/>
                    </a:lnTo>
                    <a:lnTo>
                      <a:pt x="137" y="1382"/>
                    </a:lnTo>
                    <a:lnTo>
                      <a:pt x="138" y="1385"/>
                    </a:lnTo>
                    <a:lnTo>
                      <a:pt x="140" y="1389"/>
                    </a:lnTo>
                    <a:lnTo>
                      <a:pt x="142" y="1395"/>
                    </a:lnTo>
                    <a:lnTo>
                      <a:pt x="143" y="1396"/>
                    </a:lnTo>
                    <a:lnTo>
                      <a:pt x="144" y="1397"/>
                    </a:lnTo>
                    <a:lnTo>
                      <a:pt x="147" y="1399"/>
                    </a:lnTo>
                    <a:lnTo>
                      <a:pt x="153" y="1399"/>
                    </a:lnTo>
                    <a:lnTo>
                      <a:pt x="160" y="1396"/>
                    </a:lnTo>
                    <a:lnTo>
                      <a:pt x="163" y="1394"/>
                    </a:lnTo>
                    <a:lnTo>
                      <a:pt x="162" y="1396"/>
                    </a:lnTo>
                    <a:lnTo>
                      <a:pt x="162" y="1400"/>
                    </a:lnTo>
                    <a:lnTo>
                      <a:pt x="163" y="1406"/>
                    </a:lnTo>
                    <a:lnTo>
                      <a:pt x="166" y="1411"/>
                    </a:lnTo>
                    <a:lnTo>
                      <a:pt x="168" y="1411"/>
                    </a:lnTo>
                    <a:lnTo>
                      <a:pt x="170" y="1412"/>
                    </a:lnTo>
                    <a:lnTo>
                      <a:pt x="175" y="1413"/>
                    </a:lnTo>
                    <a:lnTo>
                      <a:pt x="187" y="1413"/>
                    </a:lnTo>
                    <a:lnTo>
                      <a:pt x="192" y="1410"/>
                    </a:lnTo>
                    <a:lnTo>
                      <a:pt x="196" y="1405"/>
                    </a:lnTo>
                    <a:lnTo>
                      <a:pt x="197" y="1401"/>
                    </a:lnTo>
                    <a:lnTo>
                      <a:pt x="197" y="1402"/>
                    </a:lnTo>
                    <a:lnTo>
                      <a:pt x="196" y="1406"/>
                    </a:lnTo>
                    <a:lnTo>
                      <a:pt x="196" y="1408"/>
                    </a:lnTo>
                    <a:lnTo>
                      <a:pt x="197" y="1408"/>
                    </a:lnTo>
                    <a:lnTo>
                      <a:pt x="201" y="1411"/>
                    </a:lnTo>
                    <a:lnTo>
                      <a:pt x="208" y="1412"/>
                    </a:lnTo>
                    <a:lnTo>
                      <a:pt x="216" y="1412"/>
                    </a:lnTo>
                    <a:lnTo>
                      <a:pt x="224" y="1411"/>
                    </a:lnTo>
                    <a:lnTo>
                      <a:pt x="232" y="1408"/>
                    </a:lnTo>
                    <a:lnTo>
                      <a:pt x="240" y="1403"/>
                    </a:lnTo>
                    <a:lnTo>
                      <a:pt x="245" y="1400"/>
                    </a:lnTo>
                    <a:lnTo>
                      <a:pt x="246" y="1403"/>
                    </a:lnTo>
                    <a:lnTo>
                      <a:pt x="249" y="1406"/>
                    </a:lnTo>
                    <a:lnTo>
                      <a:pt x="256" y="1411"/>
                    </a:lnTo>
                    <a:lnTo>
                      <a:pt x="264" y="1413"/>
                    </a:lnTo>
                    <a:lnTo>
                      <a:pt x="273" y="1413"/>
                    </a:lnTo>
                    <a:lnTo>
                      <a:pt x="280" y="1413"/>
                    </a:lnTo>
                    <a:lnTo>
                      <a:pt x="287" y="1412"/>
                    </a:lnTo>
                    <a:lnTo>
                      <a:pt x="289" y="1411"/>
                    </a:lnTo>
                    <a:lnTo>
                      <a:pt x="292" y="1410"/>
                    </a:lnTo>
                    <a:lnTo>
                      <a:pt x="300" y="1403"/>
                    </a:lnTo>
                    <a:lnTo>
                      <a:pt x="312" y="1391"/>
                    </a:lnTo>
                    <a:lnTo>
                      <a:pt x="320" y="1377"/>
                    </a:lnTo>
                    <a:lnTo>
                      <a:pt x="323" y="1372"/>
                    </a:lnTo>
                    <a:lnTo>
                      <a:pt x="324" y="1368"/>
                    </a:lnTo>
                    <a:lnTo>
                      <a:pt x="325" y="1358"/>
                    </a:lnTo>
                    <a:lnTo>
                      <a:pt x="324" y="1349"/>
                    </a:lnTo>
                    <a:lnTo>
                      <a:pt x="323" y="1330"/>
                    </a:lnTo>
                    <a:lnTo>
                      <a:pt x="326" y="1318"/>
                    </a:lnTo>
                    <a:lnTo>
                      <a:pt x="328" y="1314"/>
                    </a:lnTo>
                    <a:lnTo>
                      <a:pt x="330" y="1306"/>
                    </a:lnTo>
                    <a:lnTo>
                      <a:pt x="334" y="1288"/>
                    </a:lnTo>
                    <a:lnTo>
                      <a:pt x="335" y="1269"/>
                    </a:lnTo>
                    <a:lnTo>
                      <a:pt x="336" y="1264"/>
                    </a:lnTo>
                    <a:lnTo>
                      <a:pt x="336" y="1260"/>
                    </a:lnTo>
                    <a:lnTo>
                      <a:pt x="334" y="1249"/>
                    </a:lnTo>
                    <a:lnTo>
                      <a:pt x="330" y="1238"/>
                    </a:lnTo>
                    <a:lnTo>
                      <a:pt x="325" y="1216"/>
                    </a:lnTo>
                    <a:lnTo>
                      <a:pt x="330" y="1200"/>
                    </a:lnTo>
                    <a:lnTo>
                      <a:pt x="330" y="1196"/>
                    </a:lnTo>
                    <a:lnTo>
                      <a:pt x="330" y="1194"/>
                    </a:lnTo>
                    <a:lnTo>
                      <a:pt x="330" y="1186"/>
                    </a:lnTo>
                    <a:lnTo>
                      <a:pt x="329" y="1170"/>
                    </a:lnTo>
                    <a:lnTo>
                      <a:pt x="329" y="1161"/>
                    </a:lnTo>
                    <a:lnTo>
                      <a:pt x="329" y="1152"/>
                    </a:lnTo>
                    <a:lnTo>
                      <a:pt x="326" y="1135"/>
                    </a:lnTo>
                    <a:lnTo>
                      <a:pt x="322" y="1118"/>
                    </a:lnTo>
                    <a:lnTo>
                      <a:pt x="309" y="1078"/>
                    </a:lnTo>
                    <a:lnTo>
                      <a:pt x="306" y="1034"/>
                    </a:lnTo>
                    <a:lnTo>
                      <a:pt x="306" y="1029"/>
                    </a:lnTo>
                    <a:lnTo>
                      <a:pt x="307" y="1011"/>
                    </a:lnTo>
                    <a:lnTo>
                      <a:pt x="308" y="997"/>
                    </a:lnTo>
                    <a:lnTo>
                      <a:pt x="309" y="996"/>
                    </a:lnTo>
                    <a:lnTo>
                      <a:pt x="309" y="987"/>
                    </a:lnTo>
                    <a:lnTo>
                      <a:pt x="311" y="970"/>
                    </a:lnTo>
                    <a:lnTo>
                      <a:pt x="317" y="934"/>
                    </a:lnTo>
                    <a:lnTo>
                      <a:pt x="322" y="898"/>
                    </a:lnTo>
                    <a:lnTo>
                      <a:pt x="323" y="889"/>
                    </a:lnTo>
                    <a:lnTo>
                      <a:pt x="324" y="861"/>
                    </a:lnTo>
                    <a:lnTo>
                      <a:pt x="328" y="803"/>
                    </a:lnTo>
                    <a:lnTo>
                      <a:pt x="331" y="690"/>
                    </a:lnTo>
                    <a:lnTo>
                      <a:pt x="323" y="564"/>
                    </a:lnTo>
                    <a:lnTo>
                      <a:pt x="319" y="529"/>
                    </a:lnTo>
                    <a:lnTo>
                      <a:pt x="318" y="524"/>
                    </a:lnTo>
                    <a:lnTo>
                      <a:pt x="318" y="514"/>
                    </a:lnTo>
                    <a:lnTo>
                      <a:pt x="317" y="495"/>
                    </a:lnTo>
                    <a:lnTo>
                      <a:pt x="317" y="474"/>
                    </a:lnTo>
                    <a:lnTo>
                      <a:pt x="318" y="468"/>
                    </a:lnTo>
                    <a:lnTo>
                      <a:pt x="318" y="454"/>
                    </a:lnTo>
                    <a:lnTo>
                      <a:pt x="319" y="425"/>
                    </a:lnTo>
                    <a:lnTo>
                      <a:pt x="324" y="363"/>
                    </a:lnTo>
                    <a:lnTo>
                      <a:pt x="328" y="302"/>
                    </a:lnTo>
                    <a:lnTo>
                      <a:pt x="329" y="286"/>
                    </a:lnTo>
                    <a:lnTo>
                      <a:pt x="329" y="277"/>
                    </a:lnTo>
                    <a:lnTo>
                      <a:pt x="328" y="260"/>
                    </a:lnTo>
                    <a:lnTo>
                      <a:pt x="323" y="222"/>
                    </a:lnTo>
                    <a:lnTo>
                      <a:pt x="319" y="185"/>
                    </a:lnTo>
                    <a:lnTo>
                      <a:pt x="319" y="175"/>
                    </a:lnTo>
                    <a:lnTo>
                      <a:pt x="319" y="169"/>
                    </a:lnTo>
                    <a:lnTo>
                      <a:pt x="319" y="154"/>
                    </a:lnTo>
                    <a:lnTo>
                      <a:pt x="319" y="121"/>
                    </a:lnTo>
                    <a:lnTo>
                      <a:pt x="318" y="86"/>
                    </a:lnTo>
                    <a:lnTo>
                      <a:pt x="318" y="76"/>
                    </a:lnTo>
                    <a:lnTo>
                      <a:pt x="317" y="65"/>
                    </a:lnTo>
                    <a:lnTo>
                      <a:pt x="315" y="30"/>
                    </a:lnTo>
                    <a:lnTo>
                      <a:pt x="315" y="3"/>
                    </a:lnTo>
                    <a:lnTo>
                      <a:pt x="315" y="0"/>
                    </a:lnTo>
                    <a:lnTo>
                      <a:pt x="308" y="2"/>
                    </a:lnTo>
                    <a:lnTo>
                      <a:pt x="265" y="2"/>
                    </a:lnTo>
                    <a:lnTo>
                      <a:pt x="119" y="2"/>
                    </a:lnTo>
                    <a:lnTo>
                      <a:pt x="8" y="2"/>
                    </a:lnTo>
                    <a:lnTo>
                      <a:pt x="2" y="2"/>
                    </a:lnTo>
                    <a:lnTo>
                      <a:pt x="0" y="2"/>
                    </a:lnTo>
                    <a:lnTo>
                      <a:pt x="2" y="2"/>
                    </a:lnTo>
                    <a:lnTo>
                      <a:pt x="0" y="2"/>
                    </a:lnTo>
                    <a:lnTo>
                      <a:pt x="2" y="2"/>
                    </a:lnTo>
                    <a:lnTo>
                      <a:pt x="2" y="2"/>
                    </a:lnTo>
                    <a:close/>
                  </a:path>
                </a:pathLst>
              </a:custGeom>
              <a:solidFill>
                <a:srgbClr val="52D452"/>
              </a:solidFill>
              <a:ln w="19050" cmpd="sng">
                <a:noFill/>
                <a:round/>
                <a:headEnd/>
                <a:tailEnd/>
              </a:ln>
            </p:spPr>
            <p:txBody>
              <a:bodyPr/>
              <a:lstStyle/>
              <a:p>
                <a:endParaRPr lang="en-US"/>
              </a:p>
            </p:txBody>
          </p:sp>
          <p:sp>
            <p:nvSpPr>
              <p:cNvPr id="1870" name="Freeform 925"/>
              <p:cNvSpPr>
                <a:spLocks/>
              </p:cNvSpPr>
              <p:nvPr/>
            </p:nvSpPr>
            <p:spPr bwMode="auto">
              <a:xfrm>
                <a:off x="4772" y="679"/>
                <a:ext cx="59" cy="168"/>
              </a:xfrm>
              <a:custGeom>
                <a:avLst/>
                <a:gdLst/>
                <a:ahLst/>
                <a:cxnLst>
                  <a:cxn ang="0">
                    <a:pos x="0" y="0"/>
                  </a:cxn>
                  <a:cxn ang="0">
                    <a:pos x="4" y="14"/>
                  </a:cxn>
                  <a:cxn ang="0">
                    <a:pos x="12" y="44"/>
                  </a:cxn>
                  <a:cxn ang="0">
                    <a:pos x="30" y="100"/>
                  </a:cxn>
                  <a:cxn ang="0">
                    <a:pos x="52" y="155"/>
                  </a:cxn>
                  <a:cxn ang="0">
                    <a:pos x="59" y="168"/>
                  </a:cxn>
                </a:cxnLst>
                <a:rect l="0" t="0" r="r" b="b"/>
                <a:pathLst>
                  <a:path w="59" h="168">
                    <a:moveTo>
                      <a:pt x="0" y="0"/>
                    </a:moveTo>
                    <a:lnTo>
                      <a:pt x="4" y="14"/>
                    </a:lnTo>
                    <a:lnTo>
                      <a:pt x="12" y="44"/>
                    </a:lnTo>
                    <a:lnTo>
                      <a:pt x="30" y="100"/>
                    </a:lnTo>
                    <a:lnTo>
                      <a:pt x="52" y="155"/>
                    </a:lnTo>
                    <a:lnTo>
                      <a:pt x="59" y="168"/>
                    </a:lnTo>
                  </a:path>
                </a:pathLst>
              </a:custGeom>
              <a:solidFill>
                <a:srgbClr val="52D452"/>
              </a:solidFill>
              <a:ln w="19050" cmpd="sng">
                <a:noFill/>
                <a:prstDash val="solid"/>
                <a:round/>
                <a:headEnd/>
                <a:tailEnd/>
              </a:ln>
            </p:spPr>
            <p:txBody>
              <a:bodyPr/>
              <a:lstStyle/>
              <a:p>
                <a:endParaRPr lang="en-US"/>
              </a:p>
            </p:txBody>
          </p:sp>
          <p:sp>
            <p:nvSpPr>
              <p:cNvPr id="1871" name="Freeform 926"/>
              <p:cNvSpPr>
                <a:spLocks/>
              </p:cNvSpPr>
              <p:nvPr/>
            </p:nvSpPr>
            <p:spPr bwMode="auto">
              <a:xfrm>
                <a:off x="4421" y="523"/>
                <a:ext cx="326" cy="460"/>
              </a:xfrm>
              <a:custGeom>
                <a:avLst/>
                <a:gdLst/>
                <a:ahLst/>
                <a:cxnLst>
                  <a:cxn ang="0">
                    <a:pos x="39" y="53"/>
                  </a:cxn>
                  <a:cxn ang="0">
                    <a:pos x="30" y="75"/>
                  </a:cxn>
                  <a:cxn ang="0">
                    <a:pos x="14" y="118"/>
                  </a:cxn>
                  <a:cxn ang="0">
                    <a:pos x="0" y="206"/>
                  </a:cxn>
                  <a:cxn ang="0">
                    <a:pos x="8" y="294"/>
                  </a:cxn>
                  <a:cxn ang="0">
                    <a:pos x="14" y="316"/>
                  </a:cxn>
                  <a:cxn ang="0">
                    <a:pos x="15" y="322"/>
                  </a:cxn>
                  <a:cxn ang="0">
                    <a:pos x="21" y="336"/>
                  </a:cxn>
                  <a:cxn ang="0">
                    <a:pos x="41" y="367"/>
                  </a:cxn>
                  <a:cxn ang="0">
                    <a:pos x="69" y="401"/>
                  </a:cxn>
                  <a:cxn ang="0">
                    <a:pos x="77" y="410"/>
                  </a:cxn>
                  <a:cxn ang="0">
                    <a:pos x="88" y="423"/>
                  </a:cxn>
                  <a:cxn ang="0">
                    <a:pos x="110" y="442"/>
                  </a:cxn>
                  <a:cxn ang="0">
                    <a:pos x="130" y="453"/>
                  </a:cxn>
                  <a:cxn ang="0">
                    <a:pos x="147" y="460"/>
                  </a:cxn>
                  <a:cxn ang="0">
                    <a:pos x="165" y="458"/>
                  </a:cxn>
                  <a:cxn ang="0">
                    <a:pos x="186" y="452"/>
                  </a:cxn>
                  <a:cxn ang="0">
                    <a:pos x="197" y="446"/>
                  </a:cxn>
                  <a:cxn ang="0">
                    <a:pos x="204" y="444"/>
                  </a:cxn>
                  <a:cxn ang="0">
                    <a:pos x="218" y="436"/>
                  </a:cxn>
                  <a:cxn ang="0">
                    <a:pos x="234" y="422"/>
                  </a:cxn>
                  <a:cxn ang="0">
                    <a:pos x="245" y="407"/>
                  </a:cxn>
                  <a:cxn ang="0">
                    <a:pos x="248" y="402"/>
                  </a:cxn>
                  <a:cxn ang="0">
                    <a:pos x="256" y="395"/>
                  </a:cxn>
                  <a:cxn ang="0">
                    <a:pos x="268" y="379"/>
                  </a:cxn>
                  <a:cxn ang="0">
                    <a:pos x="289" y="347"/>
                  </a:cxn>
                  <a:cxn ang="0">
                    <a:pos x="304" y="316"/>
                  </a:cxn>
                  <a:cxn ang="0">
                    <a:pos x="308" y="307"/>
                  </a:cxn>
                  <a:cxn ang="0">
                    <a:pos x="314" y="291"/>
                  </a:cxn>
                  <a:cxn ang="0">
                    <a:pos x="323" y="262"/>
                  </a:cxn>
                  <a:cxn ang="0">
                    <a:pos x="326" y="208"/>
                  </a:cxn>
                  <a:cxn ang="0">
                    <a:pos x="315" y="151"/>
                  </a:cxn>
                  <a:cxn ang="0">
                    <a:pos x="312" y="134"/>
                  </a:cxn>
                  <a:cxn ang="0">
                    <a:pos x="303" y="114"/>
                  </a:cxn>
                  <a:cxn ang="0">
                    <a:pos x="279" y="79"/>
                  </a:cxn>
                  <a:cxn ang="0">
                    <a:pos x="246" y="50"/>
                  </a:cxn>
                  <a:cxn ang="0">
                    <a:pos x="208" y="26"/>
                  </a:cxn>
                  <a:cxn ang="0">
                    <a:pos x="165" y="9"/>
                  </a:cxn>
                  <a:cxn ang="0">
                    <a:pos x="121" y="1"/>
                  </a:cxn>
                  <a:cxn ang="0">
                    <a:pos x="100" y="0"/>
                  </a:cxn>
                  <a:cxn ang="0">
                    <a:pos x="99" y="1"/>
                  </a:cxn>
                  <a:cxn ang="0">
                    <a:pos x="91" y="8"/>
                  </a:cxn>
                  <a:cxn ang="0">
                    <a:pos x="61" y="34"/>
                  </a:cxn>
                  <a:cxn ang="0">
                    <a:pos x="39" y="53"/>
                  </a:cxn>
                  <a:cxn ang="0">
                    <a:pos x="39" y="53"/>
                  </a:cxn>
                  <a:cxn ang="0">
                    <a:pos x="38" y="53"/>
                  </a:cxn>
                  <a:cxn ang="0">
                    <a:pos x="39" y="53"/>
                  </a:cxn>
                  <a:cxn ang="0">
                    <a:pos x="38" y="53"/>
                  </a:cxn>
                  <a:cxn ang="0">
                    <a:pos x="39" y="53"/>
                  </a:cxn>
                  <a:cxn ang="0">
                    <a:pos x="39" y="53"/>
                  </a:cxn>
                </a:cxnLst>
                <a:rect l="0" t="0" r="r" b="b"/>
                <a:pathLst>
                  <a:path w="326" h="460">
                    <a:moveTo>
                      <a:pt x="39" y="53"/>
                    </a:moveTo>
                    <a:lnTo>
                      <a:pt x="30" y="75"/>
                    </a:lnTo>
                    <a:lnTo>
                      <a:pt x="14" y="118"/>
                    </a:lnTo>
                    <a:lnTo>
                      <a:pt x="0" y="206"/>
                    </a:lnTo>
                    <a:lnTo>
                      <a:pt x="8" y="294"/>
                    </a:lnTo>
                    <a:lnTo>
                      <a:pt x="14" y="316"/>
                    </a:lnTo>
                    <a:lnTo>
                      <a:pt x="15" y="322"/>
                    </a:lnTo>
                    <a:lnTo>
                      <a:pt x="21" y="336"/>
                    </a:lnTo>
                    <a:lnTo>
                      <a:pt x="41" y="367"/>
                    </a:lnTo>
                    <a:lnTo>
                      <a:pt x="69" y="401"/>
                    </a:lnTo>
                    <a:lnTo>
                      <a:pt x="77" y="410"/>
                    </a:lnTo>
                    <a:lnTo>
                      <a:pt x="88" y="423"/>
                    </a:lnTo>
                    <a:lnTo>
                      <a:pt x="110" y="442"/>
                    </a:lnTo>
                    <a:lnTo>
                      <a:pt x="130" y="453"/>
                    </a:lnTo>
                    <a:lnTo>
                      <a:pt x="147" y="460"/>
                    </a:lnTo>
                    <a:lnTo>
                      <a:pt x="165" y="458"/>
                    </a:lnTo>
                    <a:lnTo>
                      <a:pt x="186" y="452"/>
                    </a:lnTo>
                    <a:lnTo>
                      <a:pt x="197" y="446"/>
                    </a:lnTo>
                    <a:lnTo>
                      <a:pt x="204" y="444"/>
                    </a:lnTo>
                    <a:lnTo>
                      <a:pt x="218" y="436"/>
                    </a:lnTo>
                    <a:lnTo>
                      <a:pt x="234" y="422"/>
                    </a:lnTo>
                    <a:lnTo>
                      <a:pt x="245" y="407"/>
                    </a:lnTo>
                    <a:lnTo>
                      <a:pt x="248" y="402"/>
                    </a:lnTo>
                    <a:lnTo>
                      <a:pt x="256" y="395"/>
                    </a:lnTo>
                    <a:lnTo>
                      <a:pt x="268" y="379"/>
                    </a:lnTo>
                    <a:lnTo>
                      <a:pt x="289" y="347"/>
                    </a:lnTo>
                    <a:lnTo>
                      <a:pt x="304" y="316"/>
                    </a:lnTo>
                    <a:lnTo>
                      <a:pt x="308" y="307"/>
                    </a:lnTo>
                    <a:lnTo>
                      <a:pt x="314" y="291"/>
                    </a:lnTo>
                    <a:lnTo>
                      <a:pt x="323" y="262"/>
                    </a:lnTo>
                    <a:lnTo>
                      <a:pt x="326" y="208"/>
                    </a:lnTo>
                    <a:lnTo>
                      <a:pt x="315" y="151"/>
                    </a:lnTo>
                    <a:lnTo>
                      <a:pt x="312" y="134"/>
                    </a:lnTo>
                    <a:lnTo>
                      <a:pt x="303" y="114"/>
                    </a:lnTo>
                    <a:lnTo>
                      <a:pt x="279" y="79"/>
                    </a:lnTo>
                    <a:lnTo>
                      <a:pt x="246" y="50"/>
                    </a:lnTo>
                    <a:lnTo>
                      <a:pt x="208" y="26"/>
                    </a:lnTo>
                    <a:lnTo>
                      <a:pt x="165" y="9"/>
                    </a:lnTo>
                    <a:lnTo>
                      <a:pt x="121" y="1"/>
                    </a:lnTo>
                    <a:lnTo>
                      <a:pt x="100" y="0"/>
                    </a:lnTo>
                    <a:lnTo>
                      <a:pt x="99" y="1"/>
                    </a:lnTo>
                    <a:lnTo>
                      <a:pt x="91" y="8"/>
                    </a:lnTo>
                    <a:lnTo>
                      <a:pt x="61" y="34"/>
                    </a:lnTo>
                    <a:lnTo>
                      <a:pt x="39" y="53"/>
                    </a:lnTo>
                    <a:lnTo>
                      <a:pt x="39" y="53"/>
                    </a:lnTo>
                    <a:lnTo>
                      <a:pt x="38" y="53"/>
                    </a:lnTo>
                    <a:lnTo>
                      <a:pt x="39" y="53"/>
                    </a:lnTo>
                    <a:lnTo>
                      <a:pt x="38" y="53"/>
                    </a:lnTo>
                    <a:lnTo>
                      <a:pt x="39" y="53"/>
                    </a:lnTo>
                    <a:lnTo>
                      <a:pt x="39" y="53"/>
                    </a:lnTo>
                    <a:close/>
                  </a:path>
                </a:pathLst>
              </a:custGeom>
              <a:solidFill>
                <a:srgbClr val="52D452"/>
              </a:solidFill>
              <a:ln w="19050" cmpd="sng">
                <a:noFill/>
                <a:round/>
                <a:headEnd/>
                <a:tailEnd/>
              </a:ln>
            </p:spPr>
            <p:txBody>
              <a:bodyPr/>
              <a:lstStyle/>
              <a:p>
                <a:endParaRPr lang="en-US"/>
              </a:p>
            </p:txBody>
          </p:sp>
          <p:sp>
            <p:nvSpPr>
              <p:cNvPr id="1872" name="Freeform 927"/>
              <p:cNvSpPr>
                <a:spLocks/>
              </p:cNvSpPr>
              <p:nvPr/>
            </p:nvSpPr>
            <p:spPr bwMode="auto">
              <a:xfrm>
                <a:off x="4421" y="523"/>
                <a:ext cx="326" cy="460"/>
              </a:xfrm>
              <a:custGeom>
                <a:avLst/>
                <a:gdLst/>
                <a:ahLst/>
                <a:cxnLst>
                  <a:cxn ang="0">
                    <a:pos x="39" y="53"/>
                  </a:cxn>
                  <a:cxn ang="0">
                    <a:pos x="30" y="75"/>
                  </a:cxn>
                  <a:cxn ang="0">
                    <a:pos x="14" y="118"/>
                  </a:cxn>
                  <a:cxn ang="0">
                    <a:pos x="0" y="206"/>
                  </a:cxn>
                  <a:cxn ang="0">
                    <a:pos x="8" y="294"/>
                  </a:cxn>
                  <a:cxn ang="0">
                    <a:pos x="14" y="316"/>
                  </a:cxn>
                  <a:cxn ang="0">
                    <a:pos x="15" y="322"/>
                  </a:cxn>
                  <a:cxn ang="0">
                    <a:pos x="21" y="336"/>
                  </a:cxn>
                  <a:cxn ang="0">
                    <a:pos x="41" y="367"/>
                  </a:cxn>
                  <a:cxn ang="0">
                    <a:pos x="69" y="401"/>
                  </a:cxn>
                  <a:cxn ang="0">
                    <a:pos x="77" y="410"/>
                  </a:cxn>
                  <a:cxn ang="0">
                    <a:pos x="88" y="423"/>
                  </a:cxn>
                  <a:cxn ang="0">
                    <a:pos x="110" y="442"/>
                  </a:cxn>
                  <a:cxn ang="0">
                    <a:pos x="130" y="453"/>
                  </a:cxn>
                  <a:cxn ang="0">
                    <a:pos x="147" y="460"/>
                  </a:cxn>
                  <a:cxn ang="0">
                    <a:pos x="165" y="458"/>
                  </a:cxn>
                  <a:cxn ang="0">
                    <a:pos x="186" y="452"/>
                  </a:cxn>
                  <a:cxn ang="0">
                    <a:pos x="197" y="446"/>
                  </a:cxn>
                  <a:cxn ang="0">
                    <a:pos x="204" y="444"/>
                  </a:cxn>
                  <a:cxn ang="0">
                    <a:pos x="218" y="436"/>
                  </a:cxn>
                  <a:cxn ang="0">
                    <a:pos x="234" y="422"/>
                  </a:cxn>
                  <a:cxn ang="0">
                    <a:pos x="245" y="407"/>
                  </a:cxn>
                  <a:cxn ang="0">
                    <a:pos x="248" y="402"/>
                  </a:cxn>
                  <a:cxn ang="0">
                    <a:pos x="256" y="395"/>
                  </a:cxn>
                  <a:cxn ang="0">
                    <a:pos x="268" y="379"/>
                  </a:cxn>
                  <a:cxn ang="0">
                    <a:pos x="289" y="347"/>
                  </a:cxn>
                  <a:cxn ang="0">
                    <a:pos x="304" y="316"/>
                  </a:cxn>
                  <a:cxn ang="0">
                    <a:pos x="308" y="307"/>
                  </a:cxn>
                  <a:cxn ang="0">
                    <a:pos x="314" y="291"/>
                  </a:cxn>
                  <a:cxn ang="0">
                    <a:pos x="323" y="262"/>
                  </a:cxn>
                  <a:cxn ang="0">
                    <a:pos x="326" y="208"/>
                  </a:cxn>
                  <a:cxn ang="0">
                    <a:pos x="315" y="151"/>
                  </a:cxn>
                  <a:cxn ang="0">
                    <a:pos x="312" y="134"/>
                  </a:cxn>
                  <a:cxn ang="0">
                    <a:pos x="303" y="114"/>
                  </a:cxn>
                  <a:cxn ang="0">
                    <a:pos x="279" y="79"/>
                  </a:cxn>
                  <a:cxn ang="0">
                    <a:pos x="246" y="50"/>
                  </a:cxn>
                  <a:cxn ang="0">
                    <a:pos x="208" y="26"/>
                  </a:cxn>
                  <a:cxn ang="0">
                    <a:pos x="165" y="9"/>
                  </a:cxn>
                  <a:cxn ang="0">
                    <a:pos x="121" y="1"/>
                  </a:cxn>
                  <a:cxn ang="0">
                    <a:pos x="100" y="0"/>
                  </a:cxn>
                  <a:cxn ang="0">
                    <a:pos x="99" y="1"/>
                  </a:cxn>
                  <a:cxn ang="0">
                    <a:pos x="91" y="8"/>
                  </a:cxn>
                  <a:cxn ang="0">
                    <a:pos x="61" y="34"/>
                  </a:cxn>
                  <a:cxn ang="0">
                    <a:pos x="39" y="53"/>
                  </a:cxn>
                  <a:cxn ang="0">
                    <a:pos x="39" y="53"/>
                  </a:cxn>
                  <a:cxn ang="0">
                    <a:pos x="38" y="53"/>
                  </a:cxn>
                  <a:cxn ang="0">
                    <a:pos x="39" y="53"/>
                  </a:cxn>
                  <a:cxn ang="0">
                    <a:pos x="38" y="53"/>
                  </a:cxn>
                  <a:cxn ang="0">
                    <a:pos x="39" y="53"/>
                  </a:cxn>
                </a:cxnLst>
                <a:rect l="0" t="0" r="r" b="b"/>
                <a:pathLst>
                  <a:path w="326" h="460">
                    <a:moveTo>
                      <a:pt x="39" y="53"/>
                    </a:moveTo>
                    <a:lnTo>
                      <a:pt x="30" y="75"/>
                    </a:lnTo>
                    <a:lnTo>
                      <a:pt x="14" y="118"/>
                    </a:lnTo>
                    <a:lnTo>
                      <a:pt x="0" y="206"/>
                    </a:lnTo>
                    <a:lnTo>
                      <a:pt x="8" y="294"/>
                    </a:lnTo>
                    <a:lnTo>
                      <a:pt x="14" y="316"/>
                    </a:lnTo>
                    <a:lnTo>
                      <a:pt x="15" y="322"/>
                    </a:lnTo>
                    <a:lnTo>
                      <a:pt x="21" y="336"/>
                    </a:lnTo>
                    <a:lnTo>
                      <a:pt x="41" y="367"/>
                    </a:lnTo>
                    <a:lnTo>
                      <a:pt x="69" y="401"/>
                    </a:lnTo>
                    <a:lnTo>
                      <a:pt x="77" y="410"/>
                    </a:lnTo>
                    <a:lnTo>
                      <a:pt x="88" y="423"/>
                    </a:lnTo>
                    <a:lnTo>
                      <a:pt x="110" y="442"/>
                    </a:lnTo>
                    <a:lnTo>
                      <a:pt x="130" y="453"/>
                    </a:lnTo>
                    <a:lnTo>
                      <a:pt x="147" y="460"/>
                    </a:lnTo>
                    <a:lnTo>
                      <a:pt x="165" y="458"/>
                    </a:lnTo>
                    <a:lnTo>
                      <a:pt x="186" y="452"/>
                    </a:lnTo>
                    <a:lnTo>
                      <a:pt x="197" y="446"/>
                    </a:lnTo>
                    <a:lnTo>
                      <a:pt x="204" y="444"/>
                    </a:lnTo>
                    <a:lnTo>
                      <a:pt x="218" y="436"/>
                    </a:lnTo>
                    <a:lnTo>
                      <a:pt x="234" y="422"/>
                    </a:lnTo>
                    <a:lnTo>
                      <a:pt x="245" y="407"/>
                    </a:lnTo>
                    <a:lnTo>
                      <a:pt x="248" y="402"/>
                    </a:lnTo>
                    <a:lnTo>
                      <a:pt x="256" y="395"/>
                    </a:lnTo>
                    <a:lnTo>
                      <a:pt x="268" y="379"/>
                    </a:lnTo>
                    <a:lnTo>
                      <a:pt x="289" y="347"/>
                    </a:lnTo>
                    <a:lnTo>
                      <a:pt x="304" y="316"/>
                    </a:lnTo>
                    <a:lnTo>
                      <a:pt x="308" y="307"/>
                    </a:lnTo>
                    <a:lnTo>
                      <a:pt x="314" y="291"/>
                    </a:lnTo>
                    <a:lnTo>
                      <a:pt x="323" y="262"/>
                    </a:lnTo>
                    <a:lnTo>
                      <a:pt x="326" y="208"/>
                    </a:lnTo>
                    <a:lnTo>
                      <a:pt x="315" y="151"/>
                    </a:lnTo>
                    <a:lnTo>
                      <a:pt x="312" y="134"/>
                    </a:lnTo>
                    <a:lnTo>
                      <a:pt x="303" y="114"/>
                    </a:lnTo>
                    <a:lnTo>
                      <a:pt x="279" y="79"/>
                    </a:lnTo>
                    <a:lnTo>
                      <a:pt x="246" y="50"/>
                    </a:lnTo>
                    <a:lnTo>
                      <a:pt x="208" y="26"/>
                    </a:lnTo>
                    <a:lnTo>
                      <a:pt x="165" y="9"/>
                    </a:lnTo>
                    <a:lnTo>
                      <a:pt x="121" y="1"/>
                    </a:lnTo>
                    <a:lnTo>
                      <a:pt x="100" y="0"/>
                    </a:lnTo>
                    <a:lnTo>
                      <a:pt x="99" y="1"/>
                    </a:lnTo>
                    <a:lnTo>
                      <a:pt x="91" y="8"/>
                    </a:lnTo>
                    <a:lnTo>
                      <a:pt x="61" y="34"/>
                    </a:lnTo>
                    <a:lnTo>
                      <a:pt x="39" y="53"/>
                    </a:lnTo>
                    <a:lnTo>
                      <a:pt x="39" y="53"/>
                    </a:lnTo>
                    <a:lnTo>
                      <a:pt x="38" y="53"/>
                    </a:lnTo>
                    <a:lnTo>
                      <a:pt x="39" y="53"/>
                    </a:lnTo>
                    <a:lnTo>
                      <a:pt x="38" y="53"/>
                    </a:lnTo>
                    <a:lnTo>
                      <a:pt x="39" y="53"/>
                    </a:lnTo>
                  </a:path>
                </a:pathLst>
              </a:custGeom>
              <a:solidFill>
                <a:srgbClr val="52D452"/>
              </a:solidFill>
              <a:ln w="19050" cmpd="sng">
                <a:noFill/>
                <a:prstDash val="solid"/>
                <a:round/>
                <a:headEnd/>
                <a:tailEnd/>
              </a:ln>
            </p:spPr>
            <p:txBody>
              <a:bodyPr/>
              <a:lstStyle/>
              <a:p>
                <a:endParaRPr lang="en-US"/>
              </a:p>
            </p:txBody>
          </p:sp>
          <p:sp>
            <p:nvSpPr>
              <p:cNvPr id="1873" name="Freeform 928"/>
              <p:cNvSpPr>
                <a:spLocks/>
              </p:cNvSpPr>
              <p:nvPr/>
            </p:nvSpPr>
            <p:spPr bwMode="auto">
              <a:xfrm>
                <a:off x="4501" y="470"/>
                <a:ext cx="354" cy="502"/>
              </a:xfrm>
              <a:custGeom>
                <a:avLst/>
                <a:gdLst/>
                <a:ahLst/>
                <a:cxnLst>
                  <a:cxn ang="0">
                    <a:pos x="188" y="487"/>
                  </a:cxn>
                  <a:cxn ang="0">
                    <a:pos x="189" y="456"/>
                  </a:cxn>
                  <a:cxn ang="0">
                    <a:pos x="195" y="428"/>
                  </a:cxn>
                  <a:cxn ang="0">
                    <a:pos x="200" y="411"/>
                  </a:cxn>
                  <a:cxn ang="0">
                    <a:pos x="221" y="375"/>
                  </a:cxn>
                  <a:cxn ang="0">
                    <a:pos x="228" y="355"/>
                  </a:cxn>
                  <a:cxn ang="0">
                    <a:pos x="233" y="341"/>
                  </a:cxn>
                  <a:cxn ang="0">
                    <a:pos x="235" y="327"/>
                  </a:cxn>
                  <a:cxn ang="0">
                    <a:pos x="235" y="314"/>
                  </a:cxn>
                  <a:cxn ang="0">
                    <a:pos x="232" y="283"/>
                  </a:cxn>
                  <a:cxn ang="0">
                    <a:pos x="232" y="277"/>
                  </a:cxn>
                  <a:cxn ang="0">
                    <a:pos x="234" y="255"/>
                  </a:cxn>
                  <a:cxn ang="0">
                    <a:pos x="235" y="238"/>
                  </a:cxn>
                  <a:cxn ang="0">
                    <a:pos x="232" y="220"/>
                  </a:cxn>
                  <a:cxn ang="0">
                    <a:pos x="215" y="170"/>
                  </a:cxn>
                  <a:cxn ang="0">
                    <a:pos x="210" y="160"/>
                  </a:cxn>
                  <a:cxn ang="0">
                    <a:pos x="201" y="156"/>
                  </a:cxn>
                  <a:cxn ang="0">
                    <a:pos x="157" y="148"/>
                  </a:cxn>
                  <a:cxn ang="0">
                    <a:pos x="135" y="143"/>
                  </a:cxn>
                  <a:cxn ang="0">
                    <a:pos x="143" y="153"/>
                  </a:cxn>
                  <a:cxn ang="0">
                    <a:pos x="152" y="157"/>
                  </a:cxn>
                  <a:cxn ang="0">
                    <a:pos x="162" y="160"/>
                  </a:cxn>
                  <a:cxn ang="0">
                    <a:pos x="119" y="150"/>
                  </a:cxn>
                  <a:cxn ang="0">
                    <a:pos x="51" y="100"/>
                  </a:cxn>
                  <a:cxn ang="0">
                    <a:pos x="19" y="65"/>
                  </a:cxn>
                  <a:cxn ang="0">
                    <a:pos x="0" y="40"/>
                  </a:cxn>
                  <a:cxn ang="0">
                    <a:pos x="6" y="33"/>
                  </a:cxn>
                  <a:cxn ang="0">
                    <a:pos x="24" y="12"/>
                  </a:cxn>
                  <a:cxn ang="0">
                    <a:pos x="41" y="0"/>
                  </a:cxn>
                  <a:cxn ang="0">
                    <a:pos x="52" y="3"/>
                  </a:cxn>
                  <a:cxn ang="0">
                    <a:pos x="106" y="4"/>
                  </a:cxn>
                  <a:cxn ang="0">
                    <a:pos x="139" y="11"/>
                  </a:cxn>
                  <a:cxn ang="0">
                    <a:pos x="213" y="45"/>
                  </a:cxn>
                  <a:cxn ang="0">
                    <a:pos x="260" y="99"/>
                  </a:cxn>
                  <a:cxn ang="0">
                    <a:pos x="271" y="114"/>
                  </a:cxn>
                  <a:cxn ang="0">
                    <a:pos x="286" y="140"/>
                  </a:cxn>
                  <a:cxn ang="0">
                    <a:pos x="290" y="151"/>
                  </a:cxn>
                  <a:cxn ang="0">
                    <a:pos x="300" y="172"/>
                  </a:cxn>
                  <a:cxn ang="0">
                    <a:pos x="308" y="188"/>
                  </a:cxn>
                  <a:cxn ang="0">
                    <a:pos x="316" y="214"/>
                  </a:cxn>
                  <a:cxn ang="0">
                    <a:pos x="339" y="277"/>
                  </a:cxn>
                  <a:cxn ang="0">
                    <a:pos x="345" y="298"/>
                  </a:cxn>
                  <a:cxn ang="0">
                    <a:pos x="353" y="320"/>
                  </a:cxn>
                  <a:cxn ang="0">
                    <a:pos x="354" y="342"/>
                  </a:cxn>
                  <a:cxn ang="0">
                    <a:pos x="349" y="362"/>
                  </a:cxn>
                  <a:cxn ang="0">
                    <a:pos x="330" y="406"/>
                  </a:cxn>
                  <a:cxn ang="0">
                    <a:pos x="316" y="417"/>
                  </a:cxn>
                  <a:cxn ang="0">
                    <a:pos x="314" y="421"/>
                  </a:cxn>
                  <a:cxn ang="0">
                    <a:pos x="311" y="426"/>
                  </a:cxn>
                  <a:cxn ang="0">
                    <a:pos x="301" y="432"/>
                  </a:cxn>
                  <a:cxn ang="0">
                    <a:pos x="265" y="466"/>
                  </a:cxn>
                  <a:cxn ang="0">
                    <a:pos x="199" y="502"/>
                  </a:cxn>
                  <a:cxn ang="0">
                    <a:pos x="191" y="497"/>
                  </a:cxn>
                  <a:cxn ang="0">
                    <a:pos x="188" y="492"/>
                  </a:cxn>
                  <a:cxn ang="0">
                    <a:pos x="188" y="492"/>
                  </a:cxn>
                  <a:cxn ang="0">
                    <a:pos x="188" y="492"/>
                  </a:cxn>
                </a:cxnLst>
                <a:rect l="0" t="0" r="r" b="b"/>
                <a:pathLst>
                  <a:path w="354" h="502">
                    <a:moveTo>
                      <a:pt x="188" y="492"/>
                    </a:moveTo>
                    <a:lnTo>
                      <a:pt x="188" y="487"/>
                    </a:lnTo>
                    <a:lnTo>
                      <a:pt x="188" y="477"/>
                    </a:lnTo>
                    <a:lnTo>
                      <a:pt x="189" y="456"/>
                    </a:lnTo>
                    <a:lnTo>
                      <a:pt x="193" y="434"/>
                    </a:lnTo>
                    <a:lnTo>
                      <a:pt x="195" y="428"/>
                    </a:lnTo>
                    <a:lnTo>
                      <a:pt x="196" y="423"/>
                    </a:lnTo>
                    <a:lnTo>
                      <a:pt x="200" y="411"/>
                    </a:lnTo>
                    <a:lnTo>
                      <a:pt x="207" y="398"/>
                    </a:lnTo>
                    <a:lnTo>
                      <a:pt x="221" y="375"/>
                    </a:lnTo>
                    <a:lnTo>
                      <a:pt x="228" y="358"/>
                    </a:lnTo>
                    <a:lnTo>
                      <a:pt x="228" y="355"/>
                    </a:lnTo>
                    <a:lnTo>
                      <a:pt x="231" y="350"/>
                    </a:lnTo>
                    <a:lnTo>
                      <a:pt x="233" y="341"/>
                    </a:lnTo>
                    <a:lnTo>
                      <a:pt x="234" y="331"/>
                    </a:lnTo>
                    <a:lnTo>
                      <a:pt x="235" y="327"/>
                    </a:lnTo>
                    <a:lnTo>
                      <a:pt x="235" y="322"/>
                    </a:lnTo>
                    <a:lnTo>
                      <a:pt x="235" y="314"/>
                    </a:lnTo>
                    <a:lnTo>
                      <a:pt x="234" y="299"/>
                    </a:lnTo>
                    <a:lnTo>
                      <a:pt x="232" y="283"/>
                    </a:lnTo>
                    <a:lnTo>
                      <a:pt x="232" y="278"/>
                    </a:lnTo>
                    <a:lnTo>
                      <a:pt x="232" y="277"/>
                    </a:lnTo>
                    <a:lnTo>
                      <a:pt x="232" y="271"/>
                    </a:lnTo>
                    <a:lnTo>
                      <a:pt x="234" y="255"/>
                    </a:lnTo>
                    <a:lnTo>
                      <a:pt x="235" y="242"/>
                    </a:lnTo>
                    <a:lnTo>
                      <a:pt x="235" y="238"/>
                    </a:lnTo>
                    <a:lnTo>
                      <a:pt x="234" y="232"/>
                    </a:lnTo>
                    <a:lnTo>
                      <a:pt x="232" y="220"/>
                    </a:lnTo>
                    <a:lnTo>
                      <a:pt x="224" y="195"/>
                    </a:lnTo>
                    <a:lnTo>
                      <a:pt x="215" y="170"/>
                    </a:lnTo>
                    <a:lnTo>
                      <a:pt x="212" y="162"/>
                    </a:lnTo>
                    <a:lnTo>
                      <a:pt x="210" y="160"/>
                    </a:lnTo>
                    <a:lnTo>
                      <a:pt x="206" y="159"/>
                    </a:lnTo>
                    <a:lnTo>
                      <a:pt x="201" y="156"/>
                    </a:lnTo>
                    <a:lnTo>
                      <a:pt x="189" y="154"/>
                    </a:lnTo>
                    <a:lnTo>
                      <a:pt x="157" y="148"/>
                    </a:lnTo>
                    <a:lnTo>
                      <a:pt x="135" y="139"/>
                    </a:lnTo>
                    <a:lnTo>
                      <a:pt x="135" y="143"/>
                    </a:lnTo>
                    <a:lnTo>
                      <a:pt x="138" y="148"/>
                    </a:lnTo>
                    <a:lnTo>
                      <a:pt x="143" y="153"/>
                    </a:lnTo>
                    <a:lnTo>
                      <a:pt x="148" y="155"/>
                    </a:lnTo>
                    <a:lnTo>
                      <a:pt x="152" y="157"/>
                    </a:lnTo>
                    <a:lnTo>
                      <a:pt x="159" y="160"/>
                    </a:lnTo>
                    <a:lnTo>
                      <a:pt x="162" y="160"/>
                    </a:lnTo>
                    <a:lnTo>
                      <a:pt x="146" y="159"/>
                    </a:lnTo>
                    <a:lnTo>
                      <a:pt x="119" y="150"/>
                    </a:lnTo>
                    <a:lnTo>
                      <a:pt x="94" y="137"/>
                    </a:lnTo>
                    <a:lnTo>
                      <a:pt x="51" y="100"/>
                    </a:lnTo>
                    <a:lnTo>
                      <a:pt x="23" y="68"/>
                    </a:lnTo>
                    <a:lnTo>
                      <a:pt x="19" y="65"/>
                    </a:lnTo>
                    <a:lnTo>
                      <a:pt x="8" y="51"/>
                    </a:lnTo>
                    <a:lnTo>
                      <a:pt x="0" y="40"/>
                    </a:lnTo>
                    <a:lnTo>
                      <a:pt x="0" y="39"/>
                    </a:lnTo>
                    <a:lnTo>
                      <a:pt x="6" y="33"/>
                    </a:lnTo>
                    <a:lnTo>
                      <a:pt x="14" y="23"/>
                    </a:lnTo>
                    <a:lnTo>
                      <a:pt x="24" y="12"/>
                    </a:lnTo>
                    <a:lnTo>
                      <a:pt x="35" y="4"/>
                    </a:lnTo>
                    <a:lnTo>
                      <a:pt x="41" y="0"/>
                    </a:lnTo>
                    <a:lnTo>
                      <a:pt x="46" y="1"/>
                    </a:lnTo>
                    <a:lnTo>
                      <a:pt x="52" y="3"/>
                    </a:lnTo>
                    <a:lnTo>
                      <a:pt x="69" y="3"/>
                    </a:lnTo>
                    <a:lnTo>
                      <a:pt x="106" y="4"/>
                    </a:lnTo>
                    <a:lnTo>
                      <a:pt x="118" y="4"/>
                    </a:lnTo>
                    <a:lnTo>
                      <a:pt x="139" y="11"/>
                    </a:lnTo>
                    <a:lnTo>
                      <a:pt x="171" y="22"/>
                    </a:lnTo>
                    <a:lnTo>
                      <a:pt x="213" y="45"/>
                    </a:lnTo>
                    <a:lnTo>
                      <a:pt x="248" y="84"/>
                    </a:lnTo>
                    <a:lnTo>
                      <a:pt x="260" y="99"/>
                    </a:lnTo>
                    <a:lnTo>
                      <a:pt x="264" y="105"/>
                    </a:lnTo>
                    <a:lnTo>
                      <a:pt x="271" y="114"/>
                    </a:lnTo>
                    <a:lnTo>
                      <a:pt x="278" y="122"/>
                    </a:lnTo>
                    <a:lnTo>
                      <a:pt x="286" y="140"/>
                    </a:lnTo>
                    <a:lnTo>
                      <a:pt x="289" y="148"/>
                    </a:lnTo>
                    <a:lnTo>
                      <a:pt x="290" y="151"/>
                    </a:lnTo>
                    <a:lnTo>
                      <a:pt x="293" y="157"/>
                    </a:lnTo>
                    <a:lnTo>
                      <a:pt x="300" y="172"/>
                    </a:lnTo>
                    <a:lnTo>
                      <a:pt x="306" y="186"/>
                    </a:lnTo>
                    <a:lnTo>
                      <a:pt x="308" y="188"/>
                    </a:lnTo>
                    <a:lnTo>
                      <a:pt x="310" y="199"/>
                    </a:lnTo>
                    <a:lnTo>
                      <a:pt x="316" y="214"/>
                    </a:lnTo>
                    <a:lnTo>
                      <a:pt x="327" y="237"/>
                    </a:lnTo>
                    <a:lnTo>
                      <a:pt x="339" y="277"/>
                    </a:lnTo>
                    <a:lnTo>
                      <a:pt x="344" y="292"/>
                    </a:lnTo>
                    <a:lnTo>
                      <a:pt x="345" y="298"/>
                    </a:lnTo>
                    <a:lnTo>
                      <a:pt x="348" y="306"/>
                    </a:lnTo>
                    <a:lnTo>
                      <a:pt x="353" y="320"/>
                    </a:lnTo>
                    <a:lnTo>
                      <a:pt x="354" y="337"/>
                    </a:lnTo>
                    <a:lnTo>
                      <a:pt x="354" y="342"/>
                    </a:lnTo>
                    <a:lnTo>
                      <a:pt x="353" y="348"/>
                    </a:lnTo>
                    <a:lnTo>
                      <a:pt x="349" y="362"/>
                    </a:lnTo>
                    <a:lnTo>
                      <a:pt x="338" y="393"/>
                    </a:lnTo>
                    <a:lnTo>
                      <a:pt x="330" y="406"/>
                    </a:lnTo>
                    <a:lnTo>
                      <a:pt x="320" y="415"/>
                    </a:lnTo>
                    <a:lnTo>
                      <a:pt x="316" y="417"/>
                    </a:lnTo>
                    <a:lnTo>
                      <a:pt x="314" y="419"/>
                    </a:lnTo>
                    <a:lnTo>
                      <a:pt x="314" y="421"/>
                    </a:lnTo>
                    <a:lnTo>
                      <a:pt x="312" y="425"/>
                    </a:lnTo>
                    <a:lnTo>
                      <a:pt x="311" y="426"/>
                    </a:lnTo>
                    <a:lnTo>
                      <a:pt x="311" y="426"/>
                    </a:lnTo>
                    <a:lnTo>
                      <a:pt x="301" y="432"/>
                    </a:lnTo>
                    <a:lnTo>
                      <a:pt x="283" y="448"/>
                    </a:lnTo>
                    <a:lnTo>
                      <a:pt x="265" y="466"/>
                    </a:lnTo>
                    <a:lnTo>
                      <a:pt x="229" y="498"/>
                    </a:lnTo>
                    <a:lnTo>
                      <a:pt x="199" y="502"/>
                    </a:lnTo>
                    <a:lnTo>
                      <a:pt x="196" y="500"/>
                    </a:lnTo>
                    <a:lnTo>
                      <a:pt x="191" y="497"/>
                    </a:lnTo>
                    <a:lnTo>
                      <a:pt x="188" y="493"/>
                    </a:lnTo>
                    <a:lnTo>
                      <a:pt x="188" y="492"/>
                    </a:lnTo>
                    <a:lnTo>
                      <a:pt x="187" y="492"/>
                    </a:lnTo>
                    <a:lnTo>
                      <a:pt x="188" y="492"/>
                    </a:lnTo>
                    <a:lnTo>
                      <a:pt x="187" y="492"/>
                    </a:lnTo>
                    <a:lnTo>
                      <a:pt x="188" y="492"/>
                    </a:lnTo>
                    <a:lnTo>
                      <a:pt x="188" y="492"/>
                    </a:lnTo>
                    <a:close/>
                  </a:path>
                </a:pathLst>
              </a:custGeom>
              <a:solidFill>
                <a:srgbClr val="52D452"/>
              </a:solidFill>
              <a:ln w="19050" cmpd="sng">
                <a:noFill/>
                <a:round/>
                <a:headEnd/>
                <a:tailEnd/>
              </a:ln>
            </p:spPr>
            <p:txBody>
              <a:bodyPr/>
              <a:lstStyle/>
              <a:p>
                <a:endParaRPr lang="en-US"/>
              </a:p>
            </p:txBody>
          </p:sp>
          <p:sp>
            <p:nvSpPr>
              <p:cNvPr id="1874" name="Freeform 929"/>
              <p:cNvSpPr>
                <a:spLocks/>
              </p:cNvSpPr>
              <p:nvPr/>
            </p:nvSpPr>
            <p:spPr bwMode="auto">
              <a:xfrm>
                <a:off x="4501" y="470"/>
                <a:ext cx="354" cy="502"/>
              </a:xfrm>
              <a:custGeom>
                <a:avLst/>
                <a:gdLst/>
                <a:ahLst/>
                <a:cxnLst>
                  <a:cxn ang="0">
                    <a:pos x="188" y="487"/>
                  </a:cxn>
                  <a:cxn ang="0">
                    <a:pos x="189" y="456"/>
                  </a:cxn>
                  <a:cxn ang="0">
                    <a:pos x="195" y="428"/>
                  </a:cxn>
                  <a:cxn ang="0">
                    <a:pos x="200" y="411"/>
                  </a:cxn>
                  <a:cxn ang="0">
                    <a:pos x="221" y="375"/>
                  </a:cxn>
                  <a:cxn ang="0">
                    <a:pos x="228" y="355"/>
                  </a:cxn>
                  <a:cxn ang="0">
                    <a:pos x="233" y="341"/>
                  </a:cxn>
                  <a:cxn ang="0">
                    <a:pos x="235" y="327"/>
                  </a:cxn>
                  <a:cxn ang="0">
                    <a:pos x="235" y="314"/>
                  </a:cxn>
                  <a:cxn ang="0">
                    <a:pos x="232" y="283"/>
                  </a:cxn>
                  <a:cxn ang="0">
                    <a:pos x="232" y="277"/>
                  </a:cxn>
                  <a:cxn ang="0">
                    <a:pos x="234" y="255"/>
                  </a:cxn>
                  <a:cxn ang="0">
                    <a:pos x="235" y="238"/>
                  </a:cxn>
                  <a:cxn ang="0">
                    <a:pos x="232" y="220"/>
                  </a:cxn>
                  <a:cxn ang="0">
                    <a:pos x="215" y="170"/>
                  </a:cxn>
                  <a:cxn ang="0">
                    <a:pos x="210" y="160"/>
                  </a:cxn>
                  <a:cxn ang="0">
                    <a:pos x="201" y="156"/>
                  </a:cxn>
                  <a:cxn ang="0">
                    <a:pos x="157" y="148"/>
                  </a:cxn>
                  <a:cxn ang="0">
                    <a:pos x="135" y="143"/>
                  </a:cxn>
                  <a:cxn ang="0">
                    <a:pos x="143" y="153"/>
                  </a:cxn>
                  <a:cxn ang="0">
                    <a:pos x="152" y="157"/>
                  </a:cxn>
                  <a:cxn ang="0">
                    <a:pos x="162" y="160"/>
                  </a:cxn>
                  <a:cxn ang="0">
                    <a:pos x="119" y="150"/>
                  </a:cxn>
                  <a:cxn ang="0">
                    <a:pos x="51" y="100"/>
                  </a:cxn>
                  <a:cxn ang="0">
                    <a:pos x="19" y="65"/>
                  </a:cxn>
                  <a:cxn ang="0">
                    <a:pos x="0" y="40"/>
                  </a:cxn>
                  <a:cxn ang="0">
                    <a:pos x="6" y="33"/>
                  </a:cxn>
                  <a:cxn ang="0">
                    <a:pos x="24" y="12"/>
                  </a:cxn>
                  <a:cxn ang="0">
                    <a:pos x="41" y="0"/>
                  </a:cxn>
                  <a:cxn ang="0">
                    <a:pos x="52" y="3"/>
                  </a:cxn>
                  <a:cxn ang="0">
                    <a:pos x="106" y="4"/>
                  </a:cxn>
                  <a:cxn ang="0">
                    <a:pos x="139" y="11"/>
                  </a:cxn>
                  <a:cxn ang="0">
                    <a:pos x="213" y="45"/>
                  </a:cxn>
                  <a:cxn ang="0">
                    <a:pos x="260" y="99"/>
                  </a:cxn>
                  <a:cxn ang="0">
                    <a:pos x="271" y="114"/>
                  </a:cxn>
                  <a:cxn ang="0">
                    <a:pos x="286" y="140"/>
                  </a:cxn>
                  <a:cxn ang="0">
                    <a:pos x="290" y="151"/>
                  </a:cxn>
                  <a:cxn ang="0">
                    <a:pos x="300" y="172"/>
                  </a:cxn>
                  <a:cxn ang="0">
                    <a:pos x="308" y="188"/>
                  </a:cxn>
                  <a:cxn ang="0">
                    <a:pos x="316" y="214"/>
                  </a:cxn>
                  <a:cxn ang="0">
                    <a:pos x="339" y="277"/>
                  </a:cxn>
                  <a:cxn ang="0">
                    <a:pos x="345" y="298"/>
                  </a:cxn>
                  <a:cxn ang="0">
                    <a:pos x="353" y="320"/>
                  </a:cxn>
                  <a:cxn ang="0">
                    <a:pos x="354" y="342"/>
                  </a:cxn>
                  <a:cxn ang="0">
                    <a:pos x="349" y="362"/>
                  </a:cxn>
                  <a:cxn ang="0">
                    <a:pos x="330" y="406"/>
                  </a:cxn>
                  <a:cxn ang="0">
                    <a:pos x="316" y="417"/>
                  </a:cxn>
                  <a:cxn ang="0">
                    <a:pos x="314" y="421"/>
                  </a:cxn>
                  <a:cxn ang="0">
                    <a:pos x="311" y="426"/>
                  </a:cxn>
                  <a:cxn ang="0">
                    <a:pos x="301" y="432"/>
                  </a:cxn>
                  <a:cxn ang="0">
                    <a:pos x="265" y="466"/>
                  </a:cxn>
                  <a:cxn ang="0">
                    <a:pos x="199" y="502"/>
                  </a:cxn>
                  <a:cxn ang="0">
                    <a:pos x="191" y="497"/>
                  </a:cxn>
                  <a:cxn ang="0">
                    <a:pos x="188" y="492"/>
                  </a:cxn>
                  <a:cxn ang="0">
                    <a:pos x="188" y="492"/>
                  </a:cxn>
                  <a:cxn ang="0">
                    <a:pos x="188" y="492"/>
                  </a:cxn>
                </a:cxnLst>
                <a:rect l="0" t="0" r="r" b="b"/>
                <a:pathLst>
                  <a:path w="354" h="502">
                    <a:moveTo>
                      <a:pt x="188" y="492"/>
                    </a:moveTo>
                    <a:lnTo>
                      <a:pt x="188" y="487"/>
                    </a:lnTo>
                    <a:lnTo>
                      <a:pt x="188" y="477"/>
                    </a:lnTo>
                    <a:lnTo>
                      <a:pt x="189" y="456"/>
                    </a:lnTo>
                    <a:lnTo>
                      <a:pt x="193" y="434"/>
                    </a:lnTo>
                    <a:lnTo>
                      <a:pt x="195" y="428"/>
                    </a:lnTo>
                    <a:lnTo>
                      <a:pt x="196" y="423"/>
                    </a:lnTo>
                    <a:lnTo>
                      <a:pt x="200" y="411"/>
                    </a:lnTo>
                    <a:lnTo>
                      <a:pt x="207" y="398"/>
                    </a:lnTo>
                    <a:lnTo>
                      <a:pt x="221" y="375"/>
                    </a:lnTo>
                    <a:lnTo>
                      <a:pt x="228" y="358"/>
                    </a:lnTo>
                    <a:lnTo>
                      <a:pt x="228" y="355"/>
                    </a:lnTo>
                    <a:lnTo>
                      <a:pt x="231" y="350"/>
                    </a:lnTo>
                    <a:lnTo>
                      <a:pt x="233" y="341"/>
                    </a:lnTo>
                    <a:lnTo>
                      <a:pt x="234" y="331"/>
                    </a:lnTo>
                    <a:lnTo>
                      <a:pt x="235" y="327"/>
                    </a:lnTo>
                    <a:lnTo>
                      <a:pt x="235" y="322"/>
                    </a:lnTo>
                    <a:lnTo>
                      <a:pt x="235" y="314"/>
                    </a:lnTo>
                    <a:lnTo>
                      <a:pt x="234" y="299"/>
                    </a:lnTo>
                    <a:lnTo>
                      <a:pt x="232" y="283"/>
                    </a:lnTo>
                    <a:lnTo>
                      <a:pt x="232" y="278"/>
                    </a:lnTo>
                    <a:lnTo>
                      <a:pt x="232" y="277"/>
                    </a:lnTo>
                    <a:lnTo>
                      <a:pt x="232" y="271"/>
                    </a:lnTo>
                    <a:lnTo>
                      <a:pt x="234" y="255"/>
                    </a:lnTo>
                    <a:lnTo>
                      <a:pt x="235" y="242"/>
                    </a:lnTo>
                    <a:lnTo>
                      <a:pt x="235" y="238"/>
                    </a:lnTo>
                    <a:lnTo>
                      <a:pt x="234" y="232"/>
                    </a:lnTo>
                    <a:lnTo>
                      <a:pt x="232" y="220"/>
                    </a:lnTo>
                    <a:lnTo>
                      <a:pt x="224" y="195"/>
                    </a:lnTo>
                    <a:lnTo>
                      <a:pt x="215" y="170"/>
                    </a:lnTo>
                    <a:lnTo>
                      <a:pt x="212" y="162"/>
                    </a:lnTo>
                    <a:lnTo>
                      <a:pt x="210" y="160"/>
                    </a:lnTo>
                    <a:lnTo>
                      <a:pt x="206" y="159"/>
                    </a:lnTo>
                    <a:lnTo>
                      <a:pt x="201" y="156"/>
                    </a:lnTo>
                    <a:lnTo>
                      <a:pt x="189" y="154"/>
                    </a:lnTo>
                    <a:lnTo>
                      <a:pt x="157" y="148"/>
                    </a:lnTo>
                    <a:lnTo>
                      <a:pt x="135" y="139"/>
                    </a:lnTo>
                    <a:lnTo>
                      <a:pt x="135" y="143"/>
                    </a:lnTo>
                    <a:lnTo>
                      <a:pt x="138" y="148"/>
                    </a:lnTo>
                    <a:lnTo>
                      <a:pt x="143" y="153"/>
                    </a:lnTo>
                    <a:lnTo>
                      <a:pt x="148" y="155"/>
                    </a:lnTo>
                    <a:lnTo>
                      <a:pt x="152" y="157"/>
                    </a:lnTo>
                    <a:lnTo>
                      <a:pt x="159" y="160"/>
                    </a:lnTo>
                    <a:lnTo>
                      <a:pt x="162" y="160"/>
                    </a:lnTo>
                    <a:lnTo>
                      <a:pt x="146" y="159"/>
                    </a:lnTo>
                    <a:lnTo>
                      <a:pt x="119" y="150"/>
                    </a:lnTo>
                    <a:lnTo>
                      <a:pt x="94" y="137"/>
                    </a:lnTo>
                    <a:lnTo>
                      <a:pt x="51" y="100"/>
                    </a:lnTo>
                    <a:lnTo>
                      <a:pt x="23" y="68"/>
                    </a:lnTo>
                    <a:lnTo>
                      <a:pt x="19" y="65"/>
                    </a:lnTo>
                    <a:lnTo>
                      <a:pt x="8" y="51"/>
                    </a:lnTo>
                    <a:lnTo>
                      <a:pt x="0" y="40"/>
                    </a:lnTo>
                    <a:lnTo>
                      <a:pt x="0" y="39"/>
                    </a:lnTo>
                    <a:lnTo>
                      <a:pt x="6" y="33"/>
                    </a:lnTo>
                    <a:lnTo>
                      <a:pt x="14" y="23"/>
                    </a:lnTo>
                    <a:lnTo>
                      <a:pt x="24" y="12"/>
                    </a:lnTo>
                    <a:lnTo>
                      <a:pt x="35" y="4"/>
                    </a:lnTo>
                    <a:lnTo>
                      <a:pt x="41" y="0"/>
                    </a:lnTo>
                    <a:lnTo>
                      <a:pt x="46" y="1"/>
                    </a:lnTo>
                    <a:lnTo>
                      <a:pt x="52" y="3"/>
                    </a:lnTo>
                    <a:lnTo>
                      <a:pt x="69" y="3"/>
                    </a:lnTo>
                    <a:lnTo>
                      <a:pt x="106" y="4"/>
                    </a:lnTo>
                    <a:lnTo>
                      <a:pt x="118" y="4"/>
                    </a:lnTo>
                    <a:lnTo>
                      <a:pt x="139" y="11"/>
                    </a:lnTo>
                    <a:lnTo>
                      <a:pt x="171" y="22"/>
                    </a:lnTo>
                    <a:lnTo>
                      <a:pt x="213" y="45"/>
                    </a:lnTo>
                    <a:lnTo>
                      <a:pt x="248" y="84"/>
                    </a:lnTo>
                    <a:lnTo>
                      <a:pt x="260" y="99"/>
                    </a:lnTo>
                    <a:lnTo>
                      <a:pt x="264" y="105"/>
                    </a:lnTo>
                    <a:lnTo>
                      <a:pt x="271" y="114"/>
                    </a:lnTo>
                    <a:lnTo>
                      <a:pt x="278" y="122"/>
                    </a:lnTo>
                    <a:lnTo>
                      <a:pt x="286" y="140"/>
                    </a:lnTo>
                    <a:lnTo>
                      <a:pt x="289" y="148"/>
                    </a:lnTo>
                    <a:lnTo>
                      <a:pt x="290" y="151"/>
                    </a:lnTo>
                    <a:lnTo>
                      <a:pt x="293" y="157"/>
                    </a:lnTo>
                    <a:lnTo>
                      <a:pt x="300" y="172"/>
                    </a:lnTo>
                    <a:lnTo>
                      <a:pt x="306" y="186"/>
                    </a:lnTo>
                    <a:lnTo>
                      <a:pt x="308" y="188"/>
                    </a:lnTo>
                    <a:lnTo>
                      <a:pt x="310" y="199"/>
                    </a:lnTo>
                    <a:lnTo>
                      <a:pt x="316" y="214"/>
                    </a:lnTo>
                    <a:lnTo>
                      <a:pt x="327" y="237"/>
                    </a:lnTo>
                    <a:lnTo>
                      <a:pt x="339" y="277"/>
                    </a:lnTo>
                    <a:lnTo>
                      <a:pt x="344" y="292"/>
                    </a:lnTo>
                    <a:lnTo>
                      <a:pt x="345" y="298"/>
                    </a:lnTo>
                    <a:lnTo>
                      <a:pt x="348" y="306"/>
                    </a:lnTo>
                    <a:lnTo>
                      <a:pt x="353" y="320"/>
                    </a:lnTo>
                    <a:lnTo>
                      <a:pt x="354" y="337"/>
                    </a:lnTo>
                    <a:lnTo>
                      <a:pt x="354" y="342"/>
                    </a:lnTo>
                    <a:lnTo>
                      <a:pt x="353" y="348"/>
                    </a:lnTo>
                    <a:lnTo>
                      <a:pt x="349" y="362"/>
                    </a:lnTo>
                    <a:lnTo>
                      <a:pt x="338" y="393"/>
                    </a:lnTo>
                    <a:lnTo>
                      <a:pt x="330" y="406"/>
                    </a:lnTo>
                    <a:lnTo>
                      <a:pt x="320" y="415"/>
                    </a:lnTo>
                    <a:lnTo>
                      <a:pt x="316" y="417"/>
                    </a:lnTo>
                    <a:lnTo>
                      <a:pt x="314" y="419"/>
                    </a:lnTo>
                    <a:lnTo>
                      <a:pt x="314" y="421"/>
                    </a:lnTo>
                    <a:lnTo>
                      <a:pt x="312" y="425"/>
                    </a:lnTo>
                    <a:lnTo>
                      <a:pt x="311" y="426"/>
                    </a:lnTo>
                    <a:lnTo>
                      <a:pt x="311" y="426"/>
                    </a:lnTo>
                    <a:lnTo>
                      <a:pt x="301" y="432"/>
                    </a:lnTo>
                    <a:lnTo>
                      <a:pt x="283" y="448"/>
                    </a:lnTo>
                    <a:lnTo>
                      <a:pt x="265" y="466"/>
                    </a:lnTo>
                    <a:lnTo>
                      <a:pt x="229" y="498"/>
                    </a:lnTo>
                    <a:lnTo>
                      <a:pt x="199" y="502"/>
                    </a:lnTo>
                    <a:lnTo>
                      <a:pt x="196" y="500"/>
                    </a:lnTo>
                    <a:lnTo>
                      <a:pt x="191" y="497"/>
                    </a:lnTo>
                    <a:lnTo>
                      <a:pt x="188" y="493"/>
                    </a:lnTo>
                    <a:lnTo>
                      <a:pt x="188" y="492"/>
                    </a:lnTo>
                    <a:lnTo>
                      <a:pt x="187" y="492"/>
                    </a:lnTo>
                    <a:lnTo>
                      <a:pt x="188" y="492"/>
                    </a:lnTo>
                    <a:lnTo>
                      <a:pt x="187" y="492"/>
                    </a:lnTo>
                    <a:lnTo>
                      <a:pt x="188" y="492"/>
                    </a:lnTo>
                  </a:path>
                </a:pathLst>
              </a:custGeom>
              <a:solidFill>
                <a:srgbClr val="52D452"/>
              </a:solidFill>
              <a:ln w="19050" cmpd="sng">
                <a:noFill/>
                <a:prstDash val="solid"/>
                <a:round/>
                <a:headEnd/>
                <a:tailEnd/>
              </a:ln>
            </p:spPr>
            <p:txBody>
              <a:bodyPr/>
              <a:lstStyle/>
              <a:p>
                <a:endParaRPr lang="en-US"/>
              </a:p>
            </p:txBody>
          </p:sp>
          <p:sp>
            <p:nvSpPr>
              <p:cNvPr id="1875" name="Freeform 930"/>
              <p:cNvSpPr>
                <a:spLocks/>
              </p:cNvSpPr>
              <p:nvPr/>
            </p:nvSpPr>
            <p:spPr bwMode="auto">
              <a:xfrm>
                <a:off x="4292" y="505"/>
                <a:ext cx="240" cy="462"/>
              </a:xfrm>
              <a:custGeom>
                <a:avLst/>
                <a:gdLst/>
                <a:ahLst/>
                <a:cxnLst>
                  <a:cxn ang="0">
                    <a:pos x="170" y="445"/>
                  </a:cxn>
                  <a:cxn ang="0">
                    <a:pos x="168" y="410"/>
                  </a:cxn>
                  <a:cxn ang="0">
                    <a:pos x="166" y="381"/>
                  </a:cxn>
                  <a:cxn ang="0">
                    <a:pos x="157" y="362"/>
                  </a:cxn>
                  <a:cxn ang="0">
                    <a:pos x="135" y="314"/>
                  </a:cxn>
                  <a:cxn ang="0">
                    <a:pos x="140" y="303"/>
                  </a:cxn>
                  <a:cxn ang="0">
                    <a:pos x="149" y="268"/>
                  </a:cxn>
                  <a:cxn ang="0">
                    <a:pos x="171" y="147"/>
                  </a:cxn>
                  <a:cxn ang="0">
                    <a:pos x="181" y="131"/>
                  </a:cxn>
                  <a:cxn ang="0">
                    <a:pos x="226" y="86"/>
                  </a:cxn>
                  <a:cxn ang="0">
                    <a:pos x="237" y="43"/>
                  </a:cxn>
                  <a:cxn ang="0">
                    <a:pos x="225" y="26"/>
                  </a:cxn>
                  <a:cxn ang="0">
                    <a:pos x="222" y="21"/>
                  </a:cxn>
                  <a:cxn ang="0">
                    <a:pos x="218" y="8"/>
                  </a:cxn>
                  <a:cxn ang="0">
                    <a:pos x="216" y="4"/>
                  </a:cxn>
                  <a:cxn ang="0">
                    <a:pos x="211" y="2"/>
                  </a:cxn>
                  <a:cxn ang="0">
                    <a:pos x="203" y="0"/>
                  </a:cxn>
                  <a:cxn ang="0">
                    <a:pos x="155" y="10"/>
                  </a:cxn>
                  <a:cxn ang="0">
                    <a:pos x="115" y="40"/>
                  </a:cxn>
                  <a:cxn ang="0">
                    <a:pos x="54" y="135"/>
                  </a:cxn>
                  <a:cxn ang="0">
                    <a:pos x="22" y="235"/>
                  </a:cxn>
                  <a:cxn ang="0">
                    <a:pos x="8" y="277"/>
                  </a:cxn>
                  <a:cxn ang="0">
                    <a:pos x="0" y="307"/>
                  </a:cxn>
                  <a:cxn ang="0">
                    <a:pos x="6" y="348"/>
                  </a:cxn>
                  <a:cxn ang="0">
                    <a:pos x="13" y="373"/>
                  </a:cxn>
                  <a:cxn ang="0">
                    <a:pos x="32" y="395"/>
                  </a:cxn>
                  <a:cxn ang="0">
                    <a:pos x="55" y="406"/>
                  </a:cxn>
                  <a:cxn ang="0">
                    <a:pos x="71" y="410"/>
                  </a:cxn>
                  <a:cxn ang="0">
                    <a:pos x="99" y="430"/>
                  </a:cxn>
                  <a:cxn ang="0">
                    <a:pos x="166" y="462"/>
                  </a:cxn>
                  <a:cxn ang="0">
                    <a:pos x="171" y="451"/>
                  </a:cxn>
                  <a:cxn ang="0">
                    <a:pos x="171" y="449"/>
                  </a:cxn>
                  <a:cxn ang="0">
                    <a:pos x="171" y="449"/>
                  </a:cxn>
                  <a:cxn ang="0">
                    <a:pos x="172" y="449"/>
                  </a:cxn>
                </a:cxnLst>
                <a:rect l="0" t="0" r="r" b="b"/>
                <a:pathLst>
                  <a:path w="240" h="462">
                    <a:moveTo>
                      <a:pt x="172" y="449"/>
                    </a:moveTo>
                    <a:lnTo>
                      <a:pt x="170" y="445"/>
                    </a:lnTo>
                    <a:lnTo>
                      <a:pt x="168" y="432"/>
                    </a:lnTo>
                    <a:lnTo>
                      <a:pt x="168" y="410"/>
                    </a:lnTo>
                    <a:lnTo>
                      <a:pt x="167" y="388"/>
                    </a:lnTo>
                    <a:lnTo>
                      <a:pt x="166" y="381"/>
                    </a:lnTo>
                    <a:lnTo>
                      <a:pt x="164" y="375"/>
                    </a:lnTo>
                    <a:lnTo>
                      <a:pt x="157" y="362"/>
                    </a:lnTo>
                    <a:lnTo>
                      <a:pt x="144" y="334"/>
                    </a:lnTo>
                    <a:lnTo>
                      <a:pt x="135" y="314"/>
                    </a:lnTo>
                    <a:lnTo>
                      <a:pt x="137" y="312"/>
                    </a:lnTo>
                    <a:lnTo>
                      <a:pt x="140" y="303"/>
                    </a:lnTo>
                    <a:lnTo>
                      <a:pt x="144" y="293"/>
                    </a:lnTo>
                    <a:lnTo>
                      <a:pt x="149" y="268"/>
                    </a:lnTo>
                    <a:lnTo>
                      <a:pt x="156" y="208"/>
                    </a:lnTo>
                    <a:lnTo>
                      <a:pt x="171" y="147"/>
                    </a:lnTo>
                    <a:lnTo>
                      <a:pt x="175" y="140"/>
                    </a:lnTo>
                    <a:lnTo>
                      <a:pt x="181" y="131"/>
                    </a:lnTo>
                    <a:lnTo>
                      <a:pt x="195" y="116"/>
                    </a:lnTo>
                    <a:lnTo>
                      <a:pt x="226" y="86"/>
                    </a:lnTo>
                    <a:lnTo>
                      <a:pt x="240" y="46"/>
                    </a:lnTo>
                    <a:lnTo>
                      <a:pt x="237" y="43"/>
                    </a:lnTo>
                    <a:lnTo>
                      <a:pt x="229" y="33"/>
                    </a:lnTo>
                    <a:lnTo>
                      <a:pt x="225" y="26"/>
                    </a:lnTo>
                    <a:lnTo>
                      <a:pt x="225" y="25"/>
                    </a:lnTo>
                    <a:lnTo>
                      <a:pt x="222" y="21"/>
                    </a:lnTo>
                    <a:lnTo>
                      <a:pt x="220" y="13"/>
                    </a:lnTo>
                    <a:lnTo>
                      <a:pt x="218" y="8"/>
                    </a:lnTo>
                    <a:lnTo>
                      <a:pt x="217" y="5"/>
                    </a:lnTo>
                    <a:lnTo>
                      <a:pt x="216" y="4"/>
                    </a:lnTo>
                    <a:lnTo>
                      <a:pt x="214" y="3"/>
                    </a:lnTo>
                    <a:lnTo>
                      <a:pt x="211" y="2"/>
                    </a:lnTo>
                    <a:lnTo>
                      <a:pt x="203" y="0"/>
                    </a:lnTo>
                    <a:lnTo>
                      <a:pt x="203" y="0"/>
                    </a:lnTo>
                    <a:lnTo>
                      <a:pt x="177" y="3"/>
                    </a:lnTo>
                    <a:lnTo>
                      <a:pt x="155" y="10"/>
                    </a:lnTo>
                    <a:lnTo>
                      <a:pt x="133" y="24"/>
                    </a:lnTo>
                    <a:lnTo>
                      <a:pt x="115" y="40"/>
                    </a:lnTo>
                    <a:lnTo>
                      <a:pt x="80" y="83"/>
                    </a:lnTo>
                    <a:lnTo>
                      <a:pt x="54" y="135"/>
                    </a:lnTo>
                    <a:lnTo>
                      <a:pt x="22" y="235"/>
                    </a:lnTo>
                    <a:lnTo>
                      <a:pt x="22" y="235"/>
                    </a:lnTo>
                    <a:lnTo>
                      <a:pt x="17" y="254"/>
                    </a:lnTo>
                    <a:lnTo>
                      <a:pt x="8" y="277"/>
                    </a:lnTo>
                    <a:lnTo>
                      <a:pt x="0" y="296"/>
                    </a:lnTo>
                    <a:lnTo>
                      <a:pt x="0" y="307"/>
                    </a:lnTo>
                    <a:lnTo>
                      <a:pt x="2" y="330"/>
                    </a:lnTo>
                    <a:lnTo>
                      <a:pt x="6" y="348"/>
                    </a:lnTo>
                    <a:lnTo>
                      <a:pt x="7" y="357"/>
                    </a:lnTo>
                    <a:lnTo>
                      <a:pt x="13" y="373"/>
                    </a:lnTo>
                    <a:lnTo>
                      <a:pt x="22" y="385"/>
                    </a:lnTo>
                    <a:lnTo>
                      <a:pt x="32" y="395"/>
                    </a:lnTo>
                    <a:lnTo>
                      <a:pt x="43" y="402"/>
                    </a:lnTo>
                    <a:lnTo>
                      <a:pt x="55" y="406"/>
                    </a:lnTo>
                    <a:lnTo>
                      <a:pt x="62" y="407"/>
                    </a:lnTo>
                    <a:lnTo>
                      <a:pt x="71" y="410"/>
                    </a:lnTo>
                    <a:lnTo>
                      <a:pt x="80" y="415"/>
                    </a:lnTo>
                    <a:lnTo>
                      <a:pt x="99" y="430"/>
                    </a:lnTo>
                    <a:lnTo>
                      <a:pt x="133" y="459"/>
                    </a:lnTo>
                    <a:lnTo>
                      <a:pt x="166" y="462"/>
                    </a:lnTo>
                    <a:lnTo>
                      <a:pt x="170" y="454"/>
                    </a:lnTo>
                    <a:lnTo>
                      <a:pt x="171" y="451"/>
                    </a:lnTo>
                    <a:lnTo>
                      <a:pt x="172" y="449"/>
                    </a:lnTo>
                    <a:lnTo>
                      <a:pt x="171" y="449"/>
                    </a:lnTo>
                    <a:lnTo>
                      <a:pt x="172" y="449"/>
                    </a:lnTo>
                    <a:lnTo>
                      <a:pt x="171" y="449"/>
                    </a:lnTo>
                    <a:lnTo>
                      <a:pt x="172" y="449"/>
                    </a:lnTo>
                    <a:lnTo>
                      <a:pt x="172" y="449"/>
                    </a:lnTo>
                    <a:close/>
                  </a:path>
                </a:pathLst>
              </a:custGeom>
              <a:solidFill>
                <a:srgbClr val="52D452"/>
              </a:solidFill>
              <a:ln w="19050" cmpd="sng">
                <a:noFill/>
                <a:round/>
                <a:headEnd/>
                <a:tailEnd/>
              </a:ln>
            </p:spPr>
            <p:txBody>
              <a:bodyPr/>
              <a:lstStyle/>
              <a:p>
                <a:endParaRPr lang="en-US"/>
              </a:p>
            </p:txBody>
          </p:sp>
          <p:sp>
            <p:nvSpPr>
              <p:cNvPr id="1876" name="Freeform 931"/>
              <p:cNvSpPr>
                <a:spLocks/>
              </p:cNvSpPr>
              <p:nvPr/>
            </p:nvSpPr>
            <p:spPr bwMode="auto">
              <a:xfrm>
                <a:off x="4292" y="505"/>
                <a:ext cx="309" cy="462"/>
              </a:xfrm>
              <a:custGeom>
                <a:avLst/>
                <a:gdLst/>
                <a:ahLst/>
                <a:cxnLst>
                  <a:cxn ang="0">
                    <a:pos x="170" y="445"/>
                  </a:cxn>
                  <a:cxn ang="0">
                    <a:pos x="168" y="410"/>
                  </a:cxn>
                  <a:cxn ang="0">
                    <a:pos x="166" y="381"/>
                  </a:cxn>
                  <a:cxn ang="0">
                    <a:pos x="157" y="362"/>
                  </a:cxn>
                  <a:cxn ang="0">
                    <a:pos x="135" y="314"/>
                  </a:cxn>
                  <a:cxn ang="0">
                    <a:pos x="140" y="303"/>
                  </a:cxn>
                  <a:cxn ang="0">
                    <a:pos x="149" y="268"/>
                  </a:cxn>
                  <a:cxn ang="0">
                    <a:pos x="171" y="147"/>
                  </a:cxn>
                  <a:cxn ang="0">
                    <a:pos x="181" y="131"/>
                  </a:cxn>
                  <a:cxn ang="0">
                    <a:pos x="226" y="86"/>
                  </a:cxn>
                  <a:cxn ang="0">
                    <a:pos x="237" y="43"/>
                  </a:cxn>
                  <a:cxn ang="0">
                    <a:pos x="225" y="26"/>
                  </a:cxn>
                  <a:cxn ang="0">
                    <a:pos x="222" y="21"/>
                  </a:cxn>
                  <a:cxn ang="0">
                    <a:pos x="218" y="8"/>
                  </a:cxn>
                  <a:cxn ang="0">
                    <a:pos x="216" y="4"/>
                  </a:cxn>
                  <a:cxn ang="0">
                    <a:pos x="211" y="2"/>
                  </a:cxn>
                  <a:cxn ang="0">
                    <a:pos x="203" y="0"/>
                  </a:cxn>
                  <a:cxn ang="0">
                    <a:pos x="155" y="10"/>
                  </a:cxn>
                  <a:cxn ang="0">
                    <a:pos x="115" y="40"/>
                  </a:cxn>
                  <a:cxn ang="0">
                    <a:pos x="54" y="135"/>
                  </a:cxn>
                  <a:cxn ang="0">
                    <a:pos x="22" y="235"/>
                  </a:cxn>
                  <a:cxn ang="0">
                    <a:pos x="8" y="277"/>
                  </a:cxn>
                  <a:cxn ang="0">
                    <a:pos x="0" y="307"/>
                  </a:cxn>
                  <a:cxn ang="0">
                    <a:pos x="6" y="348"/>
                  </a:cxn>
                  <a:cxn ang="0">
                    <a:pos x="13" y="373"/>
                  </a:cxn>
                  <a:cxn ang="0">
                    <a:pos x="32" y="395"/>
                  </a:cxn>
                  <a:cxn ang="0">
                    <a:pos x="55" y="406"/>
                  </a:cxn>
                  <a:cxn ang="0">
                    <a:pos x="71" y="410"/>
                  </a:cxn>
                  <a:cxn ang="0">
                    <a:pos x="99" y="430"/>
                  </a:cxn>
                  <a:cxn ang="0">
                    <a:pos x="166" y="462"/>
                  </a:cxn>
                  <a:cxn ang="0">
                    <a:pos x="171" y="451"/>
                  </a:cxn>
                  <a:cxn ang="0">
                    <a:pos x="171" y="449"/>
                  </a:cxn>
                  <a:cxn ang="0">
                    <a:pos x="171" y="449"/>
                  </a:cxn>
                </a:cxnLst>
                <a:rect l="0" t="0" r="r" b="b"/>
                <a:pathLst>
                  <a:path w="240" h="462">
                    <a:moveTo>
                      <a:pt x="172" y="449"/>
                    </a:moveTo>
                    <a:lnTo>
                      <a:pt x="170" y="445"/>
                    </a:lnTo>
                    <a:lnTo>
                      <a:pt x="168" y="432"/>
                    </a:lnTo>
                    <a:lnTo>
                      <a:pt x="168" y="410"/>
                    </a:lnTo>
                    <a:lnTo>
                      <a:pt x="167" y="388"/>
                    </a:lnTo>
                    <a:lnTo>
                      <a:pt x="166" y="381"/>
                    </a:lnTo>
                    <a:lnTo>
                      <a:pt x="164" y="375"/>
                    </a:lnTo>
                    <a:lnTo>
                      <a:pt x="157" y="362"/>
                    </a:lnTo>
                    <a:lnTo>
                      <a:pt x="144" y="334"/>
                    </a:lnTo>
                    <a:lnTo>
                      <a:pt x="135" y="314"/>
                    </a:lnTo>
                    <a:lnTo>
                      <a:pt x="137" y="312"/>
                    </a:lnTo>
                    <a:lnTo>
                      <a:pt x="140" y="303"/>
                    </a:lnTo>
                    <a:lnTo>
                      <a:pt x="144" y="293"/>
                    </a:lnTo>
                    <a:lnTo>
                      <a:pt x="149" y="268"/>
                    </a:lnTo>
                    <a:lnTo>
                      <a:pt x="156" y="208"/>
                    </a:lnTo>
                    <a:lnTo>
                      <a:pt x="171" y="147"/>
                    </a:lnTo>
                    <a:lnTo>
                      <a:pt x="175" y="140"/>
                    </a:lnTo>
                    <a:lnTo>
                      <a:pt x="181" y="131"/>
                    </a:lnTo>
                    <a:lnTo>
                      <a:pt x="195" y="116"/>
                    </a:lnTo>
                    <a:lnTo>
                      <a:pt x="226" y="86"/>
                    </a:lnTo>
                    <a:lnTo>
                      <a:pt x="240" y="46"/>
                    </a:lnTo>
                    <a:lnTo>
                      <a:pt x="237" y="43"/>
                    </a:lnTo>
                    <a:lnTo>
                      <a:pt x="229" y="33"/>
                    </a:lnTo>
                    <a:lnTo>
                      <a:pt x="225" y="26"/>
                    </a:lnTo>
                    <a:lnTo>
                      <a:pt x="225" y="25"/>
                    </a:lnTo>
                    <a:lnTo>
                      <a:pt x="222" y="21"/>
                    </a:lnTo>
                    <a:lnTo>
                      <a:pt x="220" y="13"/>
                    </a:lnTo>
                    <a:lnTo>
                      <a:pt x="218" y="8"/>
                    </a:lnTo>
                    <a:lnTo>
                      <a:pt x="217" y="5"/>
                    </a:lnTo>
                    <a:lnTo>
                      <a:pt x="216" y="4"/>
                    </a:lnTo>
                    <a:lnTo>
                      <a:pt x="214" y="3"/>
                    </a:lnTo>
                    <a:lnTo>
                      <a:pt x="211" y="2"/>
                    </a:lnTo>
                    <a:lnTo>
                      <a:pt x="203" y="0"/>
                    </a:lnTo>
                    <a:lnTo>
                      <a:pt x="203" y="0"/>
                    </a:lnTo>
                    <a:lnTo>
                      <a:pt x="177" y="3"/>
                    </a:lnTo>
                    <a:lnTo>
                      <a:pt x="155" y="10"/>
                    </a:lnTo>
                    <a:lnTo>
                      <a:pt x="133" y="24"/>
                    </a:lnTo>
                    <a:lnTo>
                      <a:pt x="115" y="40"/>
                    </a:lnTo>
                    <a:lnTo>
                      <a:pt x="80" y="83"/>
                    </a:lnTo>
                    <a:lnTo>
                      <a:pt x="54" y="135"/>
                    </a:lnTo>
                    <a:lnTo>
                      <a:pt x="22" y="235"/>
                    </a:lnTo>
                    <a:lnTo>
                      <a:pt x="22" y="235"/>
                    </a:lnTo>
                    <a:lnTo>
                      <a:pt x="17" y="254"/>
                    </a:lnTo>
                    <a:lnTo>
                      <a:pt x="8" y="277"/>
                    </a:lnTo>
                    <a:lnTo>
                      <a:pt x="0" y="296"/>
                    </a:lnTo>
                    <a:lnTo>
                      <a:pt x="0" y="307"/>
                    </a:lnTo>
                    <a:lnTo>
                      <a:pt x="2" y="330"/>
                    </a:lnTo>
                    <a:lnTo>
                      <a:pt x="6" y="348"/>
                    </a:lnTo>
                    <a:lnTo>
                      <a:pt x="7" y="357"/>
                    </a:lnTo>
                    <a:lnTo>
                      <a:pt x="13" y="373"/>
                    </a:lnTo>
                    <a:lnTo>
                      <a:pt x="22" y="385"/>
                    </a:lnTo>
                    <a:lnTo>
                      <a:pt x="32" y="395"/>
                    </a:lnTo>
                    <a:lnTo>
                      <a:pt x="43" y="402"/>
                    </a:lnTo>
                    <a:lnTo>
                      <a:pt x="55" y="406"/>
                    </a:lnTo>
                    <a:lnTo>
                      <a:pt x="62" y="407"/>
                    </a:lnTo>
                    <a:lnTo>
                      <a:pt x="71" y="410"/>
                    </a:lnTo>
                    <a:lnTo>
                      <a:pt x="80" y="415"/>
                    </a:lnTo>
                    <a:lnTo>
                      <a:pt x="99" y="430"/>
                    </a:lnTo>
                    <a:lnTo>
                      <a:pt x="133" y="459"/>
                    </a:lnTo>
                    <a:lnTo>
                      <a:pt x="166" y="462"/>
                    </a:lnTo>
                    <a:lnTo>
                      <a:pt x="170" y="454"/>
                    </a:lnTo>
                    <a:lnTo>
                      <a:pt x="171" y="451"/>
                    </a:lnTo>
                    <a:lnTo>
                      <a:pt x="172" y="449"/>
                    </a:lnTo>
                    <a:lnTo>
                      <a:pt x="171" y="449"/>
                    </a:lnTo>
                    <a:lnTo>
                      <a:pt x="172" y="449"/>
                    </a:lnTo>
                    <a:lnTo>
                      <a:pt x="171" y="449"/>
                    </a:lnTo>
                    <a:lnTo>
                      <a:pt x="172" y="449"/>
                    </a:lnTo>
                  </a:path>
                </a:pathLst>
              </a:custGeom>
              <a:solidFill>
                <a:srgbClr val="52D452"/>
              </a:solidFill>
              <a:ln w="19050" cmpd="sng">
                <a:noFill/>
                <a:prstDash val="solid"/>
                <a:round/>
                <a:headEnd/>
                <a:tailEnd/>
              </a:ln>
            </p:spPr>
            <p:txBody>
              <a:bodyPr/>
              <a:lstStyle/>
              <a:p>
                <a:endParaRPr lang="en-US"/>
              </a:p>
            </p:txBody>
          </p:sp>
          <p:sp>
            <p:nvSpPr>
              <p:cNvPr id="1877" name="Freeform 932"/>
              <p:cNvSpPr>
                <a:spLocks/>
              </p:cNvSpPr>
              <p:nvPr/>
            </p:nvSpPr>
            <p:spPr bwMode="auto">
              <a:xfrm>
                <a:off x="4305" y="512"/>
                <a:ext cx="196" cy="361"/>
              </a:xfrm>
              <a:custGeom>
                <a:avLst/>
                <a:gdLst/>
                <a:ahLst/>
                <a:cxnLst>
                  <a:cxn ang="0">
                    <a:pos x="196" y="1"/>
                  </a:cxn>
                  <a:cxn ang="0">
                    <a:pos x="177" y="0"/>
                  </a:cxn>
                  <a:cxn ang="0">
                    <a:pos x="160" y="1"/>
                  </a:cxn>
                  <a:cxn ang="0">
                    <a:pos x="146" y="6"/>
                  </a:cxn>
                  <a:cxn ang="0">
                    <a:pos x="131" y="13"/>
                  </a:cxn>
                  <a:cxn ang="0">
                    <a:pos x="105" y="34"/>
                  </a:cxn>
                  <a:cxn ang="0">
                    <a:pos x="86" y="61"/>
                  </a:cxn>
                  <a:cxn ang="0">
                    <a:pos x="71" y="90"/>
                  </a:cxn>
                  <a:cxn ang="0">
                    <a:pos x="61" y="120"/>
                  </a:cxn>
                  <a:cxn ang="0">
                    <a:pos x="61" y="120"/>
                  </a:cxn>
                  <a:cxn ang="0">
                    <a:pos x="54" y="146"/>
                  </a:cxn>
                  <a:cxn ang="0">
                    <a:pos x="37" y="191"/>
                  </a:cxn>
                  <a:cxn ang="0">
                    <a:pos x="6" y="267"/>
                  </a:cxn>
                  <a:cxn ang="0">
                    <a:pos x="0" y="302"/>
                  </a:cxn>
                  <a:cxn ang="0">
                    <a:pos x="4" y="340"/>
                  </a:cxn>
                  <a:cxn ang="0">
                    <a:pos x="11" y="361"/>
                  </a:cxn>
                </a:cxnLst>
                <a:rect l="0" t="0" r="r" b="b"/>
                <a:pathLst>
                  <a:path w="196" h="361">
                    <a:moveTo>
                      <a:pt x="196" y="1"/>
                    </a:moveTo>
                    <a:lnTo>
                      <a:pt x="177" y="0"/>
                    </a:lnTo>
                    <a:lnTo>
                      <a:pt x="160" y="1"/>
                    </a:lnTo>
                    <a:lnTo>
                      <a:pt x="146" y="6"/>
                    </a:lnTo>
                    <a:lnTo>
                      <a:pt x="131" y="13"/>
                    </a:lnTo>
                    <a:lnTo>
                      <a:pt x="105" y="34"/>
                    </a:lnTo>
                    <a:lnTo>
                      <a:pt x="86" y="61"/>
                    </a:lnTo>
                    <a:lnTo>
                      <a:pt x="71" y="90"/>
                    </a:lnTo>
                    <a:lnTo>
                      <a:pt x="61" y="120"/>
                    </a:lnTo>
                    <a:lnTo>
                      <a:pt x="61" y="120"/>
                    </a:lnTo>
                    <a:lnTo>
                      <a:pt x="54" y="146"/>
                    </a:lnTo>
                    <a:lnTo>
                      <a:pt x="37" y="191"/>
                    </a:lnTo>
                    <a:lnTo>
                      <a:pt x="6" y="267"/>
                    </a:lnTo>
                    <a:lnTo>
                      <a:pt x="0" y="302"/>
                    </a:lnTo>
                    <a:lnTo>
                      <a:pt x="4" y="340"/>
                    </a:lnTo>
                    <a:lnTo>
                      <a:pt x="11" y="361"/>
                    </a:lnTo>
                  </a:path>
                </a:pathLst>
              </a:custGeom>
              <a:solidFill>
                <a:srgbClr val="52D452"/>
              </a:solidFill>
              <a:ln w="19050" cmpd="sng">
                <a:noFill/>
                <a:prstDash val="solid"/>
                <a:round/>
                <a:headEnd/>
                <a:tailEnd/>
              </a:ln>
            </p:spPr>
            <p:txBody>
              <a:bodyPr/>
              <a:lstStyle/>
              <a:p>
                <a:endParaRPr lang="en-US"/>
              </a:p>
            </p:txBody>
          </p:sp>
          <p:sp>
            <p:nvSpPr>
              <p:cNvPr id="1878" name="Freeform 933"/>
              <p:cNvSpPr>
                <a:spLocks/>
              </p:cNvSpPr>
              <p:nvPr/>
            </p:nvSpPr>
            <p:spPr bwMode="auto">
              <a:xfrm>
                <a:off x="4360" y="518"/>
                <a:ext cx="100" cy="163"/>
              </a:xfrm>
              <a:custGeom>
                <a:avLst/>
                <a:gdLst/>
                <a:ahLst/>
                <a:cxnLst>
                  <a:cxn ang="0">
                    <a:pos x="100" y="0"/>
                  </a:cxn>
                  <a:cxn ang="0">
                    <a:pos x="88" y="9"/>
                  </a:cxn>
                  <a:cxn ang="0">
                    <a:pos x="67" y="30"/>
                  </a:cxn>
                  <a:cxn ang="0">
                    <a:pos x="30" y="85"/>
                  </a:cxn>
                  <a:cxn ang="0">
                    <a:pos x="4" y="147"/>
                  </a:cxn>
                  <a:cxn ang="0">
                    <a:pos x="0" y="163"/>
                  </a:cxn>
                </a:cxnLst>
                <a:rect l="0" t="0" r="r" b="b"/>
                <a:pathLst>
                  <a:path w="100" h="163">
                    <a:moveTo>
                      <a:pt x="100" y="0"/>
                    </a:moveTo>
                    <a:lnTo>
                      <a:pt x="88" y="9"/>
                    </a:lnTo>
                    <a:lnTo>
                      <a:pt x="67" y="30"/>
                    </a:lnTo>
                    <a:lnTo>
                      <a:pt x="30" y="85"/>
                    </a:lnTo>
                    <a:lnTo>
                      <a:pt x="4" y="147"/>
                    </a:lnTo>
                    <a:lnTo>
                      <a:pt x="0" y="163"/>
                    </a:lnTo>
                  </a:path>
                </a:pathLst>
              </a:custGeom>
              <a:solidFill>
                <a:srgbClr val="52D452"/>
              </a:solidFill>
              <a:ln w="19050" cmpd="sng">
                <a:noFill/>
                <a:prstDash val="solid"/>
                <a:round/>
                <a:headEnd/>
                <a:tailEnd/>
              </a:ln>
            </p:spPr>
            <p:txBody>
              <a:bodyPr/>
              <a:lstStyle/>
              <a:p>
                <a:endParaRPr lang="en-US"/>
              </a:p>
            </p:txBody>
          </p:sp>
          <p:sp>
            <p:nvSpPr>
              <p:cNvPr id="1879" name="Freeform 934"/>
              <p:cNvSpPr>
                <a:spLocks/>
              </p:cNvSpPr>
              <p:nvPr/>
            </p:nvSpPr>
            <p:spPr bwMode="auto">
              <a:xfrm>
                <a:off x="4554" y="546"/>
                <a:ext cx="85" cy="66"/>
              </a:xfrm>
              <a:custGeom>
                <a:avLst/>
                <a:gdLst/>
                <a:ahLst/>
                <a:cxnLst>
                  <a:cxn ang="0">
                    <a:pos x="0" y="0"/>
                  </a:cxn>
                  <a:cxn ang="0">
                    <a:pos x="7" y="8"/>
                  </a:cxn>
                  <a:cxn ang="0">
                    <a:pos x="20" y="22"/>
                  </a:cxn>
                  <a:cxn ang="0">
                    <a:pos x="47" y="44"/>
                  </a:cxn>
                  <a:cxn ang="0">
                    <a:pos x="76" y="62"/>
                  </a:cxn>
                  <a:cxn ang="0">
                    <a:pos x="85" y="66"/>
                  </a:cxn>
                </a:cxnLst>
                <a:rect l="0" t="0" r="r" b="b"/>
                <a:pathLst>
                  <a:path w="85" h="66">
                    <a:moveTo>
                      <a:pt x="0" y="0"/>
                    </a:moveTo>
                    <a:lnTo>
                      <a:pt x="7" y="8"/>
                    </a:lnTo>
                    <a:lnTo>
                      <a:pt x="20" y="22"/>
                    </a:lnTo>
                    <a:lnTo>
                      <a:pt x="47" y="44"/>
                    </a:lnTo>
                    <a:lnTo>
                      <a:pt x="76" y="62"/>
                    </a:lnTo>
                    <a:lnTo>
                      <a:pt x="85" y="66"/>
                    </a:lnTo>
                  </a:path>
                </a:pathLst>
              </a:custGeom>
              <a:solidFill>
                <a:srgbClr val="52D452"/>
              </a:solidFill>
              <a:ln w="19050" cmpd="sng">
                <a:noFill/>
                <a:prstDash val="solid"/>
                <a:round/>
                <a:headEnd/>
                <a:tailEnd/>
              </a:ln>
            </p:spPr>
            <p:txBody>
              <a:bodyPr/>
              <a:lstStyle/>
              <a:p>
                <a:endParaRPr lang="en-US"/>
              </a:p>
            </p:txBody>
          </p:sp>
          <p:sp>
            <p:nvSpPr>
              <p:cNvPr id="1880" name="Freeform 935"/>
              <p:cNvSpPr>
                <a:spLocks/>
              </p:cNvSpPr>
              <p:nvPr/>
            </p:nvSpPr>
            <p:spPr bwMode="auto">
              <a:xfrm>
                <a:off x="4691" y="590"/>
                <a:ext cx="59" cy="312"/>
              </a:xfrm>
              <a:custGeom>
                <a:avLst/>
                <a:gdLst/>
                <a:ahLst/>
                <a:cxnLst>
                  <a:cxn ang="0">
                    <a:pos x="0" y="0"/>
                  </a:cxn>
                  <a:cxn ang="0">
                    <a:pos x="15" y="13"/>
                  </a:cxn>
                  <a:cxn ang="0">
                    <a:pos x="27" y="29"/>
                  </a:cxn>
                  <a:cxn ang="0">
                    <a:pos x="37" y="46"/>
                  </a:cxn>
                  <a:cxn ang="0">
                    <a:pos x="52" y="88"/>
                  </a:cxn>
                  <a:cxn ang="0">
                    <a:pos x="59" y="131"/>
                  </a:cxn>
                  <a:cxn ang="0">
                    <a:pos x="59" y="218"/>
                  </a:cxn>
                  <a:cxn ang="0">
                    <a:pos x="58" y="235"/>
                  </a:cxn>
                  <a:cxn ang="0">
                    <a:pos x="55" y="246"/>
                  </a:cxn>
                  <a:cxn ang="0">
                    <a:pos x="53" y="260"/>
                  </a:cxn>
                  <a:cxn ang="0">
                    <a:pos x="48" y="269"/>
                  </a:cxn>
                  <a:cxn ang="0">
                    <a:pos x="44" y="275"/>
                  </a:cxn>
                  <a:cxn ang="0">
                    <a:pos x="37" y="301"/>
                  </a:cxn>
                  <a:cxn ang="0">
                    <a:pos x="36" y="312"/>
                  </a:cxn>
                </a:cxnLst>
                <a:rect l="0" t="0" r="r" b="b"/>
                <a:pathLst>
                  <a:path w="59" h="312">
                    <a:moveTo>
                      <a:pt x="0" y="0"/>
                    </a:moveTo>
                    <a:lnTo>
                      <a:pt x="15" y="13"/>
                    </a:lnTo>
                    <a:lnTo>
                      <a:pt x="27" y="29"/>
                    </a:lnTo>
                    <a:lnTo>
                      <a:pt x="37" y="46"/>
                    </a:lnTo>
                    <a:lnTo>
                      <a:pt x="52" y="88"/>
                    </a:lnTo>
                    <a:lnTo>
                      <a:pt x="59" y="131"/>
                    </a:lnTo>
                    <a:lnTo>
                      <a:pt x="59" y="218"/>
                    </a:lnTo>
                    <a:lnTo>
                      <a:pt x="58" y="235"/>
                    </a:lnTo>
                    <a:lnTo>
                      <a:pt x="55" y="246"/>
                    </a:lnTo>
                    <a:lnTo>
                      <a:pt x="53" y="260"/>
                    </a:lnTo>
                    <a:lnTo>
                      <a:pt x="48" y="269"/>
                    </a:lnTo>
                    <a:lnTo>
                      <a:pt x="44" y="275"/>
                    </a:lnTo>
                    <a:lnTo>
                      <a:pt x="37" y="301"/>
                    </a:lnTo>
                    <a:lnTo>
                      <a:pt x="36" y="312"/>
                    </a:lnTo>
                  </a:path>
                </a:pathLst>
              </a:custGeom>
              <a:solidFill>
                <a:srgbClr val="52D452"/>
              </a:solidFill>
              <a:ln w="19050" cmpd="sng">
                <a:noFill/>
                <a:prstDash val="solid"/>
                <a:round/>
                <a:headEnd/>
                <a:tailEnd/>
              </a:ln>
            </p:spPr>
            <p:txBody>
              <a:bodyPr/>
              <a:lstStyle/>
              <a:p>
                <a:endParaRPr lang="en-US"/>
              </a:p>
            </p:txBody>
          </p:sp>
          <p:sp>
            <p:nvSpPr>
              <p:cNvPr id="1881" name="Freeform 936"/>
              <p:cNvSpPr>
                <a:spLocks/>
              </p:cNvSpPr>
              <p:nvPr/>
            </p:nvSpPr>
            <p:spPr bwMode="auto">
              <a:xfrm>
                <a:off x="4785" y="814"/>
                <a:ext cx="11" cy="88"/>
              </a:xfrm>
              <a:custGeom>
                <a:avLst/>
                <a:gdLst/>
                <a:ahLst/>
                <a:cxnLst>
                  <a:cxn ang="0">
                    <a:pos x="11" y="0"/>
                  </a:cxn>
                  <a:cxn ang="0">
                    <a:pos x="8" y="20"/>
                  </a:cxn>
                  <a:cxn ang="0">
                    <a:pos x="3" y="42"/>
                  </a:cxn>
                  <a:cxn ang="0">
                    <a:pos x="2" y="45"/>
                  </a:cxn>
                  <a:cxn ang="0">
                    <a:pos x="0" y="47"/>
                  </a:cxn>
                  <a:cxn ang="0">
                    <a:pos x="0" y="45"/>
                  </a:cxn>
                  <a:cxn ang="0">
                    <a:pos x="2" y="47"/>
                  </a:cxn>
                  <a:cxn ang="0">
                    <a:pos x="3" y="50"/>
                  </a:cxn>
                  <a:cxn ang="0">
                    <a:pos x="4" y="58"/>
                  </a:cxn>
                  <a:cxn ang="0">
                    <a:pos x="6" y="88"/>
                  </a:cxn>
                  <a:cxn ang="0">
                    <a:pos x="8" y="88"/>
                  </a:cxn>
                </a:cxnLst>
                <a:rect l="0" t="0" r="r" b="b"/>
                <a:pathLst>
                  <a:path w="11" h="88">
                    <a:moveTo>
                      <a:pt x="11" y="0"/>
                    </a:moveTo>
                    <a:lnTo>
                      <a:pt x="8" y="20"/>
                    </a:lnTo>
                    <a:lnTo>
                      <a:pt x="3" y="42"/>
                    </a:lnTo>
                    <a:lnTo>
                      <a:pt x="2" y="45"/>
                    </a:lnTo>
                    <a:lnTo>
                      <a:pt x="0" y="47"/>
                    </a:lnTo>
                    <a:lnTo>
                      <a:pt x="0" y="45"/>
                    </a:lnTo>
                    <a:lnTo>
                      <a:pt x="2" y="47"/>
                    </a:lnTo>
                    <a:lnTo>
                      <a:pt x="3" y="50"/>
                    </a:lnTo>
                    <a:lnTo>
                      <a:pt x="4" y="58"/>
                    </a:lnTo>
                    <a:lnTo>
                      <a:pt x="6" y="88"/>
                    </a:lnTo>
                    <a:lnTo>
                      <a:pt x="8" y="88"/>
                    </a:lnTo>
                  </a:path>
                </a:pathLst>
              </a:custGeom>
              <a:solidFill>
                <a:srgbClr val="52D452"/>
              </a:solidFill>
              <a:ln w="19050" cmpd="sng">
                <a:noFill/>
                <a:prstDash val="solid"/>
                <a:round/>
                <a:headEnd/>
                <a:tailEnd/>
              </a:ln>
            </p:spPr>
            <p:txBody>
              <a:bodyPr/>
              <a:lstStyle/>
              <a:p>
                <a:endParaRPr lang="en-US"/>
              </a:p>
            </p:txBody>
          </p:sp>
          <p:sp>
            <p:nvSpPr>
              <p:cNvPr id="1882" name="Freeform 937"/>
              <p:cNvSpPr>
                <a:spLocks/>
              </p:cNvSpPr>
              <p:nvPr/>
            </p:nvSpPr>
            <p:spPr bwMode="auto">
              <a:xfrm>
                <a:off x="4509" y="476"/>
                <a:ext cx="32" cy="28"/>
              </a:xfrm>
              <a:custGeom>
                <a:avLst/>
                <a:gdLst/>
                <a:ahLst/>
                <a:cxnLst>
                  <a:cxn ang="0">
                    <a:pos x="0" y="28"/>
                  </a:cxn>
                  <a:cxn ang="0">
                    <a:pos x="0" y="25"/>
                  </a:cxn>
                  <a:cxn ang="0">
                    <a:pos x="3" y="17"/>
                  </a:cxn>
                  <a:cxn ang="0">
                    <a:pos x="6" y="11"/>
                  </a:cxn>
                  <a:cxn ang="0">
                    <a:pos x="12" y="6"/>
                  </a:cxn>
                  <a:cxn ang="0">
                    <a:pos x="19" y="3"/>
                  </a:cxn>
                  <a:cxn ang="0">
                    <a:pos x="27" y="0"/>
                  </a:cxn>
                  <a:cxn ang="0">
                    <a:pos x="32" y="0"/>
                  </a:cxn>
                </a:cxnLst>
                <a:rect l="0" t="0" r="r" b="b"/>
                <a:pathLst>
                  <a:path w="32" h="28">
                    <a:moveTo>
                      <a:pt x="0" y="28"/>
                    </a:moveTo>
                    <a:lnTo>
                      <a:pt x="0" y="25"/>
                    </a:lnTo>
                    <a:lnTo>
                      <a:pt x="3" y="17"/>
                    </a:lnTo>
                    <a:lnTo>
                      <a:pt x="6" y="11"/>
                    </a:lnTo>
                    <a:lnTo>
                      <a:pt x="12" y="6"/>
                    </a:lnTo>
                    <a:lnTo>
                      <a:pt x="19" y="3"/>
                    </a:lnTo>
                    <a:lnTo>
                      <a:pt x="27" y="0"/>
                    </a:lnTo>
                    <a:lnTo>
                      <a:pt x="32" y="0"/>
                    </a:lnTo>
                  </a:path>
                </a:pathLst>
              </a:custGeom>
              <a:solidFill>
                <a:srgbClr val="52D452"/>
              </a:solidFill>
              <a:ln w="19050" cmpd="sng">
                <a:noFill/>
                <a:prstDash val="solid"/>
                <a:round/>
                <a:headEnd/>
                <a:tailEnd/>
              </a:ln>
            </p:spPr>
            <p:txBody>
              <a:bodyPr/>
              <a:lstStyle/>
              <a:p>
                <a:endParaRPr lang="en-US"/>
              </a:p>
            </p:txBody>
          </p:sp>
          <p:sp>
            <p:nvSpPr>
              <p:cNvPr id="1883" name="Freeform 938"/>
              <p:cNvSpPr>
                <a:spLocks/>
              </p:cNvSpPr>
              <p:nvPr/>
            </p:nvSpPr>
            <p:spPr bwMode="auto">
              <a:xfrm>
                <a:off x="4487" y="743"/>
                <a:ext cx="64" cy="10"/>
              </a:xfrm>
              <a:custGeom>
                <a:avLst/>
                <a:gdLst/>
                <a:ahLst/>
                <a:cxnLst>
                  <a:cxn ang="0">
                    <a:pos x="64" y="3"/>
                  </a:cxn>
                  <a:cxn ang="0">
                    <a:pos x="59" y="5"/>
                  </a:cxn>
                  <a:cxn ang="0">
                    <a:pos x="48" y="9"/>
                  </a:cxn>
                  <a:cxn ang="0">
                    <a:pos x="37" y="10"/>
                  </a:cxn>
                  <a:cxn ang="0">
                    <a:pos x="26" y="9"/>
                  </a:cxn>
                  <a:cxn ang="0">
                    <a:pos x="5" y="3"/>
                  </a:cxn>
                  <a:cxn ang="0">
                    <a:pos x="0" y="0"/>
                  </a:cxn>
                </a:cxnLst>
                <a:rect l="0" t="0" r="r" b="b"/>
                <a:pathLst>
                  <a:path w="64" h="10">
                    <a:moveTo>
                      <a:pt x="64" y="3"/>
                    </a:moveTo>
                    <a:lnTo>
                      <a:pt x="59" y="5"/>
                    </a:lnTo>
                    <a:lnTo>
                      <a:pt x="48" y="9"/>
                    </a:lnTo>
                    <a:lnTo>
                      <a:pt x="37" y="10"/>
                    </a:lnTo>
                    <a:lnTo>
                      <a:pt x="26" y="9"/>
                    </a:lnTo>
                    <a:lnTo>
                      <a:pt x="5" y="3"/>
                    </a:lnTo>
                    <a:lnTo>
                      <a:pt x="0" y="0"/>
                    </a:lnTo>
                  </a:path>
                </a:pathLst>
              </a:custGeom>
              <a:solidFill>
                <a:srgbClr val="52D452"/>
              </a:solidFill>
              <a:ln w="19050" cmpd="sng">
                <a:noFill/>
                <a:prstDash val="solid"/>
                <a:round/>
                <a:headEnd/>
                <a:tailEnd/>
              </a:ln>
            </p:spPr>
            <p:txBody>
              <a:bodyPr/>
              <a:lstStyle/>
              <a:p>
                <a:endParaRPr lang="en-US"/>
              </a:p>
            </p:txBody>
          </p:sp>
          <p:sp>
            <p:nvSpPr>
              <p:cNvPr id="1884" name="Freeform 939"/>
              <p:cNvSpPr>
                <a:spLocks/>
              </p:cNvSpPr>
              <p:nvPr/>
            </p:nvSpPr>
            <p:spPr bwMode="auto">
              <a:xfrm>
                <a:off x="4463" y="686"/>
                <a:ext cx="95" cy="28"/>
              </a:xfrm>
              <a:custGeom>
                <a:avLst/>
                <a:gdLst/>
                <a:ahLst/>
                <a:cxnLst>
                  <a:cxn ang="0">
                    <a:pos x="1" y="21"/>
                  </a:cxn>
                  <a:cxn ang="0">
                    <a:pos x="2" y="18"/>
                  </a:cxn>
                  <a:cxn ang="0">
                    <a:pos x="7" y="15"/>
                  </a:cxn>
                  <a:cxn ang="0">
                    <a:pos x="12" y="12"/>
                  </a:cxn>
                  <a:cxn ang="0">
                    <a:pos x="22" y="7"/>
                  </a:cxn>
                  <a:cxn ang="0">
                    <a:pos x="32" y="2"/>
                  </a:cxn>
                  <a:cxn ang="0">
                    <a:pos x="35" y="1"/>
                  </a:cxn>
                  <a:cxn ang="0">
                    <a:pos x="38" y="0"/>
                  </a:cxn>
                  <a:cxn ang="0">
                    <a:pos x="41" y="0"/>
                  </a:cxn>
                  <a:cxn ang="0">
                    <a:pos x="49" y="0"/>
                  </a:cxn>
                  <a:cxn ang="0">
                    <a:pos x="51" y="0"/>
                  </a:cxn>
                  <a:cxn ang="0">
                    <a:pos x="55" y="1"/>
                  </a:cxn>
                  <a:cxn ang="0">
                    <a:pos x="61" y="2"/>
                  </a:cxn>
                  <a:cxn ang="0">
                    <a:pos x="67" y="4"/>
                  </a:cxn>
                  <a:cxn ang="0">
                    <a:pos x="77" y="4"/>
                  </a:cxn>
                  <a:cxn ang="0">
                    <a:pos x="82" y="4"/>
                  </a:cxn>
                  <a:cxn ang="0">
                    <a:pos x="84" y="5"/>
                  </a:cxn>
                  <a:cxn ang="0">
                    <a:pos x="87" y="5"/>
                  </a:cxn>
                  <a:cxn ang="0">
                    <a:pos x="91" y="7"/>
                  </a:cxn>
                  <a:cxn ang="0">
                    <a:pos x="94" y="10"/>
                  </a:cxn>
                  <a:cxn ang="0">
                    <a:pos x="95" y="15"/>
                  </a:cxn>
                  <a:cxn ang="0">
                    <a:pos x="93" y="17"/>
                  </a:cxn>
                  <a:cxn ang="0">
                    <a:pos x="90" y="18"/>
                  </a:cxn>
                  <a:cxn ang="0">
                    <a:pos x="87" y="18"/>
                  </a:cxn>
                  <a:cxn ang="0">
                    <a:pos x="85" y="17"/>
                  </a:cxn>
                  <a:cxn ang="0">
                    <a:pos x="80" y="17"/>
                  </a:cxn>
                  <a:cxn ang="0">
                    <a:pos x="76" y="16"/>
                  </a:cxn>
                  <a:cxn ang="0">
                    <a:pos x="72" y="15"/>
                  </a:cxn>
                  <a:cxn ang="0">
                    <a:pos x="69" y="13"/>
                  </a:cxn>
                  <a:cxn ang="0">
                    <a:pos x="61" y="10"/>
                  </a:cxn>
                  <a:cxn ang="0">
                    <a:pos x="57" y="9"/>
                  </a:cxn>
                  <a:cxn ang="0">
                    <a:pos x="51" y="9"/>
                  </a:cxn>
                  <a:cxn ang="0">
                    <a:pos x="40" y="9"/>
                  </a:cxn>
                  <a:cxn ang="0">
                    <a:pos x="29" y="11"/>
                  </a:cxn>
                  <a:cxn ang="0">
                    <a:pos x="21" y="15"/>
                  </a:cxn>
                  <a:cxn ang="0">
                    <a:pos x="4" y="26"/>
                  </a:cxn>
                  <a:cxn ang="0">
                    <a:pos x="0" y="28"/>
                  </a:cxn>
                  <a:cxn ang="0">
                    <a:pos x="0" y="24"/>
                  </a:cxn>
                  <a:cxn ang="0">
                    <a:pos x="0" y="22"/>
                  </a:cxn>
                  <a:cxn ang="0">
                    <a:pos x="1" y="21"/>
                  </a:cxn>
                  <a:cxn ang="0">
                    <a:pos x="0" y="21"/>
                  </a:cxn>
                  <a:cxn ang="0">
                    <a:pos x="1" y="21"/>
                  </a:cxn>
                  <a:cxn ang="0">
                    <a:pos x="0" y="21"/>
                  </a:cxn>
                  <a:cxn ang="0">
                    <a:pos x="1" y="21"/>
                  </a:cxn>
                  <a:cxn ang="0">
                    <a:pos x="1" y="21"/>
                  </a:cxn>
                </a:cxnLst>
                <a:rect l="0" t="0" r="r" b="b"/>
                <a:pathLst>
                  <a:path w="95" h="28">
                    <a:moveTo>
                      <a:pt x="1" y="21"/>
                    </a:moveTo>
                    <a:lnTo>
                      <a:pt x="2" y="18"/>
                    </a:lnTo>
                    <a:lnTo>
                      <a:pt x="7" y="15"/>
                    </a:lnTo>
                    <a:lnTo>
                      <a:pt x="12" y="12"/>
                    </a:lnTo>
                    <a:lnTo>
                      <a:pt x="22" y="7"/>
                    </a:lnTo>
                    <a:lnTo>
                      <a:pt x="32" y="2"/>
                    </a:lnTo>
                    <a:lnTo>
                      <a:pt x="35" y="1"/>
                    </a:lnTo>
                    <a:lnTo>
                      <a:pt x="38" y="0"/>
                    </a:lnTo>
                    <a:lnTo>
                      <a:pt x="41" y="0"/>
                    </a:lnTo>
                    <a:lnTo>
                      <a:pt x="49" y="0"/>
                    </a:lnTo>
                    <a:lnTo>
                      <a:pt x="51" y="0"/>
                    </a:lnTo>
                    <a:lnTo>
                      <a:pt x="55" y="1"/>
                    </a:lnTo>
                    <a:lnTo>
                      <a:pt x="61" y="2"/>
                    </a:lnTo>
                    <a:lnTo>
                      <a:pt x="67" y="4"/>
                    </a:lnTo>
                    <a:lnTo>
                      <a:pt x="77" y="4"/>
                    </a:lnTo>
                    <a:lnTo>
                      <a:pt x="82" y="4"/>
                    </a:lnTo>
                    <a:lnTo>
                      <a:pt x="84" y="5"/>
                    </a:lnTo>
                    <a:lnTo>
                      <a:pt x="87" y="5"/>
                    </a:lnTo>
                    <a:lnTo>
                      <a:pt x="91" y="7"/>
                    </a:lnTo>
                    <a:lnTo>
                      <a:pt x="94" y="10"/>
                    </a:lnTo>
                    <a:lnTo>
                      <a:pt x="95" y="15"/>
                    </a:lnTo>
                    <a:lnTo>
                      <a:pt x="93" y="17"/>
                    </a:lnTo>
                    <a:lnTo>
                      <a:pt x="90" y="18"/>
                    </a:lnTo>
                    <a:lnTo>
                      <a:pt x="87" y="18"/>
                    </a:lnTo>
                    <a:lnTo>
                      <a:pt x="85" y="17"/>
                    </a:lnTo>
                    <a:lnTo>
                      <a:pt x="80" y="17"/>
                    </a:lnTo>
                    <a:lnTo>
                      <a:pt x="76" y="16"/>
                    </a:lnTo>
                    <a:lnTo>
                      <a:pt x="72" y="15"/>
                    </a:lnTo>
                    <a:lnTo>
                      <a:pt x="69" y="13"/>
                    </a:lnTo>
                    <a:lnTo>
                      <a:pt x="61" y="10"/>
                    </a:lnTo>
                    <a:lnTo>
                      <a:pt x="57" y="9"/>
                    </a:lnTo>
                    <a:lnTo>
                      <a:pt x="51" y="9"/>
                    </a:lnTo>
                    <a:lnTo>
                      <a:pt x="40" y="9"/>
                    </a:lnTo>
                    <a:lnTo>
                      <a:pt x="29" y="11"/>
                    </a:lnTo>
                    <a:lnTo>
                      <a:pt x="21" y="15"/>
                    </a:lnTo>
                    <a:lnTo>
                      <a:pt x="4" y="26"/>
                    </a:lnTo>
                    <a:lnTo>
                      <a:pt x="0" y="28"/>
                    </a:lnTo>
                    <a:lnTo>
                      <a:pt x="0" y="24"/>
                    </a:lnTo>
                    <a:lnTo>
                      <a:pt x="0" y="22"/>
                    </a:lnTo>
                    <a:lnTo>
                      <a:pt x="1" y="21"/>
                    </a:lnTo>
                    <a:lnTo>
                      <a:pt x="0" y="21"/>
                    </a:lnTo>
                    <a:lnTo>
                      <a:pt x="1" y="21"/>
                    </a:lnTo>
                    <a:lnTo>
                      <a:pt x="0" y="21"/>
                    </a:lnTo>
                    <a:lnTo>
                      <a:pt x="1" y="21"/>
                    </a:lnTo>
                    <a:lnTo>
                      <a:pt x="1" y="21"/>
                    </a:lnTo>
                    <a:close/>
                  </a:path>
                </a:pathLst>
              </a:custGeom>
              <a:solidFill>
                <a:srgbClr val="52D452"/>
              </a:solidFill>
              <a:ln w="19050" cmpd="sng">
                <a:noFill/>
                <a:round/>
                <a:headEnd/>
                <a:tailEnd/>
              </a:ln>
            </p:spPr>
            <p:txBody>
              <a:bodyPr/>
              <a:lstStyle/>
              <a:p>
                <a:endParaRPr lang="en-US"/>
              </a:p>
            </p:txBody>
          </p:sp>
          <p:sp>
            <p:nvSpPr>
              <p:cNvPr id="1885" name="Freeform 940"/>
              <p:cNvSpPr>
                <a:spLocks/>
              </p:cNvSpPr>
              <p:nvPr/>
            </p:nvSpPr>
            <p:spPr bwMode="auto">
              <a:xfrm>
                <a:off x="4463" y="686"/>
                <a:ext cx="95" cy="28"/>
              </a:xfrm>
              <a:custGeom>
                <a:avLst/>
                <a:gdLst/>
                <a:ahLst/>
                <a:cxnLst>
                  <a:cxn ang="0">
                    <a:pos x="1" y="21"/>
                  </a:cxn>
                  <a:cxn ang="0">
                    <a:pos x="2" y="18"/>
                  </a:cxn>
                  <a:cxn ang="0">
                    <a:pos x="7" y="15"/>
                  </a:cxn>
                  <a:cxn ang="0">
                    <a:pos x="12" y="12"/>
                  </a:cxn>
                  <a:cxn ang="0">
                    <a:pos x="22" y="7"/>
                  </a:cxn>
                  <a:cxn ang="0">
                    <a:pos x="32" y="2"/>
                  </a:cxn>
                  <a:cxn ang="0">
                    <a:pos x="35" y="1"/>
                  </a:cxn>
                  <a:cxn ang="0">
                    <a:pos x="38" y="0"/>
                  </a:cxn>
                  <a:cxn ang="0">
                    <a:pos x="41" y="0"/>
                  </a:cxn>
                  <a:cxn ang="0">
                    <a:pos x="49" y="0"/>
                  </a:cxn>
                  <a:cxn ang="0">
                    <a:pos x="51" y="0"/>
                  </a:cxn>
                  <a:cxn ang="0">
                    <a:pos x="55" y="1"/>
                  </a:cxn>
                  <a:cxn ang="0">
                    <a:pos x="61" y="2"/>
                  </a:cxn>
                  <a:cxn ang="0">
                    <a:pos x="67" y="4"/>
                  </a:cxn>
                  <a:cxn ang="0">
                    <a:pos x="77" y="4"/>
                  </a:cxn>
                  <a:cxn ang="0">
                    <a:pos x="82" y="4"/>
                  </a:cxn>
                  <a:cxn ang="0">
                    <a:pos x="84" y="5"/>
                  </a:cxn>
                  <a:cxn ang="0">
                    <a:pos x="87" y="5"/>
                  </a:cxn>
                  <a:cxn ang="0">
                    <a:pos x="91" y="7"/>
                  </a:cxn>
                  <a:cxn ang="0">
                    <a:pos x="94" y="10"/>
                  </a:cxn>
                  <a:cxn ang="0">
                    <a:pos x="95" y="15"/>
                  </a:cxn>
                  <a:cxn ang="0">
                    <a:pos x="93" y="17"/>
                  </a:cxn>
                  <a:cxn ang="0">
                    <a:pos x="90" y="18"/>
                  </a:cxn>
                  <a:cxn ang="0">
                    <a:pos x="87" y="18"/>
                  </a:cxn>
                  <a:cxn ang="0">
                    <a:pos x="85" y="17"/>
                  </a:cxn>
                  <a:cxn ang="0">
                    <a:pos x="80" y="17"/>
                  </a:cxn>
                  <a:cxn ang="0">
                    <a:pos x="76" y="16"/>
                  </a:cxn>
                  <a:cxn ang="0">
                    <a:pos x="72" y="15"/>
                  </a:cxn>
                  <a:cxn ang="0">
                    <a:pos x="69" y="13"/>
                  </a:cxn>
                  <a:cxn ang="0">
                    <a:pos x="61" y="10"/>
                  </a:cxn>
                  <a:cxn ang="0">
                    <a:pos x="57" y="9"/>
                  </a:cxn>
                  <a:cxn ang="0">
                    <a:pos x="51" y="9"/>
                  </a:cxn>
                  <a:cxn ang="0">
                    <a:pos x="40" y="9"/>
                  </a:cxn>
                  <a:cxn ang="0">
                    <a:pos x="29" y="11"/>
                  </a:cxn>
                  <a:cxn ang="0">
                    <a:pos x="21" y="15"/>
                  </a:cxn>
                  <a:cxn ang="0">
                    <a:pos x="4" y="26"/>
                  </a:cxn>
                  <a:cxn ang="0">
                    <a:pos x="0" y="28"/>
                  </a:cxn>
                  <a:cxn ang="0">
                    <a:pos x="0" y="24"/>
                  </a:cxn>
                  <a:cxn ang="0">
                    <a:pos x="0" y="22"/>
                  </a:cxn>
                  <a:cxn ang="0">
                    <a:pos x="1" y="21"/>
                  </a:cxn>
                  <a:cxn ang="0">
                    <a:pos x="0" y="21"/>
                  </a:cxn>
                  <a:cxn ang="0">
                    <a:pos x="1" y="21"/>
                  </a:cxn>
                  <a:cxn ang="0">
                    <a:pos x="0" y="21"/>
                  </a:cxn>
                  <a:cxn ang="0">
                    <a:pos x="1" y="21"/>
                  </a:cxn>
                </a:cxnLst>
                <a:rect l="0" t="0" r="r" b="b"/>
                <a:pathLst>
                  <a:path w="95" h="28">
                    <a:moveTo>
                      <a:pt x="1" y="21"/>
                    </a:moveTo>
                    <a:lnTo>
                      <a:pt x="2" y="18"/>
                    </a:lnTo>
                    <a:lnTo>
                      <a:pt x="7" y="15"/>
                    </a:lnTo>
                    <a:lnTo>
                      <a:pt x="12" y="12"/>
                    </a:lnTo>
                    <a:lnTo>
                      <a:pt x="22" y="7"/>
                    </a:lnTo>
                    <a:lnTo>
                      <a:pt x="32" y="2"/>
                    </a:lnTo>
                    <a:lnTo>
                      <a:pt x="35" y="1"/>
                    </a:lnTo>
                    <a:lnTo>
                      <a:pt x="38" y="0"/>
                    </a:lnTo>
                    <a:lnTo>
                      <a:pt x="41" y="0"/>
                    </a:lnTo>
                    <a:lnTo>
                      <a:pt x="49" y="0"/>
                    </a:lnTo>
                    <a:lnTo>
                      <a:pt x="51" y="0"/>
                    </a:lnTo>
                    <a:lnTo>
                      <a:pt x="55" y="1"/>
                    </a:lnTo>
                    <a:lnTo>
                      <a:pt x="61" y="2"/>
                    </a:lnTo>
                    <a:lnTo>
                      <a:pt x="67" y="4"/>
                    </a:lnTo>
                    <a:lnTo>
                      <a:pt x="77" y="4"/>
                    </a:lnTo>
                    <a:lnTo>
                      <a:pt x="82" y="4"/>
                    </a:lnTo>
                    <a:lnTo>
                      <a:pt x="84" y="5"/>
                    </a:lnTo>
                    <a:lnTo>
                      <a:pt x="87" y="5"/>
                    </a:lnTo>
                    <a:lnTo>
                      <a:pt x="91" y="7"/>
                    </a:lnTo>
                    <a:lnTo>
                      <a:pt x="94" y="10"/>
                    </a:lnTo>
                    <a:lnTo>
                      <a:pt x="95" y="15"/>
                    </a:lnTo>
                    <a:lnTo>
                      <a:pt x="93" y="17"/>
                    </a:lnTo>
                    <a:lnTo>
                      <a:pt x="90" y="18"/>
                    </a:lnTo>
                    <a:lnTo>
                      <a:pt x="87" y="18"/>
                    </a:lnTo>
                    <a:lnTo>
                      <a:pt x="85" y="17"/>
                    </a:lnTo>
                    <a:lnTo>
                      <a:pt x="80" y="17"/>
                    </a:lnTo>
                    <a:lnTo>
                      <a:pt x="76" y="16"/>
                    </a:lnTo>
                    <a:lnTo>
                      <a:pt x="72" y="15"/>
                    </a:lnTo>
                    <a:lnTo>
                      <a:pt x="69" y="13"/>
                    </a:lnTo>
                    <a:lnTo>
                      <a:pt x="61" y="10"/>
                    </a:lnTo>
                    <a:lnTo>
                      <a:pt x="57" y="9"/>
                    </a:lnTo>
                    <a:lnTo>
                      <a:pt x="51" y="9"/>
                    </a:lnTo>
                    <a:lnTo>
                      <a:pt x="40" y="9"/>
                    </a:lnTo>
                    <a:lnTo>
                      <a:pt x="29" y="11"/>
                    </a:lnTo>
                    <a:lnTo>
                      <a:pt x="21" y="15"/>
                    </a:lnTo>
                    <a:lnTo>
                      <a:pt x="4" y="26"/>
                    </a:lnTo>
                    <a:lnTo>
                      <a:pt x="0" y="28"/>
                    </a:lnTo>
                    <a:lnTo>
                      <a:pt x="0" y="24"/>
                    </a:lnTo>
                    <a:lnTo>
                      <a:pt x="0" y="22"/>
                    </a:lnTo>
                    <a:lnTo>
                      <a:pt x="1" y="21"/>
                    </a:lnTo>
                    <a:lnTo>
                      <a:pt x="0" y="21"/>
                    </a:lnTo>
                    <a:lnTo>
                      <a:pt x="1" y="21"/>
                    </a:lnTo>
                    <a:lnTo>
                      <a:pt x="0" y="21"/>
                    </a:lnTo>
                    <a:lnTo>
                      <a:pt x="1" y="21"/>
                    </a:lnTo>
                  </a:path>
                </a:pathLst>
              </a:custGeom>
              <a:solidFill>
                <a:srgbClr val="52D452"/>
              </a:solidFill>
              <a:ln w="19050" cmpd="sng">
                <a:noFill/>
                <a:prstDash val="solid"/>
                <a:round/>
                <a:headEnd/>
                <a:tailEnd/>
              </a:ln>
            </p:spPr>
            <p:txBody>
              <a:bodyPr/>
              <a:lstStyle/>
              <a:p>
                <a:endParaRPr lang="en-US"/>
              </a:p>
            </p:txBody>
          </p:sp>
          <p:sp>
            <p:nvSpPr>
              <p:cNvPr id="1886" name="Freeform 941"/>
              <p:cNvSpPr>
                <a:spLocks/>
              </p:cNvSpPr>
              <p:nvPr/>
            </p:nvSpPr>
            <p:spPr bwMode="auto">
              <a:xfrm>
                <a:off x="4619" y="690"/>
                <a:ext cx="98" cy="27"/>
              </a:xfrm>
              <a:custGeom>
                <a:avLst/>
                <a:gdLst/>
                <a:ahLst/>
                <a:cxnLst>
                  <a:cxn ang="0">
                    <a:pos x="94" y="19"/>
                  </a:cxn>
                  <a:cxn ang="0">
                    <a:pos x="92" y="18"/>
                  </a:cxn>
                  <a:cxn ang="0">
                    <a:pos x="87" y="13"/>
                  </a:cxn>
                  <a:cxn ang="0">
                    <a:pos x="80" y="8"/>
                  </a:cxn>
                  <a:cxn ang="0">
                    <a:pos x="71" y="3"/>
                  </a:cxn>
                  <a:cxn ang="0">
                    <a:pos x="69" y="1"/>
                  </a:cxn>
                  <a:cxn ang="0">
                    <a:pos x="66" y="1"/>
                  </a:cxn>
                  <a:cxn ang="0">
                    <a:pos x="64" y="0"/>
                  </a:cxn>
                  <a:cxn ang="0">
                    <a:pos x="56" y="0"/>
                  </a:cxn>
                  <a:cxn ang="0">
                    <a:pos x="49" y="0"/>
                  </a:cxn>
                  <a:cxn ang="0">
                    <a:pos x="48" y="0"/>
                  </a:cxn>
                  <a:cxn ang="0">
                    <a:pos x="43" y="1"/>
                  </a:cxn>
                  <a:cxn ang="0">
                    <a:pos x="37" y="2"/>
                  </a:cxn>
                  <a:cxn ang="0">
                    <a:pos x="30" y="3"/>
                  </a:cxn>
                  <a:cxn ang="0">
                    <a:pos x="19" y="3"/>
                  </a:cxn>
                  <a:cxn ang="0">
                    <a:pos x="15" y="3"/>
                  </a:cxn>
                  <a:cxn ang="0">
                    <a:pos x="10" y="5"/>
                  </a:cxn>
                  <a:cxn ang="0">
                    <a:pos x="8" y="6"/>
                  </a:cxn>
                  <a:cxn ang="0">
                    <a:pos x="3" y="8"/>
                  </a:cxn>
                  <a:cxn ang="0">
                    <a:pos x="1" y="11"/>
                  </a:cxn>
                  <a:cxn ang="0">
                    <a:pos x="0" y="13"/>
                  </a:cxn>
                  <a:cxn ang="0">
                    <a:pos x="0" y="16"/>
                  </a:cxn>
                  <a:cxn ang="0">
                    <a:pos x="1" y="17"/>
                  </a:cxn>
                  <a:cxn ang="0">
                    <a:pos x="4" y="17"/>
                  </a:cxn>
                  <a:cxn ang="0">
                    <a:pos x="8" y="18"/>
                  </a:cxn>
                  <a:cxn ang="0">
                    <a:pos x="10" y="17"/>
                  </a:cxn>
                  <a:cxn ang="0">
                    <a:pos x="14" y="17"/>
                  </a:cxn>
                  <a:cxn ang="0">
                    <a:pos x="20" y="16"/>
                  </a:cxn>
                  <a:cxn ang="0">
                    <a:pos x="28" y="13"/>
                  </a:cxn>
                  <a:cxn ang="0">
                    <a:pos x="38" y="11"/>
                  </a:cxn>
                  <a:cxn ang="0">
                    <a:pos x="43" y="9"/>
                  </a:cxn>
                  <a:cxn ang="0">
                    <a:pos x="48" y="8"/>
                  </a:cxn>
                  <a:cxn ang="0">
                    <a:pos x="59" y="8"/>
                  </a:cxn>
                  <a:cxn ang="0">
                    <a:pos x="69" y="9"/>
                  </a:cxn>
                  <a:cxn ang="0">
                    <a:pos x="77" y="13"/>
                  </a:cxn>
                  <a:cxn ang="0">
                    <a:pos x="86" y="18"/>
                  </a:cxn>
                  <a:cxn ang="0">
                    <a:pos x="93" y="24"/>
                  </a:cxn>
                  <a:cxn ang="0">
                    <a:pos x="98" y="27"/>
                  </a:cxn>
                  <a:cxn ang="0">
                    <a:pos x="95" y="23"/>
                  </a:cxn>
                  <a:cxn ang="0">
                    <a:pos x="94" y="20"/>
                  </a:cxn>
                  <a:cxn ang="0">
                    <a:pos x="94" y="19"/>
                  </a:cxn>
                  <a:cxn ang="0">
                    <a:pos x="93" y="19"/>
                  </a:cxn>
                  <a:cxn ang="0">
                    <a:pos x="94" y="19"/>
                  </a:cxn>
                  <a:cxn ang="0">
                    <a:pos x="93" y="19"/>
                  </a:cxn>
                  <a:cxn ang="0">
                    <a:pos x="94" y="19"/>
                  </a:cxn>
                  <a:cxn ang="0">
                    <a:pos x="94" y="19"/>
                  </a:cxn>
                </a:cxnLst>
                <a:rect l="0" t="0" r="r" b="b"/>
                <a:pathLst>
                  <a:path w="98" h="27">
                    <a:moveTo>
                      <a:pt x="94" y="19"/>
                    </a:moveTo>
                    <a:lnTo>
                      <a:pt x="92" y="18"/>
                    </a:lnTo>
                    <a:lnTo>
                      <a:pt x="87" y="13"/>
                    </a:lnTo>
                    <a:lnTo>
                      <a:pt x="80" y="8"/>
                    </a:lnTo>
                    <a:lnTo>
                      <a:pt x="71" y="3"/>
                    </a:lnTo>
                    <a:lnTo>
                      <a:pt x="69" y="1"/>
                    </a:lnTo>
                    <a:lnTo>
                      <a:pt x="66" y="1"/>
                    </a:lnTo>
                    <a:lnTo>
                      <a:pt x="64" y="0"/>
                    </a:lnTo>
                    <a:lnTo>
                      <a:pt x="56" y="0"/>
                    </a:lnTo>
                    <a:lnTo>
                      <a:pt x="49" y="0"/>
                    </a:lnTo>
                    <a:lnTo>
                      <a:pt x="48" y="0"/>
                    </a:lnTo>
                    <a:lnTo>
                      <a:pt x="43" y="1"/>
                    </a:lnTo>
                    <a:lnTo>
                      <a:pt x="37" y="2"/>
                    </a:lnTo>
                    <a:lnTo>
                      <a:pt x="30" y="3"/>
                    </a:lnTo>
                    <a:lnTo>
                      <a:pt x="19" y="3"/>
                    </a:lnTo>
                    <a:lnTo>
                      <a:pt x="15" y="3"/>
                    </a:lnTo>
                    <a:lnTo>
                      <a:pt x="10" y="5"/>
                    </a:lnTo>
                    <a:lnTo>
                      <a:pt x="8" y="6"/>
                    </a:lnTo>
                    <a:lnTo>
                      <a:pt x="3" y="8"/>
                    </a:lnTo>
                    <a:lnTo>
                      <a:pt x="1" y="11"/>
                    </a:lnTo>
                    <a:lnTo>
                      <a:pt x="0" y="13"/>
                    </a:lnTo>
                    <a:lnTo>
                      <a:pt x="0" y="16"/>
                    </a:lnTo>
                    <a:lnTo>
                      <a:pt x="1" y="17"/>
                    </a:lnTo>
                    <a:lnTo>
                      <a:pt x="4" y="17"/>
                    </a:lnTo>
                    <a:lnTo>
                      <a:pt x="8" y="18"/>
                    </a:lnTo>
                    <a:lnTo>
                      <a:pt x="10" y="17"/>
                    </a:lnTo>
                    <a:lnTo>
                      <a:pt x="14" y="17"/>
                    </a:lnTo>
                    <a:lnTo>
                      <a:pt x="20" y="16"/>
                    </a:lnTo>
                    <a:lnTo>
                      <a:pt x="28" y="13"/>
                    </a:lnTo>
                    <a:lnTo>
                      <a:pt x="38" y="11"/>
                    </a:lnTo>
                    <a:lnTo>
                      <a:pt x="43" y="9"/>
                    </a:lnTo>
                    <a:lnTo>
                      <a:pt x="48" y="8"/>
                    </a:lnTo>
                    <a:lnTo>
                      <a:pt x="59" y="8"/>
                    </a:lnTo>
                    <a:lnTo>
                      <a:pt x="69" y="9"/>
                    </a:lnTo>
                    <a:lnTo>
                      <a:pt x="77" y="13"/>
                    </a:lnTo>
                    <a:lnTo>
                      <a:pt x="86" y="18"/>
                    </a:lnTo>
                    <a:lnTo>
                      <a:pt x="93" y="24"/>
                    </a:lnTo>
                    <a:lnTo>
                      <a:pt x="98" y="27"/>
                    </a:lnTo>
                    <a:lnTo>
                      <a:pt x="95" y="23"/>
                    </a:lnTo>
                    <a:lnTo>
                      <a:pt x="94" y="20"/>
                    </a:lnTo>
                    <a:lnTo>
                      <a:pt x="94" y="19"/>
                    </a:lnTo>
                    <a:lnTo>
                      <a:pt x="93" y="19"/>
                    </a:lnTo>
                    <a:lnTo>
                      <a:pt x="94" y="19"/>
                    </a:lnTo>
                    <a:lnTo>
                      <a:pt x="93" y="19"/>
                    </a:lnTo>
                    <a:lnTo>
                      <a:pt x="94" y="19"/>
                    </a:lnTo>
                    <a:lnTo>
                      <a:pt x="94" y="19"/>
                    </a:lnTo>
                    <a:close/>
                  </a:path>
                </a:pathLst>
              </a:custGeom>
              <a:solidFill>
                <a:srgbClr val="52D452"/>
              </a:solidFill>
              <a:ln w="19050" cmpd="sng">
                <a:noFill/>
                <a:round/>
                <a:headEnd/>
                <a:tailEnd/>
              </a:ln>
            </p:spPr>
            <p:txBody>
              <a:bodyPr/>
              <a:lstStyle/>
              <a:p>
                <a:endParaRPr lang="en-US"/>
              </a:p>
            </p:txBody>
          </p:sp>
          <p:sp>
            <p:nvSpPr>
              <p:cNvPr id="1887" name="Freeform 942"/>
              <p:cNvSpPr>
                <a:spLocks/>
              </p:cNvSpPr>
              <p:nvPr/>
            </p:nvSpPr>
            <p:spPr bwMode="auto">
              <a:xfrm>
                <a:off x="4619" y="690"/>
                <a:ext cx="98" cy="27"/>
              </a:xfrm>
              <a:custGeom>
                <a:avLst/>
                <a:gdLst/>
                <a:ahLst/>
                <a:cxnLst>
                  <a:cxn ang="0">
                    <a:pos x="94" y="19"/>
                  </a:cxn>
                  <a:cxn ang="0">
                    <a:pos x="92" y="18"/>
                  </a:cxn>
                  <a:cxn ang="0">
                    <a:pos x="87" y="13"/>
                  </a:cxn>
                  <a:cxn ang="0">
                    <a:pos x="80" y="8"/>
                  </a:cxn>
                  <a:cxn ang="0">
                    <a:pos x="71" y="3"/>
                  </a:cxn>
                  <a:cxn ang="0">
                    <a:pos x="69" y="1"/>
                  </a:cxn>
                  <a:cxn ang="0">
                    <a:pos x="66" y="1"/>
                  </a:cxn>
                  <a:cxn ang="0">
                    <a:pos x="64" y="0"/>
                  </a:cxn>
                  <a:cxn ang="0">
                    <a:pos x="56" y="0"/>
                  </a:cxn>
                  <a:cxn ang="0">
                    <a:pos x="49" y="0"/>
                  </a:cxn>
                  <a:cxn ang="0">
                    <a:pos x="48" y="0"/>
                  </a:cxn>
                  <a:cxn ang="0">
                    <a:pos x="43" y="1"/>
                  </a:cxn>
                  <a:cxn ang="0">
                    <a:pos x="37" y="2"/>
                  </a:cxn>
                  <a:cxn ang="0">
                    <a:pos x="30" y="3"/>
                  </a:cxn>
                  <a:cxn ang="0">
                    <a:pos x="19" y="3"/>
                  </a:cxn>
                  <a:cxn ang="0">
                    <a:pos x="15" y="3"/>
                  </a:cxn>
                  <a:cxn ang="0">
                    <a:pos x="10" y="5"/>
                  </a:cxn>
                  <a:cxn ang="0">
                    <a:pos x="8" y="6"/>
                  </a:cxn>
                  <a:cxn ang="0">
                    <a:pos x="3" y="8"/>
                  </a:cxn>
                  <a:cxn ang="0">
                    <a:pos x="1" y="11"/>
                  </a:cxn>
                  <a:cxn ang="0">
                    <a:pos x="0" y="13"/>
                  </a:cxn>
                  <a:cxn ang="0">
                    <a:pos x="0" y="16"/>
                  </a:cxn>
                  <a:cxn ang="0">
                    <a:pos x="1" y="17"/>
                  </a:cxn>
                  <a:cxn ang="0">
                    <a:pos x="4" y="17"/>
                  </a:cxn>
                  <a:cxn ang="0">
                    <a:pos x="8" y="18"/>
                  </a:cxn>
                  <a:cxn ang="0">
                    <a:pos x="10" y="17"/>
                  </a:cxn>
                  <a:cxn ang="0">
                    <a:pos x="14" y="17"/>
                  </a:cxn>
                  <a:cxn ang="0">
                    <a:pos x="20" y="16"/>
                  </a:cxn>
                  <a:cxn ang="0">
                    <a:pos x="28" y="13"/>
                  </a:cxn>
                  <a:cxn ang="0">
                    <a:pos x="38" y="11"/>
                  </a:cxn>
                  <a:cxn ang="0">
                    <a:pos x="43" y="9"/>
                  </a:cxn>
                  <a:cxn ang="0">
                    <a:pos x="48" y="8"/>
                  </a:cxn>
                  <a:cxn ang="0">
                    <a:pos x="59" y="8"/>
                  </a:cxn>
                  <a:cxn ang="0">
                    <a:pos x="69" y="9"/>
                  </a:cxn>
                  <a:cxn ang="0">
                    <a:pos x="77" y="13"/>
                  </a:cxn>
                  <a:cxn ang="0">
                    <a:pos x="86" y="18"/>
                  </a:cxn>
                  <a:cxn ang="0">
                    <a:pos x="93" y="24"/>
                  </a:cxn>
                  <a:cxn ang="0">
                    <a:pos x="98" y="27"/>
                  </a:cxn>
                  <a:cxn ang="0">
                    <a:pos x="95" y="23"/>
                  </a:cxn>
                  <a:cxn ang="0">
                    <a:pos x="94" y="20"/>
                  </a:cxn>
                  <a:cxn ang="0">
                    <a:pos x="94" y="19"/>
                  </a:cxn>
                  <a:cxn ang="0">
                    <a:pos x="93" y="19"/>
                  </a:cxn>
                  <a:cxn ang="0">
                    <a:pos x="94" y="19"/>
                  </a:cxn>
                  <a:cxn ang="0">
                    <a:pos x="93" y="19"/>
                  </a:cxn>
                  <a:cxn ang="0">
                    <a:pos x="94" y="19"/>
                  </a:cxn>
                </a:cxnLst>
                <a:rect l="0" t="0" r="r" b="b"/>
                <a:pathLst>
                  <a:path w="98" h="27">
                    <a:moveTo>
                      <a:pt x="94" y="19"/>
                    </a:moveTo>
                    <a:lnTo>
                      <a:pt x="92" y="18"/>
                    </a:lnTo>
                    <a:lnTo>
                      <a:pt x="87" y="13"/>
                    </a:lnTo>
                    <a:lnTo>
                      <a:pt x="80" y="8"/>
                    </a:lnTo>
                    <a:lnTo>
                      <a:pt x="71" y="3"/>
                    </a:lnTo>
                    <a:lnTo>
                      <a:pt x="69" y="1"/>
                    </a:lnTo>
                    <a:lnTo>
                      <a:pt x="66" y="1"/>
                    </a:lnTo>
                    <a:lnTo>
                      <a:pt x="64" y="0"/>
                    </a:lnTo>
                    <a:lnTo>
                      <a:pt x="56" y="0"/>
                    </a:lnTo>
                    <a:lnTo>
                      <a:pt x="49" y="0"/>
                    </a:lnTo>
                    <a:lnTo>
                      <a:pt x="48" y="0"/>
                    </a:lnTo>
                    <a:lnTo>
                      <a:pt x="43" y="1"/>
                    </a:lnTo>
                    <a:lnTo>
                      <a:pt x="37" y="2"/>
                    </a:lnTo>
                    <a:lnTo>
                      <a:pt x="30" y="3"/>
                    </a:lnTo>
                    <a:lnTo>
                      <a:pt x="19" y="3"/>
                    </a:lnTo>
                    <a:lnTo>
                      <a:pt x="15" y="3"/>
                    </a:lnTo>
                    <a:lnTo>
                      <a:pt x="10" y="5"/>
                    </a:lnTo>
                    <a:lnTo>
                      <a:pt x="8" y="6"/>
                    </a:lnTo>
                    <a:lnTo>
                      <a:pt x="3" y="8"/>
                    </a:lnTo>
                    <a:lnTo>
                      <a:pt x="1" y="11"/>
                    </a:lnTo>
                    <a:lnTo>
                      <a:pt x="0" y="13"/>
                    </a:lnTo>
                    <a:lnTo>
                      <a:pt x="0" y="16"/>
                    </a:lnTo>
                    <a:lnTo>
                      <a:pt x="1" y="17"/>
                    </a:lnTo>
                    <a:lnTo>
                      <a:pt x="4" y="17"/>
                    </a:lnTo>
                    <a:lnTo>
                      <a:pt x="8" y="18"/>
                    </a:lnTo>
                    <a:lnTo>
                      <a:pt x="10" y="17"/>
                    </a:lnTo>
                    <a:lnTo>
                      <a:pt x="14" y="17"/>
                    </a:lnTo>
                    <a:lnTo>
                      <a:pt x="20" y="16"/>
                    </a:lnTo>
                    <a:lnTo>
                      <a:pt x="28" y="13"/>
                    </a:lnTo>
                    <a:lnTo>
                      <a:pt x="38" y="11"/>
                    </a:lnTo>
                    <a:lnTo>
                      <a:pt x="43" y="9"/>
                    </a:lnTo>
                    <a:lnTo>
                      <a:pt x="48" y="8"/>
                    </a:lnTo>
                    <a:lnTo>
                      <a:pt x="59" y="8"/>
                    </a:lnTo>
                    <a:lnTo>
                      <a:pt x="69" y="9"/>
                    </a:lnTo>
                    <a:lnTo>
                      <a:pt x="77" y="13"/>
                    </a:lnTo>
                    <a:lnTo>
                      <a:pt x="86" y="18"/>
                    </a:lnTo>
                    <a:lnTo>
                      <a:pt x="93" y="24"/>
                    </a:lnTo>
                    <a:lnTo>
                      <a:pt x="98" y="27"/>
                    </a:lnTo>
                    <a:lnTo>
                      <a:pt x="95" y="23"/>
                    </a:lnTo>
                    <a:lnTo>
                      <a:pt x="94" y="20"/>
                    </a:lnTo>
                    <a:lnTo>
                      <a:pt x="94" y="19"/>
                    </a:lnTo>
                    <a:lnTo>
                      <a:pt x="93" y="19"/>
                    </a:lnTo>
                    <a:lnTo>
                      <a:pt x="94" y="19"/>
                    </a:lnTo>
                    <a:lnTo>
                      <a:pt x="93" y="19"/>
                    </a:lnTo>
                    <a:lnTo>
                      <a:pt x="94" y="19"/>
                    </a:lnTo>
                  </a:path>
                </a:pathLst>
              </a:custGeom>
              <a:solidFill>
                <a:srgbClr val="52D452"/>
              </a:solidFill>
              <a:ln w="19050" cmpd="sng">
                <a:noFill/>
                <a:prstDash val="solid"/>
                <a:round/>
                <a:headEnd/>
                <a:tailEnd/>
              </a:ln>
            </p:spPr>
            <p:txBody>
              <a:bodyPr/>
              <a:lstStyle/>
              <a:p>
                <a:endParaRPr lang="en-US"/>
              </a:p>
            </p:txBody>
          </p:sp>
          <p:sp>
            <p:nvSpPr>
              <p:cNvPr id="1888" name="Freeform 943"/>
              <p:cNvSpPr>
                <a:spLocks/>
              </p:cNvSpPr>
              <p:nvPr/>
            </p:nvSpPr>
            <p:spPr bwMode="auto">
              <a:xfrm>
                <a:off x="4603" y="734"/>
                <a:ext cx="6" cy="63"/>
              </a:xfrm>
              <a:custGeom>
                <a:avLst/>
                <a:gdLst/>
                <a:ahLst/>
                <a:cxnLst>
                  <a:cxn ang="0">
                    <a:pos x="6" y="0"/>
                  </a:cxn>
                  <a:cxn ang="0">
                    <a:pos x="5" y="7"/>
                  </a:cxn>
                  <a:cxn ang="0">
                    <a:pos x="3" y="17"/>
                  </a:cxn>
                  <a:cxn ang="0">
                    <a:pos x="0" y="31"/>
                  </a:cxn>
                  <a:cxn ang="0">
                    <a:pos x="3" y="55"/>
                  </a:cxn>
                  <a:cxn ang="0">
                    <a:pos x="5" y="63"/>
                  </a:cxn>
                </a:cxnLst>
                <a:rect l="0" t="0" r="r" b="b"/>
                <a:pathLst>
                  <a:path w="6" h="63">
                    <a:moveTo>
                      <a:pt x="6" y="0"/>
                    </a:moveTo>
                    <a:lnTo>
                      <a:pt x="5" y="7"/>
                    </a:lnTo>
                    <a:lnTo>
                      <a:pt x="3" y="17"/>
                    </a:lnTo>
                    <a:lnTo>
                      <a:pt x="0" y="31"/>
                    </a:lnTo>
                    <a:lnTo>
                      <a:pt x="3" y="55"/>
                    </a:lnTo>
                    <a:lnTo>
                      <a:pt x="5" y="63"/>
                    </a:lnTo>
                  </a:path>
                </a:pathLst>
              </a:custGeom>
              <a:solidFill>
                <a:srgbClr val="52D452"/>
              </a:solidFill>
              <a:ln w="19050" cmpd="sng">
                <a:noFill/>
                <a:prstDash val="solid"/>
                <a:round/>
                <a:headEnd/>
                <a:tailEnd/>
              </a:ln>
            </p:spPr>
            <p:txBody>
              <a:bodyPr/>
              <a:lstStyle/>
              <a:p>
                <a:endParaRPr lang="en-US"/>
              </a:p>
            </p:txBody>
          </p:sp>
          <p:sp>
            <p:nvSpPr>
              <p:cNvPr id="1889" name="Freeform 944"/>
              <p:cNvSpPr>
                <a:spLocks/>
              </p:cNvSpPr>
              <p:nvPr/>
            </p:nvSpPr>
            <p:spPr bwMode="auto">
              <a:xfrm>
                <a:off x="4559" y="809"/>
                <a:ext cx="66" cy="36"/>
              </a:xfrm>
              <a:custGeom>
                <a:avLst/>
                <a:gdLst/>
                <a:ahLst/>
                <a:cxnLst>
                  <a:cxn ang="0">
                    <a:pos x="6" y="4"/>
                  </a:cxn>
                  <a:cxn ang="0">
                    <a:pos x="4" y="6"/>
                  </a:cxn>
                  <a:cxn ang="0">
                    <a:pos x="2" y="11"/>
                  </a:cxn>
                  <a:cxn ang="0">
                    <a:pos x="0" y="20"/>
                  </a:cxn>
                  <a:cxn ang="0">
                    <a:pos x="2" y="28"/>
                  </a:cxn>
                  <a:cxn ang="0">
                    <a:pos x="3" y="30"/>
                  </a:cxn>
                  <a:cxn ang="0">
                    <a:pos x="4" y="30"/>
                  </a:cxn>
                  <a:cxn ang="0">
                    <a:pos x="5" y="30"/>
                  </a:cxn>
                  <a:cxn ang="0">
                    <a:pos x="6" y="31"/>
                  </a:cxn>
                  <a:cxn ang="0">
                    <a:pos x="8" y="33"/>
                  </a:cxn>
                  <a:cxn ang="0">
                    <a:pos x="9" y="33"/>
                  </a:cxn>
                  <a:cxn ang="0">
                    <a:pos x="10" y="32"/>
                  </a:cxn>
                  <a:cxn ang="0">
                    <a:pos x="11" y="32"/>
                  </a:cxn>
                  <a:cxn ang="0">
                    <a:pos x="13" y="32"/>
                  </a:cxn>
                  <a:cxn ang="0">
                    <a:pos x="14" y="32"/>
                  </a:cxn>
                  <a:cxn ang="0">
                    <a:pos x="15" y="32"/>
                  </a:cxn>
                  <a:cxn ang="0">
                    <a:pos x="16" y="32"/>
                  </a:cxn>
                  <a:cxn ang="0">
                    <a:pos x="19" y="31"/>
                  </a:cxn>
                  <a:cxn ang="0">
                    <a:pos x="20" y="30"/>
                  </a:cxn>
                  <a:cxn ang="0">
                    <a:pos x="21" y="30"/>
                  </a:cxn>
                  <a:cxn ang="0">
                    <a:pos x="22" y="30"/>
                  </a:cxn>
                  <a:cxn ang="0">
                    <a:pos x="24" y="31"/>
                  </a:cxn>
                  <a:cxn ang="0">
                    <a:pos x="25" y="32"/>
                  </a:cxn>
                  <a:cxn ang="0">
                    <a:pos x="26" y="33"/>
                  </a:cxn>
                  <a:cxn ang="0">
                    <a:pos x="27" y="34"/>
                  </a:cxn>
                  <a:cxn ang="0">
                    <a:pos x="30" y="36"/>
                  </a:cxn>
                  <a:cxn ang="0">
                    <a:pos x="32" y="34"/>
                  </a:cxn>
                  <a:cxn ang="0">
                    <a:pos x="33" y="34"/>
                  </a:cxn>
                  <a:cxn ang="0">
                    <a:pos x="38" y="32"/>
                  </a:cxn>
                  <a:cxn ang="0">
                    <a:pos x="43" y="30"/>
                  </a:cxn>
                  <a:cxn ang="0">
                    <a:pos x="44" y="30"/>
                  </a:cxn>
                  <a:cxn ang="0">
                    <a:pos x="47" y="31"/>
                  </a:cxn>
                  <a:cxn ang="0">
                    <a:pos x="52" y="33"/>
                  </a:cxn>
                  <a:cxn ang="0">
                    <a:pos x="57" y="33"/>
                  </a:cxn>
                  <a:cxn ang="0">
                    <a:pos x="60" y="32"/>
                  </a:cxn>
                  <a:cxn ang="0">
                    <a:pos x="64" y="28"/>
                  </a:cxn>
                  <a:cxn ang="0">
                    <a:pos x="65" y="23"/>
                  </a:cxn>
                  <a:cxn ang="0">
                    <a:pos x="66" y="20"/>
                  </a:cxn>
                  <a:cxn ang="0">
                    <a:pos x="65" y="16"/>
                  </a:cxn>
                  <a:cxn ang="0">
                    <a:pos x="65" y="14"/>
                  </a:cxn>
                  <a:cxn ang="0">
                    <a:pos x="64" y="11"/>
                  </a:cxn>
                  <a:cxn ang="0">
                    <a:pos x="60" y="4"/>
                  </a:cxn>
                  <a:cxn ang="0">
                    <a:pos x="59" y="0"/>
                  </a:cxn>
                </a:cxnLst>
                <a:rect l="0" t="0" r="r" b="b"/>
                <a:pathLst>
                  <a:path w="66" h="36">
                    <a:moveTo>
                      <a:pt x="6" y="4"/>
                    </a:moveTo>
                    <a:lnTo>
                      <a:pt x="4" y="6"/>
                    </a:lnTo>
                    <a:lnTo>
                      <a:pt x="2" y="11"/>
                    </a:lnTo>
                    <a:lnTo>
                      <a:pt x="0" y="20"/>
                    </a:lnTo>
                    <a:lnTo>
                      <a:pt x="2" y="28"/>
                    </a:lnTo>
                    <a:lnTo>
                      <a:pt x="3" y="30"/>
                    </a:lnTo>
                    <a:lnTo>
                      <a:pt x="4" y="30"/>
                    </a:lnTo>
                    <a:lnTo>
                      <a:pt x="5" y="30"/>
                    </a:lnTo>
                    <a:lnTo>
                      <a:pt x="6" y="31"/>
                    </a:lnTo>
                    <a:lnTo>
                      <a:pt x="8" y="33"/>
                    </a:lnTo>
                    <a:lnTo>
                      <a:pt x="9" y="33"/>
                    </a:lnTo>
                    <a:lnTo>
                      <a:pt x="10" y="32"/>
                    </a:lnTo>
                    <a:lnTo>
                      <a:pt x="11" y="32"/>
                    </a:lnTo>
                    <a:lnTo>
                      <a:pt x="13" y="32"/>
                    </a:lnTo>
                    <a:lnTo>
                      <a:pt x="14" y="32"/>
                    </a:lnTo>
                    <a:lnTo>
                      <a:pt x="15" y="32"/>
                    </a:lnTo>
                    <a:lnTo>
                      <a:pt x="16" y="32"/>
                    </a:lnTo>
                    <a:lnTo>
                      <a:pt x="19" y="31"/>
                    </a:lnTo>
                    <a:lnTo>
                      <a:pt x="20" y="30"/>
                    </a:lnTo>
                    <a:lnTo>
                      <a:pt x="21" y="30"/>
                    </a:lnTo>
                    <a:lnTo>
                      <a:pt x="22" y="30"/>
                    </a:lnTo>
                    <a:lnTo>
                      <a:pt x="24" y="31"/>
                    </a:lnTo>
                    <a:lnTo>
                      <a:pt x="25" y="32"/>
                    </a:lnTo>
                    <a:lnTo>
                      <a:pt x="26" y="33"/>
                    </a:lnTo>
                    <a:lnTo>
                      <a:pt x="27" y="34"/>
                    </a:lnTo>
                    <a:lnTo>
                      <a:pt x="30" y="36"/>
                    </a:lnTo>
                    <a:lnTo>
                      <a:pt x="32" y="34"/>
                    </a:lnTo>
                    <a:lnTo>
                      <a:pt x="33" y="34"/>
                    </a:lnTo>
                    <a:lnTo>
                      <a:pt x="38" y="32"/>
                    </a:lnTo>
                    <a:lnTo>
                      <a:pt x="43" y="30"/>
                    </a:lnTo>
                    <a:lnTo>
                      <a:pt x="44" y="30"/>
                    </a:lnTo>
                    <a:lnTo>
                      <a:pt x="47" y="31"/>
                    </a:lnTo>
                    <a:lnTo>
                      <a:pt x="52" y="33"/>
                    </a:lnTo>
                    <a:lnTo>
                      <a:pt x="57" y="33"/>
                    </a:lnTo>
                    <a:lnTo>
                      <a:pt x="60" y="32"/>
                    </a:lnTo>
                    <a:lnTo>
                      <a:pt x="64" y="28"/>
                    </a:lnTo>
                    <a:lnTo>
                      <a:pt x="65" y="23"/>
                    </a:lnTo>
                    <a:lnTo>
                      <a:pt x="66" y="20"/>
                    </a:lnTo>
                    <a:lnTo>
                      <a:pt x="65" y="16"/>
                    </a:lnTo>
                    <a:lnTo>
                      <a:pt x="65" y="14"/>
                    </a:lnTo>
                    <a:lnTo>
                      <a:pt x="64" y="11"/>
                    </a:lnTo>
                    <a:lnTo>
                      <a:pt x="60" y="4"/>
                    </a:lnTo>
                    <a:lnTo>
                      <a:pt x="59" y="0"/>
                    </a:lnTo>
                  </a:path>
                </a:pathLst>
              </a:custGeom>
              <a:solidFill>
                <a:srgbClr val="52D452"/>
              </a:solidFill>
              <a:ln w="19050" cmpd="sng">
                <a:noFill/>
                <a:prstDash val="solid"/>
                <a:round/>
                <a:headEnd/>
                <a:tailEnd/>
              </a:ln>
            </p:spPr>
            <p:txBody>
              <a:bodyPr/>
              <a:lstStyle/>
              <a:p>
                <a:endParaRPr lang="en-US"/>
              </a:p>
            </p:txBody>
          </p:sp>
          <p:sp>
            <p:nvSpPr>
              <p:cNvPr id="1890" name="Freeform 945"/>
              <p:cNvSpPr>
                <a:spLocks/>
              </p:cNvSpPr>
              <p:nvPr/>
            </p:nvSpPr>
            <p:spPr bwMode="auto">
              <a:xfrm>
                <a:off x="4636" y="726"/>
                <a:ext cx="64" cy="30"/>
              </a:xfrm>
              <a:custGeom>
                <a:avLst/>
                <a:gdLst/>
                <a:ahLst/>
                <a:cxnLst>
                  <a:cxn ang="0">
                    <a:pos x="64" y="16"/>
                  </a:cxn>
                  <a:cxn ang="0">
                    <a:pos x="60" y="10"/>
                  </a:cxn>
                  <a:cxn ang="0">
                    <a:pos x="54" y="6"/>
                  </a:cxn>
                  <a:cxn ang="0">
                    <a:pos x="48" y="3"/>
                  </a:cxn>
                  <a:cxn ang="0">
                    <a:pos x="41" y="0"/>
                  </a:cxn>
                  <a:cxn ang="0">
                    <a:pos x="32" y="0"/>
                  </a:cxn>
                  <a:cxn ang="0">
                    <a:pos x="16" y="3"/>
                  </a:cxn>
                  <a:cxn ang="0">
                    <a:pos x="5" y="8"/>
                  </a:cxn>
                  <a:cxn ang="0">
                    <a:pos x="2" y="13"/>
                  </a:cxn>
                  <a:cxn ang="0">
                    <a:pos x="0" y="17"/>
                  </a:cxn>
                  <a:cxn ang="0">
                    <a:pos x="2" y="22"/>
                  </a:cxn>
                  <a:cxn ang="0">
                    <a:pos x="3" y="22"/>
                  </a:cxn>
                  <a:cxn ang="0">
                    <a:pos x="5" y="26"/>
                  </a:cxn>
                  <a:cxn ang="0">
                    <a:pos x="9" y="28"/>
                  </a:cxn>
                  <a:cxn ang="0">
                    <a:pos x="15" y="30"/>
                  </a:cxn>
                  <a:cxn ang="0">
                    <a:pos x="21" y="30"/>
                  </a:cxn>
                  <a:cxn ang="0">
                    <a:pos x="36" y="28"/>
                  </a:cxn>
                  <a:cxn ang="0">
                    <a:pos x="60" y="21"/>
                  </a:cxn>
                  <a:cxn ang="0">
                    <a:pos x="64" y="16"/>
                  </a:cxn>
                  <a:cxn ang="0">
                    <a:pos x="63" y="16"/>
                  </a:cxn>
                  <a:cxn ang="0">
                    <a:pos x="64" y="16"/>
                  </a:cxn>
                  <a:cxn ang="0">
                    <a:pos x="63" y="16"/>
                  </a:cxn>
                  <a:cxn ang="0">
                    <a:pos x="64" y="16"/>
                  </a:cxn>
                  <a:cxn ang="0">
                    <a:pos x="64" y="16"/>
                  </a:cxn>
                </a:cxnLst>
                <a:rect l="0" t="0" r="r" b="b"/>
                <a:pathLst>
                  <a:path w="64" h="30">
                    <a:moveTo>
                      <a:pt x="64" y="16"/>
                    </a:moveTo>
                    <a:lnTo>
                      <a:pt x="60" y="10"/>
                    </a:lnTo>
                    <a:lnTo>
                      <a:pt x="54" y="6"/>
                    </a:lnTo>
                    <a:lnTo>
                      <a:pt x="48" y="3"/>
                    </a:lnTo>
                    <a:lnTo>
                      <a:pt x="41" y="0"/>
                    </a:lnTo>
                    <a:lnTo>
                      <a:pt x="32" y="0"/>
                    </a:lnTo>
                    <a:lnTo>
                      <a:pt x="16" y="3"/>
                    </a:lnTo>
                    <a:lnTo>
                      <a:pt x="5" y="8"/>
                    </a:lnTo>
                    <a:lnTo>
                      <a:pt x="2" y="13"/>
                    </a:lnTo>
                    <a:lnTo>
                      <a:pt x="0" y="17"/>
                    </a:lnTo>
                    <a:lnTo>
                      <a:pt x="2" y="22"/>
                    </a:lnTo>
                    <a:lnTo>
                      <a:pt x="3" y="22"/>
                    </a:lnTo>
                    <a:lnTo>
                      <a:pt x="5" y="26"/>
                    </a:lnTo>
                    <a:lnTo>
                      <a:pt x="9" y="28"/>
                    </a:lnTo>
                    <a:lnTo>
                      <a:pt x="15" y="30"/>
                    </a:lnTo>
                    <a:lnTo>
                      <a:pt x="21" y="30"/>
                    </a:lnTo>
                    <a:lnTo>
                      <a:pt x="36" y="28"/>
                    </a:lnTo>
                    <a:lnTo>
                      <a:pt x="60" y="21"/>
                    </a:lnTo>
                    <a:lnTo>
                      <a:pt x="64" y="16"/>
                    </a:lnTo>
                    <a:lnTo>
                      <a:pt x="63" y="16"/>
                    </a:lnTo>
                    <a:lnTo>
                      <a:pt x="64" y="16"/>
                    </a:lnTo>
                    <a:lnTo>
                      <a:pt x="63" y="16"/>
                    </a:lnTo>
                    <a:lnTo>
                      <a:pt x="64" y="16"/>
                    </a:lnTo>
                    <a:lnTo>
                      <a:pt x="64" y="16"/>
                    </a:lnTo>
                    <a:close/>
                  </a:path>
                </a:pathLst>
              </a:custGeom>
              <a:solidFill>
                <a:srgbClr val="52D452"/>
              </a:solidFill>
              <a:ln w="19050" cmpd="sng">
                <a:noFill/>
                <a:round/>
                <a:headEnd/>
                <a:tailEnd/>
              </a:ln>
            </p:spPr>
            <p:txBody>
              <a:bodyPr/>
              <a:lstStyle/>
              <a:p>
                <a:endParaRPr lang="en-US"/>
              </a:p>
            </p:txBody>
          </p:sp>
          <p:sp>
            <p:nvSpPr>
              <p:cNvPr id="1891" name="Freeform 946"/>
              <p:cNvSpPr>
                <a:spLocks/>
              </p:cNvSpPr>
              <p:nvPr/>
            </p:nvSpPr>
            <p:spPr bwMode="auto">
              <a:xfrm>
                <a:off x="4636" y="726"/>
                <a:ext cx="64" cy="30"/>
              </a:xfrm>
              <a:custGeom>
                <a:avLst/>
                <a:gdLst/>
                <a:ahLst/>
                <a:cxnLst>
                  <a:cxn ang="0">
                    <a:pos x="64" y="16"/>
                  </a:cxn>
                  <a:cxn ang="0">
                    <a:pos x="60" y="10"/>
                  </a:cxn>
                  <a:cxn ang="0">
                    <a:pos x="54" y="6"/>
                  </a:cxn>
                  <a:cxn ang="0">
                    <a:pos x="48" y="3"/>
                  </a:cxn>
                  <a:cxn ang="0">
                    <a:pos x="41" y="0"/>
                  </a:cxn>
                  <a:cxn ang="0">
                    <a:pos x="32" y="0"/>
                  </a:cxn>
                  <a:cxn ang="0">
                    <a:pos x="16" y="3"/>
                  </a:cxn>
                  <a:cxn ang="0">
                    <a:pos x="5" y="8"/>
                  </a:cxn>
                  <a:cxn ang="0">
                    <a:pos x="2" y="13"/>
                  </a:cxn>
                  <a:cxn ang="0">
                    <a:pos x="0" y="17"/>
                  </a:cxn>
                  <a:cxn ang="0">
                    <a:pos x="2" y="22"/>
                  </a:cxn>
                  <a:cxn ang="0">
                    <a:pos x="3" y="22"/>
                  </a:cxn>
                  <a:cxn ang="0">
                    <a:pos x="5" y="26"/>
                  </a:cxn>
                  <a:cxn ang="0">
                    <a:pos x="9" y="28"/>
                  </a:cxn>
                  <a:cxn ang="0">
                    <a:pos x="15" y="30"/>
                  </a:cxn>
                  <a:cxn ang="0">
                    <a:pos x="21" y="30"/>
                  </a:cxn>
                  <a:cxn ang="0">
                    <a:pos x="36" y="28"/>
                  </a:cxn>
                  <a:cxn ang="0">
                    <a:pos x="60" y="21"/>
                  </a:cxn>
                  <a:cxn ang="0">
                    <a:pos x="64" y="16"/>
                  </a:cxn>
                  <a:cxn ang="0">
                    <a:pos x="63" y="16"/>
                  </a:cxn>
                  <a:cxn ang="0">
                    <a:pos x="64" y="16"/>
                  </a:cxn>
                  <a:cxn ang="0">
                    <a:pos x="63" y="16"/>
                  </a:cxn>
                  <a:cxn ang="0">
                    <a:pos x="64" y="16"/>
                  </a:cxn>
                </a:cxnLst>
                <a:rect l="0" t="0" r="r" b="b"/>
                <a:pathLst>
                  <a:path w="64" h="30">
                    <a:moveTo>
                      <a:pt x="64" y="16"/>
                    </a:moveTo>
                    <a:lnTo>
                      <a:pt x="60" y="10"/>
                    </a:lnTo>
                    <a:lnTo>
                      <a:pt x="54" y="6"/>
                    </a:lnTo>
                    <a:lnTo>
                      <a:pt x="48" y="3"/>
                    </a:lnTo>
                    <a:lnTo>
                      <a:pt x="41" y="0"/>
                    </a:lnTo>
                    <a:lnTo>
                      <a:pt x="32" y="0"/>
                    </a:lnTo>
                    <a:lnTo>
                      <a:pt x="16" y="3"/>
                    </a:lnTo>
                    <a:lnTo>
                      <a:pt x="5" y="8"/>
                    </a:lnTo>
                    <a:lnTo>
                      <a:pt x="2" y="13"/>
                    </a:lnTo>
                    <a:lnTo>
                      <a:pt x="0" y="17"/>
                    </a:lnTo>
                    <a:lnTo>
                      <a:pt x="2" y="22"/>
                    </a:lnTo>
                    <a:lnTo>
                      <a:pt x="3" y="22"/>
                    </a:lnTo>
                    <a:lnTo>
                      <a:pt x="5" y="26"/>
                    </a:lnTo>
                    <a:lnTo>
                      <a:pt x="9" y="28"/>
                    </a:lnTo>
                    <a:lnTo>
                      <a:pt x="15" y="30"/>
                    </a:lnTo>
                    <a:lnTo>
                      <a:pt x="21" y="30"/>
                    </a:lnTo>
                    <a:lnTo>
                      <a:pt x="36" y="28"/>
                    </a:lnTo>
                    <a:lnTo>
                      <a:pt x="60" y="21"/>
                    </a:lnTo>
                    <a:lnTo>
                      <a:pt x="64" y="16"/>
                    </a:lnTo>
                    <a:lnTo>
                      <a:pt x="63" y="16"/>
                    </a:lnTo>
                    <a:lnTo>
                      <a:pt x="64" y="16"/>
                    </a:lnTo>
                    <a:lnTo>
                      <a:pt x="63" y="16"/>
                    </a:lnTo>
                    <a:lnTo>
                      <a:pt x="64" y="16"/>
                    </a:lnTo>
                  </a:path>
                </a:pathLst>
              </a:custGeom>
              <a:solidFill>
                <a:srgbClr val="52D452"/>
              </a:solidFill>
              <a:ln w="19050" cmpd="sng">
                <a:noFill/>
                <a:prstDash val="solid"/>
                <a:round/>
                <a:headEnd/>
                <a:tailEnd/>
              </a:ln>
            </p:spPr>
            <p:txBody>
              <a:bodyPr/>
              <a:lstStyle/>
              <a:p>
                <a:endParaRPr lang="en-US"/>
              </a:p>
            </p:txBody>
          </p:sp>
          <p:sp>
            <p:nvSpPr>
              <p:cNvPr id="1892" name="Freeform 947"/>
              <p:cNvSpPr>
                <a:spLocks/>
              </p:cNvSpPr>
              <p:nvPr/>
            </p:nvSpPr>
            <p:spPr bwMode="auto">
              <a:xfrm>
                <a:off x="4647" y="725"/>
                <a:ext cx="36" cy="29"/>
              </a:xfrm>
              <a:custGeom>
                <a:avLst/>
                <a:gdLst/>
                <a:ahLst/>
                <a:cxnLst>
                  <a:cxn ang="0">
                    <a:pos x="28" y="3"/>
                  </a:cxn>
                  <a:cxn ang="0">
                    <a:pos x="32" y="5"/>
                  </a:cxn>
                  <a:cxn ang="0">
                    <a:pos x="33" y="6"/>
                  </a:cxn>
                  <a:cxn ang="0">
                    <a:pos x="34" y="7"/>
                  </a:cxn>
                  <a:cxn ang="0">
                    <a:pos x="36" y="10"/>
                  </a:cxn>
                  <a:cxn ang="0">
                    <a:pos x="36" y="11"/>
                  </a:cxn>
                  <a:cxn ang="0">
                    <a:pos x="36" y="14"/>
                  </a:cxn>
                  <a:cxn ang="0">
                    <a:pos x="34" y="18"/>
                  </a:cxn>
                  <a:cxn ang="0">
                    <a:pos x="33" y="22"/>
                  </a:cxn>
                  <a:cxn ang="0">
                    <a:pos x="32" y="23"/>
                  </a:cxn>
                  <a:cxn ang="0">
                    <a:pos x="30" y="26"/>
                  </a:cxn>
                  <a:cxn ang="0">
                    <a:pos x="28" y="27"/>
                  </a:cxn>
                  <a:cxn ang="0">
                    <a:pos x="24" y="28"/>
                  </a:cxn>
                  <a:cxn ang="0">
                    <a:pos x="17" y="29"/>
                  </a:cxn>
                  <a:cxn ang="0">
                    <a:pos x="13" y="29"/>
                  </a:cxn>
                  <a:cxn ang="0">
                    <a:pos x="8" y="28"/>
                  </a:cxn>
                  <a:cxn ang="0">
                    <a:pos x="4" y="26"/>
                  </a:cxn>
                  <a:cxn ang="0">
                    <a:pos x="4" y="26"/>
                  </a:cxn>
                  <a:cxn ang="0">
                    <a:pos x="3" y="25"/>
                  </a:cxn>
                  <a:cxn ang="0">
                    <a:pos x="2" y="23"/>
                  </a:cxn>
                  <a:cxn ang="0">
                    <a:pos x="2" y="22"/>
                  </a:cxn>
                  <a:cxn ang="0">
                    <a:pos x="0" y="18"/>
                  </a:cxn>
                  <a:cxn ang="0">
                    <a:pos x="2" y="15"/>
                  </a:cxn>
                  <a:cxn ang="0">
                    <a:pos x="3" y="11"/>
                  </a:cxn>
                  <a:cxn ang="0">
                    <a:pos x="4" y="7"/>
                  </a:cxn>
                  <a:cxn ang="0">
                    <a:pos x="5" y="5"/>
                  </a:cxn>
                  <a:cxn ang="0">
                    <a:pos x="8" y="3"/>
                  </a:cxn>
                  <a:cxn ang="0">
                    <a:pos x="9" y="1"/>
                  </a:cxn>
                  <a:cxn ang="0">
                    <a:pos x="10" y="1"/>
                  </a:cxn>
                  <a:cxn ang="0">
                    <a:pos x="13" y="0"/>
                  </a:cxn>
                  <a:cxn ang="0">
                    <a:pos x="17" y="1"/>
                  </a:cxn>
                  <a:cxn ang="0">
                    <a:pos x="22" y="1"/>
                  </a:cxn>
                  <a:cxn ang="0">
                    <a:pos x="27" y="1"/>
                  </a:cxn>
                  <a:cxn ang="0">
                    <a:pos x="30" y="1"/>
                  </a:cxn>
                  <a:cxn ang="0">
                    <a:pos x="28" y="3"/>
                  </a:cxn>
                  <a:cxn ang="0">
                    <a:pos x="28" y="3"/>
                  </a:cxn>
                  <a:cxn ang="0">
                    <a:pos x="27" y="3"/>
                  </a:cxn>
                  <a:cxn ang="0">
                    <a:pos x="28" y="3"/>
                  </a:cxn>
                  <a:cxn ang="0">
                    <a:pos x="27" y="3"/>
                  </a:cxn>
                  <a:cxn ang="0">
                    <a:pos x="28" y="3"/>
                  </a:cxn>
                  <a:cxn ang="0">
                    <a:pos x="28" y="3"/>
                  </a:cxn>
                </a:cxnLst>
                <a:rect l="0" t="0" r="r" b="b"/>
                <a:pathLst>
                  <a:path w="36" h="29">
                    <a:moveTo>
                      <a:pt x="28" y="3"/>
                    </a:moveTo>
                    <a:lnTo>
                      <a:pt x="32" y="5"/>
                    </a:lnTo>
                    <a:lnTo>
                      <a:pt x="33" y="6"/>
                    </a:lnTo>
                    <a:lnTo>
                      <a:pt x="34" y="7"/>
                    </a:lnTo>
                    <a:lnTo>
                      <a:pt x="36" y="10"/>
                    </a:lnTo>
                    <a:lnTo>
                      <a:pt x="36" y="11"/>
                    </a:lnTo>
                    <a:lnTo>
                      <a:pt x="36" y="14"/>
                    </a:lnTo>
                    <a:lnTo>
                      <a:pt x="34" y="18"/>
                    </a:lnTo>
                    <a:lnTo>
                      <a:pt x="33" y="22"/>
                    </a:lnTo>
                    <a:lnTo>
                      <a:pt x="32" y="23"/>
                    </a:lnTo>
                    <a:lnTo>
                      <a:pt x="30" y="26"/>
                    </a:lnTo>
                    <a:lnTo>
                      <a:pt x="28" y="27"/>
                    </a:lnTo>
                    <a:lnTo>
                      <a:pt x="24" y="28"/>
                    </a:lnTo>
                    <a:lnTo>
                      <a:pt x="17" y="29"/>
                    </a:lnTo>
                    <a:lnTo>
                      <a:pt x="13" y="29"/>
                    </a:lnTo>
                    <a:lnTo>
                      <a:pt x="8" y="28"/>
                    </a:lnTo>
                    <a:lnTo>
                      <a:pt x="4" y="26"/>
                    </a:lnTo>
                    <a:lnTo>
                      <a:pt x="4" y="26"/>
                    </a:lnTo>
                    <a:lnTo>
                      <a:pt x="3" y="25"/>
                    </a:lnTo>
                    <a:lnTo>
                      <a:pt x="2" y="23"/>
                    </a:lnTo>
                    <a:lnTo>
                      <a:pt x="2" y="22"/>
                    </a:lnTo>
                    <a:lnTo>
                      <a:pt x="0" y="18"/>
                    </a:lnTo>
                    <a:lnTo>
                      <a:pt x="2" y="15"/>
                    </a:lnTo>
                    <a:lnTo>
                      <a:pt x="3" y="11"/>
                    </a:lnTo>
                    <a:lnTo>
                      <a:pt x="4" y="7"/>
                    </a:lnTo>
                    <a:lnTo>
                      <a:pt x="5" y="5"/>
                    </a:lnTo>
                    <a:lnTo>
                      <a:pt x="8" y="3"/>
                    </a:lnTo>
                    <a:lnTo>
                      <a:pt x="9" y="1"/>
                    </a:lnTo>
                    <a:lnTo>
                      <a:pt x="10" y="1"/>
                    </a:lnTo>
                    <a:lnTo>
                      <a:pt x="13" y="0"/>
                    </a:lnTo>
                    <a:lnTo>
                      <a:pt x="17" y="1"/>
                    </a:lnTo>
                    <a:lnTo>
                      <a:pt x="22" y="1"/>
                    </a:lnTo>
                    <a:lnTo>
                      <a:pt x="27" y="1"/>
                    </a:lnTo>
                    <a:lnTo>
                      <a:pt x="30" y="1"/>
                    </a:lnTo>
                    <a:lnTo>
                      <a:pt x="28" y="3"/>
                    </a:lnTo>
                    <a:lnTo>
                      <a:pt x="28" y="3"/>
                    </a:lnTo>
                    <a:lnTo>
                      <a:pt x="27" y="3"/>
                    </a:lnTo>
                    <a:lnTo>
                      <a:pt x="28" y="3"/>
                    </a:lnTo>
                    <a:lnTo>
                      <a:pt x="27" y="3"/>
                    </a:lnTo>
                    <a:lnTo>
                      <a:pt x="28" y="3"/>
                    </a:lnTo>
                    <a:lnTo>
                      <a:pt x="28" y="3"/>
                    </a:lnTo>
                    <a:close/>
                  </a:path>
                </a:pathLst>
              </a:custGeom>
              <a:solidFill>
                <a:srgbClr val="52D452"/>
              </a:solidFill>
              <a:ln w="19050" cmpd="sng">
                <a:noFill/>
                <a:round/>
                <a:headEnd/>
                <a:tailEnd/>
              </a:ln>
            </p:spPr>
            <p:txBody>
              <a:bodyPr/>
              <a:lstStyle/>
              <a:p>
                <a:endParaRPr lang="en-US"/>
              </a:p>
            </p:txBody>
          </p:sp>
          <p:sp>
            <p:nvSpPr>
              <p:cNvPr id="1893" name="Freeform 948"/>
              <p:cNvSpPr>
                <a:spLocks/>
              </p:cNvSpPr>
              <p:nvPr/>
            </p:nvSpPr>
            <p:spPr bwMode="auto">
              <a:xfrm>
                <a:off x="4647" y="725"/>
                <a:ext cx="36" cy="29"/>
              </a:xfrm>
              <a:custGeom>
                <a:avLst/>
                <a:gdLst/>
                <a:ahLst/>
                <a:cxnLst>
                  <a:cxn ang="0">
                    <a:pos x="28" y="3"/>
                  </a:cxn>
                  <a:cxn ang="0">
                    <a:pos x="32" y="5"/>
                  </a:cxn>
                  <a:cxn ang="0">
                    <a:pos x="33" y="6"/>
                  </a:cxn>
                  <a:cxn ang="0">
                    <a:pos x="34" y="7"/>
                  </a:cxn>
                  <a:cxn ang="0">
                    <a:pos x="36" y="10"/>
                  </a:cxn>
                  <a:cxn ang="0">
                    <a:pos x="36" y="11"/>
                  </a:cxn>
                  <a:cxn ang="0">
                    <a:pos x="36" y="14"/>
                  </a:cxn>
                  <a:cxn ang="0">
                    <a:pos x="34" y="18"/>
                  </a:cxn>
                  <a:cxn ang="0">
                    <a:pos x="33" y="22"/>
                  </a:cxn>
                  <a:cxn ang="0">
                    <a:pos x="32" y="23"/>
                  </a:cxn>
                  <a:cxn ang="0">
                    <a:pos x="30" y="26"/>
                  </a:cxn>
                  <a:cxn ang="0">
                    <a:pos x="28" y="27"/>
                  </a:cxn>
                  <a:cxn ang="0">
                    <a:pos x="24" y="28"/>
                  </a:cxn>
                  <a:cxn ang="0">
                    <a:pos x="17" y="29"/>
                  </a:cxn>
                  <a:cxn ang="0">
                    <a:pos x="13" y="29"/>
                  </a:cxn>
                  <a:cxn ang="0">
                    <a:pos x="8" y="28"/>
                  </a:cxn>
                  <a:cxn ang="0">
                    <a:pos x="4" y="26"/>
                  </a:cxn>
                  <a:cxn ang="0">
                    <a:pos x="4" y="26"/>
                  </a:cxn>
                  <a:cxn ang="0">
                    <a:pos x="3" y="25"/>
                  </a:cxn>
                  <a:cxn ang="0">
                    <a:pos x="2" y="23"/>
                  </a:cxn>
                  <a:cxn ang="0">
                    <a:pos x="2" y="22"/>
                  </a:cxn>
                  <a:cxn ang="0">
                    <a:pos x="0" y="18"/>
                  </a:cxn>
                  <a:cxn ang="0">
                    <a:pos x="2" y="15"/>
                  </a:cxn>
                  <a:cxn ang="0">
                    <a:pos x="3" y="11"/>
                  </a:cxn>
                  <a:cxn ang="0">
                    <a:pos x="4" y="7"/>
                  </a:cxn>
                  <a:cxn ang="0">
                    <a:pos x="5" y="5"/>
                  </a:cxn>
                  <a:cxn ang="0">
                    <a:pos x="8" y="3"/>
                  </a:cxn>
                  <a:cxn ang="0">
                    <a:pos x="9" y="1"/>
                  </a:cxn>
                  <a:cxn ang="0">
                    <a:pos x="10" y="1"/>
                  </a:cxn>
                  <a:cxn ang="0">
                    <a:pos x="13" y="0"/>
                  </a:cxn>
                  <a:cxn ang="0">
                    <a:pos x="17" y="1"/>
                  </a:cxn>
                  <a:cxn ang="0">
                    <a:pos x="22" y="1"/>
                  </a:cxn>
                  <a:cxn ang="0">
                    <a:pos x="27" y="1"/>
                  </a:cxn>
                  <a:cxn ang="0">
                    <a:pos x="30" y="1"/>
                  </a:cxn>
                  <a:cxn ang="0">
                    <a:pos x="28" y="3"/>
                  </a:cxn>
                  <a:cxn ang="0">
                    <a:pos x="28" y="3"/>
                  </a:cxn>
                  <a:cxn ang="0">
                    <a:pos x="27" y="3"/>
                  </a:cxn>
                  <a:cxn ang="0">
                    <a:pos x="28" y="3"/>
                  </a:cxn>
                  <a:cxn ang="0">
                    <a:pos x="27" y="3"/>
                  </a:cxn>
                  <a:cxn ang="0">
                    <a:pos x="28" y="3"/>
                  </a:cxn>
                </a:cxnLst>
                <a:rect l="0" t="0" r="r" b="b"/>
                <a:pathLst>
                  <a:path w="36" h="29">
                    <a:moveTo>
                      <a:pt x="28" y="3"/>
                    </a:moveTo>
                    <a:lnTo>
                      <a:pt x="32" y="5"/>
                    </a:lnTo>
                    <a:lnTo>
                      <a:pt x="33" y="6"/>
                    </a:lnTo>
                    <a:lnTo>
                      <a:pt x="34" y="7"/>
                    </a:lnTo>
                    <a:lnTo>
                      <a:pt x="36" y="10"/>
                    </a:lnTo>
                    <a:lnTo>
                      <a:pt x="36" y="11"/>
                    </a:lnTo>
                    <a:lnTo>
                      <a:pt x="36" y="14"/>
                    </a:lnTo>
                    <a:lnTo>
                      <a:pt x="34" y="18"/>
                    </a:lnTo>
                    <a:lnTo>
                      <a:pt x="33" y="22"/>
                    </a:lnTo>
                    <a:lnTo>
                      <a:pt x="32" y="23"/>
                    </a:lnTo>
                    <a:lnTo>
                      <a:pt x="30" y="26"/>
                    </a:lnTo>
                    <a:lnTo>
                      <a:pt x="28" y="27"/>
                    </a:lnTo>
                    <a:lnTo>
                      <a:pt x="24" y="28"/>
                    </a:lnTo>
                    <a:lnTo>
                      <a:pt x="17" y="29"/>
                    </a:lnTo>
                    <a:lnTo>
                      <a:pt x="13" y="29"/>
                    </a:lnTo>
                    <a:lnTo>
                      <a:pt x="8" y="28"/>
                    </a:lnTo>
                    <a:lnTo>
                      <a:pt x="4" y="26"/>
                    </a:lnTo>
                    <a:lnTo>
                      <a:pt x="4" y="26"/>
                    </a:lnTo>
                    <a:lnTo>
                      <a:pt x="3" y="25"/>
                    </a:lnTo>
                    <a:lnTo>
                      <a:pt x="2" y="23"/>
                    </a:lnTo>
                    <a:lnTo>
                      <a:pt x="2" y="22"/>
                    </a:lnTo>
                    <a:lnTo>
                      <a:pt x="0" y="18"/>
                    </a:lnTo>
                    <a:lnTo>
                      <a:pt x="2" y="15"/>
                    </a:lnTo>
                    <a:lnTo>
                      <a:pt x="3" y="11"/>
                    </a:lnTo>
                    <a:lnTo>
                      <a:pt x="4" y="7"/>
                    </a:lnTo>
                    <a:lnTo>
                      <a:pt x="5" y="5"/>
                    </a:lnTo>
                    <a:lnTo>
                      <a:pt x="8" y="3"/>
                    </a:lnTo>
                    <a:lnTo>
                      <a:pt x="9" y="1"/>
                    </a:lnTo>
                    <a:lnTo>
                      <a:pt x="10" y="1"/>
                    </a:lnTo>
                    <a:lnTo>
                      <a:pt x="13" y="0"/>
                    </a:lnTo>
                    <a:lnTo>
                      <a:pt x="17" y="1"/>
                    </a:lnTo>
                    <a:lnTo>
                      <a:pt x="22" y="1"/>
                    </a:lnTo>
                    <a:lnTo>
                      <a:pt x="27" y="1"/>
                    </a:lnTo>
                    <a:lnTo>
                      <a:pt x="30" y="1"/>
                    </a:lnTo>
                    <a:lnTo>
                      <a:pt x="28" y="3"/>
                    </a:lnTo>
                    <a:lnTo>
                      <a:pt x="28" y="3"/>
                    </a:lnTo>
                    <a:lnTo>
                      <a:pt x="27" y="3"/>
                    </a:lnTo>
                    <a:lnTo>
                      <a:pt x="28" y="3"/>
                    </a:lnTo>
                    <a:lnTo>
                      <a:pt x="27" y="3"/>
                    </a:lnTo>
                    <a:lnTo>
                      <a:pt x="28" y="3"/>
                    </a:lnTo>
                  </a:path>
                </a:pathLst>
              </a:custGeom>
              <a:solidFill>
                <a:srgbClr val="52D452"/>
              </a:solidFill>
              <a:ln w="19050" cmpd="sng">
                <a:noFill/>
                <a:prstDash val="solid"/>
                <a:round/>
                <a:headEnd/>
                <a:tailEnd/>
              </a:ln>
            </p:spPr>
            <p:txBody>
              <a:bodyPr/>
              <a:lstStyle/>
              <a:p>
                <a:endParaRPr lang="en-US"/>
              </a:p>
            </p:txBody>
          </p:sp>
          <p:sp>
            <p:nvSpPr>
              <p:cNvPr id="1894" name="Freeform 949"/>
              <p:cNvSpPr>
                <a:spLocks/>
              </p:cNvSpPr>
              <p:nvPr/>
            </p:nvSpPr>
            <p:spPr bwMode="auto">
              <a:xfrm>
                <a:off x="4630" y="728"/>
                <a:ext cx="70" cy="20"/>
              </a:xfrm>
              <a:custGeom>
                <a:avLst/>
                <a:gdLst/>
                <a:ahLst/>
                <a:cxnLst>
                  <a:cxn ang="0">
                    <a:pos x="70" y="17"/>
                  </a:cxn>
                  <a:cxn ang="0">
                    <a:pos x="67" y="13"/>
                  </a:cxn>
                  <a:cxn ang="0">
                    <a:pos x="64" y="9"/>
                  </a:cxn>
                  <a:cxn ang="0">
                    <a:pos x="60" y="6"/>
                  </a:cxn>
                  <a:cxn ang="0">
                    <a:pos x="56" y="3"/>
                  </a:cxn>
                  <a:cxn ang="0">
                    <a:pos x="47" y="1"/>
                  </a:cxn>
                  <a:cxn ang="0">
                    <a:pos x="37" y="0"/>
                  </a:cxn>
                  <a:cxn ang="0">
                    <a:pos x="27" y="0"/>
                  </a:cxn>
                  <a:cxn ang="0">
                    <a:pos x="19" y="1"/>
                  </a:cxn>
                  <a:cxn ang="0">
                    <a:pos x="19" y="1"/>
                  </a:cxn>
                  <a:cxn ang="0">
                    <a:pos x="16" y="2"/>
                  </a:cxn>
                  <a:cxn ang="0">
                    <a:pos x="11" y="4"/>
                  </a:cxn>
                  <a:cxn ang="0">
                    <a:pos x="8" y="7"/>
                  </a:cxn>
                  <a:cxn ang="0">
                    <a:pos x="5" y="11"/>
                  </a:cxn>
                  <a:cxn ang="0">
                    <a:pos x="0" y="19"/>
                  </a:cxn>
                  <a:cxn ang="0">
                    <a:pos x="0" y="20"/>
                  </a:cxn>
                </a:cxnLst>
                <a:rect l="0" t="0" r="r" b="b"/>
                <a:pathLst>
                  <a:path w="70" h="20">
                    <a:moveTo>
                      <a:pt x="70" y="17"/>
                    </a:moveTo>
                    <a:lnTo>
                      <a:pt x="67" y="13"/>
                    </a:lnTo>
                    <a:lnTo>
                      <a:pt x="64" y="9"/>
                    </a:lnTo>
                    <a:lnTo>
                      <a:pt x="60" y="6"/>
                    </a:lnTo>
                    <a:lnTo>
                      <a:pt x="56" y="3"/>
                    </a:lnTo>
                    <a:lnTo>
                      <a:pt x="47" y="1"/>
                    </a:lnTo>
                    <a:lnTo>
                      <a:pt x="37" y="0"/>
                    </a:lnTo>
                    <a:lnTo>
                      <a:pt x="27" y="0"/>
                    </a:lnTo>
                    <a:lnTo>
                      <a:pt x="19" y="1"/>
                    </a:lnTo>
                    <a:lnTo>
                      <a:pt x="19" y="1"/>
                    </a:lnTo>
                    <a:lnTo>
                      <a:pt x="16" y="2"/>
                    </a:lnTo>
                    <a:lnTo>
                      <a:pt x="11" y="4"/>
                    </a:lnTo>
                    <a:lnTo>
                      <a:pt x="8" y="7"/>
                    </a:lnTo>
                    <a:lnTo>
                      <a:pt x="5" y="11"/>
                    </a:lnTo>
                    <a:lnTo>
                      <a:pt x="0" y="19"/>
                    </a:lnTo>
                    <a:lnTo>
                      <a:pt x="0" y="20"/>
                    </a:lnTo>
                  </a:path>
                </a:pathLst>
              </a:custGeom>
              <a:solidFill>
                <a:srgbClr val="52D452"/>
              </a:solidFill>
              <a:ln w="19050" cmpd="sng">
                <a:noFill/>
                <a:prstDash val="solid"/>
                <a:round/>
                <a:headEnd/>
                <a:tailEnd/>
              </a:ln>
            </p:spPr>
            <p:txBody>
              <a:bodyPr/>
              <a:lstStyle/>
              <a:p>
                <a:endParaRPr lang="en-US"/>
              </a:p>
            </p:txBody>
          </p:sp>
          <p:sp>
            <p:nvSpPr>
              <p:cNvPr id="1895" name="Freeform 950"/>
              <p:cNvSpPr>
                <a:spLocks/>
              </p:cNvSpPr>
              <p:nvPr/>
            </p:nvSpPr>
            <p:spPr bwMode="auto">
              <a:xfrm>
                <a:off x="4630" y="720"/>
                <a:ext cx="69" cy="17"/>
              </a:xfrm>
              <a:custGeom>
                <a:avLst/>
                <a:gdLst/>
                <a:ahLst/>
                <a:cxnLst>
                  <a:cxn ang="0">
                    <a:pos x="69" y="16"/>
                  </a:cxn>
                  <a:cxn ang="0">
                    <a:pos x="64" y="12"/>
                  </a:cxn>
                  <a:cxn ang="0">
                    <a:pos x="56" y="8"/>
                  </a:cxn>
                  <a:cxn ang="0">
                    <a:pos x="48" y="3"/>
                  </a:cxn>
                  <a:cxn ang="0">
                    <a:pos x="39" y="0"/>
                  </a:cxn>
                  <a:cxn ang="0">
                    <a:pos x="30" y="0"/>
                  </a:cxn>
                  <a:cxn ang="0">
                    <a:pos x="20" y="1"/>
                  </a:cxn>
                  <a:cxn ang="0">
                    <a:pos x="15" y="1"/>
                  </a:cxn>
                  <a:cxn ang="0">
                    <a:pos x="12" y="3"/>
                  </a:cxn>
                  <a:cxn ang="0">
                    <a:pos x="10" y="5"/>
                  </a:cxn>
                  <a:cxn ang="0">
                    <a:pos x="5" y="10"/>
                  </a:cxn>
                  <a:cxn ang="0">
                    <a:pos x="0" y="16"/>
                  </a:cxn>
                  <a:cxn ang="0">
                    <a:pos x="0" y="17"/>
                  </a:cxn>
                </a:cxnLst>
                <a:rect l="0" t="0" r="r" b="b"/>
                <a:pathLst>
                  <a:path w="69" h="17">
                    <a:moveTo>
                      <a:pt x="69" y="16"/>
                    </a:moveTo>
                    <a:lnTo>
                      <a:pt x="64" y="12"/>
                    </a:lnTo>
                    <a:lnTo>
                      <a:pt x="56" y="8"/>
                    </a:lnTo>
                    <a:lnTo>
                      <a:pt x="48" y="3"/>
                    </a:lnTo>
                    <a:lnTo>
                      <a:pt x="39" y="0"/>
                    </a:lnTo>
                    <a:lnTo>
                      <a:pt x="30" y="0"/>
                    </a:lnTo>
                    <a:lnTo>
                      <a:pt x="20" y="1"/>
                    </a:lnTo>
                    <a:lnTo>
                      <a:pt x="15" y="1"/>
                    </a:lnTo>
                    <a:lnTo>
                      <a:pt x="12" y="3"/>
                    </a:lnTo>
                    <a:lnTo>
                      <a:pt x="10" y="5"/>
                    </a:lnTo>
                    <a:lnTo>
                      <a:pt x="5" y="10"/>
                    </a:lnTo>
                    <a:lnTo>
                      <a:pt x="0" y="16"/>
                    </a:lnTo>
                    <a:lnTo>
                      <a:pt x="0" y="17"/>
                    </a:lnTo>
                  </a:path>
                </a:pathLst>
              </a:custGeom>
              <a:solidFill>
                <a:srgbClr val="52D452"/>
              </a:solidFill>
              <a:ln w="19050" cmpd="sng">
                <a:noFill/>
                <a:prstDash val="solid"/>
                <a:round/>
                <a:headEnd/>
                <a:tailEnd/>
              </a:ln>
            </p:spPr>
            <p:txBody>
              <a:bodyPr/>
              <a:lstStyle/>
              <a:p>
                <a:endParaRPr lang="en-US"/>
              </a:p>
            </p:txBody>
          </p:sp>
          <p:sp>
            <p:nvSpPr>
              <p:cNvPr id="1896" name="Freeform 951"/>
              <p:cNvSpPr>
                <a:spLocks/>
              </p:cNvSpPr>
              <p:nvPr/>
            </p:nvSpPr>
            <p:spPr bwMode="auto">
              <a:xfrm>
                <a:off x="4661" y="734"/>
                <a:ext cx="11" cy="11"/>
              </a:xfrm>
              <a:custGeom>
                <a:avLst/>
                <a:gdLst/>
                <a:ahLst/>
                <a:cxnLst>
                  <a:cxn ang="0">
                    <a:pos x="5" y="11"/>
                  </a:cxn>
                  <a:cxn ang="0">
                    <a:pos x="3" y="11"/>
                  </a:cxn>
                  <a:cxn ang="0">
                    <a:pos x="2" y="11"/>
                  </a:cxn>
                  <a:cxn ang="0">
                    <a:pos x="0" y="9"/>
                  </a:cxn>
                  <a:cxn ang="0">
                    <a:pos x="0" y="6"/>
                  </a:cxn>
                  <a:cxn ang="0">
                    <a:pos x="0" y="5"/>
                  </a:cxn>
                  <a:cxn ang="0">
                    <a:pos x="1" y="2"/>
                  </a:cxn>
                  <a:cxn ang="0">
                    <a:pos x="2" y="1"/>
                  </a:cxn>
                  <a:cxn ang="0">
                    <a:pos x="5" y="0"/>
                  </a:cxn>
                  <a:cxn ang="0">
                    <a:pos x="7" y="1"/>
                  </a:cxn>
                  <a:cxn ang="0">
                    <a:pos x="8" y="3"/>
                  </a:cxn>
                  <a:cxn ang="0">
                    <a:pos x="10" y="5"/>
                  </a:cxn>
                  <a:cxn ang="0">
                    <a:pos x="10" y="6"/>
                  </a:cxn>
                  <a:cxn ang="0">
                    <a:pos x="11" y="6"/>
                  </a:cxn>
                  <a:cxn ang="0">
                    <a:pos x="10" y="8"/>
                  </a:cxn>
                  <a:cxn ang="0">
                    <a:pos x="8" y="9"/>
                  </a:cxn>
                  <a:cxn ang="0">
                    <a:pos x="7" y="11"/>
                  </a:cxn>
                  <a:cxn ang="0">
                    <a:pos x="6" y="11"/>
                  </a:cxn>
                  <a:cxn ang="0">
                    <a:pos x="5" y="11"/>
                  </a:cxn>
                  <a:cxn ang="0">
                    <a:pos x="5" y="11"/>
                  </a:cxn>
                  <a:cxn ang="0">
                    <a:pos x="3" y="11"/>
                  </a:cxn>
                  <a:cxn ang="0">
                    <a:pos x="5" y="11"/>
                  </a:cxn>
                  <a:cxn ang="0">
                    <a:pos x="3" y="11"/>
                  </a:cxn>
                  <a:cxn ang="0">
                    <a:pos x="5" y="11"/>
                  </a:cxn>
                  <a:cxn ang="0">
                    <a:pos x="5" y="11"/>
                  </a:cxn>
                </a:cxnLst>
                <a:rect l="0" t="0" r="r" b="b"/>
                <a:pathLst>
                  <a:path w="11" h="11">
                    <a:moveTo>
                      <a:pt x="5" y="11"/>
                    </a:moveTo>
                    <a:lnTo>
                      <a:pt x="3" y="11"/>
                    </a:lnTo>
                    <a:lnTo>
                      <a:pt x="2" y="11"/>
                    </a:lnTo>
                    <a:lnTo>
                      <a:pt x="0" y="9"/>
                    </a:lnTo>
                    <a:lnTo>
                      <a:pt x="0" y="6"/>
                    </a:lnTo>
                    <a:lnTo>
                      <a:pt x="0" y="5"/>
                    </a:lnTo>
                    <a:lnTo>
                      <a:pt x="1" y="2"/>
                    </a:lnTo>
                    <a:lnTo>
                      <a:pt x="2" y="1"/>
                    </a:lnTo>
                    <a:lnTo>
                      <a:pt x="5" y="0"/>
                    </a:lnTo>
                    <a:lnTo>
                      <a:pt x="7" y="1"/>
                    </a:lnTo>
                    <a:lnTo>
                      <a:pt x="8" y="3"/>
                    </a:lnTo>
                    <a:lnTo>
                      <a:pt x="10" y="5"/>
                    </a:lnTo>
                    <a:lnTo>
                      <a:pt x="10" y="6"/>
                    </a:lnTo>
                    <a:lnTo>
                      <a:pt x="11" y="6"/>
                    </a:lnTo>
                    <a:lnTo>
                      <a:pt x="10" y="8"/>
                    </a:lnTo>
                    <a:lnTo>
                      <a:pt x="8" y="9"/>
                    </a:lnTo>
                    <a:lnTo>
                      <a:pt x="7" y="11"/>
                    </a:lnTo>
                    <a:lnTo>
                      <a:pt x="6" y="11"/>
                    </a:lnTo>
                    <a:lnTo>
                      <a:pt x="5" y="11"/>
                    </a:lnTo>
                    <a:lnTo>
                      <a:pt x="5" y="11"/>
                    </a:lnTo>
                    <a:lnTo>
                      <a:pt x="3" y="11"/>
                    </a:lnTo>
                    <a:lnTo>
                      <a:pt x="5" y="11"/>
                    </a:lnTo>
                    <a:lnTo>
                      <a:pt x="3" y="11"/>
                    </a:lnTo>
                    <a:lnTo>
                      <a:pt x="5" y="11"/>
                    </a:lnTo>
                    <a:lnTo>
                      <a:pt x="5" y="11"/>
                    </a:lnTo>
                    <a:close/>
                  </a:path>
                </a:pathLst>
              </a:custGeom>
              <a:solidFill>
                <a:srgbClr val="52D452"/>
              </a:solidFill>
              <a:ln w="19050" cmpd="sng">
                <a:noFill/>
                <a:round/>
                <a:headEnd/>
                <a:tailEnd/>
              </a:ln>
            </p:spPr>
            <p:txBody>
              <a:bodyPr/>
              <a:lstStyle/>
              <a:p>
                <a:endParaRPr lang="en-US"/>
              </a:p>
            </p:txBody>
          </p:sp>
          <p:sp>
            <p:nvSpPr>
              <p:cNvPr id="1897" name="Freeform 952"/>
              <p:cNvSpPr>
                <a:spLocks/>
              </p:cNvSpPr>
              <p:nvPr/>
            </p:nvSpPr>
            <p:spPr bwMode="auto">
              <a:xfrm>
                <a:off x="4661" y="734"/>
                <a:ext cx="11" cy="11"/>
              </a:xfrm>
              <a:custGeom>
                <a:avLst/>
                <a:gdLst/>
                <a:ahLst/>
                <a:cxnLst>
                  <a:cxn ang="0">
                    <a:pos x="5" y="11"/>
                  </a:cxn>
                  <a:cxn ang="0">
                    <a:pos x="3" y="11"/>
                  </a:cxn>
                  <a:cxn ang="0">
                    <a:pos x="2" y="11"/>
                  </a:cxn>
                  <a:cxn ang="0">
                    <a:pos x="0" y="9"/>
                  </a:cxn>
                  <a:cxn ang="0">
                    <a:pos x="0" y="6"/>
                  </a:cxn>
                  <a:cxn ang="0">
                    <a:pos x="0" y="5"/>
                  </a:cxn>
                  <a:cxn ang="0">
                    <a:pos x="1" y="2"/>
                  </a:cxn>
                  <a:cxn ang="0">
                    <a:pos x="2" y="1"/>
                  </a:cxn>
                  <a:cxn ang="0">
                    <a:pos x="5" y="0"/>
                  </a:cxn>
                  <a:cxn ang="0">
                    <a:pos x="7" y="1"/>
                  </a:cxn>
                  <a:cxn ang="0">
                    <a:pos x="8" y="3"/>
                  </a:cxn>
                  <a:cxn ang="0">
                    <a:pos x="10" y="5"/>
                  </a:cxn>
                  <a:cxn ang="0">
                    <a:pos x="10" y="6"/>
                  </a:cxn>
                  <a:cxn ang="0">
                    <a:pos x="11" y="6"/>
                  </a:cxn>
                  <a:cxn ang="0">
                    <a:pos x="10" y="8"/>
                  </a:cxn>
                  <a:cxn ang="0">
                    <a:pos x="8" y="9"/>
                  </a:cxn>
                  <a:cxn ang="0">
                    <a:pos x="7" y="11"/>
                  </a:cxn>
                  <a:cxn ang="0">
                    <a:pos x="6" y="11"/>
                  </a:cxn>
                  <a:cxn ang="0">
                    <a:pos x="5" y="11"/>
                  </a:cxn>
                  <a:cxn ang="0">
                    <a:pos x="5" y="11"/>
                  </a:cxn>
                  <a:cxn ang="0">
                    <a:pos x="3" y="11"/>
                  </a:cxn>
                  <a:cxn ang="0">
                    <a:pos x="5" y="11"/>
                  </a:cxn>
                  <a:cxn ang="0">
                    <a:pos x="3" y="11"/>
                  </a:cxn>
                  <a:cxn ang="0">
                    <a:pos x="5" y="11"/>
                  </a:cxn>
                </a:cxnLst>
                <a:rect l="0" t="0" r="r" b="b"/>
                <a:pathLst>
                  <a:path w="11" h="11">
                    <a:moveTo>
                      <a:pt x="5" y="11"/>
                    </a:moveTo>
                    <a:lnTo>
                      <a:pt x="3" y="11"/>
                    </a:lnTo>
                    <a:lnTo>
                      <a:pt x="2" y="11"/>
                    </a:lnTo>
                    <a:lnTo>
                      <a:pt x="0" y="9"/>
                    </a:lnTo>
                    <a:lnTo>
                      <a:pt x="0" y="6"/>
                    </a:lnTo>
                    <a:lnTo>
                      <a:pt x="0" y="5"/>
                    </a:lnTo>
                    <a:lnTo>
                      <a:pt x="1" y="2"/>
                    </a:lnTo>
                    <a:lnTo>
                      <a:pt x="2" y="1"/>
                    </a:lnTo>
                    <a:lnTo>
                      <a:pt x="5" y="0"/>
                    </a:lnTo>
                    <a:lnTo>
                      <a:pt x="7" y="1"/>
                    </a:lnTo>
                    <a:lnTo>
                      <a:pt x="8" y="3"/>
                    </a:lnTo>
                    <a:lnTo>
                      <a:pt x="10" y="5"/>
                    </a:lnTo>
                    <a:lnTo>
                      <a:pt x="10" y="6"/>
                    </a:lnTo>
                    <a:lnTo>
                      <a:pt x="11" y="6"/>
                    </a:lnTo>
                    <a:lnTo>
                      <a:pt x="10" y="8"/>
                    </a:lnTo>
                    <a:lnTo>
                      <a:pt x="8" y="9"/>
                    </a:lnTo>
                    <a:lnTo>
                      <a:pt x="7" y="11"/>
                    </a:lnTo>
                    <a:lnTo>
                      <a:pt x="6" y="11"/>
                    </a:lnTo>
                    <a:lnTo>
                      <a:pt x="5" y="11"/>
                    </a:lnTo>
                    <a:lnTo>
                      <a:pt x="5" y="11"/>
                    </a:lnTo>
                    <a:lnTo>
                      <a:pt x="3" y="11"/>
                    </a:lnTo>
                    <a:lnTo>
                      <a:pt x="5" y="11"/>
                    </a:lnTo>
                    <a:lnTo>
                      <a:pt x="3" y="11"/>
                    </a:lnTo>
                    <a:lnTo>
                      <a:pt x="5" y="11"/>
                    </a:lnTo>
                  </a:path>
                </a:pathLst>
              </a:custGeom>
              <a:solidFill>
                <a:srgbClr val="52D452"/>
              </a:solidFill>
              <a:ln w="19050" cmpd="sng">
                <a:noFill/>
                <a:prstDash val="solid"/>
                <a:round/>
                <a:headEnd/>
                <a:tailEnd/>
              </a:ln>
            </p:spPr>
            <p:txBody>
              <a:bodyPr/>
              <a:lstStyle/>
              <a:p>
                <a:endParaRPr lang="en-US"/>
              </a:p>
            </p:txBody>
          </p:sp>
          <p:sp>
            <p:nvSpPr>
              <p:cNvPr id="1898" name="Freeform 953"/>
              <p:cNvSpPr>
                <a:spLocks/>
              </p:cNvSpPr>
              <p:nvPr/>
            </p:nvSpPr>
            <p:spPr bwMode="auto">
              <a:xfrm>
                <a:off x="4667" y="731"/>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lnTo>
                      <a:pt x="2" y="0"/>
                    </a:lnTo>
                    <a:close/>
                  </a:path>
                </a:pathLst>
              </a:custGeom>
              <a:solidFill>
                <a:srgbClr val="52D452"/>
              </a:solidFill>
              <a:ln w="19050" cmpd="sng">
                <a:noFill/>
                <a:round/>
                <a:headEnd/>
                <a:tailEnd/>
              </a:ln>
            </p:spPr>
            <p:txBody>
              <a:bodyPr/>
              <a:lstStyle/>
              <a:p>
                <a:endParaRPr lang="en-US"/>
              </a:p>
            </p:txBody>
          </p:sp>
          <p:sp>
            <p:nvSpPr>
              <p:cNvPr id="1899" name="Freeform 954"/>
              <p:cNvSpPr>
                <a:spLocks/>
              </p:cNvSpPr>
              <p:nvPr/>
            </p:nvSpPr>
            <p:spPr bwMode="auto">
              <a:xfrm>
                <a:off x="4667" y="731"/>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path>
                </a:pathLst>
              </a:custGeom>
              <a:solidFill>
                <a:srgbClr val="52D452"/>
              </a:solidFill>
              <a:ln w="19050" cmpd="sng">
                <a:noFill/>
                <a:prstDash val="solid"/>
                <a:round/>
                <a:headEnd/>
                <a:tailEnd/>
              </a:ln>
            </p:spPr>
            <p:txBody>
              <a:bodyPr/>
              <a:lstStyle/>
              <a:p>
                <a:endParaRPr lang="en-US"/>
              </a:p>
            </p:txBody>
          </p:sp>
          <p:sp>
            <p:nvSpPr>
              <p:cNvPr id="1900" name="Freeform 955"/>
              <p:cNvSpPr>
                <a:spLocks/>
              </p:cNvSpPr>
              <p:nvPr/>
            </p:nvSpPr>
            <p:spPr bwMode="auto">
              <a:xfrm>
                <a:off x="4634" y="745"/>
                <a:ext cx="63" cy="11"/>
              </a:xfrm>
              <a:custGeom>
                <a:avLst/>
                <a:gdLst/>
                <a:ahLst/>
                <a:cxnLst>
                  <a:cxn ang="0">
                    <a:pos x="63" y="0"/>
                  </a:cxn>
                  <a:cxn ang="0">
                    <a:pos x="57" y="2"/>
                  </a:cxn>
                  <a:cxn ang="0">
                    <a:pos x="47" y="7"/>
                  </a:cxn>
                  <a:cxn ang="0">
                    <a:pos x="26" y="11"/>
                  </a:cxn>
                  <a:cxn ang="0">
                    <a:pos x="5" y="7"/>
                  </a:cxn>
                  <a:cxn ang="0">
                    <a:pos x="0" y="5"/>
                  </a:cxn>
                </a:cxnLst>
                <a:rect l="0" t="0" r="r" b="b"/>
                <a:pathLst>
                  <a:path w="63" h="11">
                    <a:moveTo>
                      <a:pt x="63" y="0"/>
                    </a:moveTo>
                    <a:lnTo>
                      <a:pt x="57" y="2"/>
                    </a:lnTo>
                    <a:lnTo>
                      <a:pt x="47" y="7"/>
                    </a:lnTo>
                    <a:lnTo>
                      <a:pt x="26" y="11"/>
                    </a:lnTo>
                    <a:lnTo>
                      <a:pt x="5" y="7"/>
                    </a:lnTo>
                    <a:lnTo>
                      <a:pt x="0" y="5"/>
                    </a:lnTo>
                  </a:path>
                </a:pathLst>
              </a:custGeom>
              <a:solidFill>
                <a:srgbClr val="52D452"/>
              </a:solidFill>
              <a:ln w="19050" cmpd="sng">
                <a:noFill/>
                <a:prstDash val="solid"/>
                <a:round/>
                <a:headEnd/>
                <a:tailEnd/>
              </a:ln>
            </p:spPr>
            <p:txBody>
              <a:bodyPr/>
              <a:lstStyle/>
              <a:p>
                <a:endParaRPr lang="en-US"/>
              </a:p>
            </p:txBody>
          </p:sp>
          <p:sp>
            <p:nvSpPr>
              <p:cNvPr id="1901" name="Freeform 956"/>
              <p:cNvSpPr>
                <a:spLocks/>
              </p:cNvSpPr>
              <p:nvPr/>
            </p:nvSpPr>
            <p:spPr bwMode="auto">
              <a:xfrm>
                <a:off x="4485" y="723"/>
                <a:ext cx="63" cy="30"/>
              </a:xfrm>
              <a:custGeom>
                <a:avLst/>
                <a:gdLst/>
                <a:ahLst/>
                <a:cxnLst>
                  <a:cxn ang="0">
                    <a:pos x="1" y="17"/>
                  </a:cxn>
                  <a:cxn ang="0">
                    <a:pos x="3" y="11"/>
                  </a:cxn>
                  <a:cxn ang="0">
                    <a:pos x="10" y="6"/>
                  </a:cxn>
                  <a:cxn ang="0">
                    <a:pos x="16" y="3"/>
                  </a:cxn>
                  <a:cxn ang="0">
                    <a:pos x="23" y="1"/>
                  </a:cxn>
                  <a:cxn ang="0">
                    <a:pos x="32" y="0"/>
                  </a:cxn>
                  <a:cxn ang="0">
                    <a:pos x="47" y="2"/>
                  </a:cxn>
                  <a:cxn ang="0">
                    <a:pos x="58" y="8"/>
                  </a:cxn>
                  <a:cxn ang="0">
                    <a:pos x="62" y="12"/>
                  </a:cxn>
                  <a:cxn ang="0">
                    <a:pos x="63" y="14"/>
                  </a:cxn>
                  <a:cxn ang="0">
                    <a:pos x="63" y="17"/>
                  </a:cxn>
                  <a:cxn ang="0">
                    <a:pos x="63" y="19"/>
                  </a:cxn>
                  <a:cxn ang="0">
                    <a:pos x="62" y="22"/>
                  </a:cxn>
                  <a:cxn ang="0">
                    <a:pos x="62" y="22"/>
                  </a:cxn>
                  <a:cxn ang="0">
                    <a:pos x="58" y="25"/>
                  </a:cxn>
                  <a:cxn ang="0">
                    <a:pos x="54" y="28"/>
                  </a:cxn>
                  <a:cxn ang="0">
                    <a:pos x="47" y="29"/>
                  </a:cxn>
                  <a:cxn ang="0">
                    <a:pos x="41" y="30"/>
                  </a:cxn>
                  <a:cxn ang="0">
                    <a:pos x="27" y="29"/>
                  </a:cxn>
                  <a:cxn ang="0">
                    <a:pos x="13" y="25"/>
                  </a:cxn>
                  <a:cxn ang="0">
                    <a:pos x="3" y="22"/>
                  </a:cxn>
                  <a:cxn ang="0">
                    <a:pos x="1" y="19"/>
                  </a:cxn>
                  <a:cxn ang="0">
                    <a:pos x="0" y="17"/>
                  </a:cxn>
                  <a:cxn ang="0">
                    <a:pos x="1" y="17"/>
                  </a:cxn>
                  <a:cxn ang="0">
                    <a:pos x="0" y="17"/>
                  </a:cxn>
                  <a:cxn ang="0">
                    <a:pos x="1" y="17"/>
                  </a:cxn>
                  <a:cxn ang="0">
                    <a:pos x="0" y="17"/>
                  </a:cxn>
                  <a:cxn ang="0">
                    <a:pos x="1" y="17"/>
                  </a:cxn>
                  <a:cxn ang="0">
                    <a:pos x="1" y="17"/>
                  </a:cxn>
                </a:cxnLst>
                <a:rect l="0" t="0" r="r" b="b"/>
                <a:pathLst>
                  <a:path w="63" h="30">
                    <a:moveTo>
                      <a:pt x="1" y="17"/>
                    </a:moveTo>
                    <a:lnTo>
                      <a:pt x="3" y="11"/>
                    </a:lnTo>
                    <a:lnTo>
                      <a:pt x="10" y="6"/>
                    </a:lnTo>
                    <a:lnTo>
                      <a:pt x="16" y="3"/>
                    </a:lnTo>
                    <a:lnTo>
                      <a:pt x="23" y="1"/>
                    </a:lnTo>
                    <a:lnTo>
                      <a:pt x="32" y="0"/>
                    </a:lnTo>
                    <a:lnTo>
                      <a:pt x="47" y="2"/>
                    </a:lnTo>
                    <a:lnTo>
                      <a:pt x="58" y="8"/>
                    </a:lnTo>
                    <a:lnTo>
                      <a:pt x="62" y="12"/>
                    </a:lnTo>
                    <a:lnTo>
                      <a:pt x="63" y="14"/>
                    </a:lnTo>
                    <a:lnTo>
                      <a:pt x="63" y="17"/>
                    </a:lnTo>
                    <a:lnTo>
                      <a:pt x="63" y="19"/>
                    </a:lnTo>
                    <a:lnTo>
                      <a:pt x="62" y="22"/>
                    </a:lnTo>
                    <a:lnTo>
                      <a:pt x="62" y="22"/>
                    </a:lnTo>
                    <a:lnTo>
                      <a:pt x="58" y="25"/>
                    </a:lnTo>
                    <a:lnTo>
                      <a:pt x="54" y="28"/>
                    </a:lnTo>
                    <a:lnTo>
                      <a:pt x="47" y="29"/>
                    </a:lnTo>
                    <a:lnTo>
                      <a:pt x="41" y="30"/>
                    </a:lnTo>
                    <a:lnTo>
                      <a:pt x="27" y="29"/>
                    </a:lnTo>
                    <a:lnTo>
                      <a:pt x="13" y="25"/>
                    </a:lnTo>
                    <a:lnTo>
                      <a:pt x="3" y="22"/>
                    </a:lnTo>
                    <a:lnTo>
                      <a:pt x="1" y="19"/>
                    </a:lnTo>
                    <a:lnTo>
                      <a:pt x="0" y="17"/>
                    </a:lnTo>
                    <a:lnTo>
                      <a:pt x="1" y="17"/>
                    </a:lnTo>
                    <a:lnTo>
                      <a:pt x="0" y="17"/>
                    </a:lnTo>
                    <a:lnTo>
                      <a:pt x="1" y="17"/>
                    </a:lnTo>
                    <a:lnTo>
                      <a:pt x="0" y="17"/>
                    </a:lnTo>
                    <a:lnTo>
                      <a:pt x="1" y="17"/>
                    </a:lnTo>
                    <a:lnTo>
                      <a:pt x="1" y="17"/>
                    </a:lnTo>
                    <a:close/>
                  </a:path>
                </a:pathLst>
              </a:custGeom>
              <a:solidFill>
                <a:srgbClr val="52D452"/>
              </a:solidFill>
              <a:ln w="19050" cmpd="sng">
                <a:noFill/>
                <a:round/>
                <a:headEnd/>
                <a:tailEnd/>
              </a:ln>
            </p:spPr>
            <p:txBody>
              <a:bodyPr/>
              <a:lstStyle/>
              <a:p>
                <a:endParaRPr lang="en-US"/>
              </a:p>
            </p:txBody>
          </p:sp>
          <p:sp>
            <p:nvSpPr>
              <p:cNvPr id="1902" name="Freeform 957"/>
              <p:cNvSpPr>
                <a:spLocks/>
              </p:cNvSpPr>
              <p:nvPr/>
            </p:nvSpPr>
            <p:spPr bwMode="auto">
              <a:xfrm>
                <a:off x="4485" y="723"/>
                <a:ext cx="63" cy="30"/>
              </a:xfrm>
              <a:custGeom>
                <a:avLst/>
                <a:gdLst/>
                <a:ahLst/>
                <a:cxnLst>
                  <a:cxn ang="0">
                    <a:pos x="1" y="17"/>
                  </a:cxn>
                  <a:cxn ang="0">
                    <a:pos x="3" y="11"/>
                  </a:cxn>
                  <a:cxn ang="0">
                    <a:pos x="10" y="6"/>
                  </a:cxn>
                  <a:cxn ang="0">
                    <a:pos x="16" y="3"/>
                  </a:cxn>
                  <a:cxn ang="0">
                    <a:pos x="23" y="1"/>
                  </a:cxn>
                  <a:cxn ang="0">
                    <a:pos x="32" y="0"/>
                  </a:cxn>
                  <a:cxn ang="0">
                    <a:pos x="47" y="2"/>
                  </a:cxn>
                  <a:cxn ang="0">
                    <a:pos x="58" y="8"/>
                  </a:cxn>
                  <a:cxn ang="0">
                    <a:pos x="62" y="12"/>
                  </a:cxn>
                  <a:cxn ang="0">
                    <a:pos x="63" y="14"/>
                  </a:cxn>
                  <a:cxn ang="0">
                    <a:pos x="63" y="17"/>
                  </a:cxn>
                  <a:cxn ang="0">
                    <a:pos x="63" y="19"/>
                  </a:cxn>
                  <a:cxn ang="0">
                    <a:pos x="62" y="22"/>
                  </a:cxn>
                  <a:cxn ang="0">
                    <a:pos x="62" y="22"/>
                  </a:cxn>
                  <a:cxn ang="0">
                    <a:pos x="58" y="25"/>
                  </a:cxn>
                  <a:cxn ang="0">
                    <a:pos x="54" y="28"/>
                  </a:cxn>
                  <a:cxn ang="0">
                    <a:pos x="47" y="29"/>
                  </a:cxn>
                  <a:cxn ang="0">
                    <a:pos x="41" y="30"/>
                  </a:cxn>
                  <a:cxn ang="0">
                    <a:pos x="27" y="29"/>
                  </a:cxn>
                  <a:cxn ang="0">
                    <a:pos x="13" y="25"/>
                  </a:cxn>
                  <a:cxn ang="0">
                    <a:pos x="3" y="22"/>
                  </a:cxn>
                  <a:cxn ang="0">
                    <a:pos x="1" y="19"/>
                  </a:cxn>
                  <a:cxn ang="0">
                    <a:pos x="0" y="17"/>
                  </a:cxn>
                  <a:cxn ang="0">
                    <a:pos x="1" y="17"/>
                  </a:cxn>
                  <a:cxn ang="0">
                    <a:pos x="0" y="17"/>
                  </a:cxn>
                  <a:cxn ang="0">
                    <a:pos x="1" y="17"/>
                  </a:cxn>
                  <a:cxn ang="0">
                    <a:pos x="0" y="17"/>
                  </a:cxn>
                  <a:cxn ang="0">
                    <a:pos x="1" y="17"/>
                  </a:cxn>
                </a:cxnLst>
                <a:rect l="0" t="0" r="r" b="b"/>
                <a:pathLst>
                  <a:path w="63" h="30">
                    <a:moveTo>
                      <a:pt x="1" y="17"/>
                    </a:moveTo>
                    <a:lnTo>
                      <a:pt x="3" y="11"/>
                    </a:lnTo>
                    <a:lnTo>
                      <a:pt x="10" y="6"/>
                    </a:lnTo>
                    <a:lnTo>
                      <a:pt x="16" y="3"/>
                    </a:lnTo>
                    <a:lnTo>
                      <a:pt x="23" y="1"/>
                    </a:lnTo>
                    <a:lnTo>
                      <a:pt x="32" y="0"/>
                    </a:lnTo>
                    <a:lnTo>
                      <a:pt x="47" y="2"/>
                    </a:lnTo>
                    <a:lnTo>
                      <a:pt x="58" y="8"/>
                    </a:lnTo>
                    <a:lnTo>
                      <a:pt x="62" y="12"/>
                    </a:lnTo>
                    <a:lnTo>
                      <a:pt x="63" y="14"/>
                    </a:lnTo>
                    <a:lnTo>
                      <a:pt x="63" y="17"/>
                    </a:lnTo>
                    <a:lnTo>
                      <a:pt x="63" y="19"/>
                    </a:lnTo>
                    <a:lnTo>
                      <a:pt x="62" y="22"/>
                    </a:lnTo>
                    <a:lnTo>
                      <a:pt x="62" y="22"/>
                    </a:lnTo>
                    <a:lnTo>
                      <a:pt x="58" y="25"/>
                    </a:lnTo>
                    <a:lnTo>
                      <a:pt x="54" y="28"/>
                    </a:lnTo>
                    <a:lnTo>
                      <a:pt x="47" y="29"/>
                    </a:lnTo>
                    <a:lnTo>
                      <a:pt x="41" y="30"/>
                    </a:lnTo>
                    <a:lnTo>
                      <a:pt x="27" y="29"/>
                    </a:lnTo>
                    <a:lnTo>
                      <a:pt x="13" y="25"/>
                    </a:lnTo>
                    <a:lnTo>
                      <a:pt x="3" y="22"/>
                    </a:lnTo>
                    <a:lnTo>
                      <a:pt x="1" y="19"/>
                    </a:lnTo>
                    <a:lnTo>
                      <a:pt x="0" y="17"/>
                    </a:lnTo>
                    <a:lnTo>
                      <a:pt x="1" y="17"/>
                    </a:lnTo>
                    <a:lnTo>
                      <a:pt x="0" y="17"/>
                    </a:lnTo>
                    <a:lnTo>
                      <a:pt x="1" y="17"/>
                    </a:lnTo>
                    <a:lnTo>
                      <a:pt x="0" y="17"/>
                    </a:lnTo>
                    <a:lnTo>
                      <a:pt x="1" y="17"/>
                    </a:lnTo>
                  </a:path>
                </a:pathLst>
              </a:custGeom>
              <a:solidFill>
                <a:srgbClr val="52D452"/>
              </a:solidFill>
              <a:ln w="19050" cmpd="sng">
                <a:noFill/>
                <a:prstDash val="solid"/>
                <a:round/>
                <a:headEnd/>
                <a:tailEnd/>
              </a:ln>
            </p:spPr>
            <p:txBody>
              <a:bodyPr/>
              <a:lstStyle/>
              <a:p>
                <a:endParaRPr lang="en-US"/>
              </a:p>
            </p:txBody>
          </p:sp>
          <p:sp>
            <p:nvSpPr>
              <p:cNvPr id="1903" name="Freeform 958"/>
              <p:cNvSpPr>
                <a:spLocks/>
              </p:cNvSpPr>
              <p:nvPr/>
            </p:nvSpPr>
            <p:spPr bwMode="auto">
              <a:xfrm>
                <a:off x="4502" y="723"/>
                <a:ext cx="34" cy="30"/>
              </a:xfrm>
              <a:custGeom>
                <a:avLst/>
                <a:gdLst/>
                <a:ahLst/>
                <a:cxnLst>
                  <a:cxn ang="0">
                    <a:pos x="8" y="2"/>
                  </a:cxn>
                  <a:cxn ang="0">
                    <a:pos x="5" y="3"/>
                  </a:cxn>
                  <a:cxn ang="0">
                    <a:pos x="4" y="5"/>
                  </a:cxn>
                  <a:cxn ang="0">
                    <a:pos x="2" y="6"/>
                  </a:cxn>
                  <a:cxn ang="0">
                    <a:pos x="1" y="8"/>
                  </a:cxn>
                  <a:cxn ang="0">
                    <a:pos x="0" y="12"/>
                  </a:cxn>
                  <a:cxn ang="0">
                    <a:pos x="0" y="13"/>
                  </a:cxn>
                  <a:cxn ang="0">
                    <a:pos x="0" y="18"/>
                  </a:cxn>
                  <a:cxn ang="0">
                    <a:pos x="2" y="20"/>
                  </a:cxn>
                  <a:cxn ang="0">
                    <a:pos x="4" y="22"/>
                  </a:cxn>
                  <a:cxn ang="0">
                    <a:pos x="5" y="24"/>
                  </a:cxn>
                  <a:cxn ang="0">
                    <a:pos x="8" y="28"/>
                  </a:cxn>
                  <a:cxn ang="0">
                    <a:pos x="11" y="29"/>
                  </a:cxn>
                  <a:cxn ang="0">
                    <a:pos x="17" y="30"/>
                  </a:cxn>
                  <a:cxn ang="0">
                    <a:pos x="23" y="30"/>
                  </a:cxn>
                  <a:cxn ang="0">
                    <a:pos x="28" y="29"/>
                  </a:cxn>
                  <a:cxn ang="0">
                    <a:pos x="30" y="27"/>
                  </a:cxn>
                  <a:cxn ang="0">
                    <a:pos x="32" y="27"/>
                  </a:cxn>
                  <a:cxn ang="0">
                    <a:pos x="34" y="22"/>
                  </a:cxn>
                  <a:cxn ang="0">
                    <a:pos x="34" y="18"/>
                  </a:cxn>
                  <a:cxn ang="0">
                    <a:pos x="34" y="14"/>
                  </a:cxn>
                  <a:cxn ang="0">
                    <a:pos x="33" y="11"/>
                  </a:cxn>
                  <a:cxn ang="0">
                    <a:pos x="32" y="7"/>
                  </a:cxn>
                  <a:cxn ang="0">
                    <a:pos x="32" y="5"/>
                  </a:cxn>
                  <a:cxn ang="0">
                    <a:pos x="28" y="2"/>
                  </a:cxn>
                  <a:cxn ang="0">
                    <a:pos x="27" y="1"/>
                  </a:cxn>
                  <a:cxn ang="0">
                    <a:pos x="24" y="1"/>
                  </a:cxn>
                  <a:cxn ang="0">
                    <a:pos x="22" y="0"/>
                  </a:cxn>
                  <a:cxn ang="0">
                    <a:pos x="18" y="1"/>
                  </a:cxn>
                  <a:cxn ang="0">
                    <a:pos x="13" y="1"/>
                  </a:cxn>
                  <a:cxn ang="0">
                    <a:pos x="8" y="2"/>
                  </a:cxn>
                  <a:cxn ang="0">
                    <a:pos x="6" y="2"/>
                  </a:cxn>
                  <a:cxn ang="0">
                    <a:pos x="7" y="2"/>
                  </a:cxn>
                  <a:cxn ang="0">
                    <a:pos x="8" y="2"/>
                  </a:cxn>
                  <a:cxn ang="0">
                    <a:pos x="7" y="2"/>
                  </a:cxn>
                  <a:cxn ang="0">
                    <a:pos x="8" y="2"/>
                  </a:cxn>
                  <a:cxn ang="0">
                    <a:pos x="7" y="2"/>
                  </a:cxn>
                  <a:cxn ang="0">
                    <a:pos x="8" y="2"/>
                  </a:cxn>
                  <a:cxn ang="0">
                    <a:pos x="8" y="2"/>
                  </a:cxn>
                </a:cxnLst>
                <a:rect l="0" t="0" r="r" b="b"/>
                <a:pathLst>
                  <a:path w="34" h="30">
                    <a:moveTo>
                      <a:pt x="8" y="2"/>
                    </a:moveTo>
                    <a:lnTo>
                      <a:pt x="5" y="3"/>
                    </a:lnTo>
                    <a:lnTo>
                      <a:pt x="4" y="5"/>
                    </a:lnTo>
                    <a:lnTo>
                      <a:pt x="2" y="6"/>
                    </a:lnTo>
                    <a:lnTo>
                      <a:pt x="1" y="8"/>
                    </a:lnTo>
                    <a:lnTo>
                      <a:pt x="0" y="12"/>
                    </a:lnTo>
                    <a:lnTo>
                      <a:pt x="0" y="13"/>
                    </a:lnTo>
                    <a:lnTo>
                      <a:pt x="0" y="18"/>
                    </a:lnTo>
                    <a:lnTo>
                      <a:pt x="2" y="20"/>
                    </a:lnTo>
                    <a:lnTo>
                      <a:pt x="4" y="22"/>
                    </a:lnTo>
                    <a:lnTo>
                      <a:pt x="5" y="24"/>
                    </a:lnTo>
                    <a:lnTo>
                      <a:pt x="8" y="28"/>
                    </a:lnTo>
                    <a:lnTo>
                      <a:pt x="11" y="29"/>
                    </a:lnTo>
                    <a:lnTo>
                      <a:pt x="17" y="30"/>
                    </a:lnTo>
                    <a:lnTo>
                      <a:pt x="23" y="30"/>
                    </a:lnTo>
                    <a:lnTo>
                      <a:pt x="28" y="29"/>
                    </a:lnTo>
                    <a:lnTo>
                      <a:pt x="30" y="27"/>
                    </a:lnTo>
                    <a:lnTo>
                      <a:pt x="32" y="27"/>
                    </a:lnTo>
                    <a:lnTo>
                      <a:pt x="34" y="22"/>
                    </a:lnTo>
                    <a:lnTo>
                      <a:pt x="34" y="18"/>
                    </a:lnTo>
                    <a:lnTo>
                      <a:pt x="34" y="14"/>
                    </a:lnTo>
                    <a:lnTo>
                      <a:pt x="33" y="11"/>
                    </a:lnTo>
                    <a:lnTo>
                      <a:pt x="32" y="7"/>
                    </a:lnTo>
                    <a:lnTo>
                      <a:pt x="32" y="5"/>
                    </a:lnTo>
                    <a:lnTo>
                      <a:pt x="28" y="2"/>
                    </a:lnTo>
                    <a:lnTo>
                      <a:pt x="27" y="1"/>
                    </a:lnTo>
                    <a:lnTo>
                      <a:pt x="24" y="1"/>
                    </a:lnTo>
                    <a:lnTo>
                      <a:pt x="22" y="0"/>
                    </a:lnTo>
                    <a:lnTo>
                      <a:pt x="18" y="1"/>
                    </a:lnTo>
                    <a:lnTo>
                      <a:pt x="13" y="1"/>
                    </a:lnTo>
                    <a:lnTo>
                      <a:pt x="8" y="2"/>
                    </a:lnTo>
                    <a:lnTo>
                      <a:pt x="6" y="2"/>
                    </a:lnTo>
                    <a:lnTo>
                      <a:pt x="7" y="2"/>
                    </a:lnTo>
                    <a:lnTo>
                      <a:pt x="8" y="2"/>
                    </a:lnTo>
                    <a:lnTo>
                      <a:pt x="7" y="2"/>
                    </a:lnTo>
                    <a:lnTo>
                      <a:pt x="8" y="2"/>
                    </a:lnTo>
                    <a:lnTo>
                      <a:pt x="7" y="2"/>
                    </a:lnTo>
                    <a:lnTo>
                      <a:pt x="8" y="2"/>
                    </a:lnTo>
                    <a:lnTo>
                      <a:pt x="8" y="2"/>
                    </a:lnTo>
                    <a:close/>
                  </a:path>
                </a:pathLst>
              </a:custGeom>
              <a:solidFill>
                <a:srgbClr val="52D452"/>
              </a:solidFill>
              <a:ln w="19050" cmpd="sng">
                <a:noFill/>
                <a:round/>
                <a:headEnd/>
                <a:tailEnd/>
              </a:ln>
            </p:spPr>
            <p:txBody>
              <a:bodyPr/>
              <a:lstStyle/>
              <a:p>
                <a:endParaRPr lang="en-US"/>
              </a:p>
            </p:txBody>
          </p:sp>
          <p:sp>
            <p:nvSpPr>
              <p:cNvPr id="1904" name="Freeform 959"/>
              <p:cNvSpPr>
                <a:spLocks/>
              </p:cNvSpPr>
              <p:nvPr/>
            </p:nvSpPr>
            <p:spPr bwMode="auto">
              <a:xfrm>
                <a:off x="4502" y="723"/>
                <a:ext cx="34" cy="30"/>
              </a:xfrm>
              <a:custGeom>
                <a:avLst/>
                <a:gdLst/>
                <a:ahLst/>
                <a:cxnLst>
                  <a:cxn ang="0">
                    <a:pos x="8" y="2"/>
                  </a:cxn>
                  <a:cxn ang="0">
                    <a:pos x="5" y="3"/>
                  </a:cxn>
                  <a:cxn ang="0">
                    <a:pos x="4" y="5"/>
                  </a:cxn>
                  <a:cxn ang="0">
                    <a:pos x="2" y="6"/>
                  </a:cxn>
                  <a:cxn ang="0">
                    <a:pos x="1" y="8"/>
                  </a:cxn>
                  <a:cxn ang="0">
                    <a:pos x="0" y="12"/>
                  </a:cxn>
                  <a:cxn ang="0">
                    <a:pos x="0" y="13"/>
                  </a:cxn>
                  <a:cxn ang="0">
                    <a:pos x="0" y="18"/>
                  </a:cxn>
                  <a:cxn ang="0">
                    <a:pos x="2" y="20"/>
                  </a:cxn>
                  <a:cxn ang="0">
                    <a:pos x="4" y="22"/>
                  </a:cxn>
                  <a:cxn ang="0">
                    <a:pos x="5" y="24"/>
                  </a:cxn>
                  <a:cxn ang="0">
                    <a:pos x="8" y="28"/>
                  </a:cxn>
                  <a:cxn ang="0">
                    <a:pos x="11" y="29"/>
                  </a:cxn>
                  <a:cxn ang="0">
                    <a:pos x="17" y="30"/>
                  </a:cxn>
                  <a:cxn ang="0">
                    <a:pos x="23" y="30"/>
                  </a:cxn>
                  <a:cxn ang="0">
                    <a:pos x="28" y="29"/>
                  </a:cxn>
                  <a:cxn ang="0">
                    <a:pos x="30" y="27"/>
                  </a:cxn>
                  <a:cxn ang="0">
                    <a:pos x="32" y="27"/>
                  </a:cxn>
                  <a:cxn ang="0">
                    <a:pos x="34" y="22"/>
                  </a:cxn>
                  <a:cxn ang="0">
                    <a:pos x="34" y="18"/>
                  </a:cxn>
                  <a:cxn ang="0">
                    <a:pos x="34" y="14"/>
                  </a:cxn>
                  <a:cxn ang="0">
                    <a:pos x="33" y="11"/>
                  </a:cxn>
                  <a:cxn ang="0">
                    <a:pos x="32" y="7"/>
                  </a:cxn>
                  <a:cxn ang="0">
                    <a:pos x="32" y="5"/>
                  </a:cxn>
                  <a:cxn ang="0">
                    <a:pos x="28" y="2"/>
                  </a:cxn>
                  <a:cxn ang="0">
                    <a:pos x="27" y="1"/>
                  </a:cxn>
                  <a:cxn ang="0">
                    <a:pos x="24" y="1"/>
                  </a:cxn>
                  <a:cxn ang="0">
                    <a:pos x="22" y="0"/>
                  </a:cxn>
                  <a:cxn ang="0">
                    <a:pos x="18" y="1"/>
                  </a:cxn>
                  <a:cxn ang="0">
                    <a:pos x="13" y="1"/>
                  </a:cxn>
                  <a:cxn ang="0">
                    <a:pos x="8" y="2"/>
                  </a:cxn>
                  <a:cxn ang="0">
                    <a:pos x="6" y="2"/>
                  </a:cxn>
                  <a:cxn ang="0">
                    <a:pos x="7" y="2"/>
                  </a:cxn>
                  <a:cxn ang="0">
                    <a:pos x="8" y="2"/>
                  </a:cxn>
                  <a:cxn ang="0">
                    <a:pos x="7" y="2"/>
                  </a:cxn>
                  <a:cxn ang="0">
                    <a:pos x="8" y="2"/>
                  </a:cxn>
                  <a:cxn ang="0">
                    <a:pos x="7" y="2"/>
                  </a:cxn>
                  <a:cxn ang="0">
                    <a:pos x="8" y="2"/>
                  </a:cxn>
                </a:cxnLst>
                <a:rect l="0" t="0" r="r" b="b"/>
                <a:pathLst>
                  <a:path w="34" h="30">
                    <a:moveTo>
                      <a:pt x="8" y="2"/>
                    </a:moveTo>
                    <a:lnTo>
                      <a:pt x="5" y="3"/>
                    </a:lnTo>
                    <a:lnTo>
                      <a:pt x="4" y="5"/>
                    </a:lnTo>
                    <a:lnTo>
                      <a:pt x="2" y="6"/>
                    </a:lnTo>
                    <a:lnTo>
                      <a:pt x="1" y="8"/>
                    </a:lnTo>
                    <a:lnTo>
                      <a:pt x="0" y="12"/>
                    </a:lnTo>
                    <a:lnTo>
                      <a:pt x="0" y="13"/>
                    </a:lnTo>
                    <a:lnTo>
                      <a:pt x="0" y="18"/>
                    </a:lnTo>
                    <a:lnTo>
                      <a:pt x="2" y="20"/>
                    </a:lnTo>
                    <a:lnTo>
                      <a:pt x="4" y="22"/>
                    </a:lnTo>
                    <a:lnTo>
                      <a:pt x="5" y="24"/>
                    </a:lnTo>
                    <a:lnTo>
                      <a:pt x="8" y="28"/>
                    </a:lnTo>
                    <a:lnTo>
                      <a:pt x="11" y="29"/>
                    </a:lnTo>
                    <a:lnTo>
                      <a:pt x="17" y="30"/>
                    </a:lnTo>
                    <a:lnTo>
                      <a:pt x="23" y="30"/>
                    </a:lnTo>
                    <a:lnTo>
                      <a:pt x="28" y="29"/>
                    </a:lnTo>
                    <a:lnTo>
                      <a:pt x="30" y="27"/>
                    </a:lnTo>
                    <a:lnTo>
                      <a:pt x="32" y="27"/>
                    </a:lnTo>
                    <a:lnTo>
                      <a:pt x="34" y="22"/>
                    </a:lnTo>
                    <a:lnTo>
                      <a:pt x="34" y="18"/>
                    </a:lnTo>
                    <a:lnTo>
                      <a:pt x="34" y="14"/>
                    </a:lnTo>
                    <a:lnTo>
                      <a:pt x="33" y="11"/>
                    </a:lnTo>
                    <a:lnTo>
                      <a:pt x="32" y="7"/>
                    </a:lnTo>
                    <a:lnTo>
                      <a:pt x="32" y="5"/>
                    </a:lnTo>
                    <a:lnTo>
                      <a:pt x="28" y="2"/>
                    </a:lnTo>
                    <a:lnTo>
                      <a:pt x="27" y="1"/>
                    </a:lnTo>
                    <a:lnTo>
                      <a:pt x="24" y="1"/>
                    </a:lnTo>
                    <a:lnTo>
                      <a:pt x="22" y="0"/>
                    </a:lnTo>
                    <a:lnTo>
                      <a:pt x="18" y="1"/>
                    </a:lnTo>
                    <a:lnTo>
                      <a:pt x="13" y="1"/>
                    </a:lnTo>
                    <a:lnTo>
                      <a:pt x="8" y="2"/>
                    </a:lnTo>
                    <a:lnTo>
                      <a:pt x="6" y="2"/>
                    </a:lnTo>
                    <a:lnTo>
                      <a:pt x="7" y="2"/>
                    </a:lnTo>
                    <a:lnTo>
                      <a:pt x="8" y="2"/>
                    </a:lnTo>
                    <a:lnTo>
                      <a:pt x="7" y="2"/>
                    </a:lnTo>
                    <a:lnTo>
                      <a:pt x="8" y="2"/>
                    </a:lnTo>
                    <a:lnTo>
                      <a:pt x="7" y="2"/>
                    </a:lnTo>
                    <a:lnTo>
                      <a:pt x="8" y="2"/>
                    </a:lnTo>
                  </a:path>
                </a:pathLst>
              </a:custGeom>
              <a:solidFill>
                <a:srgbClr val="52D452"/>
              </a:solidFill>
              <a:ln w="19050" cmpd="sng">
                <a:noFill/>
                <a:prstDash val="solid"/>
                <a:round/>
                <a:headEnd/>
                <a:tailEnd/>
              </a:ln>
            </p:spPr>
            <p:txBody>
              <a:bodyPr/>
              <a:lstStyle/>
              <a:p>
                <a:endParaRPr lang="en-US"/>
              </a:p>
            </p:txBody>
          </p:sp>
          <p:sp>
            <p:nvSpPr>
              <p:cNvPr id="1905" name="Freeform 960"/>
              <p:cNvSpPr>
                <a:spLocks/>
              </p:cNvSpPr>
              <p:nvPr/>
            </p:nvSpPr>
            <p:spPr bwMode="auto">
              <a:xfrm>
                <a:off x="4485" y="725"/>
                <a:ext cx="69" cy="21"/>
              </a:xfrm>
              <a:custGeom>
                <a:avLst/>
                <a:gdLst/>
                <a:ahLst/>
                <a:cxnLst>
                  <a:cxn ang="0">
                    <a:pos x="69" y="21"/>
                  </a:cxn>
                  <a:cxn ang="0">
                    <a:pos x="68" y="20"/>
                  </a:cxn>
                  <a:cxn ang="0">
                    <a:pos x="66" y="16"/>
                  </a:cxn>
                  <a:cxn ang="0">
                    <a:pos x="61" y="9"/>
                  </a:cxn>
                  <a:cxn ang="0">
                    <a:pos x="54" y="3"/>
                  </a:cxn>
                  <a:cxn ang="0">
                    <a:pos x="52" y="1"/>
                  </a:cxn>
                  <a:cxn ang="0">
                    <a:pos x="47" y="1"/>
                  </a:cxn>
                  <a:cxn ang="0">
                    <a:pos x="36" y="0"/>
                  </a:cxn>
                  <a:cxn ang="0">
                    <a:pos x="17" y="3"/>
                  </a:cxn>
                  <a:cxn ang="0">
                    <a:pos x="8" y="7"/>
                  </a:cxn>
                  <a:cxn ang="0">
                    <a:pos x="2" y="15"/>
                  </a:cxn>
                  <a:cxn ang="0">
                    <a:pos x="0" y="18"/>
                  </a:cxn>
                </a:cxnLst>
                <a:rect l="0" t="0" r="r" b="b"/>
                <a:pathLst>
                  <a:path w="69" h="21">
                    <a:moveTo>
                      <a:pt x="69" y="21"/>
                    </a:moveTo>
                    <a:lnTo>
                      <a:pt x="68" y="20"/>
                    </a:lnTo>
                    <a:lnTo>
                      <a:pt x="66" y="16"/>
                    </a:lnTo>
                    <a:lnTo>
                      <a:pt x="61" y="9"/>
                    </a:lnTo>
                    <a:lnTo>
                      <a:pt x="54" y="3"/>
                    </a:lnTo>
                    <a:lnTo>
                      <a:pt x="52" y="1"/>
                    </a:lnTo>
                    <a:lnTo>
                      <a:pt x="47" y="1"/>
                    </a:lnTo>
                    <a:lnTo>
                      <a:pt x="36" y="0"/>
                    </a:lnTo>
                    <a:lnTo>
                      <a:pt x="17" y="3"/>
                    </a:lnTo>
                    <a:lnTo>
                      <a:pt x="8" y="7"/>
                    </a:lnTo>
                    <a:lnTo>
                      <a:pt x="2" y="15"/>
                    </a:lnTo>
                    <a:lnTo>
                      <a:pt x="0" y="18"/>
                    </a:lnTo>
                  </a:path>
                </a:pathLst>
              </a:custGeom>
              <a:solidFill>
                <a:srgbClr val="52D452"/>
              </a:solidFill>
              <a:ln w="19050" cmpd="sng">
                <a:noFill/>
                <a:prstDash val="solid"/>
                <a:round/>
                <a:headEnd/>
                <a:tailEnd/>
              </a:ln>
            </p:spPr>
            <p:txBody>
              <a:bodyPr/>
              <a:lstStyle/>
              <a:p>
                <a:endParaRPr lang="en-US"/>
              </a:p>
            </p:txBody>
          </p:sp>
          <p:sp>
            <p:nvSpPr>
              <p:cNvPr id="1906" name="Freeform 961"/>
              <p:cNvSpPr>
                <a:spLocks/>
              </p:cNvSpPr>
              <p:nvPr/>
            </p:nvSpPr>
            <p:spPr bwMode="auto">
              <a:xfrm>
                <a:off x="4486" y="718"/>
                <a:ext cx="68" cy="16"/>
              </a:xfrm>
              <a:custGeom>
                <a:avLst/>
                <a:gdLst/>
                <a:ahLst/>
                <a:cxnLst>
                  <a:cxn ang="0">
                    <a:pos x="0" y="16"/>
                  </a:cxn>
                  <a:cxn ang="0">
                    <a:pos x="4" y="12"/>
                  </a:cxn>
                  <a:cxn ang="0">
                    <a:pos x="11" y="7"/>
                  </a:cxn>
                  <a:cxn ang="0">
                    <a:pos x="20" y="3"/>
                  </a:cxn>
                  <a:cxn ang="0">
                    <a:pos x="29" y="1"/>
                  </a:cxn>
                  <a:cxn ang="0">
                    <a:pos x="38" y="0"/>
                  </a:cxn>
                  <a:cxn ang="0">
                    <a:pos x="48" y="1"/>
                  </a:cxn>
                  <a:cxn ang="0">
                    <a:pos x="53" y="1"/>
                  </a:cxn>
                  <a:cxn ang="0">
                    <a:pos x="57" y="3"/>
                  </a:cxn>
                  <a:cxn ang="0">
                    <a:pos x="59" y="5"/>
                  </a:cxn>
                  <a:cxn ang="0">
                    <a:pos x="61" y="8"/>
                  </a:cxn>
                  <a:cxn ang="0">
                    <a:pos x="66" y="14"/>
                  </a:cxn>
                  <a:cxn ang="0">
                    <a:pos x="68" y="16"/>
                  </a:cxn>
                </a:cxnLst>
                <a:rect l="0" t="0" r="r" b="b"/>
                <a:pathLst>
                  <a:path w="68" h="16">
                    <a:moveTo>
                      <a:pt x="0" y="16"/>
                    </a:moveTo>
                    <a:lnTo>
                      <a:pt x="4" y="12"/>
                    </a:lnTo>
                    <a:lnTo>
                      <a:pt x="11" y="7"/>
                    </a:lnTo>
                    <a:lnTo>
                      <a:pt x="20" y="3"/>
                    </a:lnTo>
                    <a:lnTo>
                      <a:pt x="29" y="1"/>
                    </a:lnTo>
                    <a:lnTo>
                      <a:pt x="38" y="0"/>
                    </a:lnTo>
                    <a:lnTo>
                      <a:pt x="48" y="1"/>
                    </a:lnTo>
                    <a:lnTo>
                      <a:pt x="53" y="1"/>
                    </a:lnTo>
                    <a:lnTo>
                      <a:pt x="57" y="3"/>
                    </a:lnTo>
                    <a:lnTo>
                      <a:pt x="59" y="5"/>
                    </a:lnTo>
                    <a:lnTo>
                      <a:pt x="61" y="8"/>
                    </a:lnTo>
                    <a:lnTo>
                      <a:pt x="66" y="14"/>
                    </a:lnTo>
                    <a:lnTo>
                      <a:pt x="68" y="16"/>
                    </a:lnTo>
                  </a:path>
                </a:pathLst>
              </a:custGeom>
              <a:solidFill>
                <a:srgbClr val="52D452"/>
              </a:solidFill>
              <a:ln w="19050" cmpd="sng">
                <a:noFill/>
                <a:prstDash val="solid"/>
                <a:round/>
                <a:headEnd/>
                <a:tailEnd/>
              </a:ln>
            </p:spPr>
            <p:txBody>
              <a:bodyPr/>
              <a:lstStyle/>
              <a:p>
                <a:endParaRPr lang="en-US"/>
              </a:p>
            </p:txBody>
          </p:sp>
          <p:sp>
            <p:nvSpPr>
              <p:cNvPr id="1907" name="Freeform 962"/>
              <p:cNvSpPr>
                <a:spLocks/>
              </p:cNvSpPr>
              <p:nvPr/>
            </p:nvSpPr>
            <p:spPr bwMode="auto">
              <a:xfrm>
                <a:off x="4513" y="731"/>
                <a:ext cx="11" cy="12"/>
              </a:xfrm>
              <a:custGeom>
                <a:avLst/>
                <a:gdLst/>
                <a:ahLst/>
                <a:cxnLst>
                  <a:cxn ang="0">
                    <a:pos x="6" y="12"/>
                  </a:cxn>
                  <a:cxn ang="0">
                    <a:pos x="7" y="12"/>
                  </a:cxn>
                  <a:cxn ang="0">
                    <a:pos x="10" y="11"/>
                  </a:cxn>
                  <a:cxn ang="0">
                    <a:pos x="10" y="10"/>
                  </a:cxn>
                  <a:cxn ang="0">
                    <a:pos x="10" y="8"/>
                  </a:cxn>
                  <a:cxn ang="0">
                    <a:pos x="11" y="6"/>
                  </a:cxn>
                  <a:cxn ang="0">
                    <a:pos x="10" y="4"/>
                  </a:cxn>
                  <a:cxn ang="0">
                    <a:pos x="10" y="3"/>
                  </a:cxn>
                  <a:cxn ang="0">
                    <a:pos x="8" y="1"/>
                  </a:cxn>
                  <a:cxn ang="0">
                    <a:pos x="6" y="0"/>
                  </a:cxn>
                  <a:cxn ang="0">
                    <a:pos x="4" y="1"/>
                  </a:cxn>
                  <a:cxn ang="0">
                    <a:pos x="1" y="3"/>
                  </a:cxn>
                  <a:cxn ang="0">
                    <a:pos x="0" y="4"/>
                  </a:cxn>
                  <a:cxn ang="0">
                    <a:pos x="0" y="6"/>
                  </a:cxn>
                  <a:cxn ang="0">
                    <a:pos x="0" y="6"/>
                  </a:cxn>
                  <a:cxn ang="0">
                    <a:pos x="0" y="8"/>
                  </a:cxn>
                  <a:cxn ang="0">
                    <a:pos x="0" y="10"/>
                  </a:cxn>
                  <a:cxn ang="0">
                    <a:pos x="1" y="11"/>
                  </a:cxn>
                  <a:cxn ang="0">
                    <a:pos x="2" y="12"/>
                  </a:cxn>
                  <a:cxn ang="0">
                    <a:pos x="6" y="12"/>
                  </a:cxn>
                  <a:cxn ang="0">
                    <a:pos x="5" y="12"/>
                  </a:cxn>
                  <a:cxn ang="0">
                    <a:pos x="6" y="12"/>
                  </a:cxn>
                  <a:cxn ang="0">
                    <a:pos x="5" y="12"/>
                  </a:cxn>
                  <a:cxn ang="0">
                    <a:pos x="6" y="12"/>
                  </a:cxn>
                  <a:cxn ang="0">
                    <a:pos x="6" y="12"/>
                  </a:cxn>
                </a:cxnLst>
                <a:rect l="0" t="0" r="r" b="b"/>
                <a:pathLst>
                  <a:path w="11" h="12">
                    <a:moveTo>
                      <a:pt x="6" y="12"/>
                    </a:moveTo>
                    <a:lnTo>
                      <a:pt x="7" y="12"/>
                    </a:lnTo>
                    <a:lnTo>
                      <a:pt x="10" y="11"/>
                    </a:lnTo>
                    <a:lnTo>
                      <a:pt x="10" y="10"/>
                    </a:lnTo>
                    <a:lnTo>
                      <a:pt x="10" y="8"/>
                    </a:lnTo>
                    <a:lnTo>
                      <a:pt x="11" y="6"/>
                    </a:lnTo>
                    <a:lnTo>
                      <a:pt x="10" y="4"/>
                    </a:lnTo>
                    <a:lnTo>
                      <a:pt x="10" y="3"/>
                    </a:lnTo>
                    <a:lnTo>
                      <a:pt x="8" y="1"/>
                    </a:lnTo>
                    <a:lnTo>
                      <a:pt x="6" y="0"/>
                    </a:lnTo>
                    <a:lnTo>
                      <a:pt x="4" y="1"/>
                    </a:lnTo>
                    <a:lnTo>
                      <a:pt x="1" y="3"/>
                    </a:lnTo>
                    <a:lnTo>
                      <a:pt x="0" y="4"/>
                    </a:lnTo>
                    <a:lnTo>
                      <a:pt x="0" y="6"/>
                    </a:lnTo>
                    <a:lnTo>
                      <a:pt x="0" y="6"/>
                    </a:lnTo>
                    <a:lnTo>
                      <a:pt x="0" y="8"/>
                    </a:lnTo>
                    <a:lnTo>
                      <a:pt x="0" y="10"/>
                    </a:lnTo>
                    <a:lnTo>
                      <a:pt x="1" y="11"/>
                    </a:lnTo>
                    <a:lnTo>
                      <a:pt x="2" y="12"/>
                    </a:lnTo>
                    <a:lnTo>
                      <a:pt x="6" y="12"/>
                    </a:lnTo>
                    <a:lnTo>
                      <a:pt x="5" y="12"/>
                    </a:lnTo>
                    <a:lnTo>
                      <a:pt x="6" y="12"/>
                    </a:lnTo>
                    <a:lnTo>
                      <a:pt x="5" y="12"/>
                    </a:lnTo>
                    <a:lnTo>
                      <a:pt x="6" y="12"/>
                    </a:lnTo>
                    <a:lnTo>
                      <a:pt x="6" y="12"/>
                    </a:lnTo>
                    <a:close/>
                  </a:path>
                </a:pathLst>
              </a:custGeom>
              <a:solidFill>
                <a:srgbClr val="52D452"/>
              </a:solidFill>
              <a:ln w="19050" cmpd="sng">
                <a:noFill/>
                <a:round/>
                <a:headEnd/>
                <a:tailEnd/>
              </a:ln>
            </p:spPr>
            <p:txBody>
              <a:bodyPr/>
              <a:lstStyle/>
              <a:p>
                <a:endParaRPr lang="en-US"/>
              </a:p>
            </p:txBody>
          </p:sp>
          <p:sp>
            <p:nvSpPr>
              <p:cNvPr id="1908" name="Freeform 963"/>
              <p:cNvSpPr>
                <a:spLocks/>
              </p:cNvSpPr>
              <p:nvPr/>
            </p:nvSpPr>
            <p:spPr bwMode="auto">
              <a:xfrm>
                <a:off x="4513" y="731"/>
                <a:ext cx="11" cy="12"/>
              </a:xfrm>
              <a:custGeom>
                <a:avLst/>
                <a:gdLst/>
                <a:ahLst/>
                <a:cxnLst>
                  <a:cxn ang="0">
                    <a:pos x="6" y="12"/>
                  </a:cxn>
                  <a:cxn ang="0">
                    <a:pos x="7" y="12"/>
                  </a:cxn>
                  <a:cxn ang="0">
                    <a:pos x="10" y="11"/>
                  </a:cxn>
                  <a:cxn ang="0">
                    <a:pos x="10" y="10"/>
                  </a:cxn>
                  <a:cxn ang="0">
                    <a:pos x="10" y="8"/>
                  </a:cxn>
                  <a:cxn ang="0">
                    <a:pos x="11" y="6"/>
                  </a:cxn>
                  <a:cxn ang="0">
                    <a:pos x="10" y="4"/>
                  </a:cxn>
                  <a:cxn ang="0">
                    <a:pos x="10" y="3"/>
                  </a:cxn>
                  <a:cxn ang="0">
                    <a:pos x="8" y="1"/>
                  </a:cxn>
                  <a:cxn ang="0">
                    <a:pos x="6" y="0"/>
                  </a:cxn>
                  <a:cxn ang="0">
                    <a:pos x="4" y="1"/>
                  </a:cxn>
                  <a:cxn ang="0">
                    <a:pos x="1" y="3"/>
                  </a:cxn>
                  <a:cxn ang="0">
                    <a:pos x="0" y="4"/>
                  </a:cxn>
                  <a:cxn ang="0">
                    <a:pos x="0" y="6"/>
                  </a:cxn>
                  <a:cxn ang="0">
                    <a:pos x="0" y="6"/>
                  </a:cxn>
                  <a:cxn ang="0">
                    <a:pos x="0" y="8"/>
                  </a:cxn>
                  <a:cxn ang="0">
                    <a:pos x="0" y="10"/>
                  </a:cxn>
                  <a:cxn ang="0">
                    <a:pos x="1" y="11"/>
                  </a:cxn>
                  <a:cxn ang="0">
                    <a:pos x="2" y="12"/>
                  </a:cxn>
                  <a:cxn ang="0">
                    <a:pos x="6" y="12"/>
                  </a:cxn>
                  <a:cxn ang="0">
                    <a:pos x="5" y="12"/>
                  </a:cxn>
                  <a:cxn ang="0">
                    <a:pos x="6" y="12"/>
                  </a:cxn>
                  <a:cxn ang="0">
                    <a:pos x="5" y="12"/>
                  </a:cxn>
                  <a:cxn ang="0">
                    <a:pos x="6" y="12"/>
                  </a:cxn>
                </a:cxnLst>
                <a:rect l="0" t="0" r="r" b="b"/>
                <a:pathLst>
                  <a:path w="11" h="12">
                    <a:moveTo>
                      <a:pt x="6" y="12"/>
                    </a:moveTo>
                    <a:lnTo>
                      <a:pt x="7" y="12"/>
                    </a:lnTo>
                    <a:lnTo>
                      <a:pt x="10" y="11"/>
                    </a:lnTo>
                    <a:lnTo>
                      <a:pt x="10" y="10"/>
                    </a:lnTo>
                    <a:lnTo>
                      <a:pt x="10" y="8"/>
                    </a:lnTo>
                    <a:lnTo>
                      <a:pt x="11" y="6"/>
                    </a:lnTo>
                    <a:lnTo>
                      <a:pt x="10" y="4"/>
                    </a:lnTo>
                    <a:lnTo>
                      <a:pt x="10" y="3"/>
                    </a:lnTo>
                    <a:lnTo>
                      <a:pt x="8" y="1"/>
                    </a:lnTo>
                    <a:lnTo>
                      <a:pt x="6" y="0"/>
                    </a:lnTo>
                    <a:lnTo>
                      <a:pt x="4" y="1"/>
                    </a:lnTo>
                    <a:lnTo>
                      <a:pt x="1" y="3"/>
                    </a:lnTo>
                    <a:lnTo>
                      <a:pt x="0" y="4"/>
                    </a:lnTo>
                    <a:lnTo>
                      <a:pt x="0" y="6"/>
                    </a:lnTo>
                    <a:lnTo>
                      <a:pt x="0" y="6"/>
                    </a:lnTo>
                    <a:lnTo>
                      <a:pt x="0" y="8"/>
                    </a:lnTo>
                    <a:lnTo>
                      <a:pt x="0" y="10"/>
                    </a:lnTo>
                    <a:lnTo>
                      <a:pt x="1" y="11"/>
                    </a:lnTo>
                    <a:lnTo>
                      <a:pt x="2" y="12"/>
                    </a:lnTo>
                    <a:lnTo>
                      <a:pt x="6" y="12"/>
                    </a:lnTo>
                    <a:lnTo>
                      <a:pt x="5" y="12"/>
                    </a:lnTo>
                    <a:lnTo>
                      <a:pt x="6" y="12"/>
                    </a:lnTo>
                    <a:lnTo>
                      <a:pt x="5" y="12"/>
                    </a:lnTo>
                    <a:lnTo>
                      <a:pt x="6" y="12"/>
                    </a:lnTo>
                  </a:path>
                </a:pathLst>
              </a:custGeom>
              <a:solidFill>
                <a:srgbClr val="52D452"/>
              </a:solidFill>
              <a:ln w="19050" cmpd="sng">
                <a:noFill/>
                <a:prstDash val="solid"/>
                <a:round/>
                <a:headEnd/>
                <a:tailEnd/>
              </a:ln>
            </p:spPr>
            <p:txBody>
              <a:bodyPr/>
              <a:lstStyle/>
              <a:p>
                <a:endParaRPr lang="en-US"/>
              </a:p>
            </p:txBody>
          </p:sp>
          <p:sp>
            <p:nvSpPr>
              <p:cNvPr id="1909" name="Freeform 964"/>
              <p:cNvSpPr>
                <a:spLocks/>
              </p:cNvSpPr>
              <p:nvPr/>
            </p:nvSpPr>
            <p:spPr bwMode="auto">
              <a:xfrm>
                <a:off x="4521" y="731"/>
                <a:ext cx="5" cy="6"/>
              </a:xfrm>
              <a:custGeom>
                <a:avLst/>
                <a:gdLst/>
                <a:ahLst/>
                <a:cxnLst>
                  <a:cxn ang="0">
                    <a:pos x="3" y="0"/>
                  </a:cxn>
                  <a:cxn ang="0">
                    <a:pos x="2" y="1"/>
                  </a:cxn>
                  <a:cxn ang="0">
                    <a:pos x="0" y="3"/>
                  </a:cxn>
                  <a:cxn ang="0">
                    <a:pos x="0" y="4"/>
                  </a:cxn>
                  <a:cxn ang="0">
                    <a:pos x="0" y="5"/>
                  </a:cxn>
                  <a:cxn ang="0">
                    <a:pos x="2" y="6"/>
                  </a:cxn>
                  <a:cxn ang="0">
                    <a:pos x="4" y="6"/>
                  </a:cxn>
                  <a:cxn ang="0">
                    <a:pos x="5" y="5"/>
                  </a:cxn>
                  <a:cxn ang="0">
                    <a:pos x="5" y="3"/>
                  </a:cxn>
                  <a:cxn ang="0">
                    <a:pos x="5" y="1"/>
                  </a:cxn>
                  <a:cxn ang="0">
                    <a:pos x="4" y="0"/>
                  </a:cxn>
                  <a:cxn ang="0">
                    <a:pos x="3" y="0"/>
                  </a:cxn>
                  <a:cxn ang="0">
                    <a:pos x="3" y="0"/>
                  </a:cxn>
                  <a:cxn ang="0">
                    <a:pos x="2" y="0"/>
                  </a:cxn>
                  <a:cxn ang="0">
                    <a:pos x="3" y="0"/>
                  </a:cxn>
                  <a:cxn ang="0">
                    <a:pos x="2" y="0"/>
                  </a:cxn>
                  <a:cxn ang="0">
                    <a:pos x="3" y="0"/>
                  </a:cxn>
                  <a:cxn ang="0">
                    <a:pos x="3" y="0"/>
                  </a:cxn>
                </a:cxnLst>
                <a:rect l="0" t="0" r="r" b="b"/>
                <a:pathLst>
                  <a:path w="5" h="6">
                    <a:moveTo>
                      <a:pt x="3" y="0"/>
                    </a:moveTo>
                    <a:lnTo>
                      <a:pt x="2" y="1"/>
                    </a:lnTo>
                    <a:lnTo>
                      <a:pt x="0" y="3"/>
                    </a:lnTo>
                    <a:lnTo>
                      <a:pt x="0" y="4"/>
                    </a:lnTo>
                    <a:lnTo>
                      <a:pt x="0" y="5"/>
                    </a:lnTo>
                    <a:lnTo>
                      <a:pt x="2" y="6"/>
                    </a:lnTo>
                    <a:lnTo>
                      <a:pt x="4" y="6"/>
                    </a:lnTo>
                    <a:lnTo>
                      <a:pt x="5" y="5"/>
                    </a:lnTo>
                    <a:lnTo>
                      <a:pt x="5" y="3"/>
                    </a:lnTo>
                    <a:lnTo>
                      <a:pt x="5" y="1"/>
                    </a:lnTo>
                    <a:lnTo>
                      <a:pt x="4" y="0"/>
                    </a:lnTo>
                    <a:lnTo>
                      <a:pt x="3" y="0"/>
                    </a:lnTo>
                    <a:lnTo>
                      <a:pt x="3" y="0"/>
                    </a:lnTo>
                    <a:lnTo>
                      <a:pt x="2" y="0"/>
                    </a:lnTo>
                    <a:lnTo>
                      <a:pt x="3" y="0"/>
                    </a:lnTo>
                    <a:lnTo>
                      <a:pt x="2" y="0"/>
                    </a:lnTo>
                    <a:lnTo>
                      <a:pt x="3" y="0"/>
                    </a:lnTo>
                    <a:lnTo>
                      <a:pt x="3" y="0"/>
                    </a:lnTo>
                    <a:close/>
                  </a:path>
                </a:pathLst>
              </a:custGeom>
              <a:solidFill>
                <a:srgbClr val="52D452"/>
              </a:solidFill>
              <a:ln w="19050" cmpd="sng">
                <a:noFill/>
                <a:round/>
                <a:headEnd/>
                <a:tailEnd/>
              </a:ln>
            </p:spPr>
            <p:txBody>
              <a:bodyPr/>
              <a:lstStyle/>
              <a:p>
                <a:endParaRPr lang="en-US"/>
              </a:p>
            </p:txBody>
          </p:sp>
          <p:sp>
            <p:nvSpPr>
              <p:cNvPr id="1910" name="Freeform 965"/>
              <p:cNvSpPr>
                <a:spLocks/>
              </p:cNvSpPr>
              <p:nvPr/>
            </p:nvSpPr>
            <p:spPr bwMode="auto">
              <a:xfrm>
                <a:off x="4521" y="731"/>
                <a:ext cx="5" cy="6"/>
              </a:xfrm>
              <a:custGeom>
                <a:avLst/>
                <a:gdLst/>
                <a:ahLst/>
                <a:cxnLst>
                  <a:cxn ang="0">
                    <a:pos x="3" y="0"/>
                  </a:cxn>
                  <a:cxn ang="0">
                    <a:pos x="2" y="1"/>
                  </a:cxn>
                  <a:cxn ang="0">
                    <a:pos x="0" y="3"/>
                  </a:cxn>
                  <a:cxn ang="0">
                    <a:pos x="0" y="4"/>
                  </a:cxn>
                  <a:cxn ang="0">
                    <a:pos x="0" y="5"/>
                  </a:cxn>
                  <a:cxn ang="0">
                    <a:pos x="2" y="6"/>
                  </a:cxn>
                  <a:cxn ang="0">
                    <a:pos x="4" y="6"/>
                  </a:cxn>
                  <a:cxn ang="0">
                    <a:pos x="5" y="5"/>
                  </a:cxn>
                  <a:cxn ang="0">
                    <a:pos x="5" y="3"/>
                  </a:cxn>
                  <a:cxn ang="0">
                    <a:pos x="5" y="1"/>
                  </a:cxn>
                  <a:cxn ang="0">
                    <a:pos x="4" y="0"/>
                  </a:cxn>
                  <a:cxn ang="0">
                    <a:pos x="3" y="0"/>
                  </a:cxn>
                  <a:cxn ang="0">
                    <a:pos x="3" y="0"/>
                  </a:cxn>
                  <a:cxn ang="0">
                    <a:pos x="2" y="0"/>
                  </a:cxn>
                  <a:cxn ang="0">
                    <a:pos x="3" y="0"/>
                  </a:cxn>
                  <a:cxn ang="0">
                    <a:pos x="2" y="0"/>
                  </a:cxn>
                  <a:cxn ang="0">
                    <a:pos x="3" y="0"/>
                  </a:cxn>
                </a:cxnLst>
                <a:rect l="0" t="0" r="r" b="b"/>
                <a:pathLst>
                  <a:path w="5" h="6">
                    <a:moveTo>
                      <a:pt x="3" y="0"/>
                    </a:moveTo>
                    <a:lnTo>
                      <a:pt x="2" y="1"/>
                    </a:lnTo>
                    <a:lnTo>
                      <a:pt x="0" y="3"/>
                    </a:lnTo>
                    <a:lnTo>
                      <a:pt x="0" y="4"/>
                    </a:lnTo>
                    <a:lnTo>
                      <a:pt x="0" y="5"/>
                    </a:lnTo>
                    <a:lnTo>
                      <a:pt x="2" y="6"/>
                    </a:lnTo>
                    <a:lnTo>
                      <a:pt x="4" y="6"/>
                    </a:lnTo>
                    <a:lnTo>
                      <a:pt x="5" y="5"/>
                    </a:lnTo>
                    <a:lnTo>
                      <a:pt x="5" y="3"/>
                    </a:lnTo>
                    <a:lnTo>
                      <a:pt x="5" y="1"/>
                    </a:lnTo>
                    <a:lnTo>
                      <a:pt x="4" y="0"/>
                    </a:lnTo>
                    <a:lnTo>
                      <a:pt x="3" y="0"/>
                    </a:lnTo>
                    <a:lnTo>
                      <a:pt x="3" y="0"/>
                    </a:lnTo>
                    <a:lnTo>
                      <a:pt x="2" y="0"/>
                    </a:lnTo>
                    <a:lnTo>
                      <a:pt x="3" y="0"/>
                    </a:lnTo>
                    <a:lnTo>
                      <a:pt x="2" y="0"/>
                    </a:lnTo>
                    <a:lnTo>
                      <a:pt x="3" y="0"/>
                    </a:lnTo>
                  </a:path>
                </a:pathLst>
              </a:custGeom>
              <a:solidFill>
                <a:srgbClr val="52D452"/>
              </a:solidFill>
              <a:ln w="19050" cmpd="sng">
                <a:noFill/>
                <a:prstDash val="solid"/>
                <a:round/>
                <a:headEnd/>
                <a:tailEnd/>
              </a:ln>
            </p:spPr>
            <p:txBody>
              <a:bodyPr/>
              <a:lstStyle/>
              <a:p>
                <a:endParaRPr lang="en-US"/>
              </a:p>
            </p:txBody>
          </p:sp>
          <p:sp>
            <p:nvSpPr>
              <p:cNvPr id="1911" name="Freeform 966"/>
              <p:cNvSpPr>
                <a:spLocks/>
              </p:cNvSpPr>
              <p:nvPr/>
            </p:nvSpPr>
            <p:spPr bwMode="auto">
              <a:xfrm>
                <a:off x="4458" y="562"/>
                <a:ext cx="66" cy="84"/>
              </a:xfrm>
              <a:custGeom>
                <a:avLst/>
                <a:gdLst/>
                <a:ahLst/>
                <a:cxnLst>
                  <a:cxn ang="0">
                    <a:pos x="66" y="0"/>
                  </a:cxn>
                  <a:cxn ang="0">
                    <a:pos x="61" y="8"/>
                  </a:cxn>
                  <a:cxn ang="0">
                    <a:pos x="50" y="23"/>
                  </a:cxn>
                  <a:cxn ang="0">
                    <a:pos x="27" y="51"/>
                  </a:cxn>
                  <a:cxn ang="0">
                    <a:pos x="5" y="78"/>
                  </a:cxn>
                  <a:cxn ang="0">
                    <a:pos x="0" y="84"/>
                  </a:cxn>
                </a:cxnLst>
                <a:rect l="0" t="0" r="r" b="b"/>
                <a:pathLst>
                  <a:path w="66" h="84">
                    <a:moveTo>
                      <a:pt x="66" y="0"/>
                    </a:moveTo>
                    <a:lnTo>
                      <a:pt x="61" y="8"/>
                    </a:lnTo>
                    <a:lnTo>
                      <a:pt x="50" y="23"/>
                    </a:lnTo>
                    <a:lnTo>
                      <a:pt x="27" y="51"/>
                    </a:lnTo>
                    <a:lnTo>
                      <a:pt x="5" y="78"/>
                    </a:lnTo>
                    <a:lnTo>
                      <a:pt x="0" y="84"/>
                    </a:lnTo>
                  </a:path>
                </a:pathLst>
              </a:custGeom>
              <a:solidFill>
                <a:srgbClr val="52D452"/>
              </a:solidFill>
              <a:ln w="19050" cmpd="sng">
                <a:noFill/>
                <a:prstDash val="solid"/>
                <a:round/>
                <a:headEnd/>
                <a:tailEnd/>
              </a:ln>
            </p:spPr>
            <p:txBody>
              <a:bodyPr/>
              <a:lstStyle/>
              <a:p>
                <a:endParaRPr lang="en-US"/>
              </a:p>
            </p:txBody>
          </p:sp>
          <p:sp>
            <p:nvSpPr>
              <p:cNvPr id="1912" name="Freeform 967"/>
              <p:cNvSpPr>
                <a:spLocks/>
              </p:cNvSpPr>
              <p:nvPr/>
            </p:nvSpPr>
            <p:spPr bwMode="auto">
              <a:xfrm>
                <a:off x="4405" y="775"/>
                <a:ext cx="29" cy="159"/>
              </a:xfrm>
              <a:custGeom>
                <a:avLst/>
                <a:gdLst/>
                <a:ahLst/>
                <a:cxnLst>
                  <a:cxn ang="0">
                    <a:pos x="29" y="0"/>
                  </a:cxn>
                  <a:cxn ang="0">
                    <a:pos x="26" y="7"/>
                  </a:cxn>
                  <a:cxn ang="0">
                    <a:pos x="21" y="21"/>
                  </a:cxn>
                  <a:cxn ang="0">
                    <a:pos x="11" y="48"/>
                  </a:cxn>
                  <a:cxn ang="0">
                    <a:pos x="4" y="76"/>
                  </a:cxn>
                  <a:cxn ang="0">
                    <a:pos x="4" y="82"/>
                  </a:cxn>
                  <a:cxn ang="0">
                    <a:pos x="3" y="89"/>
                  </a:cxn>
                  <a:cxn ang="0">
                    <a:pos x="2" y="103"/>
                  </a:cxn>
                  <a:cxn ang="0">
                    <a:pos x="0" y="129"/>
                  </a:cxn>
                  <a:cxn ang="0">
                    <a:pos x="8" y="154"/>
                  </a:cxn>
                  <a:cxn ang="0">
                    <a:pos x="13" y="159"/>
                  </a:cxn>
                </a:cxnLst>
                <a:rect l="0" t="0" r="r" b="b"/>
                <a:pathLst>
                  <a:path w="29" h="159">
                    <a:moveTo>
                      <a:pt x="29" y="0"/>
                    </a:moveTo>
                    <a:lnTo>
                      <a:pt x="26" y="7"/>
                    </a:lnTo>
                    <a:lnTo>
                      <a:pt x="21" y="21"/>
                    </a:lnTo>
                    <a:lnTo>
                      <a:pt x="11" y="48"/>
                    </a:lnTo>
                    <a:lnTo>
                      <a:pt x="4" y="76"/>
                    </a:lnTo>
                    <a:lnTo>
                      <a:pt x="4" y="82"/>
                    </a:lnTo>
                    <a:lnTo>
                      <a:pt x="3" y="89"/>
                    </a:lnTo>
                    <a:lnTo>
                      <a:pt x="2" y="103"/>
                    </a:lnTo>
                    <a:lnTo>
                      <a:pt x="0" y="129"/>
                    </a:lnTo>
                    <a:lnTo>
                      <a:pt x="8" y="154"/>
                    </a:lnTo>
                    <a:lnTo>
                      <a:pt x="13" y="159"/>
                    </a:lnTo>
                  </a:path>
                </a:pathLst>
              </a:custGeom>
              <a:solidFill>
                <a:srgbClr val="52D452"/>
              </a:solidFill>
              <a:ln w="19050" cmpd="sng">
                <a:noFill/>
                <a:prstDash val="solid"/>
                <a:round/>
                <a:headEnd/>
                <a:tailEnd/>
              </a:ln>
            </p:spPr>
            <p:txBody>
              <a:bodyPr/>
              <a:lstStyle/>
              <a:p>
                <a:endParaRPr lang="en-US"/>
              </a:p>
            </p:txBody>
          </p:sp>
          <p:sp>
            <p:nvSpPr>
              <p:cNvPr id="1913" name="Freeform 968"/>
              <p:cNvSpPr>
                <a:spLocks/>
              </p:cNvSpPr>
              <p:nvPr/>
            </p:nvSpPr>
            <p:spPr bwMode="auto">
              <a:xfrm>
                <a:off x="4343" y="659"/>
                <a:ext cx="111" cy="249"/>
              </a:xfrm>
              <a:custGeom>
                <a:avLst/>
                <a:gdLst/>
                <a:ahLst/>
                <a:cxnLst>
                  <a:cxn ang="0">
                    <a:pos x="111" y="0"/>
                  </a:cxn>
                  <a:cxn ang="0">
                    <a:pos x="109" y="3"/>
                  </a:cxn>
                  <a:cxn ang="0">
                    <a:pos x="106" y="5"/>
                  </a:cxn>
                  <a:cxn ang="0">
                    <a:pos x="104" y="11"/>
                  </a:cxn>
                  <a:cxn ang="0">
                    <a:pos x="103" y="16"/>
                  </a:cxn>
                  <a:cxn ang="0">
                    <a:pos x="103" y="17"/>
                  </a:cxn>
                  <a:cxn ang="0">
                    <a:pos x="100" y="33"/>
                  </a:cxn>
                  <a:cxn ang="0">
                    <a:pos x="94" y="62"/>
                  </a:cxn>
                  <a:cxn ang="0">
                    <a:pos x="71" y="114"/>
                  </a:cxn>
                  <a:cxn ang="0">
                    <a:pos x="33" y="159"/>
                  </a:cxn>
                  <a:cxn ang="0">
                    <a:pos x="22" y="169"/>
                  </a:cxn>
                  <a:cxn ang="0">
                    <a:pos x="16" y="175"/>
                  </a:cxn>
                  <a:cxn ang="0">
                    <a:pos x="9" y="186"/>
                  </a:cxn>
                  <a:cxn ang="0">
                    <a:pos x="3" y="199"/>
                  </a:cxn>
                  <a:cxn ang="0">
                    <a:pos x="0" y="214"/>
                  </a:cxn>
                  <a:cxn ang="0">
                    <a:pos x="3" y="228"/>
                  </a:cxn>
                  <a:cxn ang="0">
                    <a:pos x="9" y="243"/>
                  </a:cxn>
                  <a:cxn ang="0">
                    <a:pos x="14" y="249"/>
                  </a:cxn>
                </a:cxnLst>
                <a:rect l="0" t="0" r="r" b="b"/>
                <a:pathLst>
                  <a:path w="111" h="249">
                    <a:moveTo>
                      <a:pt x="111" y="0"/>
                    </a:moveTo>
                    <a:lnTo>
                      <a:pt x="109" y="3"/>
                    </a:lnTo>
                    <a:lnTo>
                      <a:pt x="106" y="5"/>
                    </a:lnTo>
                    <a:lnTo>
                      <a:pt x="104" y="11"/>
                    </a:lnTo>
                    <a:lnTo>
                      <a:pt x="103" y="16"/>
                    </a:lnTo>
                    <a:lnTo>
                      <a:pt x="103" y="17"/>
                    </a:lnTo>
                    <a:lnTo>
                      <a:pt x="100" y="33"/>
                    </a:lnTo>
                    <a:lnTo>
                      <a:pt x="94" y="62"/>
                    </a:lnTo>
                    <a:lnTo>
                      <a:pt x="71" y="114"/>
                    </a:lnTo>
                    <a:lnTo>
                      <a:pt x="33" y="159"/>
                    </a:lnTo>
                    <a:lnTo>
                      <a:pt x="22" y="169"/>
                    </a:lnTo>
                    <a:lnTo>
                      <a:pt x="16" y="175"/>
                    </a:lnTo>
                    <a:lnTo>
                      <a:pt x="9" y="186"/>
                    </a:lnTo>
                    <a:lnTo>
                      <a:pt x="3" y="199"/>
                    </a:lnTo>
                    <a:lnTo>
                      <a:pt x="0" y="214"/>
                    </a:lnTo>
                    <a:lnTo>
                      <a:pt x="3" y="228"/>
                    </a:lnTo>
                    <a:lnTo>
                      <a:pt x="9" y="243"/>
                    </a:lnTo>
                    <a:lnTo>
                      <a:pt x="14" y="249"/>
                    </a:lnTo>
                  </a:path>
                </a:pathLst>
              </a:custGeom>
              <a:solidFill>
                <a:srgbClr val="52D452"/>
              </a:solidFill>
              <a:ln w="19050" cmpd="sng">
                <a:noFill/>
                <a:prstDash val="solid"/>
                <a:round/>
                <a:headEnd/>
                <a:tailEnd/>
              </a:ln>
            </p:spPr>
            <p:txBody>
              <a:bodyPr/>
              <a:lstStyle/>
              <a:p>
                <a:endParaRPr lang="en-US"/>
              </a:p>
            </p:txBody>
          </p:sp>
          <p:sp>
            <p:nvSpPr>
              <p:cNvPr id="1914" name="Freeform 969"/>
              <p:cNvSpPr>
                <a:spLocks/>
              </p:cNvSpPr>
              <p:nvPr/>
            </p:nvSpPr>
            <p:spPr bwMode="auto">
              <a:xfrm>
                <a:off x="4579" y="802"/>
                <a:ext cx="23" cy="1"/>
              </a:xfrm>
              <a:custGeom>
                <a:avLst/>
                <a:gdLst/>
                <a:ahLst/>
                <a:cxnLst>
                  <a:cxn ang="0">
                    <a:pos x="0" y="1"/>
                  </a:cxn>
                  <a:cxn ang="0">
                    <a:pos x="1" y="1"/>
                  </a:cxn>
                  <a:cxn ang="0">
                    <a:pos x="5" y="0"/>
                  </a:cxn>
                  <a:cxn ang="0">
                    <a:pos x="12" y="0"/>
                  </a:cxn>
                  <a:cxn ang="0">
                    <a:pos x="21" y="1"/>
                  </a:cxn>
                  <a:cxn ang="0">
                    <a:pos x="23" y="1"/>
                  </a:cxn>
                </a:cxnLst>
                <a:rect l="0" t="0" r="r" b="b"/>
                <a:pathLst>
                  <a:path w="23" h="1">
                    <a:moveTo>
                      <a:pt x="0" y="1"/>
                    </a:moveTo>
                    <a:lnTo>
                      <a:pt x="1" y="1"/>
                    </a:lnTo>
                    <a:lnTo>
                      <a:pt x="5" y="0"/>
                    </a:lnTo>
                    <a:lnTo>
                      <a:pt x="12" y="0"/>
                    </a:lnTo>
                    <a:lnTo>
                      <a:pt x="21" y="1"/>
                    </a:lnTo>
                    <a:lnTo>
                      <a:pt x="23" y="1"/>
                    </a:lnTo>
                  </a:path>
                </a:pathLst>
              </a:custGeom>
              <a:solidFill>
                <a:srgbClr val="52D452"/>
              </a:solidFill>
              <a:ln w="19050" cmpd="sng">
                <a:noFill/>
                <a:prstDash val="solid"/>
                <a:round/>
                <a:headEnd/>
                <a:tailEnd/>
              </a:ln>
            </p:spPr>
            <p:txBody>
              <a:bodyPr/>
              <a:lstStyle/>
              <a:p>
                <a:endParaRPr lang="en-US"/>
              </a:p>
            </p:txBody>
          </p:sp>
          <p:sp>
            <p:nvSpPr>
              <p:cNvPr id="1915" name="Freeform 970"/>
              <p:cNvSpPr>
                <a:spLocks/>
              </p:cNvSpPr>
              <p:nvPr/>
            </p:nvSpPr>
            <p:spPr bwMode="auto">
              <a:xfrm>
                <a:off x="4572" y="728"/>
                <a:ext cx="4" cy="37"/>
              </a:xfrm>
              <a:custGeom>
                <a:avLst/>
                <a:gdLst/>
                <a:ahLst/>
                <a:cxnLst>
                  <a:cxn ang="0">
                    <a:pos x="0" y="0"/>
                  </a:cxn>
                  <a:cxn ang="0">
                    <a:pos x="0" y="3"/>
                  </a:cxn>
                  <a:cxn ang="0">
                    <a:pos x="1" y="9"/>
                  </a:cxn>
                  <a:cxn ang="0">
                    <a:pos x="3" y="22"/>
                  </a:cxn>
                  <a:cxn ang="0">
                    <a:pos x="3" y="35"/>
                  </a:cxn>
                  <a:cxn ang="0">
                    <a:pos x="4" y="37"/>
                  </a:cxn>
                </a:cxnLst>
                <a:rect l="0" t="0" r="r" b="b"/>
                <a:pathLst>
                  <a:path w="4" h="37">
                    <a:moveTo>
                      <a:pt x="0" y="0"/>
                    </a:moveTo>
                    <a:lnTo>
                      <a:pt x="0" y="3"/>
                    </a:lnTo>
                    <a:lnTo>
                      <a:pt x="1" y="9"/>
                    </a:lnTo>
                    <a:lnTo>
                      <a:pt x="3" y="22"/>
                    </a:lnTo>
                    <a:lnTo>
                      <a:pt x="3" y="35"/>
                    </a:lnTo>
                    <a:lnTo>
                      <a:pt x="4" y="37"/>
                    </a:lnTo>
                  </a:path>
                </a:pathLst>
              </a:custGeom>
              <a:solidFill>
                <a:srgbClr val="52D452"/>
              </a:solidFill>
              <a:ln w="19050" cmpd="sng">
                <a:noFill/>
                <a:prstDash val="solid"/>
                <a:round/>
                <a:headEnd/>
                <a:tailEnd/>
              </a:ln>
            </p:spPr>
            <p:txBody>
              <a:bodyPr/>
              <a:lstStyle/>
              <a:p>
                <a:endParaRPr lang="en-US"/>
              </a:p>
            </p:txBody>
          </p:sp>
          <p:sp>
            <p:nvSpPr>
              <p:cNvPr id="1916" name="Freeform 971"/>
              <p:cNvSpPr>
                <a:spLocks/>
              </p:cNvSpPr>
              <p:nvPr/>
            </p:nvSpPr>
            <p:spPr bwMode="auto">
              <a:xfrm>
                <a:off x="4537" y="881"/>
                <a:ext cx="99" cy="31"/>
              </a:xfrm>
              <a:custGeom>
                <a:avLst/>
                <a:gdLst/>
                <a:ahLst/>
                <a:cxnLst>
                  <a:cxn ang="0">
                    <a:pos x="2" y="11"/>
                  </a:cxn>
                  <a:cxn ang="0">
                    <a:pos x="6" y="10"/>
                  </a:cxn>
                  <a:cxn ang="0">
                    <a:pos x="14" y="6"/>
                  </a:cxn>
                  <a:cxn ang="0">
                    <a:pos x="19" y="3"/>
                  </a:cxn>
                  <a:cxn ang="0">
                    <a:pos x="24" y="0"/>
                  </a:cxn>
                  <a:cxn ang="0">
                    <a:pos x="30" y="0"/>
                  </a:cxn>
                  <a:cxn ang="0">
                    <a:pos x="39" y="1"/>
                  </a:cxn>
                  <a:cxn ang="0">
                    <a:pos x="46" y="3"/>
                  </a:cxn>
                  <a:cxn ang="0">
                    <a:pos x="49" y="4"/>
                  </a:cxn>
                  <a:cxn ang="0">
                    <a:pos x="52" y="3"/>
                  </a:cxn>
                  <a:cxn ang="0">
                    <a:pos x="55" y="3"/>
                  </a:cxn>
                  <a:cxn ang="0">
                    <a:pos x="64" y="1"/>
                  </a:cxn>
                  <a:cxn ang="0">
                    <a:pos x="66" y="0"/>
                  </a:cxn>
                  <a:cxn ang="0">
                    <a:pos x="70" y="1"/>
                  </a:cxn>
                  <a:cxn ang="0">
                    <a:pos x="76" y="1"/>
                  </a:cxn>
                  <a:cxn ang="0">
                    <a:pos x="86" y="4"/>
                  </a:cxn>
                  <a:cxn ang="0">
                    <a:pos x="96" y="8"/>
                  </a:cxn>
                  <a:cxn ang="0">
                    <a:pos x="99" y="8"/>
                  </a:cxn>
                  <a:cxn ang="0">
                    <a:pos x="92" y="14"/>
                  </a:cxn>
                  <a:cxn ang="0">
                    <a:pos x="80" y="22"/>
                  </a:cxn>
                  <a:cxn ang="0">
                    <a:pos x="55" y="31"/>
                  </a:cxn>
                  <a:cxn ang="0">
                    <a:pos x="30" y="28"/>
                  </a:cxn>
                  <a:cxn ang="0">
                    <a:pos x="24" y="26"/>
                  </a:cxn>
                  <a:cxn ang="0">
                    <a:pos x="20" y="25"/>
                  </a:cxn>
                  <a:cxn ang="0">
                    <a:pos x="9" y="17"/>
                  </a:cxn>
                  <a:cxn ang="0">
                    <a:pos x="2" y="12"/>
                  </a:cxn>
                  <a:cxn ang="0">
                    <a:pos x="2" y="11"/>
                  </a:cxn>
                  <a:cxn ang="0">
                    <a:pos x="0" y="11"/>
                  </a:cxn>
                  <a:cxn ang="0">
                    <a:pos x="2" y="11"/>
                  </a:cxn>
                  <a:cxn ang="0">
                    <a:pos x="0" y="11"/>
                  </a:cxn>
                  <a:cxn ang="0">
                    <a:pos x="2" y="11"/>
                  </a:cxn>
                  <a:cxn ang="0">
                    <a:pos x="2" y="11"/>
                  </a:cxn>
                </a:cxnLst>
                <a:rect l="0" t="0" r="r" b="b"/>
                <a:pathLst>
                  <a:path w="99" h="31">
                    <a:moveTo>
                      <a:pt x="2" y="11"/>
                    </a:moveTo>
                    <a:lnTo>
                      <a:pt x="6" y="10"/>
                    </a:lnTo>
                    <a:lnTo>
                      <a:pt x="14" y="6"/>
                    </a:lnTo>
                    <a:lnTo>
                      <a:pt x="19" y="3"/>
                    </a:lnTo>
                    <a:lnTo>
                      <a:pt x="24" y="0"/>
                    </a:lnTo>
                    <a:lnTo>
                      <a:pt x="30" y="0"/>
                    </a:lnTo>
                    <a:lnTo>
                      <a:pt x="39" y="1"/>
                    </a:lnTo>
                    <a:lnTo>
                      <a:pt x="46" y="3"/>
                    </a:lnTo>
                    <a:lnTo>
                      <a:pt x="49" y="4"/>
                    </a:lnTo>
                    <a:lnTo>
                      <a:pt x="52" y="3"/>
                    </a:lnTo>
                    <a:lnTo>
                      <a:pt x="55" y="3"/>
                    </a:lnTo>
                    <a:lnTo>
                      <a:pt x="64" y="1"/>
                    </a:lnTo>
                    <a:lnTo>
                      <a:pt x="66" y="0"/>
                    </a:lnTo>
                    <a:lnTo>
                      <a:pt x="70" y="1"/>
                    </a:lnTo>
                    <a:lnTo>
                      <a:pt x="76" y="1"/>
                    </a:lnTo>
                    <a:lnTo>
                      <a:pt x="86" y="4"/>
                    </a:lnTo>
                    <a:lnTo>
                      <a:pt x="96" y="8"/>
                    </a:lnTo>
                    <a:lnTo>
                      <a:pt x="99" y="8"/>
                    </a:lnTo>
                    <a:lnTo>
                      <a:pt x="92" y="14"/>
                    </a:lnTo>
                    <a:lnTo>
                      <a:pt x="80" y="22"/>
                    </a:lnTo>
                    <a:lnTo>
                      <a:pt x="55" y="31"/>
                    </a:lnTo>
                    <a:lnTo>
                      <a:pt x="30" y="28"/>
                    </a:lnTo>
                    <a:lnTo>
                      <a:pt x="24" y="26"/>
                    </a:lnTo>
                    <a:lnTo>
                      <a:pt x="20" y="25"/>
                    </a:lnTo>
                    <a:lnTo>
                      <a:pt x="9" y="17"/>
                    </a:lnTo>
                    <a:lnTo>
                      <a:pt x="2" y="12"/>
                    </a:lnTo>
                    <a:lnTo>
                      <a:pt x="2" y="11"/>
                    </a:lnTo>
                    <a:lnTo>
                      <a:pt x="0" y="11"/>
                    </a:lnTo>
                    <a:lnTo>
                      <a:pt x="2" y="11"/>
                    </a:lnTo>
                    <a:lnTo>
                      <a:pt x="0" y="11"/>
                    </a:lnTo>
                    <a:lnTo>
                      <a:pt x="2" y="11"/>
                    </a:lnTo>
                    <a:lnTo>
                      <a:pt x="2" y="11"/>
                    </a:lnTo>
                    <a:close/>
                  </a:path>
                </a:pathLst>
              </a:custGeom>
              <a:solidFill>
                <a:srgbClr val="52D452"/>
              </a:solidFill>
              <a:ln w="19050" cmpd="sng">
                <a:noFill/>
                <a:round/>
                <a:headEnd/>
                <a:tailEnd/>
              </a:ln>
            </p:spPr>
            <p:txBody>
              <a:bodyPr/>
              <a:lstStyle/>
              <a:p>
                <a:endParaRPr lang="en-US"/>
              </a:p>
            </p:txBody>
          </p:sp>
          <p:sp>
            <p:nvSpPr>
              <p:cNvPr id="1917" name="Freeform 972"/>
              <p:cNvSpPr>
                <a:spLocks/>
              </p:cNvSpPr>
              <p:nvPr/>
            </p:nvSpPr>
            <p:spPr bwMode="auto">
              <a:xfrm>
                <a:off x="4537" y="881"/>
                <a:ext cx="99" cy="31"/>
              </a:xfrm>
              <a:custGeom>
                <a:avLst/>
                <a:gdLst/>
                <a:ahLst/>
                <a:cxnLst>
                  <a:cxn ang="0">
                    <a:pos x="2" y="11"/>
                  </a:cxn>
                  <a:cxn ang="0">
                    <a:pos x="6" y="10"/>
                  </a:cxn>
                  <a:cxn ang="0">
                    <a:pos x="14" y="6"/>
                  </a:cxn>
                  <a:cxn ang="0">
                    <a:pos x="19" y="3"/>
                  </a:cxn>
                  <a:cxn ang="0">
                    <a:pos x="24" y="0"/>
                  </a:cxn>
                  <a:cxn ang="0">
                    <a:pos x="30" y="0"/>
                  </a:cxn>
                  <a:cxn ang="0">
                    <a:pos x="39" y="1"/>
                  </a:cxn>
                  <a:cxn ang="0">
                    <a:pos x="46" y="3"/>
                  </a:cxn>
                  <a:cxn ang="0">
                    <a:pos x="49" y="4"/>
                  </a:cxn>
                  <a:cxn ang="0">
                    <a:pos x="52" y="3"/>
                  </a:cxn>
                  <a:cxn ang="0">
                    <a:pos x="55" y="3"/>
                  </a:cxn>
                  <a:cxn ang="0">
                    <a:pos x="64" y="1"/>
                  </a:cxn>
                  <a:cxn ang="0">
                    <a:pos x="66" y="0"/>
                  </a:cxn>
                  <a:cxn ang="0">
                    <a:pos x="70" y="1"/>
                  </a:cxn>
                  <a:cxn ang="0">
                    <a:pos x="76" y="1"/>
                  </a:cxn>
                  <a:cxn ang="0">
                    <a:pos x="86" y="4"/>
                  </a:cxn>
                  <a:cxn ang="0">
                    <a:pos x="96" y="8"/>
                  </a:cxn>
                  <a:cxn ang="0">
                    <a:pos x="99" y="8"/>
                  </a:cxn>
                  <a:cxn ang="0">
                    <a:pos x="92" y="14"/>
                  </a:cxn>
                  <a:cxn ang="0">
                    <a:pos x="80" y="22"/>
                  </a:cxn>
                  <a:cxn ang="0">
                    <a:pos x="55" y="31"/>
                  </a:cxn>
                  <a:cxn ang="0">
                    <a:pos x="30" y="28"/>
                  </a:cxn>
                  <a:cxn ang="0">
                    <a:pos x="24" y="26"/>
                  </a:cxn>
                  <a:cxn ang="0">
                    <a:pos x="20" y="25"/>
                  </a:cxn>
                  <a:cxn ang="0">
                    <a:pos x="9" y="17"/>
                  </a:cxn>
                  <a:cxn ang="0">
                    <a:pos x="2" y="12"/>
                  </a:cxn>
                  <a:cxn ang="0">
                    <a:pos x="2" y="11"/>
                  </a:cxn>
                  <a:cxn ang="0">
                    <a:pos x="0" y="11"/>
                  </a:cxn>
                  <a:cxn ang="0">
                    <a:pos x="2" y="11"/>
                  </a:cxn>
                  <a:cxn ang="0">
                    <a:pos x="0" y="11"/>
                  </a:cxn>
                  <a:cxn ang="0">
                    <a:pos x="2" y="11"/>
                  </a:cxn>
                </a:cxnLst>
                <a:rect l="0" t="0" r="r" b="b"/>
                <a:pathLst>
                  <a:path w="99" h="31">
                    <a:moveTo>
                      <a:pt x="2" y="11"/>
                    </a:moveTo>
                    <a:lnTo>
                      <a:pt x="6" y="10"/>
                    </a:lnTo>
                    <a:lnTo>
                      <a:pt x="14" y="6"/>
                    </a:lnTo>
                    <a:lnTo>
                      <a:pt x="19" y="3"/>
                    </a:lnTo>
                    <a:lnTo>
                      <a:pt x="24" y="0"/>
                    </a:lnTo>
                    <a:lnTo>
                      <a:pt x="30" y="0"/>
                    </a:lnTo>
                    <a:lnTo>
                      <a:pt x="39" y="1"/>
                    </a:lnTo>
                    <a:lnTo>
                      <a:pt x="46" y="3"/>
                    </a:lnTo>
                    <a:lnTo>
                      <a:pt x="49" y="4"/>
                    </a:lnTo>
                    <a:lnTo>
                      <a:pt x="52" y="3"/>
                    </a:lnTo>
                    <a:lnTo>
                      <a:pt x="55" y="3"/>
                    </a:lnTo>
                    <a:lnTo>
                      <a:pt x="64" y="1"/>
                    </a:lnTo>
                    <a:lnTo>
                      <a:pt x="66" y="0"/>
                    </a:lnTo>
                    <a:lnTo>
                      <a:pt x="70" y="1"/>
                    </a:lnTo>
                    <a:lnTo>
                      <a:pt x="76" y="1"/>
                    </a:lnTo>
                    <a:lnTo>
                      <a:pt x="86" y="4"/>
                    </a:lnTo>
                    <a:lnTo>
                      <a:pt x="96" y="8"/>
                    </a:lnTo>
                    <a:lnTo>
                      <a:pt x="99" y="8"/>
                    </a:lnTo>
                    <a:lnTo>
                      <a:pt x="92" y="14"/>
                    </a:lnTo>
                    <a:lnTo>
                      <a:pt x="80" y="22"/>
                    </a:lnTo>
                    <a:lnTo>
                      <a:pt x="55" y="31"/>
                    </a:lnTo>
                    <a:lnTo>
                      <a:pt x="30" y="28"/>
                    </a:lnTo>
                    <a:lnTo>
                      <a:pt x="24" y="26"/>
                    </a:lnTo>
                    <a:lnTo>
                      <a:pt x="20" y="25"/>
                    </a:lnTo>
                    <a:lnTo>
                      <a:pt x="9" y="17"/>
                    </a:lnTo>
                    <a:lnTo>
                      <a:pt x="2" y="12"/>
                    </a:lnTo>
                    <a:lnTo>
                      <a:pt x="2" y="11"/>
                    </a:lnTo>
                    <a:lnTo>
                      <a:pt x="0" y="11"/>
                    </a:lnTo>
                    <a:lnTo>
                      <a:pt x="2" y="11"/>
                    </a:lnTo>
                    <a:lnTo>
                      <a:pt x="0" y="11"/>
                    </a:lnTo>
                    <a:lnTo>
                      <a:pt x="2" y="11"/>
                    </a:lnTo>
                  </a:path>
                </a:pathLst>
              </a:custGeom>
              <a:solidFill>
                <a:srgbClr val="52D452"/>
              </a:solidFill>
              <a:ln w="19050" cmpd="sng">
                <a:noFill/>
                <a:prstDash val="solid"/>
                <a:round/>
                <a:headEnd/>
                <a:tailEnd/>
              </a:ln>
            </p:spPr>
            <p:txBody>
              <a:bodyPr/>
              <a:lstStyle/>
              <a:p>
                <a:endParaRPr lang="en-US"/>
              </a:p>
            </p:txBody>
          </p:sp>
          <p:sp>
            <p:nvSpPr>
              <p:cNvPr id="1918" name="Freeform 973"/>
              <p:cNvSpPr>
                <a:spLocks/>
              </p:cNvSpPr>
              <p:nvPr/>
            </p:nvSpPr>
            <p:spPr bwMode="auto">
              <a:xfrm>
                <a:off x="4556" y="893"/>
                <a:ext cx="58" cy="5"/>
              </a:xfrm>
              <a:custGeom>
                <a:avLst/>
                <a:gdLst/>
                <a:ahLst/>
                <a:cxnLst>
                  <a:cxn ang="0">
                    <a:pos x="0" y="0"/>
                  </a:cxn>
                  <a:cxn ang="0">
                    <a:pos x="3" y="2"/>
                  </a:cxn>
                  <a:cxn ang="0">
                    <a:pos x="9" y="3"/>
                  </a:cxn>
                  <a:cxn ang="0">
                    <a:pos x="14" y="5"/>
                  </a:cxn>
                  <a:cxn ang="0">
                    <a:pos x="23" y="4"/>
                  </a:cxn>
                  <a:cxn ang="0">
                    <a:pos x="28" y="3"/>
                  </a:cxn>
                  <a:cxn ang="0">
                    <a:pos x="29" y="3"/>
                  </a:cxn>
                  <a:cxn ang="0">
                    <a:pos x="34" y="3"/>
                  </a:cxn>
                  <a:cxn ang="0">
                    <a:pos x="46" y="4"/>
                  </a:cxn>
                  <a:cxn ang="0">
                    <a:pos x="56" y="4"/>
                  </a:cxn>
                  <a:cxn ang="0">
                    <a:pos x="58" y="3"/>
                  </a:cxn>
                </a:cxnLst>
                <a:rect l="0" t="0" r="r" b="b"/>
                <a:pathLst>
                  <a:path w="58" h="5">
                    <a:moveTo>
                      <a:pt x="0" y="0"/>
                    </a:moveTo>
                    <a:lnTo>
                      <a:pt x="3" y="2"/>
                    </a:lnTo>
                    <a:lnTo>
                      <a:pt x="9" y="3"/>
                    </a:lnTo>
                    <a:lnTo>
                      <a:pt x="14" y="5"/>
                    </a:lnTo>
                    <a:lnTo>
                      <a:pt x="23" y="4"/>
                    </a:lnTo>
                    <a:lnTo>
                      <a:pt x="28" y="3"/>
                    </a:lnTo>
                    <a:lnTo>
                      <a:pt x="29" y="3"/>
                    </a:lnTo>
                    <a:lnTo>
                      <a:pt x="34" y="3"/>
                    </a:lnTo>
                    <a:lnTo>
                      <a:pt x="46" y="4"/>
                    </a:lnTo>
                    <a:lnTo>
                      <a:pt x="56" y="4"/>
                    </a:lnTo>
                    <a:lnTo>
                      <a:pt x="58" y="3"/>
                    </a:lnTo>
                  </a:path>
                </a:pathLst>
              </a:custGeom>
              <a:solidFill>
                <a:srgbClr val="52D452"/>
              </a:solidFill>
              <a:ln w="19050" cmpd="sng">
                <a:noFill/>
                <a:prstDash val="solid"/>
                <a:round/>
                <a:headEnd/>
                <a:tailEnd/>
              </a:ln>
            </p:spPr>
            <p:txBody>
              <a:bodyPr/>
              <a:lstStyle/>
              <a:p>
                <a:endParaRPr lang="en-US"/>
              </a:p>
            </p:txBody>
          </p:sp>
          <p:sp>
            <p:nvSpPr>
              <p:cNvPr id="1919" name="Freeform 974"/>
              <p:cNvSpPr>
                <a:spLocks/>
              </p:cNvSpPr>
              <p:nvPr/>
            </p:nvSpPr>
            <p:spPr bwMode="auto">
              <a:xfrm>
                <a:off x="4739" y="646"/>
                <a:ext cx="44" cy="188"/>
              </a:xfrm>
              <a:custGeom>
                <a:avLst/>
                <a:gdLst/>
                <a:ahLst/>
                <a:cxnLst>
                  <a:cxn ang="0">
                    <a:pos x="0" y="0"/>
                  </a:cxn>
                  <a:cxn ang="0">
                    <a:pos x="7" y="14"/>
                  </a:cxn>
                  <a:cxn ang="0">
                    <a:pos x="21" y="45"/>
                  </a:cxn>
                  <a:cxn ang="0">
                    <a:pos x="37" y="107"/>
                  </a:cxn>
                  <a:cxn ang="0">
                    <a:pos x="43" y="172"/>
                  </a:cxn>
                  <a:cxn ang="0">
                    <a:pos x="44" y="188"/>
                  </a:cxn>
                </a:cxnLst>
                <a:rect l="0" t="0" r="r" b="b"/>
                <a:pathLst>
                  <a:path w="44" h="188">
                    <a:moveTo>
                      <a:pt x="0" y="0"/>
                    </a:moveTo>
                    <a:lnTo>
                      <a:pt x="7" y="14"/>
                    </a:lnTo>
                    <a:lnTo>
                      <a:pt x="21" y="45"/>
                    </a:lnTo>
                    <a:lnTo>
                      <a:pt x="37" y="107"/>
                    </a:lnTo>
                    <a:lnTo>
                      <a:pt x="43" y="172"/>
                    </a:lnTo>
                    <a:lnTo>
                      <a:pt x="44" y="188"/>
                    </a:lnTo>
                  </a:path>
                </a:pathLst>
              </a:custGeom>
              <a:solidFill>
                <a:srgbClr val="52D452"/>
              </a:solidFill>
              <a:ln w="19050" cmpd="sng">
                <a:noFill/>
                <a:prstDash val="solid"/>
                <a:round/>
                <a:headEnd/>
                <a:tailEnd/>
              </a:ln>
            </p:spPr>
            <p:txBody>
              <a:bodyPr/>
              <a:lstStyle/>
              <a:p>
                <a:endParaRPr lang="en-US"/>
              </a:p>
            </p:txBody>
          </p:sp>
        </p:grpSp>
        <p:grpSp>
          <p:nvGrpSpPr>
            <p:cNvPr id="1730" name="Group 652"/>
            <p:cNvGrpSpPr>
              <a:grpSpLocks/>
            </p:cNvGrpSpPr>
            <p:nvPr/>
          </p:nvGrpSpPr>
          <p:grpSpPr bwMode="auto">
            <a:xfrm flipH="1">
              <a:off x="7808913" y="914399"/>
              <a:ext cx="806450" cy="1879605"/>
              <a:chOff x="1824" y="393"/>
              <a:chExt cx="1451" cy="3388"/>
            </a:xfrm>
          </p:grpSpPr>
          <p:grpSp>
            <p:nvGrpSpPr>
              <p:cNvPr id="1731" name="Group 653"/>
              <p:cNvGrpSpPr>
                <a:grpSpLocks/>
              </p:cNvGrpSpPr>
              <p:nvPr/>
            </p:nvGrpSpPr>
            <p:grpSpPr bwMode="auto">
              <a:xfrm>
                <a:off x="1824" y="393"/>
                <a:ext cx="1451" cy="3388"/>
                <a:chOff x="1824" y="393"/>
                <a:chExt cx="1451" cy="3388"/>
              </a:xfrm>
            </p:grpSpPr>
            <p:sp>
              <p:nvSpPr>
                <p:cNvPr id="1736" name="Freeform 654"/>
                <p:cNvSpPr>
                  <a:spLocks/>
                </p:cNvSpPr>
                <p:nvPr/>
              </p:nvSpPr>
              <p:spPr bwMode="auto">
                <a:xfrm>
                  <a:off x="2842" y="1303"/>
                  <a:ext cx="38" cy="20"/>
                </a:xfrm>
                <a:custGeom>
                  <a:avLst/>
                  <a:gdLst/>
                  <a:ahLst/>
                  <a:cxnLst>
                    <a:cxn ang="0">
                      <a:pos x="38" y="1"/>
                    </a:cxn>
                    <a:cxn ang="0">
                      <a:pos x="34" y="1"/>
                    </a:cxn>
                    <a:cxn ang="0">
                      <a:pos x="30" y="0"/>
                    </a:cxn>
                    <a:cxn ang="0">
                      <a:pos x="27" y="1"/>
                    </a:cxn>
                    <a:cxn ang="0">
                      <a:pos x="23" y="2"/>
                    </a:cxn>
                    <a:cxn ang="0">
                      <a:pos x="17" y="5"/>
                    </a:cxn>
                    <a:cxn ang="0">
                      <a:pos x="11" y="10"/>
                    </a:cxn>
                    <a:cxn ang="0">
                      <a:pos x="0" y="20"/>
                    </a:cxn>
                    <a:cxn ang="0">
                      <a:pos x="0" y="20"/>
                    </a:cxn>
                  </a:cxnLst>
                  <a:rect l="0" t="0" r="r" b="b"/>
                  <a:pathLst>
                    <a:path w="38" h="20">
                      <a:moveTo>
                        <a:pt x="38" y="1"/>
                      </a:moveTo>
                      <a:lnTo>
                        <a:pt x="34" y="1"/>
                      </a:lnTo>
                      <a:lnTo>
                        <a:pt x="30" y="0"/>
                      </a:lnTo>
                      <a:lnTo>
                        <a:pt x="27" y="1"/>
                      </a:lnTo>
                      <a:lnTo>
                        <a:pt x="23" y="2"/>
                      </a:lnTo>
                      <a:lnTo>
                        <a:pt x="17" y="5"/>
                      </a:lnTo>
                      <a:lnTo>
                        <a:pt x="11" y="10"/>
                      </a:lnTo>
                      <a:lnTo>
                        <a:pt x="0" y="20"/>
                      </a:lnTo>
                      <a:lnTo>
                        <a:pt x="0" y="20"/>
                      </a:lnTo>
                    </a:path>
                  </a:pathLst>
                </a:custGeom>
                <a:solidFill>
                  <a:srgbClr val="FF5FFF"/>
                </a:solidFill>
                <a:ln w="9525" cmpd="sng">
                  <a:noFill/>
                  <a:prstDash val="solid"/>
                  <a:round/>
                  <a:headEnd/>
                  <a:tailEnd/>
                </a:ln>
              </p:spPr>
              <p:txBody>
                <a:bodyPr/>
                <a:lstStyle/>
                <a:p>
                  <a:endParaRPr lang="en-US"/>
                </a:p>
              </p:txBody>
            </p:sp>
            <p:sp>
              <p:nvSpPr>
                <p:cNvPr id="1737" name="Freeform 655"/>
                <p:cNvSpPr>
                  <a:spLocks/>
                </p:cNvSpPr>
                <p:nvPr/>
              </p:nvSpPr>
              <p:spPr bwMode="auto">
                <a:xfrm>
                  <a:off x="2835" y="1316"/>
                  <a:ext cx="12" cy="216"/>
                </a:xfrm>
                <a:custGeom>
                  <a:avLst/>
                  <a:gdLst/>
                  <a:ahLst/>
                  <a:cxnLst>
                    <a:cxn ang="0">
                      <a:pos x="4" y="0"/>
                    </a:cxn>
                    <a:cxn ang="0">
                      <a:pos x="4" y="6"/>
                    </a:cxn>
                    <a:cxn ang="0">
                      <a:pos x="3" y="13"/>
                    </a:cxn>
                    <a:cxn ang="0">
                      <a:pos x="3" y="17"/>
                    </a:cxn>
                    <a:cxn ang="0">
                      <a:pos x="4" y="18"/>
                    </a:cxn>
                    <a:cxn ang="0">
                      <a:pos x="2" y="30"/>
                    </a:cxn>
                    <a:cxn ang="0">
                      <a:pos x="0" y="52"/>
                    </a:cxn>
                    <a:cxn ang="0">
                      <a:pos x="0" y="96"/>
                    </a:cxn>
                    <a:cxn ang="0">
                      <a:pos x="2" y="139"/>
                    </a:cxn>
                    <a:cxn ang="0">
                      <a:pos x="3" y="149"/>
                    </a:cxn>
                    <a:cxn ang="0">
                      <a:pos x="3" y="154"/>
                    </a:cxn>
                    <a:cxn ang="0">
                      <a:pos x="4" y="163"/>
                    </a:cxn>
                    <a:cxn ang="0">
                      <a:pos x="8" y="187"/>
                    </a:cxn>
                    <a:cxn ang="0">
                      <a:pos x="11" y="212"/>
                    </a:cxn>
                    <a:cxn ang="0">
                      <a:pos x="12" y="216"/>
                    </a:cxn>
                  </a:cxnLst>
                  <a:rect l="0" t="0" r="r" b="b"/>
                  <a:pathLst>
                    <a:path w="12" h="216">
                      <a:moveTo>
                        <a:pt x="4" y="0"/>
                      </a:moveTo>
                      <a:lnTo>
                        <a:pt x="4" y="6"/>
                      </a:lnTo>
                      <a:lnTo>
                        <a:pt x="3" y="13"/>
                      </a:lnTo>
                      <a:lnTo>
                        <a:pt x="3" y="17"/>
                      </a:lnTo>
                      <a:lnTo>
                        <a:pt x="4" y="18"/>
                      </a:lnTo>
                      <a:lnTo>
                        <a:pt x="2" y="30"/>
                      </a:lnTo>
                      <a:lnTo>
                        <a:pt x="0" y="52"/>
                      </a:lnTo>
                      <a:lnTo>
                        <a:pt x="0" y="96"/>
                      </a:lnTo>
                      <a:lnTo>
                        <a:pt x="2" y="139"/>
                      </a:lnTo>
                      <a:lnTo>
                        <a:pt x="3" y="149"/>
                      </a:lnTo>
                      <a:lnTo>
                        <a:pt x="3" y="154"/>
                      </a:lnTo>
                      <a:lnTo>
                        <a:pt x="4" y="163"/>
                      </a:lnTo>
                      <a:lnTo>
                        <a:pt x="8" y="187"/>
                      </a:lnTo>
                      <a:lnTo>
                        <a:pt x="11" y="212"/>
                      </a:lnTo>
                      <a:lnTo>
                        <a:pt x="12" y="216"/>
                      </a:lnTo>
                    </a:path>
                  </a:pathLst>
                </a:custGeom>
                <a:solidFill>
                  <a:srgbClr val="FF5FFF"/>
                </a:solidFill>
                <a:ln w="9525" cmpd="sng">
                  <a:noFill/>
                  <a:prstDash val="solid"/>
                  <a:round/>
                  <a:headEnd/>
                  <a:tailEnd/>
                </a:ln>
              </p:spPr>
              <p:txBody>
                <a:bodyPr/>
                <a:lstStyle/>
                <a:p>
                  <a:endParaRPr lang="en-US"/>
                </a:p>
              </p:txBody>
            </p:sp>
            <p:sp>
              <p:nvSpPr>
                <p:cNvPr id="1738" name="Freeform 656"/>
                <p:cNvSpPr>
                  <a:spLocks/>
                </p:cNvSpPr>
                <p:nvPr/>
              </p:nvSpPr>
              <p:spPr bwMode="auto">
                <a:xfrm>
                  <a:off x="2839" y="1301"/>
                  <a:ext cx="47" cy="14"/>
                </a:xfrm>
                <a:custGeom>
                  <a:avLst/>
                  <a:gdLst/>
                  <a:ahLst/>
                  <a:cxnLst>
                    <a:cxn ang="0">
                      <a:pos x="47" y="3"/>
                    </a:cxn>
                    <a:cxn ang="0">
                      <a:pos x="42" y="2"/>
                    </a:cxn>
                    <a:cxn ang="0">
                      <a:pos x="34" y="0"/>
                    </a:cxn>
                    <a:cxn ang="0">
                      <a:pos x="25" y="2"/>
                    </a:cxn>
                    <a:cxn ang="0">
                      <a:pos x="17" y="5"/>
                    </a:cxn>
                    <a:cxn ang="0">
                      <a:pos x="3" y="13"/>
                    </a:cxn>
                    <a:cxn ang="0">
                      <a:pos x="0" y="14"/>
                    </a:cxn>
                  </a:cxnLst>
                  <a:rect l="0" t="0" r="r" b="b"/>
                  <a:pathLst>
                    <a:path w="47" h="14">
                      <a:moveTo>
                        <a:pt x="47" y="3"/>
                      </a:moveTo>
                      <a:lnTo>
                        <a:pt x="42" y="2"/>
                      </a:lnTo>
                      <a:lnTo>
                        <a:pt x="34" y="0"/>
                      </a:lnTo>
                      <a:lnTo>
                        <a:pt x="25" y="2"/>
                      </a:lnTo>
                      <a:lnTo>
                        <a:pt x="17" y="5"/>
                      </a:lnTo>
                      <a:lnTo>
                        <a:pt x="3" y="13"/>
                      </a:lnTo>
                      <a:lnTo>
                        <a:pt x="0" y="14"/>
                      </a:lnTo>
                    </a:path>
                  </a:pathLst>
                </a:custGeom>
                <a:solidFill>
                  <a:srgbClr val="FF5FFF"/>
                </a:solidFill>
                <a:ln w="9525" cmpd="sng">
                  <a:noFill/>
                  <a:prstDash val="solid"/>
                  <a:round/>
                  <a:headEnd/>
                  <a:tailEnd/>
                </a:ln>
              </p:spPr>
              <p:txBody>
                <a:bodyPr/>
                <a:lstStyle/>
                <a:p>
                  <a:endParaRPr lang="en-US"/>
                </a:p>
              </p:txBody>
            </p:sp>
            <p:sp>
              <p:nvSpPr>
                <p:cNvPr id="1739" name="Freeform 657"/>
                <p:cNvSpPr>
                  <a:spLocks/>
                </p:cNvSpPr>
                <p:nvPr/>
              </p:nvSpPr>
              <p:spPr bwMode="auto">
                <a:xfrm>
                  <a:off x="2835" y="1316"/>
                  <a:ext cx="15" cy="228"/>
                </a:xfrm>
                <a:custGeom>
                  <a:avLst/>
                  <a:gdLst/>
                  <a:ahLst/>
                  <a:cxnLst>
                    <a:cxn ang="0">
                      <a:pos x="15" y="228"/>
                    </a:cxn>
                    <a:cxn ang="0">
                      <a:pos x="12" y="222"/>
                    </a:cxn>
                    <a:cxn ang="0">
                      <a:pos x="10" y="208"/>
                    </a:cxn>
                    <a:cxn ang="0">
                      <a:pos x="6" y="182"/>
                    </a:cxn>
                    <a:cxn ang="0">
                      <a:pos x="3" y="156"/>
                    </a:cxn>
                    <a:cxn ang="0">
                      <a:pos x="3" y="149"/>
                    </a:cxn>
                    <a:cxn ang="0">
                      <a:pos x="2" y="139"/>
                    </a:cxn>
                    <a:cxn ang="0">
                      <a:pos x="1" y="118"/>
                    </a:cxn>
                    <a:cxn ang="0">
                      <a:pos x="0" y="74"/>
                    </a:cxn>
                    <a:cxn ang="0">
                      <a:pos x="2" y="30"/>
                    </a:cxn>
                    <a:cxn ang="0">
                      <a:pos x="4" y="18"/>
                    </a:cxn>
                    <a:cxn ang="0">
                      <a:pos x="4" y="17"/>
                    </a:cxn>
                    <a:cxn ang="0">
                      <a:pos x="4" y="15"/>
                    </a:cxn>
                    <a:cxn ang="0">
                      <a:pos x="4" y="9"/>
                    </a:cxn>
                    <a:cxn ang="0">
                      <a:pos x="4" y="2"/>
                    </a:cxn>
                    <a:cxn ang="0">
                      <a:pos x="6" y="0"/>
                    </a:cxn>
                  </a:cxnLst>
                  <a:rect l="0" t="0" r="r" b="b"/>
                  <a:pathLst>
                    <a:path w="15" h="228">
                      <a:moveTo>
                        <a:pt x="15" y="228"/>
                      </a:moveTo>
                      <a:lnTo>
                        <a:pt x="12" y="222"/>
                      </a:lnTo>
                      <a:lnTo>
                        <a:pt x="10" y="208"/>
                      </a:lnTo>
                      <a:lnTo>
                        <a:pt x="6" y="182"/>
                      </a:lnTo>
                      <a:lnTo>
                        <a:pt x="3" y="156"/>
                      </a:lnTo>
                      <a:lnTo>
                        <a:pt x="3" y="149"/>
                      </a:lnTo>
                      <a:lnTo>
                        <a:pt x="2" y="139"/>
                      </a:lnTo>
                      <a:lnTo>
                        <a:pt x="1" y="118"/>
                      </a:lnTo>
                      <a:lnTo>
                        <a:pt x="0" y="74"/>
                      </a:lnTo>
                      <a:lnTo>
                        <a:pt x="2" y="30"/>
                      </a:lnTo>
                      <a:lnTo>
                        <a:pt x="4" y="18"/>
                      </a:lnTo>
                      <a:lnTo>
                        <a:pt x="4" y="17"/>
                      </a:lnTo>
                      <a:lnTo>
                        <a:pt x="4" y="15"/>
                      </a:lnTo>
                      <a:lnTo>
                        <a:pt x="4" y="9"/>
                      </a:lnTo>
                      <a:lnTo>
                        <a:pt x="4" y="2"/>
                      </a:lnTo>
                      <a:lnTo>
                        <a:pt x="6" y="0"/>
                      </a:lnTo>
                    </a:path>
                  </a:pathLst>
                </a:custGeom>
                <a:solidFill>
                  <a:srgbClr val="FF5FFF"/>
                </a:solidFill>
                <a:ln w="9525" cmpd="sng">
                  <a:noFill/>
                  <a:prstDash val="solid"/>
                  <a:round/>
                  <a:headEnd/>
                  <a:tailEnd/>
                </a:ln>
              </p:spPr>
              <p:txBody>
                <a:bodyPr/>
                <a:lstStyle/>
                <a:p>
                  <a:endParaRPr lang="en-US"/>
                </a:p>
              </p:txBody>
            </p:sp>
            <p:sp>
              <p:nvSpPr>
                <p:cNvPr id="1740" name="Freeform 658"/>
                <p:cNvSpPr>
                  <a:spLocks/>
                </p:cNvSpPr>
                <p:nvPr/>
              </p:nvSpPr>
              <p:spPr bwMode="auto">
                <a:xfrm>
                  <a:off x="2735" y="1339"/>
                  <a:ext cx="43" cy="35"/>
                </a:xfrm>
                <a:custGeom>
                  <a:avLst/>
                  <a:gdLst/>
                  <a:ahLst/>
                  <a:cxnLst>
                    <a:cxn ang="0">
                      <a:pos x="43" y="2"/>
                    </a:cxn>
                    <a:cxn ang="0">
                      <a:pos x="40" y="2"/>
                    </a:cxn>
                    <a:cxn ang="0">
                      <a:pos x="35" y="1"/>
                    </a:cxn>
                    <a:cxn ang="0">
                      <a:pos x="26" y="0"/>
                    </a:cxn>
                    <a:cxn ang="0">
                      <a:pos x="22" y="0"/>
                    </a:cxn>
                    <a:cxn ang="0">
                      <a:pos x="17" y="1"/>
                    </a:cxn>
                    <a:cxn ang="0">
                      <a:pos x="16" y="2"/>
                    </a:cxn>
                    <a:cxn ang="0">
                      <a:pos x="13" y="4"/>
                    </a:cxn>
                    <a:cxn ang="0">
                      <a:pos x="9" y="8"/>
                    </a:cxn>
                    <a:cxn ang="0">
                      <a:pos x="1" y="14"/>
                    </a:cxn>
                    <a:cxn ang="0">
                      <a:pos x="0" y="19"/>
                    </a:cxn>
                    <a:cxn ang="0">
                      <a:pos x="0" y="24"/>
                    </a:cxn>
                    <a:cxn ang="0">
                      <a:pos x="1" y="26"/>
                    </a:cxn>
                    <a:cxn ang="0">
                      <a:pos x="3" y="29"/>
                    </a:cxn>
                    <a:cxn ang="0">
                      <a:pos x="5" y="31"/>
                    </a:cxn>
                    <a:cxn ang="0">
                      <a:pos x="7" y="33"/>
                    </a:cxn>
                    <a:cxn ang="0">
                      <a:pos x="9" y="34"/>
                    </a:cxn>
                    <a:cxn ang="0">
                      <a:pos x="12" y="35"/>
                    </a:cxn>
                    <a:cxn ang="0">
                      <a:pos x="15" y="35"/>
                    </a:cxn>
                    <a:cxn ang="0">
                      <a:pos x="21" y="34"/>
                    </a:cxn>
                    <a:cxn ang="0">
                      <a:pos x="25" y="31"/>
                    </a:cxn>
                    <a:cxn ang="0">
                      <a:pos x="30" y="28"/>
                    </a:cxn>
                    <a:cxn ang="0">
                      <a:pos x="31" y="28"/>
                    </a:cxn>
                    <a:cxn ang="0">
                      <a:pos x="35" y="26"/>
                    </a:cxn>
                    <a:cxn ang="0">
                      <a:pos x="41" y="20"/>
                    </a:cxn>
                    <a:cxn ang="0">
                      <a:pos x="42" y="17"/>
                    </a:cxn>
                    <a:cxn ang="0">
                      <a:pos x="43" y="13"/>
                    </a:cxn>
                    <a:cxn ang="0">
                      <a:pos x="43" y="10"/>
                    </a:cxn>
                    <a:cxn ang="0">
                      <a:pos x="43" y="9"/>
                    </a:cxn>
                    <a:cxn ang="0">
                      <a:pos x="42" y="5"/>
                    </a:cxn>
                    <a:cxn ang="0">
                      <a:pos x="42" y="3"/>
                    </a:cxn>
                    <a:cxn ang="0">
                      <a:pos x="43" y="2"/>
                    </a:cxn>
                    <a:cxn ang="0">
                      <a:pos x="42" y="2"/>
                    </a:cxn>
                    <a:cxn ang="0">
                      <a:pos x="43" y="2"/>
                    </a:cxn>
                    <a:cxn ang="0">
                      <a:pos x="42" y="2"/>
                    </a:cxn>
                    <a:cxn ang="0">
                      <a:pos x="43" y="2"/>
                    </a:cxn>
                    <a:cxn ang="0">
                      <a:pos x="43" y="2"/>
                    </a:cxn>
                  </a:cxnLst>
                  <a:rect l="0" t="0" r="r" b="b"/>
                  <a:pathLst>
                    <a:path w="43" h="35">
                      <a:moveTo>
                        <a:pt x="43" y="2"/>
                      </a:moveTo>
                      <a:lnTo>
                        <a:pt x="40" y="2"/>
                      </a:lnTo>
                      <a:lnTo>
                        <a:pt x="35" y="1"/>
                      </a:lnTo>
                      <a:lnTo>
                        <a:pt x="26" y="0"/>
                      </a:lnTo>
                      <a:lnTo>
                        <a:pt x="22" y="0"/>
                      </a:lnTo>
                      <a:lnTo>
                        <a:pt x="17" y="1"/>
                      </a:lnTo>
                      <a:lnTo>
                        <a:pt x="16" y="2"/>
                      </a:lnTo>
                      <a:lnTo>
                        <a:pt x="13" y="4"/>
                      </a:lnTo>
                      <a:lnTo>
                        <a:pt x="9" y="8"/>
                      </a:lnTo>
                      <a:lnTo>
                        <a:pt x="1" y="14"/>
                      </a:lnTo>
                      <a:lnTo>
                        <a:pt x="0" y="19"/>
                      </a:lnTo>
                      <a:lnTo>
                        <a:pt x="0" y="24"/>
                      </a:lnTo>
                      <a:lnTo>
                        <a:pt x="1" y="26"/>
                      </a:lnTo>
                      <a:lnTo>
                        <a:pt x="3" y="29"/>
                      </a:lnTo>
                      <a:lnTo>
                        <a:pt x="5" y="31"/>
                      </a:lnTo>
                      <a:lnTo>
                        <a:pt x="7" y="33"/>
                      </a:lnTo>
                      <a:lnTo>
                        <a:pt x="9" y="34"/>
                      </a:lnTo>
                      <a:lnTo>
                        <a:pt x="12" y="35"/>
                      </a:lnTo>
                      <a:lnTo>
                        <a:pt x="15" y="35"/>
                      </a:lnTo>
                      <a:lnTo>
                        <a:pt x="21" y="34"/>
                      </a:lnTo>
                      <a:lnTo>
                        <a:pt x="25" y="31"/>
                      </a:lnTo>
                      <a:lnTo>
                        <a:pt x="30" y="28"/>
                      </a:lnTo>
                      <a:lnTo>
                        <a:pt x="31" y="28"/>
                      </a:lnTo>
                      <a:lnTo>
                        <a:pt x="35" y="26"/>
                      </a:lnTo>
                      <a:lnTo>
                        <a:pt x="41" y="20"/>
                      </a:lnTo>
                      <a:lnTo>
                        <a:pt x="42" y="17"/>
                      </a:lnTo>
                      <a:lnTo>
                        <a:pt x="43" y="13"/>
                      </a:lnTo>
                      <a:lnTo>
                        <a:pt x="43" y="10"/>
                      </a:lnTo>
                      <a:lnTo>
                        <a:pt x="43" y="9"/>
                      </a:lnTo>
                      <a:lnTo>
                        <a:pt x="42" y="5"/>
                      </a:lnTo>
                      <a:lnTo>
                        <a:pt x="42" y="3"/>
                      </a:lnTo>
                      <a:lnTo>
                        <a:pt x="43" y="2"/>
                      </a:lnTo>
                      <a:lnTo>
                        <a:pt x="42" y="2"/>
                      </a:lnTo>
                      <a:lnTo>
                        <a:pt x="43" y="2"/>
                      </a:lnTo>
                      <a:lnTo>
                        <a:pt x="42" y="2"/>
                      </a:lnTo>
                      <a:lnTo>
                        <a:pt x="43" y="2"/>
                      </a:lnTo>
                      <a:lnTo>
                        <a:pt x="43" y="2"/>
                      </a:lnTo>
                      <a:close/>
                    </a:path>
                  </a:pathLst>
                </a:custGeom>
                <a:solidFill>
                  <a:srgbClr val="FF5FFF"/>
                </a:solidFill>
                <a:ln w="9525" cmpd="sng">
                  <a:noFill/>
                  <a:round/>
                  <a:headEnd/>
                  <a:tailEnd/>
                </a:ln>
              </p:spPr>
              <p:txBody>
                <a:bodyPr/>
                <a:lstStyle/>
                <a:p>
                  <a:endParaRPr lang="en-US"/>
                </a:p>
              </p:txBody>
            </p:sp>
            <p:sp>
              <p:nvSpPr>
                <p:cNvPr id="1741" name="Freeform 659"/>
                <p:cNvSpPr>
                  <a:spLocks/>
                </p:cNvSpPr>
                <p:nvPr/>
              </p:nvSpPr>
              <p:spPr bwMode="auto">
                <a:xfrm>
                  <a:off x="2263" y="1297"/>
                  <a:ext cx="154" cy="325"/>
                </a:xfrm>
                <a:custGeom>
                  <a:avLst/>
                  <a:gdLst/>
                  <a:ahLst/>
                  <a:cxnLst>
                    <a:cxn ang="0">
                      <a:pos x="16" y="94"/>
                    </a:cxn>
                    <a:cxn ang="0">
                      <a:pos x="16" y="42"/>
                    </a:cxn>
                    <a:cxn ang="0">
                      <a:pos x="4" y="0"/>
                    </a:cxn>
                    <a:cxn ang="0">
                      <a:pos x="13" y="6"/>
                    </a:cxn>
                    <a:cxn ang="0">
                      <a:pos x="22" y="16"/>
                    </a:cxn>
                    <a:cxn ang="0">
                      <a:pos x="47" y="53"/>
                    </a:cxn>
                    <a:cxn ang="0">
                      <a:pos x="139" y="119"/>
                    </a:cxn>
                    <a:cxn ang="0">
                      <a:pos x="143" y="123"/>
                    </a:cxn>
                    <a:cxn ang="0">
                      <a:pos x="106" y="115"/>
                    </a:cxn>
                    <a:cxn ang="0">
                      <a:pos x="45" y="88"/>
                    </a:cxn>
                    <a:cxn ang="0">
                      <a:pos x="37" y="105"/>
                    </a:cxn>
                    <a:cxn ang="0">
                      <a:pos x="36" y="150"/>
                    </a:cxn>
                    <a:cxn ang="0">
                      <a:pos x="38" y="158"/>
                    </a:cxn>
                    <a:cxn ang="0">
                      <a:pos x="46" y="175"/>
                    </a:cxn>
                    <a:cxn ang="0">
                      <a:pos x="55" y="190"/>
                    </a:cxn>
                    <a:cxn ang="0">
                      <a:pos x="47" y="189"/>
                    </a:cxn>
                    <a:cxn ang="0">
                      <a:pos x="29" y="185"/>
                    </a:cxn>
                    <a:cxn ang="0">
                      <a:pos x="26" y="188"/>
                    </a:cxn>
                    <a:cxn ang="0">
                      <a:pos x="22" y="193"/>
                    </a:cxn>
                    <a:cxn ang="0">
                      <a:pos x="22" y="201"/>
                    </a:cxn>
                    <a:cxn ang="0">
                      <a:pos x="26" y="210"/>
                    </a:cxn>
                    <a:cxn ang="0">
                      <a:pos x="28" y="215"/>
                    </a:cxn>
                    <a:cxn ang="0">
                      <a:pos x="40" y="230"/>
                    </a:cxn>
                    <a:cxn ang="0">
                      <a:pos x="55" y="240"/>
                    </a:cxn>
                    <a:cxn ang="0">
                      <a:pos x="48" y="240"/>
                    </a:cxn>
                    <a:cxn ang="0">
                      <a:pos x="38" y="235"/>
                    </a:cxn>
                    <a:cxn ang="0">
                      <a:pos x="28" y="231"/>
                    </a:cxn>
                    <a:cxn ang="0">
                      <a:pos x="22" y="235"/>
                    </a:cxn>
                    <a:cxn ang="0">
                      <a:pos x="19" y="249"/>
                    </a:cxn>
                    <a:cxn ang="0">
                      <a:pos x="21" y="260"/>
                    </a:cxn>
                    <a:cxn ang="0">
                      <a:pos x="33" y="282"/>
                    </a:cxn>
                    <a:cxn ang="0">
                      <a:pos x="48" y="301"/>
                    </a:cxn>
                    <a:cxn ang="0">
                      <a:pos x="39" y="297"/>
                    </a:cxn>
                    <a:cxn ang="0">
                      <a:pos x="23" y="289"/>
                    </a:cxn>
                    <a:cxn ang="0">
                      <a:pos x="17" y="293"/>
                    </a:cxn>
                    <a:cxn ang="0">
                      <a:pos x="13" y="303"/>
                    </a:cxn>
                    <a:cxn ang="0">
                      <a:pos x="12" y="325"/>
                    </a:cxn>
                    <a:cxn ang="0">
                      <a:pos x="9" y="300"/>
                    </a:cxn>
                    <a:cxn ang="0">
                      <a:pos x="0" y="231"/>
                    </a:cxn>
                    <a:cxn ang="0">
                      <a:pos x="0" y="218"/>
                    </a:cxn>
                    <a:cxn ang="0">
                      <a:pos x="5" y="192"/>
                    </a:cxn>
                    <a:cxn ang="0">
                      <a:pos x="10" y="170"/>
                    </a:cxn>
                    <a:cxn ang="0">
                      <a:pos x="10" y="161"/>
                    </a:cxn>
                    <a:cxn ang="0">
                      <a:pos x="13" y="132"/>
                    </a:cxn>
                    <a:cxn ang="0">
                      <a:pos x="16" y="124"/>
                    </a:cxn>
                    <a:cxn ang="0">
                      <a:pos x="16" y="103"/>
                    </a:cxn>
                    <a:cxn ang="0">
                      <a:pos x="16" y="102"/>
                    </a:cxn>
                    <a:cxn ang="0">
                      <a:pos x="16" y="102"/>
                    </a:cxn>
                    <a:cxn ang="0">
                      <a:pos x="17" y="102"/>
                    </a:cxn>
                  </a:cxnLst>
                  <a:rect l="0" t="0" r="r" b="b"/>
                  <a:pathLst>
                    <a:path w="154" h="325">
                      <a:moveTo>
                        <a:pt x="17" y="102"/>
                      </a:moveTo>
                      <a:lnTo>
                        <a:pt x="16" y="94"/>
                      </a:lnTo>
                      <a:lnTo>
                        <a:pt x="16" y="77"/>
                      </a:lnTo>
                      <a:lnTo>
                        <a:pt x="16" y="42"/>
                      </a:lnTo>
                      <a:lnTo>
                        <a:pt x="8" y="8"/>
                      </a:lnTo>
                      <a:lnTo>
                        <a:pt x="4" y="0"/>
                      </a:lnTo>
                      <a:lnTo>
                        <a:pt x="10" y="3"/>
                      </a:lnTo>
                      <a:lnTo>
                        <a:pt x="13" y="6"/>
                      </a:lnTo>
                      <a:lnTo>
                        <a:pt x="19" y="11"/>
                      </a:lnTo>
                      <a:lnTo>
                        <a:pt x="22" y="16"/>
                      </a:lnTo>
                      <a:lnTo>
                        <a:pt x="29" y="29"/>
                      </a:lnTo>
                      <a:lnTo>
                        <a:pt x="47" y="53"/>
                      </a:lnTo>
                      <a:lnTo>
                        <a:pt x="88" y="93"/>
                      </a:lnTo>
                      <a:lnTo>
                        <a:pt x="139" y="119"/>
                      </a:lnTo>
                      <a:lnTo>
                        <a:pt x="154" y="122"/>
                      </a:lnTo>
                      <a:lnTo>
                        <a:pt x="143" y="123"/>
                      </a:lnTo>
                      <a:lnTo>
                        <a:pt x="124" y="121"/>
                      </a:lnTo>
                      <a:lnTo>
                        <a:pt x="106" y="115"/>
                      </a:lnTo>
                      <a:lnTo>
                        <a:pt x="71" y="99"/>
                      </a:lnTo>
                      <a:lnTo>
                        <a:pt x="45" y="88"/>
                      </a:lnTo>
                      <a:lnTo>
                        <a:pt x="42" y="94"/>
                      </a:lnTo>
                      <a:lnTo>
                        <a:pt x="37" y="105"/>
                      </a:lnTo>
                      <a:lnTo>
                        <a:pt x="34" y="128"/>
                      </a:lnTo>
                      <a:lnTo>
                        <a:pt x="36" y="150"/>
                      </a:lnTo>
                      <a:lnTo>
                        <a:pt x="38" y="155"/>
                      </a:lnTo>
                      <a:lnTo>
                        <a:pt x="38" y="158"/>
                      </a:lnTo>
                      <a:lnTo>
                        <a:pt x="40" y="164"/>
                      </a:lnTo>
                      <a:lnTo>
                        <a:pt x="46" y="175"/>
                      </a:lnTo>
                      <a:lnTo>
                        <a:pt x="53" y="188"/>
                      </a:lnTo>
                      <a:lnTo>
                        <a:pt x="55" y="190"/>
                      </a:lnTo>
                      <a:lnTo>
                        <a:pt x="52" y="190"/>
                      </a:lnTo>
                      <a:lnTo>
                        <a:pt x="47" y="189"/>
                      </a:lnTo>
                      <a:lnTo>
                        <a:pt x="38" y="185"/>
                      </a:lnTo>
                      <a:lnTo>
                        <a:pt x="29" y="185"/>
                      </a:lnTo>
                      <a:lnTo>
                        <a:pt x="28" y="185"/>
                      </a:lnTo>
                      <a:lnTo>
                        <a:pt x="26" y="188"/>
                      </a:lnTo>
                      <a:lnTo>
                        <a:pt x="23" y="190"/>
                      </a:lnTo>
                      <a:lnTo>
                        <a:pt x="22" y="193"/>
                      </a:lnTo>
                      <a:lnTo>
                        <a:pt x="22" y="196"/>
                      </a:lnTo>
                      <a:lnTo>
                        <a:pt x="22" y="201"/>
                      </a:lnTo>
                      <a:lnTo>
                        <a:pt x="23" y="206"/>
                      </a:lnTo>
                      <a:lnTo>
                        <a:pt x="26" y="210"/>
                      </a:lnTo>
                      <a:lnTo>
                        <a:pt x="27" y="211"/>
                      </a:lnTo>
                      <a:lnTo>
                        <a:pt x="28" y="215"/>
                      </a:lnTo>
                      <a:lnTo>
                        <a:pt x="31" y="221"/>
                      </a:lnTo>
                      <a:lnTo>
                        <a:pt x="40" y="230"/>
                      </a:lnTo>
                      <a:lnTo>
                        <a:pt x="52" y="239"/>
                      </a:lnTo>
                      <a:lnTo>
                        <a:pt x="55" y="240"/>
                      </a:lnTo>
                      <a:lnTo>
                        <a:pt x="52" y="240"/>
                      </a:lnTo>
                      <a:lnTo>
                        <a:pt x="48" y="240"/>
                      </a:lnTo>
                      <a:lnTo>
                        <a:pt x="45" y="239"/>
                      </a:lnTo>
                      <a:lnTo>
                        <a:pt x="38" y="235"/>
                      </a:lnTo>
                      <a:lnTo>
                        <a:pt x="33" y="232"/>
                      </a:lnTo>
                      <a:lnTo>
                        <a:pt x="28" y="231"/>
                      </a:lnTo>
                      <a:lnTo>
                        <a:pt x="23" y="233"/>
                      </a:lnTo>
                      <a:lnTo>
                        <a:pt x="22" y="235"/>
                      </a:lnTo>
                      <a:lnTo>
                        <a:pt x="20" y="242"/>
                      </a:lnTo>
                      <a:lnTo>
                        <a:pt x="19" y="249"/>
                      </a:lnTo>
                      <a:lnTo>
                        <a:pt x="19" y="254"/>
                      </a:lnTo>
                      <a:lnTo>
                        <a:pt x="21" y="260"/>
                      </a:lnTo>
                      <a:lnTo>
                        <a:pt x="26" y="270"/>
                      </a:lnTo>
                      <a:lnTo>
                        <a:pt x="33" y="282"/>
                      </a:lnTo>
                      <a:lnTo>
                        <a:pt x="47" y="301"/>
                      </a:lnTo>
                      <a:lnTo>
                        <a:pt x="48" y="301"/>
                      </a:lnTo>
                      <a:lnTo>
                        <a:pt x="45" y="301"/>
                      </a:lnTo>
                      <a:lnTo>
                        <a:pt x="39" y="297"/>
                      </a:lnTo>
                      <a:lnTo>
                        <a:pt x="34" y="294"/>
                      </a:lnTo>
                      <a:lnTo>
                        <a:pt x="23" y="289"/>
                      </a:lnTo>
                      <a:lnTo>
                        <a:pt x="19" y="291"/>
                      </a:lnTo>
                      <a:lnTo>
                        <a:pt x="17" y="293"/>
                      </a:lnTo>
                      <a:lnTo>
                        <a:pt x="14" y="299"/>
                      </a:lnTo>
                      <a:lnTo>
                        <a:pt x="13" y="303"/>
                      </a:lnTo>
                      <a:lnTo>
                        <a:pt x="12" y="316"/>
                      </a:lnTo>
                      <a:lnTo>
                        <a:pt x="12" y="325"/>
                      </a:lnTo>
                      <a:lnTo>
                        <a:pt x="11" y="317"/>
                      </a:lnTo>
                      <a:lnTo>
                        <a:pt x="9" y="300"/>
                      </a:lnTo>
                      <a:lnTo>
                        <a:pt x="3" y="266"/>
                      </a:lnTo>
                      <a:lnTo>
                        <a:pt x="0" y="231"/>
                      </a:lnTo>
                      <a:lnTo>
                        <a:pt x="0" y="222"/>
                      </a:lnTo>
                      <a:lnTo>
                        <a:pt x="0" y="218"/>
                      </a:lnTo>
                      <a:lnTo>
                        <a:pt x="1" y="209"/>
                      </a:lnTo>
                      <a:lnTo>
                        <a:pt x="5" y="192"/>
                      </a:lnTo>
                      <a:lnTo>
                        <a:pt x="9" y="174"/>
                      </a:lnTo>
                      <a:lnTo>
                        <a:pt x="10" y="170"/>
                      </a:lnTo>
                      <a:lnTo>
                        <a:pt x="10" y="167"/>
                      </a:lnTo>
                      <a:lnTo>
                        <a:pt x="10" y="161"/>
                      </a:lnTo>
                      <a:lnTo>
                        <a:pt x="10" y="147"/>
                      </a:lnTo>
                      <a:lnTo>
                        <a:pt x="13" y="132"/>
                      </a:lnTo>
                      <a:lnTo>
                        <a:pt x="16" y="128"/>
                      </a:lnTo>
                      <a:lnTo>
                        <a:pt x="16" y="124"/>
                      </a:lnTo>
                      <a:lnTo>
                        <a:pt x="16" y="112"/>
                      </a:lnTo>
                      <a:lnTo>
                        <a:pt x="16" y="103"/>
                      </a:lnTo>
                      <a:lnTo>
                        <a:pt x="17" y="102"/>
                      </a:lnTo>
                      <a:lnTo>
                        <a:pt x="16" y="102"/>
                      </a:lnTo>
                      <a:lnTo>
                        <a:pt x="17" y="102"/>
                      </a:lnTo>
                      <a:lnTo>
                        <a:pt x="16" y="102"/>
                      </a:lnTo>
                      <a:lnTo>
                        <a:pt x="17" y="102"/>
                      </a:lnTo>
                      <a:lnTo>
                        <a:pt x="17" y="102"/>
                      </a:lnTo>
                      <a:close/>
                    </a:path>
                  </a:pathLst>
                </a:custGeom>
                <a:solidFill>
                  <a:srgbClr val="FF5FFF"/>
                </a:solidFill>
                <a:ln w="9525" cmpd="sng">
                  <a:noFill/>
                  <a:round/>
                  <a:headEnd/>
                  <a:tailEnd/>
                </a:ln>
              </p:spPr>
              <p:txBody>
                <a:bodyPr/>
                <a:lstStyle/>
                <a:p>
                  <a:endParaRPr lang="en-US"/>
                </a:p>
              </p:txBody>
            </p:sp>
            <p:sp>
              <p:nvSpPr>
                <p:cNvPr id="1742" name="Freeform 660"/>
                <p:cNvSpPr>
                  <a:spLocks/>
                </p:cNvSpPr>
                <p:nvPr/>
              </p:nvSpPr>
              <p:spPr bwMode="auto">
                <a:xfrm>
                  <a:off x="2263" y="1297"/>
                  <a:ext cx="154" cy="325"/>
                </a:xfrm>
                <a:custGeom>
                  <a:avLst/>
                  <a:gdLst/>
                  <a:ahLst/>
                  <a:cxnLst>
                    <a:cxn ang="0">
                      <a:pos x="16" y="94"/>
                    </a:cxn>
                    <a:cxn ang="0">
                      <a:pos x="16" y="42"/>
                    </a:cxn>
                    <a:cxn ang="0">
                      <a:pos x="4" y="0"/>
                    </a:cxn>
                    <a:cxn ang="0">
                      <a:pos x="13" y="6"/>
                    </a:cxn>
                    <a:cxn ang="0">
                      <a:pos x="22" y="16"/>
                    </a:cxn>
                    <a:cxn ang="0">
                      <a:pos x="47" y="53"/>
                    </a:cxn>
                    <a:cxn ang="0">
                      <a:pos x="139" y="119"/>
                    </a:cxn>
                    <a:cxn ang="0">
                      <a:pos x="143" y="123"/>
                    </a:cxn>
                    <a:cxn ang="0">
                      <a:pos x="106" y="115"/>
                    </a:cxn>
                    <a:cxn ang="0">
                      <a:pos x="45" y="88"/>
                    </a:cxn>
                    <a:cxn ang="0">
                      <a:pos x="37" y="105"/>
                    </a:cxn>
                    <a:cxn ang="0">
                      <a:pos x="36" y="150"/>
                    </a:cxn>
                    <a:cxn ang="0">
                      <a:pos x="38" y="158"/>
                    </a:cxn>
                    <a:cxn ang="0">
                      <a:pos x="46" y="175"/>
                    </a:cxn>
                    <a:cxn ang="0">
                      <a:pos x="55" y="190"/>
                    </a:cxn>
                    <a:cxn ang="0">
                      <a:pos x="47" y="189"/>
                    </a:cxn>
                    <a:cxn ang="0">
                      <a:pos x="29" y="185"/>
                    </a:cxn>
                    <a:cxn ang="0">
                      <a:pos x="26" y="188"/>
                    </a:cxn>
                    <a:cxn ang="0">
                      <a:pos x="22" y="193"/>
                    </a:cxn>
                    <a:cxn ang="0">
                      <a:pos x="22" y="201"/>
                    </a:cxn>
                    <a:cxn ang="0">
                      <a:pos x="26" y="210"/>
                    </a:cxn>
                    <a:cxn ang="0">
                      <a:pos x="28" y="215"/>
                    </a:cxn>
                    <a:cxn ang="0">
                      <a:pos x="40" y="230"/>
                    </a:cxn>
                    <a:cxn ang="0">
                      <a:pos x="55" y="240"/>
                    </a:cxn>
                    <a:cxn ang="0">
                      <a:pos x="48" y="240"/>
                    </a:cxn>
                    <a:cxn ang="0">
                      <a:pos x="38" y="235"/>
                    </a:cxn>
                    <a:cxn ang="0">
                      <a:pos x="28" y="231"/>
                    </a:cxn>
                    <a:cxn ang="0">
                      <a:pos x="22" y="235"/>
                    </a:cxn>
                    <a:cxn ang="0">
                      <a:pos x="19" y="249"/>
                    </a:cxn>
                    <a:cxn ang="0">
                      <a:pos x="21" y="260"/>
                    </a:cxn>
                    <a:cxn ang="0">
                      <a:pos x="33" y="282"/>
                    </a:cxn>
                    <a:cxn ang="0">
                      <a:pos x="48" y="301"/>
                    </a:cxn>
                    <a:cxn ang="0">
                      <a:pos x="39" y="297"/>
                    </a:cxn>
                    <a:cxn ang="0">
                      <a:pos x="23" y="289"/>
                    </a:cxn>
                    <a:cxn ang="0">
                      <a:pos x="17" y="293"/>
                    </a:cxn>
                    <a:cxn ang="0">
                      <a:pos x="13" y="303"/>
                    </a:cxn>
                    <a:cxn ang="0">
                      <a:pos x="12" y="325"/>
                    </a:cxn>
                    <a:cxn ang="0">
                      <a:pos x="9" y="300"/>
                    </a:cxn>
                    <a:cxn ang="0">
                      <a:pos x="0" y="231"/>
                    </a:cxn>
                    <a:cxn ang="0">
                      <a:pos x="0" y="218"/>
                    </a:cxn>
                    <a:cxn ang="0">
                      <a:pos x="5" y="192"/>
                    </a:cxn>
                    <a:cxn ang="0">
                      <a:pos x="10" y="170"/>
                    </a:cxn>
                    <a:cxn ang="0">
                      <a:pos x="10" y="161"/>
                    </a:cxn>
                    <a:cxn ang="0">
                      <a:pos x="13" y="132"/>
                    </a:cxn>
                    <a:cxn ang="0">
                      <a:pos x="16" y="124"/>
                    </a:cxn>
                    <a:cxn ang="0">
                      <a:pos x="16" y="103"/>
                    </a:cxn>
                    <a:cxn ang="0">
                      <a:pos x="16" y="102"/>
                    </a:cxn>
                    <a:cxn ang="0">
                      <a:pos x="16" y="102"/>
                    </a:cxn>
                  </a:cxnLst>
                  <a:rect l="0" t="0" r="r" b="b"/>
                  <a:pathLst>
                    <a:path w="154" h="325">
                      <a:moveTo>
                        <a:pt x="17" y="102"/>
                      </a:moveTo>
                      <a:lnTo>
                        <a:pt x="16" y="94"/>
                      </a:lnTo>
                      <a:lnTo>
                        <a:pt x="16" y="77"/>
                      </a:lnTo>
                      <a:lnTo>
                        <a:pt x="16" y="42"/>
                      </a:lnTo>
                      <a:lnTo>
                        <a:pt x="8" y="8"/>
                      </a:lnTo>
                      <a:lnTo>
                        <a:pt x="4" y="0"/>
                      </a:lnTo>
                      <a:lnTo>
                        <a:pt x="10" y="3"/>
                      </a:lnTo>
                      <a:lnTo>
                        <a:pt x="13" y="6"/>
                      </a:lnTo>
                      <a:lnTo>
                        <a:pt x="19" y="11"/>
                      </a:lnTo>
                      <a:lnTo>
                        <a:pt x="22" y="16"/>
                      </a:lnTo>
                      <a:lnTo>
                        <a:pt x="29" y="29"/>
                      </a:lnTo>
                      <a:lnTo>
                        <a:pt x="47" y="53"/>
                      </a:lnTo>
                      <a:lnTo>
                        <a:pt x="88" y="93"/>
                      </a:lnTo>
                      <a:lnTo>
                        <a:pt x="139" y="119"/>
                      </a:lnTo>
                      <a:lnTo>
                        <a:pt x="154" y="122"/>
                      </a:lnTo>
                      <a:lnTo>
                        <a:pt x="143" y="123"/>
                      </a:lnTo>
                      <a:lnTo>
                        <a:pt x="124" y="121"/>
                      </a:lnTo>
                      <a:lnTo>
                        <a:pt x="106" y="115"/>
                      </a:lnTo>
                      <a:lnTo>
                        <a:pt x="71" y="99"/>
                      </a:lnTo>
                      <a:lnTo>
                        <a:pt x="45" y="88"/>
                      </a:lnTo>
                      <a:lnTo>
                        <a:pt x="42" y="94"/>
                      </a:lnTo>
                      <a:lnTo>
                        <a:pt x="37" y="105"/>
                      </a:lnTo>
                      <a:lnTo>
                        <a:pt x="34" y="128"/>
                      </a:lnTo>
                      <a:lnTo>
                        <a:pt x="36" y="150"/>
                      </a:lnTo>
                      <a:lnTo>
                        <a:pt x="38" y="155"/>
                      </a:lnTo>
                      <a:lnTo>
                        <a:pt x="38" y="158"/>
                      </a:lnTo>
                      <a:lnTo>
                        <a:pt x="40" y="164"/>
                      </a:lnTo>
                      <a:lnTo>
                        <a:pt x="46" y="175"/>
                      </a:lnTo>
                      <a:lnTo>
                        <a:pt x="53" y="188"/>
                      </a:lnTo>
                      <a:lnTo>
                        <a:pt x="55" y="190"/>
                      </a:lnTo>
                      <a:lnTo>
                        <a:pt x="52" y="190"/>
                      </a:lnTo>
                      <a:lnTo>
                        <a:pt x="47" y="189"/>
                      </a:lnTo>
                      <a:lnTo>
                        <a:pt x="38" y="185"/>
                      </a:lnTo>
                      <a:lnTo>
                        <a:pt x="29" y="185"/>
                      </a:lnTo>
                      <a:lnTo>
                        <a:pt x="28" y="185"/>
                      </a:lnTo>
                      <a:lnTo>
                        <a:pt x="26" y="188"/>
                      </a:lnTo>
                      <a:lnTo>
                        <a:pt x="23" y="190"/>
                      </a:lnTo>
                      <a:lnTo>
                        <a:pt x="22" y="193"/>
                      </a:lnTo>
                      <a:lnTo>
                        <a:pt x="22" y="196"/>
                      </a:lnTo>
                      <a:lnTo>
                        <a:pt x="22" y="201"/>
                      </a:lnTo>
                      <a:lnTo>
                        <a:pt x="23" y="206"/>
                      </a:lnTo>
                      <a:lnTo>
                        <a:pt x="26" y="210"/>
                      </a:lnTo>
                      <a:lnTo>
                        <a:pt x="27" y="211"/>
                      </a:lnTo>
                      <a:lnTo>
                        <a:pt x="28" y="215"/>
                      </a:lnTo>
                      <a:lnTo>
                        <a:pt x="31" y="221"/>
                      </a:lnTo>
                      <a:lnTo>
                        <a:pt x="40" y="230"/>
                      </a:lnTo>
                      <a:lnTo>
                        <a:pt x="52" y="239"/>
                      </a:lnTo>
                      <a:lnTo>
                        <a:pt x="55" y="240"/>
                      </a:lnTo>
                      <a:lnTo>
                        <a:pt x="52" y="240"/>
                      </a:lnTo>
                      <a:lnTo>
                        <a:pt x="48" y="240"/>
                      </a:lnTo>
                      <a:lnTo>
                        <a:pt x="45" y="239"/>
                      </a:lnTo>
                      <a:lnTo>
                        <a:pt x="38" y="235"/>
                      </a:lnTo>
                      <a:lnTo>
                        <a:pt x="33" y="232"/>
                      </a:lnTo>
                      <a:lnTo>
                        <a:pt x="28" y="231"/>
                      </a:lnTo>
                      <a:lnTo>
                        <a:pt x="23" y="233"/>
                      </a:lnTo>
                      <a:lnTo>
                        <a:pt x="22" y="235"/>
                      </a:lnTo>
                      <a:lnTo>
                        <a:pt x="20" y="242"/>
                      </a:lnTo>
                      <a:lnTo>
                        <a:pt x="19" y="249"/>
                      </a:lnTo>
                      <a:lnTo>
                        <a:pt x="19" y="254"/>
                      </a:lnTo>
                      <a:lnTo>
                        <a:pt x="21" y="260"/>
                      </a:lnTo>
                      <a:lnTo>
                        <a:pt x="26" y="270"/>
                      </a:lnTo>
                      <a:lnTo>
                        <a:pt x="33" y="282"/>
                      </a:lnTo>
                      <a:lnTo>
                        <a:pt x="47" y="301"/>
                      </a:lnTo>
                      <a:lnTo>
                        <a:pt x="48" y="301"/>
                      </a:lnTo>
                      <a:lnTo>
                        <a:pt x="45" y="301"/>
                      </a:lnTo>
                      <a:lnTo>
                        <a:pt x="39" y="297"/>
                      </a:lnTo>
                      <a:lnTo>
                        <a:pt x="34" y="294"/>
                      </a:lnTo>
                      <a:lnTo>
                        <a:pt x="23" y="289"/>
                      </a:lnTo>
                      <a:lnTo>
                        <a:pt x="19" y="291"/>
                      </a:lnTo>
                      <a:lnTo>
                        <a:pt x="17" y="293"/>
                      </a:lnTo>
                      <a:lnTo>
                        <a:pt x="14" y="299"/>
                      </a:lnTo>
                      <a:lnTo>
                        <a:pt x="13" y="303"/>
                      </a:lnTo>
                      <a:lnTo>
                        <a:pt x="12" y="316"/>
                      </a:lnTo>
                      <a:lnTo>
                        <a:pt x="12" y="325"/>
                      </a:lnTo>
                      <a:lnTo>
                        <a:pt x="11" y="317"/>
                      </a:lnTo>
                      <a:lnTo>
                        <a:pt x="9" y="300"/>
                      </a:lnTo>
                      <a:lnTo>
                        <a:pt x="3" y="266"/>
                      </a:lnTo>
                      <a:lnTo>
                        <a:pt x="0" y="231"/>
                      </a:lnTo>
                      <a:lnTo>
                        <a:pt x="0" y="222"/>
                      </a:lnTo>
                      <a:lnTo>
                        <a:pt x="0" y="218"/>
                      </a:lnTo>
                      <a:lnTo>
                        <a:pt x="1" y="209"/>
                      </a:lnTo>
                      <a:lnTo>
                        <a:pt x="5" y="192"/>
                      </a:lnTo>
                      <a:lnTo>
                        <a:pt x="9" y="174"/>
                      </a:lnTo>
                      <a:lnTo>
                        <a:pt x="10" y="170"/>
                      </a:lnTo>
                      <a:lnTo>
                        <a:pt x="10" y="167"/>
                      </a:lnTo>
                      <a:lnTo>
                        <a:pt x="10" y="161"/>
                      </a:lnTo>
                      <a:lnTo>
                        <a:pt x="10" y="147"/>
                      </a:lnTo>
                      <a:lnTo>
                        <a:pt x="13" y="132"/>
                      </a:lnTo>
                      <a:lnTo>
                        <a:pt x="16" y="128"/>
                      </a:lnTo>
                      <a:lnTo>
                        <a:pt x="16" y="124"/>
                      </a:lnTo>
                      <a:lnTo>
                        <a:pt x="16" y="112"/>
                      </a:lnTo>
                      <a:lnTo>
                        <a:pt x="16" y="103"/>
                      </a:lnTo>
                      <a:lnTo>
                        <a:pt x="17" y="102"/>
                      </a:lnTo>
                      <a:lnTo>
                        <a:pt x="16" y="102"/>
                      </a:lnTo>
                      <a:lnTo>
                        <a:pt x="17" y="102"/>
                      </a:lnTo>
                      <a:lnTo>
                        <a:pt x="16" y="102"/>
                      </a:lnTo>
                      <a:lnTo>
                        <a:pt x="17" y="102"/>
                      </a:lnTo>
                    </a:path>
                  </a:pathLst>
                </a:custGeom>
                <a:solidFill>
                  <a:srgbClr val="FF5FFF"/>
                </a:solidFill>
                <a:ln w="9525" cmpd="sng">
                  <a:noFill/>
                  <a:prstDash val="solid"/>
                  <a:round/>
                  <a:headEnd/>
                  <a:tailEnd/>
                </a:ln>
              </p:spPr>
              <p:txBody>
                <a:bodyPr/>
                <a:lstStyle/>
                <a:p>
                  <a:endParaRPr lang="en-US"/>
                </a:p>
              </p:txBody>
            </p:sp>
            <p:sp>
              <p:nvSpPr>
                <p:cNvPr id="1743" name="Freeform 661"/>
                <p:cNvSpPr>
                  <a:spLocks/>
                </p:cNvSpPr>
                <p:nvPr/>
              </p:nvSpPr>
              <p:spPr bwMode="auto">
                <a:xfrm>
                  <a:off x="2336" y="1330"/>
                  <a:ext cx="43" cy="36"/>
                </a:xfrm>
                <a:custGeom>
                  <a:avLst/>
                  <a:gdLst/>
                  <a:ahLst/>
                  <a:cxnLst>
                    <a:cxn ang="0">
                      <a:pos x="3" y="2"/>
                    </a:cxn>
                    <a:cxn ang="0">
                      <a:pos x="4" y="2"/>
                    </a:cxn>
                    <a:cxn ang="0">
                      <a:pos x="9" y="1"/>
                    </a:cxn>
                    <a:cxn ang="0">
                      <a:pos x="17" y="0"/>
                    </a:cxn>
                    <a:cxn ang="0">
                      <a:pos x="26" y="2"/>
                    </a:cxn>
                    <a:cxn ang="0">
                      <a:pos x="30" y="3"/>
                    </a:cxn>
                    <a:cxn ang="0">
                      <a:pos x="35" y="9"/>
                    </a:cxn>
                    <a:cxn ang="0">
                      <a:pos x="42" y="17"/>
                    </a:cxn>
                    <a:cxn ang="0">
                      <a:pos x="43" y="21"/>
                    </a:cxn>
                    <a:cxn ang="0">
                      <a:pos x="42" y="26"/>
                    </a:cxn>
                    <a:cxn ang="0">
                      <a:pos x="42" y="28"/>
                    </a:cxn>
                    <a:cxn ang="0">
                      <a:pos x="40" y="31"/>
                    </a:cxn>
                    <a:cxn ang="0">
                      <a:pos x="38" y="33"/>
                    </a:cxn>
                    <a:cxn ang="0">
                      <a:pos x="35" y="35"/>
                    </a:cxn>
                    <a:cxn ang="0">
                      <a:pos x="33" y="36"/>
                    </a:cxn>
                    <a:cxn ang="0">
                      <a:pos x="31" y="36"/>
                    </a:cxn>
                    <a:cxn ang="0">
                      <a:pos x="25" y="36"/>
                    </a:cxn>
                    <a:cxn ang="0">
                      <a:pos x="19" y="34"/>
                    </a:cxn>
                    <a:cxn ang="0">
                      <a:pos x="14" y="31"/>
                    </a:cxn>
                    <a:cxn ang="0">
                      <a:pos x="13" y="29"/>
                    </a:cxn>
                    <a:cxn ang="0">
                      <a:pos x="10" y="28"/>
                    </a:cxn>
                    <a:cxn ang="0">
                      <a:pos x="7" y="26"/>
                    </a:cxn>
                    <a:cxn ang="0">
                      <a:pos x="1" y="20"/>
                    </a:cxn>
                    <a:cxn ang="0">
                      <a:pos x="0" y="17"/>
                    </a:cxn>
                    <a:cxn ang="0">
                      <a:pos x="0" y="13"/>
                    </a:cxn>
                    <a:cxn ang="0">
                      <a:pos x="1" y="11"/>
                    </a:cxn>
                    <a:cxn ang="0">
                      <a:pos x="1" y="10"/>
                    </a:cxn>
                    <a:cxn ang="0">
                      <a:pos x="1" y="7"/>
                    </a:cxn>
                    <a:cxn ang="0">
                      <a:pos x="1" y="3"/>
                    </a:cxn>
                    <a:cxn ang="0">
                      <a:pos x="3" y="2"/>
                    </a:cxn>
                    <a:cxn ang="0">
                      <a:pos x="1" y="2"/>
                    </a:cxn>
                    <a:cxn ang="0">
                      <a:pos x="3" y="2"/>
                    </a:cxn>
                    <a:cxn ang="0">
                      <a:pos x="1" y="2"/>
                    </a:cxn>
                    <a:cxn ang="0">
                      <a:pos x="3" y="2"/>
                    </a:cxn>
                    <a:cxn ang="0">
                      <a:pos x="3" y="2"/>
                    </a:cxn>
                  </a:cxnLst>
                  <a:rect l="0" t="0" r="r" b="b"/>
                  <a:pathLst>
                    <a:path w="43" h="36">
                      <a:moveTo>
                        <a:pt x="3" y="2"/>
                      </a:moveTo>
                      <a:lnTo>
                        <a:pt x="4" y="2"/>
                      </a:lnTo>
                      <a:lnTo>
                        <a:pt x="9" y="1"/>
                      </a:lnTo>
                      <a:lnTo>
                        <a:pt x="17" y="0"/>
                      </a:lnTo>
                      <a:lnTo>
                        <a:pt x="26" y="2"/>
                      </a:lnTo>
                      <a:lnTo>
                        <a:pt x="30" y="3"/>
                      </a:lnTo>
                      <a:lnTo>
                        <a:pt x="35" y="9"/>
                      </a:lnTo>
                      <a:lnTo>
                        <a:pt x="42" y="17"/>
                      </a:lnTo>
                      <a:lnTo>
                        <a:pt x="43" y="21"/>
                      </a:lnTo>
                      <a:lnTo>
                        <a:pt x="42" y="26"/>
                      </a:lnTo>
                      <a:lnTo>
                        <a:pt x="42" y="28"/>
                      </a:lnTo>
                      <a:lnTo>
                        <a:pt x="40" y="31"/>
                      </a:lnTo>
                      <a:lnTo>
                        <a:pt x="38" y="33"/>
                      </a:lnTo>
                      <a:lnTo>
                        <a:pt x="35" y="35"/>
                      </a:lnTo>
                      <a:lnTo>
                        <a:pt x="33" y="36"/>
                      </a:lnTo>
                      <a:lnTo>
                        <a:pt x="31" y="36"/>
                      </a:lnTo>
                      <a:lnTo>
                        <a:pt x="25" y="36"/>
                      </a:lnTo>
                      <a:lnTo>
                        <a:pt x="19" y="34"/>
                      </a:lnTo>
                      <a:lnTo>
                        <a:pt x="14" y="31"/>
                      </a:lnTo>
                      <a:lnTo>
                        <a:pt x="13" y="29"/>
                      </a:lnTo>
                      <a:lnTo>
                        <a:pt x="10" y="28"/>
                      </a:lnTo>
                      <a:lnTo>
                        <a:pt x="7" y="26"/>
                      </a:lnTo>
                      <a:lnTo>
                        <a:pt x="1" y="20"/>
                      </a:lnTo>
                      <a:lnTo>
                        <a:pt x="0" y="17"/>
                      </a:lnTo>
                      <a:lnTo>
                        <a:pt x="0" y="13"/>
                      </a:lnTo>
                      <a:lnTo>
                        <a:pt x="1" y="11"/>
                      </a:lnTo>
                      <a:lnTo>
                        <a:pt x="1" y="10"/>
                      </a:lnTo>
                      <a:lnTo>
                        <a:pt x="1" y="7"/>
                      </a:lnTo>
                      <a:lnTo>
                        <a:pt x="1" y="3"/>
                      </a:lnTo>
                      <a:lnTo>
                        <a:pt x="3" y="2"/>
                      </a:lnTo>
                      <a:lnTo>
                        <a:pt x="1" y="2"/>
                      </a:lnTo>
                      <a:lnTo>
                        <a:pt x="3" y="2"/>
                      </a:lnTo>
                      <a:lnTo>
                        <a:pt x="1" y="2"/>
                      </a:lnTo>
                      <a:lnTo>
                        <a:pt x="3" y="2"/>
                      </a:lnTo>
                      <a:lnTo>
                        <a:pt x="3" y="2"/>
                      </a:lnTo>
                      <a:close/>
                    </a:path>
                  </a:pathLst>
                </a:custGeom>
                <a:solidFill>
                  <a:srgbClr val="FF5FFF"/>
                </a:solidFill>
                <a:ln w="9525" cmpd="sng">
                  <a:noFill/>
                  <a:round/>
                  <a:headEnd/>
                  <a:tailEnd/>
                </a:ln>
              </p:spPr>
              <p:txBody>
                <a:bodyPr/>
                <a:lstStyle/>
                <a:p>
                  <a:endParaRPr lang="en-US"/>
                </a:p>
              </p:txBody>
            </p:sp>
            <p:sp>
              <p:nvSpPr>
                <p:cNvPr id="1744" name="Freeform 662"/>
                <p:cNvSpPr>
                  <a:spLocks/>
                </p:cNvSpPr>
                <p:nvPr/>
              </p:nvSpPr>
              <p:spPr bwMode="auto">
                <a:xfrm flipH="1">
                  <a:off x="2277" y="1296"/>
                  <a:ext cx="75" cy="59"/>
                </a:xfrm>
                <a:custGeom>
                  <a:avLst/>
                  <a:gdLst/>
                  <a:ahLst/>
                  <a:cxnLst>
                    <a:cxn ang="0">
                      <a:pos x="1" y="0"/>
                    </a:cxn>
                    <a:cxn ang="0">
                      <a:pos x="0" y="3"/>
                    </a:cxn>
                    <a:cxn ang="0">
                      <a:pos x="0" y="4"/>
                    </a:cxn>
                    <a:cxn ang="0">
                      <a:pos x="0" y="6"/>
                    </a:cxn>
                    <a:cxn ang="0">
                      <a:pos x="1" y="7"/>
                    </a:cxn>
                    <a:cxn ang="0">
                      <a:pos x="2" y="8"/>
                    </a:cxn>
                    <a:cxn ang="0">
                      <a:pos x="5" y="9"/>
                    </a:cxn>
                    <a:cxn ang="0">
                      <a:pos x="7" y="11"/>
                    </a:cxn>
                    <a:cxn ang="0">
                      <a:pos x="10" y="11"/>
                    </a:cxn>
                    <a:cxn ang="0">
                      <a:pos x="13" y="9"/>
                    </a:cxn>
                    <a:cxn ang="0">
                      <a:pos x="14" y="8"/>
                    </a:cxn>
                    <a:cxn ang="0">
                      <a:pos x="14" y="7"/>
                    </a:cxn>
                    <a:cxn ang="0">
                      <a:pos x="14" y="6"/>
                    </a:cxn>
                    <a:cxn ang="0">
                      <a:pos x="14" y="5"/>
                    </a:cxn>
                    <a:cxn ang="0">
                      <a:pos x="14" y="3"/>
                    </a:cxn>
                    <a:cxn ang="0">
                      <a:pos x="13" y="3"/>
                    </a:cxn>
                    <a:cxn ang="0">
                      <a:pos x="13" y="3"/>
                    </a:cxn>
                    <a:cxn ang="0">
                      <a:pos x="11" y="3"/>
                    </a:cxn>
                    <a:cxn ang="0">
                      <a:pos x="10" y="3"/>
                    </a:cxn>
                    <a:cxn ang="0">
                      <a:pos x="5" y="2"/>
                    </a:cxn>
                    <a:cxn ang="0">
                      <a:pos x="1" y="2"/>
                    </a:cxn>
                    <a:cxn ang="0">
                      <a:pos x="1" y="0"/>
                    </a:cxn>
                    <a:cxn ang="0">
                      <a:pos x="0" y="0"/>
                    </a:cxn>
                    <a:cxn ang="0">
                      <a:pos x="1" y="0"/>
                    </a:cxn>
                    <a:cxn ang="0">
                      <a:pos x="0" y="0"/>
                    </a:cxn>
                    <a:cxn ang="0">
                      <a:pos x="1" y="0"/>
                    </a:cxn>
                    <a:cxn ang="0">
                      <a:pos x="1" y="0"/>
                    </a:cxn>
                  </a:cxnLst>
                  <a:rect l="0" t="0" r="r" b="b"/>
                  <a:pathLst>
                    <a:path w="14" h="11">
                      <a:moveTo>
                        <a:pt x="1" y="0"/>
                      </a:moveTo>
                      <a:lnTo>
                        <a:pt x="0" y="3"/>
                      </a:lnTo>
                      <a:lnTo>
                        <a:pt x="0" y="4"/>
                      </a:lnTo>
                      <a:lnTo>
                        <a:pt x="0" y="6"/>
                      </a:lnTo>
                      <a:lnTo>
                        <a:pt x="1" y="7"/>
                      </a:lnTo>
                      <a:lnTo>
                        <a:pt x="2" y="8"/>
                      </a:lnTo>
                      <a:lnTo>
                        <a:pt x="5" y="9"/>
                      </a:lnTo>
                      <a:lnTo>
                        <a:pt x="7" y="11"/>
                      </a:lnTo>
                      <a:lnTo>
                        <a:pt x="10" y="11"/>
                      </a:lnTo>
                      <a:lnTo>
                        <a:pt x="13" y="9"/>
                      </a:lnTo>
                      <a:lnTo>
                        <a:pt x="14" y="8"/>
                      </a:lnTo>
                      <a:lnTo>
                        <a:pt x="14" y="7"/>
                      </a:lnTo>
                      <a:lnTo>
                        <a:pt x="14" y="6"/>
                      </a:lnTo>
                      <a:lnTo>
                        <a:pt x="14" y="5"/>
                      </a:lnTo>
                      <a:lnTo>
                        <a:pt x="14" y="3"/>
                      </a:lnTo>
                      <a:lnTo>
                        <a:pt x="13" y="3"/>
                      </a:lnTo>
                      <a:lnTo>
                        <a:pt x="13" y="3"/>
                      </a:lnTo>
                      <a:lnTo>
                        <a:pt x="11" y="3"/>
                      </a:lnTo>
                      <a:lnTo>
                        <a:pt x="10" y="3"/>
                      </a:lnTo>
                      <a:lnTo>
                        <a:pt x="5" y="2"/>
                      </a:lnTo>
                      <a:lnTo>
                        <a:pt x="1" y="2"/>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1745" name="Freeform 663"/>
                <p:cNvSpPr>
                  <a:spLocks/>
                </p:cNvSpPr>
                <p:nvPr/>
              </p:nvSpPr>
              <p:spPr bwMode="auto">
                <a:xfrm>
                  <a:off x="2232" y="1289"/>
                  <a:ext cx="45" cy="15"/>
                </a:xfrm>
                <a:custGeom>
                  <a:avLst/>
                  <a:gdLst/>
                  <a:ahLst/>
                  <a:cxnLst>
                    <a:cxn ang="0">
                      <a:pos x="0" y="1"/>
                    </a:cxn>
                    <a:cxn ang="0">
                      <a:pos x="4" y="1"/>
                    </a:cxn>
                    <a:cxn ang="0">
                      <a:pos x="12" y="0"/>
                    </a:cxn>
                    <a:cxn ang="0">
                      <a:pos x="19" y="1"/>
                    </a:cxn>
                    <a:cxn ang="0">
                      <a:pos x="27" y="5"/>
                    </a:cxn>
                    <a:cxn ang="0">
                      <a:pos x="42" y="12"/>
                    </a:cxn>
                    <a:cxn ang="0">
                      <a:pos x="45" y="15"/>
                    </a:cxn>
                  </a:cxnLst>
                  <a:rect l="0" t="0" r="r" b="b"/>
                  <a:pathLst>
                    <a:path w="45" h="15">
                      <a:moveTo>
                        <a:pt x="0" y="1"/>
                      </a:moveTo>
                      <a:lnTo>
                        <a:pt x="4" y="1"/>
                      </a:lnTo>
                      <a:lnTo>
                        <a:pt x="12" y="0"/>
                      </a:lnTo>
                      <a:lnTo>
                        <a:pt x="19" y="1"/>
                      </a:lnTo>
                      <a:lnTo>
                        <a:pt x="27" y="5"/>
                      </a:lnTo>
                      <a:lnTo>
                        <a:pt x="42" y="12"/>
                      </a:lnTo>
                      <a:lnTo>
                        <a:pt x="45" y="15"/>
                      </a:lnTo>
                    </a:path>
                  </a:pathLst>
                </a:custGeom>
                <a:solidFill>
                  <a:srgbClr val="FF5FFF"/>
                </a:solidFill>
                <a:ln w="9525" cmpd="sng">
                  <a:noFill/>
                  <a:prstDash val="solid"/>
                  <a:round/>
                  <a:headEnd/>
                  <a:tailEnd/>
                </a:ln>
              </p:spPr>
              <p:txBody>
                <a:bodyPr/>
                <a:lstStyle/>
                <a:p>
                  <a:endParaRPr lang="en-US"/>
                </a:p>
              </p:txBody>
            </p:sp>
            <p:sp>
              <p:nvSpPr>
                <p:cNvPr id="1746" name="Freeform 664"/>
                <p:cNvSpPr>
                  <a:spLocks/>
                </p:cNvSpPr>
                <p:nvPr/>
              </p:nvSpPr>
              <p:spPr bwMode="auto">
                <a:xfrm>
                  <a:off x="2813" y="1197"/>
                  <a:ext cx="191" cy="163"/>
                </a:xfrm>
                <a:custGeom>
                  <a:avLst/>
                  <a:gdLst/>
                  <a:ahLst/>
                  <a:cxnLst>
                    <a:cxn ang="0">
                      <a:pos x="5" y="116"/>
                    </a:cxn>
                    <a:cxn ang="0">
                      <a:pos x="32" y="90"/>
                    </a:cxn>
                    <a:cxn ang="0">
                      <a:pos x="56" y="68"/>
                    </a:cxn>
                    <a:cxn ang="0">
                      <a:pos x="66" y="54"/>
                    </a:cxn>
                    <a:cxn ang="0">
                      <a:pos x="69" y="30"/>
                    </a:cxn>
                    <a:cxn ang="0">
                      <a:pos x="64" y="6"/>
                    </a:cxn>
                    <a:cxn ang="0">
                      <a:pos x="68" y="11"/>
                    </a:cxn>
                    <a:cxn ang="0">
                      <a:pos x="111" y="58"/>
                    </a:cxn>
                    <a:cxn ang="0">
                      <a:pos x="160" y="80"/>
                    </a:cxn>
                    <a:cxn ang="0">
                      <a:pos x="174" y="80"/>
                    </a:cxn>
                    <a:cxn ang="0">
                      <a:pos x="184" y="72"/>
                    </a:cxn>
                    <a:cxn ang="0">
                      <a:pos x="188" y="58"/>
                    </a:cxn>
                    <a:cxn ang="0">
                      <a:pos x="191" y="23"/>
                    </a:cxn>
                    <a:cxn ang="0">
                      <a:pos x="191" y="4"/>
                    </a:cxn>
                    <a:cxn ang="0">
                      <a:pos x="190" y="14"/>
                    </a:cxn>
                    <a:cxn ang="0">
                      <a:pos x="191" y="20"/>
                    </a:cxn>
                    <a:cxn ang="0">
                      <a:pos x="191" y="43"/>
                    </a:cxn>
                    <a:cxn ang="0">
                      <a:pos x="184" y="107"/>
                    </a:cxn>
                    <a:cxn ang="0">
                      <a:pos x="181" y="117"/>
                    </a:cxn>
                    <a:cxn ang="0">
                      <a:pos x="169" y="144"/>
                    </a:cxn>
                    <a:cxn ang="0">
                      <a:pos x="160" y="163"/>
                    </a:cxn>
                    <a:cxn ang="0">
                      <a:pos x="148" y="150"/>
                    </a:cxn>
                    <a:cxn ang="0">
                      <a:pos x="142" y="138"/>
                    </a:cxn>
                    <a:cxn ang="0">
                      <a:pos x="115" y="111"/>
                    </a:cxn>
                    <a:cxn ang="0">
                      <a:pos x="74" y="94"/>
                    </a:cxn>
                    <a:cxn ang="0">
                      <a:pos x="37" y="110"/>
                    </a:cxn>
                    <a:cxn ang="0">
                      <a:pos x="26" y="121"/>
                    </a:cxn>
                    <a:cxn ang="0">
                      <a:pos x="13" y="140"/>
                    </a:cxn>
                    <a:cxn ang="0">
                      <a:pos x="3" y="152"/>
                    </a:cxn>
                    <a:cxn ang="0">
                      <a:pos x="2" y="132"/>
                    </a:cxn>
                    <a:cxn ang="0">
                      <a:pos x="2" y="119"/>
                    </a:cxn>
                    <a:cxn ang="0">
                      <a:pos x="2" y="119"/>
                    </a:cxn>
                    <a:cxn ang="0">
                      <a:pos x="2" y="119"/>
                    </a:cxn>
                  </a:cxnLst>
                  <a:rect l="0" t="0" r="r" b="b"/>
                  <a:pathLst>
                    <a:path w="191" h="163">
                      <a:moveTo>
                        <a:pt x="2" y="119"/>
                      </a:moveTo>
                      <a:lnTo>
                        <a:pt x="5" y="116"/>
                      </a:lnTo>
                      <a:lnTo>
                        <a:pt x="13" y="108"/>
                      </a:lnTo>
                      <a:lnTo>
                        <a:pt x="32" y="90"/>
                      </a:lnTo>
                      <a:lnTo>
                        <a:pt x="51" y="73"/>
                      </a:lnTo>
                      <a:lnTo>
                        <a:pt x="56" y="68"/>
                      </a:lnTo>
                      <a:lnTo>
                        <a:pt x="59" y="64"/>
                      </a:lnTo>
                      <a:lnTo>
                        <a:pt x="66" y="54"/>
                      </a:lnTo>
                      <a:lnTo>
                        <a:pt x="69" y="41"/>
                      </a:lnTo>
                      <a:lnTo>
                        <a:pt x="69" y="30"/>
                      </a:lnTo>
                      <a:lnTo>
                        <a:pt x="67" y="17"/>
                      </a:lnTo>
                      <a:lnTo>
                        <a:pt x="64" y="6"/>
                      </a:lnTo>
                      <a:lnTo>
                        <a:pt x="61" y="0"/>
                      </a:lnTo>
                      <a:lnTo>
                        <a:pt x="68" y="11"/>
                      </a:lnTo>
                      <a:lnTo>
                        <a:pt x="82" y="29"/>
                      </a:lnTo>
                      <a:lnTo>
                        <a:pt x="111" y="58"/>
                      </a:lnTo>
                      <a:lnTo>
                        <a:pt x="148" y="77"/>
                      </a:lnTo>
                      <a:lnTo>
                        <a:pt x="160" y="80"/>
                      </a:lnTo>
                      <a:lnTo>
                        <a:pt x="168" y="81"/>
                      </a:lnTo>
                      <a:lnTo>
                        <a:pt x="174" y="80"/>
                      </a:lnTo>
                      <a:lnTo>
                        <a:pt x="179" y="76"/>
                      </a:lnTo>
                      <a:lnTo>
                        <a:pt x="184" y="72"/>
                      </a:lnTo>
                      <a:lnTo>
                        <a:pt x="187" y="65"/>
                      </a:lnTo>
                      <a:lnTo>
                        <a:pt x="188" y="58"/>
                      </a:lnTo>
                      <a:lnTo>
                        <a:pt x="190" y="41"/>
                      </a:lnTo>
                      <a:lnTo>
                        <a:pt x="191" y="23"/>
                      </a:lnTo>
                      <a:lnTo>
                        <a:pt x="190" y="4"/>
                      </a:lnTo>
                      <a:lnTo>
                        <a:pt x="191" y="4"/>
                      </a:lnTo>
                      <a:lnTo>
                        <a:pt x="191" y="7"/>
                      </a:lnTo>
                      <a:lnTo>
                        <a:pt x="190" y="14"/>
                      </a:lnTo>
                      <a:lnTo>
                        <a:pt x="190" y="20"/>
                      </a:lnTo>
                      <a:lnTo>
                        <a:pt x="191" y="20"/>
                      </a:lnTo>
                      <a:lnTo>
                        <a:pt x="191" y="28"/>
                      </a:lnTo>
                      <a:lnTo>
                        <a:pt x="191" y="43"/>
                      </a:lnTo>
                      <a:lnTo>
                        <a:pt x="190" y="75"/>
                      </a:lnTo>
                      <a:lnTo>
                        <a:pt x="184" y="107"/>
                      </a:lnTo>
                      <a:lnTo>
                        <a:pt x="182" y="114"/>
                      </a:lnTo>
                      <a:lnTo>
                        <a:pt x="181" y="117"/>
                      </a:lnTo>
                      <a:lnTo>
                        <a:pt x="178" y="125"/>
                      </a:lnTo>
                      <a:lnTo>
                        <a:pt x="169" y="144"/>
                      </a:lnTo>
                      <a:lnTo>
                        <a:pt x="161" y="161"/>
                      </a:lnTo>
                      <a:lnTo>
                        <a:pt x="160" y="163"/>
                      </a:lnTo>
                      <a:lnTo>
                        <a:pt x="154" y="158"/>
                      </a:lnTo>
                      <a:lnTo>
                        <a:pt x="148" y="150"/>
                      </a:lnTo>
                      <a:lnTo>
                        <a:pt x="143" y="141"/>
                      </a:lnTo>
                      <a:lnTo>
                        <a:pt x="142" y="138"/>
                      </a:lnTo>
                      <a:lnTo>
                        <a:pt x="133" y="129"/>
                      </a:lnTo>
                      <a:lnTo>
                        <a:pt x="115" y="111"/>
                      </a:lnTo>
                      <a:lnTo>
                        <a:pt x="95" y="100"/>
                      </a:lnTo>
                      <a:lnTo>
                        <a:pt x="74" y="94"/>
                      </a:lnTo>
                      <a:lnTo>
                        <a:pt x="55" y="98"/>
                      </a:lnTo>
                      <a:lnTo>
                        <a:pt x="37" y="110"/>
                      </a:lnTo>
                      <a:lnTo>
                        <a:pt x="29" y="119"/>
                      </a:lnTo>
                      <a:lnTo>
                        <a:pt x="26" y="121"/>
                      </a:lnTo>
                      <a:lnTo>
                        <a:pt x="23" y="126"/>
                      </a:lnTo>
                      <a:lnTo>
                        <a:pt x="13" y="140"/>
                      </a:lnTo>
                      <a:lnTo>
                        <a:pt x="4" y="151"/>
                      </a:lnTo>
                      <a:lnTo>
                        <a:pt x="3" y="152"/>
                      </a:lnTo>
                      <a:lnTo>
                        <a:pt x="2" y="147"/>
                      </a:lnTo>
                      <a:lnTo>
                        <a:pt x="2" y="132"/>
                      </a:lnTo>
                      <a:lnTo>
                        <a:pt x="2" y="120"/>
                      </a:lnTo>
                      <a:lnTo>
                        <a:pt x="2" y="119"/>
                      </a:lnTo>
                      <a:lnTo>
                        <a:pt x="0" y="119"/>
                      </a:lnTo>
                      <a:lnTo>
                        <a:pt x="2" y="119"/>
                      </a:lnTo>
                      <a:lnTo>
                        <a:pt x="0" y="119"/>
                      </a:lnTo>
                      <a:lnTo>
                        <a:pt x="2" y="119"/>
                      </a:lnTo>
                      <a:lnTo>
                        <a:pt x="2" y="119"/>
                      </a:lnTo>
                      <a:close/>
                    </a:path>
                  </a:pathLst>
                </a:custGeom>
                <a:solidFill>
                  <a:srgbClr val="FF5FFF"/>
                </a:solidFill>
                <a:ln w="9525" cmpd="sng">
                  <a:noFill/>
                  <a:round/>
                  <a:headEnd/>
                  <a:tailEnd/>
                </a:ln>
              </p:spPr>
              <p:txBody>
                <a:bodyPr/>
                <a:lstStyle/>
                <a:p>
                  <a:endParaRPr lang="en-US"/>
                </a:p>
              </p:txBody>
            </p:sp>
            <p:sp>
              <p:nvSpPr>
                <p:cNvPr id="1747" name="Freeform 665"/>
                <p:cNvSpPr>
                  <a:spLocks/>
                </p:cNvSpPr>
                <p:nvPr/>
              </p:nvSpPr>
              <p:spPr bwMode="auto">
                <a:xfrm>
                  <a:off x="2813" y="1197"/>
                  <a:ext cx="191" cy="163"/>
                </a:xfrm>
                <a:custGeom>
                  <a:avLst/>
                  <a:gdLst/>
                  <a:ahLst/>
                  <a:cxnLst>
                    <a:cxn ang="0">
                      <a:pos x="5" y="116"/>
                    </a:cxn>
                    <a:cxn ang="0">
                      <a:pos x="32" y="90"/>
                    </a:cxn>
                    <a:cxn ang="0">
                      <a:pos x="56" y="68"/>
                    </a:cxn>
                    <a:cxn ang="0">
                      <a:pos x="66" y="54"/>
                    </a:cxn>
                    <a:cxn ang="0">
                      <a:pos x="69" y="30"/>
                    </a:cxn>
                    <a:cxn ang="0">
                      <a:pos x="64" y="6"/>
                    </a:cxn>
                    <a:cxn ang="0">
                      <a:pos x="68" y="11"/>
                    </a:cxn>
                    <a:cxn ang="0">
                      <a:pos x="111" y="58"/>
                    </a:cxn>
                    <a:cxn ang="0">
                      <a:pos x="160" y="80"/>
                    </a:cxn>
                    <a:cxn ang="0">
                      <a:pos x="174" y="80"/>
                    </a:cxn>
                    <a:cxn ang="0">
                      <a:pos x="184" y="72"/>
                    </a:cxn>
                    <a:cxn ang="0">
                      <a:pos x="188" y="58"/>
                    </a:cxn>
                    <a:cxn ang="0">
                      <a:pos x="191" y="23"/>
                    </a:cxn>
                    <a:cxn ang="0">
                      <a:pos x="191" y="4"/>
                    </a:cxn>
                    <a:cxn ang="0">
                      <a:pos x="190" y="14"/>
                    </a:cxn>
                    <a:cxn ang="0">
                      <a:pos x="191" y="20"/>
                    </a:cxn>
                    <a:cxn ang="0">
                      <a:pos x="191" y="43"/>
                    </a:cxn>
                    <a:cxn ang="0">
                      <a:pos x="184" y="107"/>
                    </a:cxn>
                    <a:cxn ang="0">
                      <a:pos x="181" y="117"/>
                    </a:cxn>
                    <a:cxn ang="0">
                      <a:pos x="169" y="144"/>
                    </a:cxn>
                    <a:cxn ang="0">
                      <a:pos x="160" y="163"/>
                    </a:cxn>
                    <a:cxn ang="0">
                      <a:pos x="148" y="150"/>
                    </a:cxn>
                    <a:cxn ang="0">
                      <a:pos x="142" y="138"/>
                    </a:cxn>
                    <a:cxn ang="0">
                      <a:pos x="115" y="111"/>
                    </a:cxn>
                    <a:cxn ang="0">
                      <a:pos x="74" y="94"/>
                    </a:cxn>
                    <a:cxn ang="0">
                      <a:pos x="37" y="110"/>
                    </a:cxn>
                    <a:cxn ang="0">
                      <a:pos x="26" y="121"/>
                    </a:cxn>
                    <a:cxn ang="0">
                      <a:pos x="13" y="140"/>
                    </a:cxn>
                    <a:cxn ang="0">
                      <a:pos x="3" y="152"/>
                    </a:cxn>
                    <a:cxn ang="0">
                      <a:pos x="2" y="132"/>
                    </a:cxn>
                    <a:cxn ang="0">
                      <a:pos x="2" y="119"/>
                    </a:cxn>
                    <a:cxn ang="0">
                      <a:pos x="2" y="119"/>
                    </a:cxn>
                    <a:cxn ang="0">
                      <a:pos x="2" y="119"/>
                    </a:cxn>
                  </a:cxnLst>
                  <a:rect l="0" t="0" r="r" b="b"/>
                  <a:pathLst>
                    <a:path w="191" h="163">
                      <a:moveTo>
                        <a:pt x="2" y="119"/>
                      </a:moveTo>
                      <a:lnTo>
                        <a:pt x="5" y="116"/>
                      </a:lnTo>
                      <a:lnTo>
                        <a:pt x="13" y="108"/>
                      </a:lnTo>
                      <a:lnTo>
                        <a:pt x="32" y="90"/>
                      </a:lnTo>
                      <a:lnTo>
                        <a:pt x="51" y="73"/>
                      </a:lnTo>
                      <a:lnTo>
                        <a:pt x="56" y="68"/>
                      </a:lnTo>
                      <a:lnTo>
                        <a:pt x="59" y="64"/>
                      </a:lnTo>
                      <a:lnTo>
                        <a:pt x="66" y="54"/>
                      </a:lnTo>
                      <a:lnTo>
                        <a:pt x="69" y="41"/>
                      </a:lnTo>
                      <a:lnTo>
                        <a:pt x="69" y="30"/>
                      </a:lnTo>
                      <a:lnTo>
                        <a:pt x="67" y="17"/>
                      </a:lnTo>
                      <a:lnTo>
                        <a:pt x="64" y="6"/>
                      </a:lnTo>
                      <a:lnTo>
                        <a:pt x="61" y="0"/>
                      </a:lnTo>
                      <a:lnTo>
                        <a:pt x="68" y="11"/>
                      </a:lnTo>
                      <a:lnTo>
                        <a:pt x="82" y="29"/>
                      </a:lnTo>
                      <a:lnTo>
                        <a:pt x="111" y="58"/>
                      </a:lnTo>
                      <a:lnTo>
                        <a:pt x="148" y="77"/>
                      </a:lnTo>
                      <a:lnTo>
                        <a:pt x="160" y="80"/>
                      </a:lnTo>
                      <a:lnTo>
                        <a:pt x="168" y="81"/>
                      </a:lnTo>
                      <a:lnTo>
                        <a:pt x="174" y="80"/>
                      </a:lnTo>
                      <a:lnTo>
                        <a:pt x="179" y="76"/>
                      </a:lnTo>
                      <a:lnTo>
                        <a:pt x="184" y="72"/>
                      </a:lnTo>
                      <a:lnTo>
                        <a:pt x="187" y="65"/>
                      </a:lnTo>
                      <a:lnTo>
                        <a:pt x="188" y="58"/>
                      </a:lnTo>
                      <a:lnTo>
                        <a:pt x="190" y="41"/>
                      </a:lnTo>
                      <a:lnTo>
                        <a:pt x="191" y="23"/>
                      </a:lnTo>
                      <a:lnTo>
                        <a:pt x="190" y="4"/>
                      </a:lnTo>
                      <a:lnTo>
                        <a:pt x="191" y="4"/>
                      </a:lnTo>
                      <a:lnTo>
                        <a:pt x="191" y="7"/>
                      </a:lnTo>
                      <a:lnTo>
                        <a:pt x="190" y="14"/>
                      </a:lnTo>
                      <a:lnTo>
                        <a:pt x="190" y="20"/>
                      </a:lnTo>
                      <a:lnTo>
                        <a:pt x="191" y="20"/>
                      </a:lnTo>
                      <a:lnTo>
                        <a:pt x="191" y="28"/>
                      </a:lnTo>
                      <a:lnTo>
                        <a:pt x="191" y="43"/>
                      </a:lnTo>
                      <a:lnTo>
                        <a:pt x="190" y="75"/>
                      </a:lnTo>
                      <a:lnTo>
                        <a:pt x="184" y="107"/>
                      </a:lnTo>
                      <a:lnTo>
                        <a:pt x="182" y="114"/>
                      </a:lnTo>
                      <a:lnTo>
                        <a:pt x="181" y="117"/>
                      </a:lnTo>
                      <a:lnTo>
                        <a:pt x="178" y="125"/>
                      </a:lnTo>
                      <a:lnTo>
                        <a:pt x="169" y="144"/>
                      </a:lnTo>
                      <a:lnTo>
                        <a:pt x="161" y="161"/>
                      </a:lnTo>
                      <a:lnTo>
                        <a:pt x="160" y="163"/>
                      </a:lnTo>
                      <a:lnTo>
                        <a:pt x="154" y="158"/>
                      </a:lnTo>
                      <a:lnTo>
                        <a:pt x="148" y="150"/>
                      </a:lnTo>
                      <a:lnTo>
                        <a:pt x="143" y="141"/>
                      </a:lnTo>
                      <a:lnTo>
                        <a:pt x="142" y="138"/>
                      </a:lnTo>
                      <a:lnTo>
                        <a:pt x="133" y="129"/>
                      </a:lnTo>
                      <a:lnTo>
                        <a:pt x="115" y="111"/>
                      </a:lnTo>
                      <a:lnTo>
                        <a:pt x="95" y="100"/>
                      </a:lnTo>
                      <a:lnTo>
                        <a:pt x="74" y="94"/>
                      </a:lnTo>
                      <a:lnTo>
                        <a:pt x="55" y="98"/>
                      </a:lnTo>
                      <a:lnTo>
                        <a:pt x="37" y="110"/>
                      </a:lnTo>
                      <a:lnTo>
                        <a:pt x="29" y="119"/>
                      </a:lnTo>
                      <a:lnTo>
                        <a:pt x="26" y="121"/>
                      </a:lnTo>
                      <a:lnTo>
                        <a:pt x="23" y="126"/>
                      </a:lnTo>
                      <a:lnTo>
                        <a:pt x="13" y="140"/>
                      </a:lnTo>
                      <a:lnTo>
                        <a:pt x="4" y="151"/>
                      </a:lnTo>
                      <a:lnTo>
                        <a:pt x="3" y="152"/>
                      </a:lnTo>
                      <a:lnTo>
                        <a:pt x="2" y="147"/>
                      </a:lnTo>
                      <a:lnTo>
                        <a:pt x="2" y="132"/>
                      </a:lnTo>
                      <a:lnTo>
                        <a:pt x="2" y="120"/>
                      </a:lnTo>
                      <a:lnTo>
                        <a:pt x="2" y="119"/>
                      </a:lnTo>
                      <a:lnTo>
                        <a:pt x="0" y="119"/>
                      </a:lnTo>
                      <a:lnTo>
                        <a:pt x="2" y="119"/>
                      </a:lnTo>
                      <a:lnTo>
                        <a:pt x="0" y="119"/>
                      </a:lnTo>
                      <a:lnTo>
                        <a:pt x="2" y="119"/>
                      </a:lnTo>
                    </a:path>
                  </a:pathLst>
                </a:custGeom>
                <a:solidFill>
                  <a:srgbClr val="FF5FFF"/>
                </a:solidFill>
                <a:ln w="9525" cmpd="sng">
                  <a:noFill/>
                  <a:prstDash val="solid"/>
                  <a:round/>
                  <a:headEnd/>
                  <a:tailEnd/>
                </a:ln>
              </p:spPr>
              <p:txBody>
                <a:bodyPr/>
                <a:lstStyle/>
                <a:p>
                  <a:endParaRPr lang="en-US"/>
                </a:p>
              </p:txBody>
            </p:sp>
            <p:sp>
              <p:nvSpPr>
                <p:cNvPr id="1748" name="Freeform 666"/>
                <p:cNvSpPr>
                  <a:spLocks/>
                </p:cNvSpPr>
                <p:nvPr/>
              </p:nvSpPr>
              <p:spPr bwMode="auto">
                <a:xfrm>
                  <a:off x="2846" y="1305"/>
                  <a:ext cx="43" cy="209"/>
                </a:xfrm>
                <a:custGeom>
                  <a:avLst/>
                  <a:gdLst/>
                  <a:ahLst/>
                  <a:cxnLst>
                    <a:cxn ang="0">
                      <a:pos x="43" y="2"/>
                    </a:cxn>
                    <a:cxn ang="0">
                      <a:pos x="39" y="1"/>
                    </a:cxn>
                    <a:cxn ang="0">
                      <a:pos x="30" y="0"/>
                    </a:cxn>
                    <a:cxn ang="0">
                      <a:pos x="21" y="1"/>
                    </a:cxn>
                    <a:cxn ang="0">
                      <a:pos x="13" y="3"/>
                    </a:cxn>
                    <a:cxn ang="0">
                      <a:pos x="7" y="7"/>
                    </a:cxn>
                    <a:cxn ang="0">
                      <a:pos x="5" y="9"/>
                    </a:cxn>
                    <a:cxn ang="0">
                      <a:pos x="2" y="11"/>
                    </a:cxn>
                    <a:cxn ang="0">
                      <a:pos x="2" y="13"/>
                    </a:cxn>
                    <a:cxn ang="0">
                      <a:pos x="2" y="13"/>
                    </a:cxn>
                    <a:cxn ang="0">
                      <a:pos x="1" y="28"/>
                    </a:cxn>
                    <a:cxn ang="0">
                      <a:pos x="0" y="58"/>
                    </a:cxn>
                    <a:cxn ang="0">
                      <a:pos x="2" y="117"/>
                    </a:cxn>
                    <a:cxn ang="0">
                      <a:pos x="9" y="176"/>
                    </a:cxn>
                    <a:cxn ang="0">
                      <a:pos x="11" y="191"/>
                    </a:cxn>
                    <a:cxn ang="0">
                      <a:pos x="11" y="196"/>
                    </a:cxn>
                    <a:cxn ang="0">
                      <a:pos x="11" y="200"/>
                    </a:cxn>
                    <a:cxn ang="0">
                      <a:pos x="10" y="201"/>
                    </a:cxn>
                    <a:cxn ang="0">
                      <a:pos x="9" y="201"/>
                    </a:cxn>
                    <a:cxn ang="0">
                      <a:pos x="9" y="202"/>
                    </a:cxn>
                    <a:cxn ang="0">
                      <a:pos x="9" y="206"/>
                    </a:cxn>
                    <a:cxn ang="0">
                      <a:pos x="11" y="209"/>
                    </a:cxn>
                    <a:cxn ang="0">
                      <a:pos x="9" y="191"/>
                    </a:cxn>
                    <a:cxn ang="0">
                      <a:pos x="6" y="157"/>
                    </a:cxn>
                    <a:cxn ang="0">
                      <a:pos x="9" y="95"/>
                    </a:cxn>
                    <a:cxn ang="0">
                      <a:pos x="28" y="32"/>
                    </a:cxn>
                    <a:cxn ang="0">
                      <a:pos x="36" y="13"/>
                    </a:cxn>
                    <a:cxn ang="0">
                      <a:pos x="40" y="7"/>
                    </a:cxn>
                    <a:cxn ang="0">
                      <a:pos x="42" y="3"/>
                    </a:cxn>
                    <a:cxn ang="0">
                      <a:pos x="43" y="2"/>
                    </a:cxn>
                    <a:cxn ang="0">
                      <a:pos x="42" y="2"/>
                    </a:cxn>
                    <a:cxn ang="0">
                      <a:pos x="43" y="2"/>
                    </a:cxn>
                    <a:cxn ang="0">
                      <a:pos x="42" y="2"/>
                    </a:cxn>
                    <a:cxn ang="0">
                      <a:pos x="43" y="2"/>
                    </a:cxn>
                    <a:cxn ang="0">
                      <a:pos x="43" y="2"/>
                    </a:cxn>
                  </a:cxnLst>
                  <a:rect l="0" t="0" r="r" b="b"/>
                  <a:pathLst>
                    <a:path w="43" h="209">
                      <a:moveTo>
                        <a:pt x="43" y="2"/>
                      </a:moveTo>
                      <a:lnTo>
                        <a:pt x="39" y="1"/>
                      </a:lnTo>
                      <a:lnTo>
                        <a:pt x="30" y="0"/>
                      </a:lnTo>
                      <a:lnTo>
                        <a:pt x="21" y="1"/>
                      </a:lnTo>
                      <a:lnTo>
                        <a:pt x="13" y="3"/>
                      </a:lnTo>
                      <a:lnTo>
                        <a:pt x="7" y="7"/>
                      </a:lnTo>
                      <a:lnTo>
                        <a:pt x="5" y="9"/>
                      </a:lnTo>
                      <a:lnTo>
                        <a:pt x="2" y="11"/>
                      </a:lnTo>
                      <a:lnTo>
                        <a:pt x="2" y="13"/>
                      </a:lnTo>
                      <a:lnTo>
                        <a:pt x="2" y="13"/>
                      </a:lnTo>
                      <a:lnTo>
                        <a:pt x="1" y="28"/>
                      </a:lnTo>
                      <a:lnTo>
                        <a:pt x="0" y="58"/>
                      </a:lnTo>
                      <a:lnTo>
                        <a:pt x="2" y="117"/>
                      </a:lnTo>
                      <a:lnTo>
                        <a:pt x="9" y="176"/>
                      </a:lnTo>
                      <a:lnTo>
                        <a:pt x="11" y="191"/>
                      </a:lnTo>
                      <a:lnTo>
                        <a:pt x="11" y="196"/>
                      </a:lnTo>
                      <a:lnTo>
                        <a:pt x="11" y="200"/>
                      </a:lnTo>
                      <a:lnTo>
                        <a:pt x="10" y="201"/>
                      </a:lnTo>
                      <a:lnTo>
                        <a:pt x="9" y="201"/>
                      </a:lnTo>
                      <a:lnTo>
                        <a:pt x="9" y="202"/>
                      </a:lnTo>
                      <a:lnTo>
                        <a:pt x="9" y="206"/>
                      </a:lnTo>
                      <a:lnTo>
                        <a:pt x="11" y="209"/>
                      </a:lnTo>
                      <a:lnTo>
                        <a:pt x="9" y="191"/>
                      </a:lnTo>
                      <a:lnTo>
                        <a:pt x="6" y="157"/>
                      </a:lnTo>
                      <a:lnTo>
                        <a:pt x="9" y="95"/>
                      </a:lnTo>
                      <a:lnTo>
                        <a:pt x="28" y="32"/>
                      </a:lnTo>
                      <a:lnTo>
                        <a:pt x="36" y="13"/>
                      </a:lnTo>
                      <a:lnTo>
                        <a:pt x="40" y="7"/>
                      </a:lnTo>
                      <a:lnTo>
                        <a:pt x="42" y="3"/>
                      </a:lnTo>
                      <a:lnTo>
                        <a:pt x="43" y="2"/>
                      </a:lnTo>
                      <a:lnTo>
                        <a:pt x="42" y="2"/>
                      </a:lnTo>
                      <a:lnTo>
                        <a:pt x="43" y="2"/>
                      </a:lnTo>
                      <a:lnTo>
                        <a:pt x="42" y="2"/>
                      </a:lnTo>
                      <a:lnTo>
                        <a:pt x="43" y="2"/>
                      </a:lnTo>
                      <a:lnTo>
                        <a:pt x="43" y="2"/>
                      </a:lnTo>
                      <a:close/>
                    </a:path>
                  </a:pathLst>
                </a:custGeom>
                <a:solidFill>
                  <a:srgbClr val="FF5FFF"/>
                </a:solidFill>
                <a:ln w="9525" cmpd="sng">
                  <a:noFill/>
                  <a:round/>
                  <a:headEnd/>
                  <a:tailEnd/>
                </a:ln>
              </p:spPr>
              <p:txBody>
                <a:bodyPr/>
                <a:lstStyle/>
                <a:p>
                  <a:endParaRPr lang="en-US"/>
                </a:p>
              </p:txBody>
            </p:sp>
            <p:sp>
              <p:nvSpPr>
                <p:cNvPr id="1749" name="Freeform 667"/>
                <p:cNvSpPr>
                  <a:spLocks/>
                </p:cNvSpPr>
                <p:nvPr/>
              </p:nvSpPr>
              <p:spPr bwMode="auto">
                <a:xfrm>
                  <a:off x="2846" y="1305"/>
                  <a:ext cx="43" cy="209"/>
                </a:xfrm>
                <a:custGeom>
                  <a:avLst/>
                  <a:gdLst/>
                  <a:ahLst/>
                  <a:cxnLst>
                    <a:cxn ang="0">
                      <a:pos x="43" y="2"/>
                    </a:cxn>
                    <a:cxn ang="0">
                      <a:pos x="39" y="1"/>
                    </a:cxn>
                    <a:cxn ang="0">
                      <a:pos x="30" y="0"/>
                    </a:cxn>
                    <a:cxn ang="0">
                      <a:pos x="21" y="1"/>
                    </a:cxn>
                    <a:cxn ang="0">
                      <a:pos x="13" y="3"/>
                    </a:cxn>
                    <a:cxn ang="0">
                      <a:pos x="7" y="7"/>
                    </a:cxn>
                    <a:cxn ang="0">
                      <a:pos x="5" y="9"/>
                    </a:cxn>
                    <a:cxn ang="0">
                      <a:pos x="2" y="11"/>
                    </a:cxn>
                    <a:cxn ang="0">
                      <a:pos x="2" y="13"/>
                    </a:cxn>
                    <a:cxn ang="0">
                      <a:pos x="2" y="13"/>
                    </a:cxn>
                    <a:cxn ang="0">
                      <a:pos x="1" y="28"/>
                    </a:cxn>
                    <a:cxn ang="0">
                      <a:pos x="0" y="58"/>
                    </a:cxn>
                    <a:cxn ang="0">
                      <a:pos x="2" y="117"/>
                    </a:cxn>
                    <a:cxn ang="0">
                      <a:pos x="9" y="176"/>
                    </a:cxn>
                    <a:cxn ang="0">
                      <a:pos x="11" y="191"/>
                    </a:cxn>
                    <a:cxn ang="0">
                      <a:pos x="11" y="196"/>
                    </a:cxn>
                    <a:cxn ang="0">
                      <a:pos x="11" y="200"/>
                    </a:cxn>
                    <a:cxn ang="0">
                      <a:pos x="10" y="201"/>
                    </a:cxn>
                    <a:cxn ang="0">
                      <a:pos x="9" y="201"/>
                    </a:cxn>
                    <a:cxn ang="0">
                      <a:pos x="9" y="202"/>
                    </a:cxn>
                    <a:cxn ang="0">
                      <a:pos x="9" y="206"/>
                    </a:cxn>
                    <a:cxn ang="0">
                      <a:pos x="11" y="209"/>
                    </a:cxn>
                    <a:cxn ang="0">
                      <a:pos x="9" y="191"/>
                    </a:cxn>
                    <a:cxn ang="0">
                      <a:pos x="6" y="157"/>
                    </a:cxn>
                    <a:cxn ang="0">
                      <a:pos x="9" y="95"/>
                    </a:cxn>
                    <a:cxn ang="0">
                      <a:pos x="28" y="32"/>
                    </a:cxn>
                    <a:cxn ang="0">
                      <a:pos x="36" y="13"/>
                    </a:cxn>
                    <a:cxn ang="0">
                      <a:pos x="40" y="7"/>
                    </a:cxn>
                    <a:cxn ang="0">
                      <a:pos x="42" y="3"/>
                    </a:cxn>
                    <a:cxn ang="0">
                      <a:pos x="43" y="2"/>
                    </a:cxn>
                    <a:cxn ang="0">
                      <a:pos x="42" y="2"/>
                    </a:cxn>
                    <a:cxn ang="0">
                      <a:pos x="43" y="2"/>
                    </a:cxn>
                    <a:cxn ang="0">
                      <a:pos x="42" y="2"/>
                    </a:cxn>
                    <a:cxn ang="0">
                      <a:pos x="43" y="2"/>
                    </a:cxn>
                  </a:cxnLst>
                  <a:rect l="0" t="0" r="r" b="b"/>
                  <a:pathLst>
                    <a:path w="43" h="209">
                      <a:moveTo>
                        <a:pt x="43" y="2"/>
                      </a:moveTo>
                      <a:lnTo>
                        <a:pt x="39" y="1"/>
                      </a:lnTo>
                      <a:lnTo>
                        <a:pt x="30" y="0"/>
                      </a:lnTo>
                      <a:lnTo>
                        <a:pt x="21" y="1"/>
                      </a:lnTo>
                      <a:lnTo>
                        <a:pt x="13" y="3"/>
                      </a:lnTo>
                      <a:lnTo>
                        <a:pt x="7" y="7"/>
                      </a:lnTo>
                      <a:lnTo>
                        <a:pt x="5" y="9"/>
                      </a:lnTo>
                      <a:lnTo>
                        <a:pt x="2" y="11"/>
                      </a:lnTo>
                      <a:lnTo>
                        <a:pt x="2" y="13"/>
                      </a:lnTo>
                      <a:lnTo>
                        <a:pt x="2" y="13"/>
                      </a:lnTo>
                      <a:lnTo>
                        <a:pt x="1" y="28"/>
                      </a:lnTo>
                      <a:lnTo>
                        <a:pt x="0" y="58"/>
                      </a:lnTo>
                      <a:lnTo>
                        <a:pt x="2" y="117"/>
                      </a:lnTo>
                      <a:lnTo>
                        <a:pt x="9" y="176"/>
                      </a:lnTo>
                      <a:lnTo>
                        <a:pt x="11" y="191"/>
                      </a:lnTo>
                      <a:lnTo>
                        <a:pt x="11" y="196"/>
                      </a:lnTo>
                      <a:lnTo>
                        <a:pt x="11" y="200"/>
                      </a:lnTo>
                      <a:lnTo>
                        <a:pt x="10" y="201"/>
                      </a:lnTo>
                      <a:lnTo>
                        <a:pt x="9" y="201"/>
                      </a:lnTo>
                      <a:lnTo>
                        <a:pt x="9" y="202"/>
                      </a:lnTo>
                      <a:lnTo>
                        <a:pt x="9" y="206"/>
                      </a:lnTo>
                      <a:lnTo>
                        <a:pt x="11" y="209"/>
                      </a:lnTo>
                      <a:lnTo>
                        <a:pt x="9" y="191"/>
                      </a:lnTo>
                      <a:lnTo>
                        <a:pt x="6" y="157"/>
                      </a:lnTo>
                      <a:lnTo>
                        <a:pt x="9" y="95"/>
                      </a:lnTo>
                      <a:lnTo>
                        <a:pt x="28" y="32"/>
                      </a:lnTo>
                      <a:lnTo>
                        <a:pt x="36" y="13"/>
                      </a:lnTo>
                      <a:lnTo>
                        <a:pt x="40" y="7"/>
                      </a:lnTo>
                      <a:lnTo>
                        <a:pt x="42" y="3"/>
                      </a:lnTo>
                      <a:lnTo>
                        <a:pt x="43" y="2"/>
                      </a:lnTo>
                      <a:lnTo>
                        <a:pt x="42" y="2"/>
                      </a:lnTo>
                      <a:lnTo>
                        <a:pt x="43" y="2"/>
                      </a:lnTo>
                      <a:lnTo>
                        <a:pt x="42" y="2"/>
                      </a:lnTo>
                      <a:lnTo>
                        <a:pt x="43" y="2"/>
                      </a:lnTo>
                    </a:path>
                  </a:pathLst>
                </a:custGeom>
                <a:solidFill>
                  <a:srgbClr val="FF5FFF"/>
                </a:solidFill>
                <a:ln w="9525" cmpd="sng">
                  <a:noFill/>
                  <a:prstDash val="solid"/>
                  <a:round/>
                  <a:headEnd/>
                  <a:tailEnd/>
                </a:ln>
              </p:spPr>
              <p:txBody>
                <a:bodyPr/>
                <a:lstStyle/>
                <a:p>
                  <a:endParaRPr lang="en-US"/>
                </a:p>
              </p:txBody>
            </p:sp>
            <p:sp>
              <p:nvSpPr>
                <p:cNvPr id="1750" name="Freeform 668"/>
                <p:cNvSpPr>
                  <a:spLocks/>
                </p:cNvSpPr>
                <p:nvPr/>
              </p:nvSpPr>
              <p:spPr bwMode="auto">
                <a:xfrm>
                  <a:off x="2757" y="954"/>
                  <a:ext cx="518" cy="1455"/>
                </a:xfrm>
                <a:custGeom>
                  <a:avLst/>
                  <a:gdLst/>
                  <a:ahLst/>
                  <a:cxnLst>
                    <a:cxn ang="0">
                      <a:pos x="105" y="30"/>
                    </a:cxn>
                    <a:cxn ang="0">
                      <a:pos x="175" y="53"/>
                    </a:cxn>
                    <a:cxn ang="0">
                      <a:pos x="201" y="83"/>
                    </a:cxn>
                    <a:cxn ang="0">
                      <a:pos x="254" y="235"/>
                    </a:cxn>
                    <a:cxn ang="0">
                      <a:pos x="256" y="257"/>
                    </a:cxn>
                    <a:cxn ang="0">
                      <a:pos x="252" y="317"/>
                    </a:cxn>
                    <a:cxn ang="0">
                      <a:pos x="240" y="399"/>
                    </a:cxn>
                    <a:cxn ang="0">
                      <a:pos x="251" y="436"/>
                    </a:cxn>
                    <a:cxn ang="0">
                      <a:pos x="289" y="655"/>
                    </a:cxn>
                    <a:cxn ang="0">
                      <a:pos x="339" y="793"/>
                    </a:cxn>
                    <a:cxn ang="0">
                      <a:pos x="357" y="889"/>
                    </a:cxn>
                    <a:cxn ang="0">
                      <a:pos x="367" y="971"/>
                    </a:cxn>
                    <a:cxn ang="0">
                      <a:pos x="400" y="1075"/>
                    </a:cxn>
                    <a:cxn ang="0">
                      <a:pos x="408" y="1096"/>
                    </a:cxn>
                    <a:cxn ang="0">
                      <a:pos x="419" y="1108"/>
                    </a:cxn>
                    <a:cxn ang="0">
                      <a:pos x="459" y="1147"/>
                    </a:cxn>
                    <a:cxn ang="0">
                      <a:pos x="485" y="1198"/>
                    </a:cxn>
                    <a:cxn ang="0">
                      <a:pos x="518" y="1296"/>
                    </a:cxn>
                    <a:cxn ang="0">
                      <a:pos x="510" y="1308"/>
                    </a:cxn>
                    <a:cxn ang="0">
                      <a:pos x="497" y="1305"/>
                    </a:cxn>
                    <a:cxn ang="0">
                      <a:pos x="450" y="1235"/>
                    </a:cxn>
                    <a:cxn ang="0">
                      <a:pos x="442" y="1240"/>
                    </a:cxn>
                    <a:cxn ang="0">
                      <a:pos x="442" y="1242"/>
                    </a:cxn>
                    <a:cxn ang="0">
                      <a:pos x="460" y="1291"/>
                    </a:cxn>
                    <a:cxn ang="0">
                      <a:pos x="493" y="1411"/>
                    </a:cxn>
                    <a:cxn ang="0">
                      <a:pos x="481" y="1415"/>
                    </a:cxn>
                    <a:cxn ang="0">
                      <a:pos x="456" y="1369"/>
                    </a:cxn>
                    <a:cxn ang="0">
                      <a:pos x="416" y="1295"/>
                    </a:cxn>
                    <a:cxn ang="0">
                      <a:pos x="423" y="1316"/>
                    </a:cxn>
                    <a:cxn ang="0">
                      <a:pos x="433" y="1434"/>
                    </a:cxn>
                    <a:cxn ang="0">
                      <a:pos x="421" y="1455"/>
                    </a:cxn>
                    <a:cxn ang="0">
                      <a:pos x="410" y="1453"/>
                    </a:cxn>
                    <a:cxn ang="0">
                      <a:pos x="396" y="1384"/>
                    </a:cxn>
                    <a:cxn ang="0">
                      <a:pos x="376" y="1304"/>
                    </a:cxn>
                    <a:cxn ang="0">
                      <a:pos x="373" y="1396"/>
                    </a:cxn>
                    <a:cxn ang="0">
                      <a:pos x="360" y="1449"/>
                    </a:cxn>
                    <a:cxn ang="0">
                      <a:pos x="344" y="1440"/>
                    </a:cxn>
                    <a:cxn ang="0">
                      <a:pos x="338" y="1353"/>
                    </a:cxn>
                    <a:cxn ang="0">
                      <a:pos x="334" y="1299"/>
                    </a:cxn>
                    <a:cxn ang="0">
                      <a:pos x="323" y="1360"/>
                    </a:cxn>
                    <a:cxn ang="0">
                      <a:pos x="305" y="1413"/>
                    </a:cxn>
                    <a:cxn ang="0">
                      <a:pos x="293" y="1404"/>
                    </a:cxn>
                    <a:cxn ang="0">
                      <a:pos x="294" y="1330"/>
                    </a:cxn>
                    <a:cxn ang="0">
                      <a:pos x="291" y="1287"/>
                    </a:cxn>
                    <a:cxn ang="0">
                      <a:pos x="285" y="1247"/>
                    </a:cxn>
                    <a:cxn ang="0">
                      <a:pos x="289" y="1154"/>
                    </a:cxn>
                    <a:cxn ang="0">
                      <a:pos x="245" y="1036"/>
                    </a:cxn>
                    <a:cxn ang="0">
                      <a:pos x="216" y="985"/>
                    </a:cxn>
                    <a:cxn ang="0">
                      <a:pos x="184" y="921"/>
                    </a:cxn>
                    <a:cxn ang="0">
                      <a:pos x="148" y="828"/>
                    </a:cxn>
                    <a:cxn ang="0">
                      <a:pos x="133" y="757"/>
                    </a:cxn>
                    <a:cxn ang="0">
                      <a:pos x="125" y="659"/>
                    </a:cxn>
                    <a:cxn ang="0">
                      <a:pos x="92" y="560"/>
                    </a:cxn>
                    <a:cxn ang="0">
                      <a:pos x="84" y="429"/>
                    </a:cxn>
                    <a:cxn ang="0">
                      <a:pos x="85" y="372"/>
                    </a:cxn>
                    <a:cxn ang="0">
                      <a:pos x="77" y="378"/>
                    </a:cxn>
                    <a:cxn ang="0">
                      <a:pos x="50" y="340"/>
                    </a:cxn>
                    <a:cxn ang="0">
                      <a:pos x="1" y="0"/>
                    </a:cxn>
                  </a:cxnLst>
                  <a:rect l="0" t="0" r="r" b="b"/>
                  <a:pathLst>
                    <a:path w="518" h="1455">
                      <a:moveTo>
                        <a:pt x="1" y="0"/>
                      </a:moveTo>
                      <a:lnTo>
                        <a:pt x="10" y="4"/>
                      </a:lnTo>
                      <a:lnTo>
                        <a:pt x="29" y="10"/>
                      </a:lnTo>
                      <a:lnTo>
                        <a:pt x="67" y="22"/>
                      </a:lnTo>
                      <a:lnTo>
                        <a:pt x="105" y="30"/>
                      </a:lnTo>
                      <a:lnTo>
                        <a:pt x="115" y="30"/>
                      </a:lnTo>
                      <a:lnTo>
                        <a:pt x="121" y="31"/>
                      </a:lnTo>
                      <a:lnTo>
                        <a:pt x="132" y="33"/>
                      </a:lnTo>
                      <a:lnTo>
                        <a:pt x="155" y="40"/>
                      </a:lnTo>
                      <a:lnTo>
                        <a:pt x="175" y="53"/>
                      </a:lnTo>
                      <a:lnTo>
                        <a:pt x="180" y="57"/>
                      </a:lnTo>
                      <a:lnTo>
                        <a:pt x="182" y="60"/>
                      </a:lnTo>
                      <a:lnTo>
                        <a:pt x="187" y="65"/>
                      </a:lnTo>
                      <a:lnTo>
                        <a:pt x="193" y="73"/>
                      </a:lnTo>
                      <a:lnTo>
                        <a:pt x="201" y="83"/>
                      </a:lnTo>
                      <a:lnTo>
                        <a:pt x="205" y="85"/>
                      </a:lnTo>
                      <a:lnTo>
                        <a:pt x="210" y="95"/>
                      </a:lnTo>
                      <a:lnTo>
                        <a:pt x="223" y="118"/>
                      </a:lnTo>
                      <a:lnTo>
                        <a:pt x="243" y="177"/>
                      </a:lnTo>
                      <a:lnTo>
                        <a:pt x="254" y="235"/>
                      </a:lnTo>
                      <a:lnTo>
                        <a:pt x="257" y="248"/>
                      </a:lnTo>
                      <a:lnTo>
                        <a:pt x="256" y="250"/>
                      </a:lnTo>
                      <a:lnTo>
                        <a:pt x="256" y="254"/>
                      </a:lnTo>
                      <a:lnTo>
                        <a:pt x="256" y="257"/>
                      </a:lnTo>
                      <a:lnTo>
                        <a:pt x="256" y="257"/>
                      </a:lnTo>
                      <a:lnTo>
                        <a:pt x="256" y="263"/>
                      </a:lnTo>
                      <a:lnTo>
                        <a:pt x="256" y="273"/>
                      </a:lnTo>
                      <a:lnTo>
                        <a:pt x="256" y="293"/>
                      </a:lnTo>
                      <a:lnTo>
                        <a:pt x="252" y="312"/>
                      </a:lnTo>
                      <a:lnTo>
                        <a:pt x="252" y="317"/>
                      </a:lnTo>
                      <a:lnTo>
                        <a:pt x="251" y="324"/>
                      </a:lnTo>
                      <a:lnTo>
                        <a:pt x="248" y="337"/>
                      </a:lnTo>
                      <a:lnTo>
                        <a:pt x="241" y="368"/>
                      </a:lnTo>
                      <a:lnTo>
                        <a:pt x="239" y="395"/>
                      </a:lnTo>
                      <a:lnTo>
                        <a:pt x="240" y="399"/>
                      </a:lnTo>
                      <a:lnTo>
                        <a:pt x="240" y="403"/>
                      </a:lnTo>
                      <a:lnTo>
                        <a:pt x="241" y="410"/>
                      </a:lnTo>
                      <a:lnTo>
                        <a:pt x="246" y="421"/>
                      </a:lnTo>
                      <a:lnTo>
                        <a:pt x="250" y="433"/>
                      </a:lnTo>
                      <a:lnTo>
                        <a:pt x="251" y="436"/>
                      </a:lnTo>
                      <a:lnTo>
                        <a:pt x="252" y="453"/>
                      </a:lnTo>
                      <a:lnTo>
                        <a:pt x="257" y="487"/>
                      </a:lnTo>
                      <a:lnTo>
                        <a:pt x="267" y="561"/>
                      </a:lnTo>
                      <a:lnTo>
                        <a:pt x="284" y="637"/>
                      </a:lnTo>
                      <a:lnTo>
                        <a:pt x="289" y="655"/>
                      </a:lnTo>
                      <a:lnTo>
                        <a:pt x="291" y="660"/>
                      </a:lnTo>
                      <a:lnTo>
                        <a:pt x="296" y="674"/>
                      </a:lnTo>
                      <a:lnTo>
                        <a:pt x="315" y="724"/>
                      </a:lnTo>
                      <a:lnTo>
                        <a:pt x="336" y="781"/>
                      </a:lnTo>
                      <a:lnTo>
                        <a:pt x="339" y="793"/>
                      </a:lnTo>
                      <a:lnTo>
                        <a:pt x="340" y="800"/>
                      </a:lnTo>
                      <a:lnTo>
                        <a:pt x="344" y="812"/>
                      </a:lnTo>
                      <a:lnTo>
                        <a:pt x="352" y="841"/>
                      </a:lnTo>
                      <a:lnTo>
                        <a:pt x="356" y="878"/>
                      </a:lnTo>
                      <a:lnTo>
                        <a:pt x="357" y="889"/>
                      </a:lnTo>
                      <a:lnTo>
                        <a:pt x="357" y="896"/>
                      </a:lnTo>
                      <a:lnTo>
                        <a:pt x="357" y="910"/>
                      </a:lnTo>
                      <a:lnTo>
                        <a:pt x="361" y="938"/>
                      </a:lnTo>
                      <a:lnTo>
                        <a:pt x="365" y="965"/>
                      </a:lnTo>
                      <a:lnTo>
                        <a:pt x="367" y="971"/>
                      </a:lnTo>
                      <a:lnTo>
                        <a:pt x="369" y="980"/>
                      </a:lnTo>
                      <a:lnTo>
                        <a:pt x="373" y="998"/>
                      </a:lnTo>
                      <a:lnTo>
                        <a:pt x="384" y="1032"/>
                      </a:lnTo>
                      <a:lnTo>
                        <a:pt x="397" y="1067"/>
                      </a:lnTo>
                      <a:lnTo>
                        <a:pt x="400" y="1075"/>
                      </a:lnTo>
                      <a:lnTo>
                        <a:pt x="400" y="1077"/>
                      </a:lnTo>
                      <a:lnTo>
                        <a:pt x="400" y="1079"/>
                      </a:lnTo>
                      <a:lnTo>
                        <a:pt x="402" y="1084"/>
                      </a:lnTo>
                      <a:lnTo>
                        <a:pt x="407" y="1094"/>
                      </a:lnTo>
                      <a:lnTo>
                        <a:pt x="408" y="1096"/>
                      </a:lnTo>
                      <a:lnTo>
                        <a:pt x="409" y="1100"/>
                      </a:lnTo>
                      <a:lnTo>
                        <a:pt x="412" y="1103"/>
                      </a:lnTo>
                      <a:lnTo>
                        <a:pt x="415" y="1106"/>
                      </a:lnTo>
                      <a:lnTo>
                        <a:pt x="418" y="1108"/>
                      </a:lnTo>
                      <a:lnTo>
                        <a:pt x="419" y="1108"/>
                      </a:lnTo>
                      <a:lnTo>
                        <a:pt x="424" y="1113"/>
                      </a:lnTo>
                      <a:lnTo>
                        <a:pt x="433" y="1122"/>
                      </a:lnTo>
                      <a:lnTo>
                        <a:pt x="443" y="1132"/>
                      </a:lnTo>
                      <a:lnTo>
                        <a:pt x="454" y="1144"/>
                      </a:lnTo>
                      <a:lnTo>
                        <a:pt x="459" y="1147"/>
                      </a:lnTo>
                      <a:lnTo>
                        <a:pt x="462" y="1153"/>
                      </a:lnTo>
                      <a:lnTo>
                        <a:pt x="468" y="1161"/>
                      </a:lnTo>
                      <a:lnTo>
                        <a:pt x="475" y="1174"/>
                      </a:lnTo>
                      <a:lnTo>
                        <a:pt x="482" y="1192"/>
                      </a:lnTo>
                      <a:lnTo>
                        <a:pt x="485" y="1198"/>
                      </a:lnTo>
                      <a:lnTo>
                        <a:pt x="488" y="1206"/>
                      </a:lnTo>
                      <a:lnTo>
                        <a:pt x="496" y="1224"/>
                      </a:lnTo>
                      <a:lnTo>
                        <a:pt x="512" y="1264"/>
                      </a:lnTo>
                      <a:lnTo>
                        <a:pt x="517" y="1282"/>
                      </a:lnTo>
                      <a:lnTo>
                        <a:pt x="518" y="1296"/>
                      </a:lnTo>
                      <a:lnTo>
                        <a:pt x="517" y="1302"/>
                      </a:lnTo>
                      <a:lnTo>
                        <a:pt x="514" y="1304"/>
                      </a:lnTo>
                      <a:lnTo>
                        <a:pt x="513" y="1307"/>
                      </a:lnTo>
                      <a:lnTo>
                        <a:pt x="511" y="1308"/>
                      </a:lnTo>
                      <a:lnTo>
                        <a:pt x="510" y="1308"/>
                      </a:lnTo>
                      <a:lnTo>
                        <a:pt x="508" y="1309"/>
                      </a:lnTo>
                      <a:lnTo>
                        <a:pt x="503" y="1309"/>
                      </a:lnTo>
                      <a:lnTo>
                        <a:pt x="500" y="1308"/>
                      </a:lnTo>
                      <a:lnTo>
                        <a:pt x="497" y="1307"/>
                      </a:lnTo>
                      <a:lnTo>
                        <a:pt x="497" y="1305"/>
                      </a:lnTo>
                      <a:lnTo>
                        <a:pt x="493" y="1300"/>
                      </a:lnTo>
                      <a:lnTo>
                        <a:pt x="485" y="1286"/>
                      </a:lnTo>
                      <a:lnTo>
                        <a:pt x="471" y="1263"/>
                      </a:lnTo>
                      <a:lnTo>
                        <a:pt x="454" y="1241"/>
                      </a:lnTo>
                      <a:lnTo>
                        <a:pt x="450" y="1235"/>
                      </a:lnTo>
                      <a:lnTo>
                        <a:pt x="448" y="1239"/>
                      </a:lnTo>
                      <a:lnTo>
                        <a:pt x="447" y="1240"/>
                      </a:lnTo>
                      <a:lnTo>
                        <a:pt x="444" y="1240"/>
                      </a:lnTo>
                      <a:lnTo>
                        <a:pt x="443" y="1240"/>
                      </a:lnTo>
                      <a:lnTo>
                        <a:pt x="442" y="1240"/>
                      </a:lnTo>
                      <a:lnTo>
                        <a:pt x="441" y="1239"/>
                      </a:lnTo>
                      <a:lnTo>
                        <a:pt x="440" y="1238"/>
                      </a:lnTo>
                      <a:lnTo>
                        <a:pt x="440" y="1239"/>
                      </a:lnTo>
                      <a:lnTo>
                        <a:pt x="442" y="1241"/>
                      </a:lnTo>
                      <a:lnTo>
                        <a:pt x="442" y="1242"/>
                      </a:lnTo>
                      <a:lnTo>
                        <a:pt x="444" y="1248"/>
                      </a:lnTo>
                      <a:lnTo>
                        <a:pt x="451" y="1266"/>
                      </a:lnTo>
                      <a:lnTo>
                        <a:pt x="456" y="1279"/>
                      </a:lnTo>
                      <a:lnTo>
                        <a:pt x="457" y="1279"/>
                      </a:lnTo>
                      <a:lnTo>
                        <a:pt x="460" y="1291"/>
                      </a:lnTo>
                      <a:lnTo>
                        <a:pt x="470" y="1317"/>
                      </a:lnTo>
                      <a:lnTo>
                        <a:pt x="492" y="1374"/>
                      </a:lnTo>
                      <a:lnTo>
                        <a:pt x="496" y="1398"/>
                      </a:lnTo>
                      <a:lnTo>
                        <a:pt x="495" y="1407"/>
                      </a:lnTo>
                      <a:lnTo>
                        <a:pt x="493" y="1411"/>
                      </a:lnTo>
                      <a:lnTo>
                        <a:pt x="491" y="1413"/>
                      </a:lnTo>
                      <a:lnTo>
                        <a:pt x="486" y="1415"/>
                      </a:lnTo>
                      <a:lnTo>
                        <a:pt x="483" y="1415"/>
                      </a:lnTo>
                      <a:lnTo>
                        <a:pt x="483" y="1415"/>
                      </a:lnTo>
                      <a:lnTo>
                        <a:pt x="481" y="1415"/>
                      </a:lnTo>
                      <a:lnTo>
                        <a:pt x="478" y="1413"/>
                      </a:lnTo>
                      <a:lnTo>
                        <a:pt x="476" y="1411"/>
                      </a:lnTo>
                      <a:lnTo>
                        <a:pt x="471" y="1403"/>
                      </a:lnTo>
                      <a:lnTo>
                        <a:pt x="461" y="1384"/>
                      </a:lnTo>
                      <a:lnTo>
                        <a:pt x="456" y="1369"/>
                      </a:lnTo>
                      <a:lnTo>
                        <a:pt x="452" y="1362"/>
                      </a:lnTo>
                      <a:lnTo>
                        <a:pt x="445" y="1348"/>
                      </a:lnTo>
                      <a:lnTo>
                        <a:pt x="432" y="1324"/>
                      </a:lnTo>
                      <a:lnTo>
                        <a:pt x="418" y="1301"/>
                      </a:lnTo>
                      <a:lnTo>
                        <a:pt x="416" y="1295"/>
                      </a:lnTo>
                      <a:lnTo>
                        <a:pt x="416" y="1299"/>
                      </a:lnTo>
                      <a:lnTo>
                        <a:pt x="417" y="1301"/>
                      </a:lnTo>
                      <a:lnTo>
                        <a:pt x="418" y="1305"/>
                      </a:lnTo>
                      <a:lnTo>
                        <a:pt x="421" y="1315"/>
                      </a:lnTo>
                      <a:lnTo>
                        <a:pt x="423" y="1316"/>
                      </a:lnTo>
                      <a:lnTo>
                        <a:pt x="424" y="1326"/>
                      </a:lnTo>
                      <a:lnTo>
                        <a:pt x="426" y="1346"/>
                      </a:lnTo>
                      <a:lnTo>
                        <a:pt x="431" y="1386"/>
                      </a:lnTo>
                      <a:lnTo>
                        <a:pt x="432" y="1425"/>
                      </a:lnTo>
                      <a:lnTo>
                        <a:pt x="433" y="1434"/>
                      </a:lnTo>
                      <a:lnTo>
                        <a:pt x="432" y="1441"/>
                      </a:lnTo>
                      <a:lnTo>
                        <a:pt x="428" y="1449"/>
                      </a:lnTo>
                      <a:lnTo>
                        <a:pt x="426" y="1453"/>
                      </a:lnTo>
                      <a:lnTo>
                        <a:pt x="424" y="1454"/>
                      </a:lnTo>
                      <a:lnTo>
                        <a:pt x="421" y="1455"/>
                      </a:lnTo>
                      <a:lnTo>
                        <a:pt x="418" y="1455"/>
                      </a:lnTo>
                      <a:lnTo>
                        <a:pt x="416" y="1455"/>
                      </a:lnTo>
                      <a:lnTo>
                        <a:pt x="412" y="1454"/>
                      </a:lnTo>
                      <a:lnTo>
                        <a:pt x="410" y="1453"/>
                      </a:lnTo>
                      <a:lnTo>
                        <a:pt x="410" y="1453"/>
                      </a:lnTo>
                      <a:lnTo>
                        <a:pt x="408" y="1448"/>
                      </a:lnTo>
                      <a:lnTo>
                        <a:pt x="406" y="1438"/>
                      </a:lnTo>
                      <a:lnTo>
                        <a:pt x="401" y="1415"/>
                      </a:lnTo>
                      <a:lnTo>
                        <a:pt x="397" y="1390"/>
                      </a:lnTo>
                      <a:lnTo>
                        <a:pt x="396" y="1384"/>
                      </a:lnTo>
                      <a:lnTo>
                        <a:pt x="393" y="1377"/>
                      </a:lnTo>
                      <a:lnTo>
                        <a:pt x="391" y="1361"/>
                      </a:lnTo>
                      <a:lnTo>
                        <a:pt x="386" y="1333"/>
                      </a:lnTo>
                      <a:lnTo>
                        <a:pt x="379" y="1309"/>
                      </a:lnTo>
                      <a:lnTo>
                        <a:pt x="376" y="1304"/>
                      </a:lnTo>
                      <a:lnTo>
                        <a:pt x="376" y="1307"/>
                      </a:lnTo>
                      <a:lnTo>
                        <a:pt x="376" y="1310"/>
                      </a:lnTo>
                      <a:lnTo>
                        <a:pt x="376" y="1321"/>
                      </a:lnTo>
                      <a:lnTo>
                        <a:pt x="375" y="1355"/>
                      </a:lnTo>
                      <a:lnTo>
                        <a:pt x="373" y="1396"/>
                      </a:lnTo>
                      <a:lnTo>
                        <a:pt x="372" y="1405"/>
                      </a:lnTo>
                      <a:lnTo>
                        <a:pt x="370" y="1419"/>
                      </a:lnTo>
                      <a:lnTo>
                        <a:pt x="365" y="1440"/>
                      </a:lnTo>
                      <a:lnTo>
                        <a:pt x="362" y="1447"/>
                      </a:lnTo>
                      <a:lnTo>
                        <a:pt x="360" y="1449"/>
                      </a:lnTo>
                      <a:lnTo>
                        <a:pt x="356" y="1450"/>
                      </a:lnTo>
                      <a:lnTo>
                        <a:pt x="354" y="1449"/>
                      </a:lnTo>
                      <a:lnTo>
                        <a:pt x="349" y="1448"/>
                      </a:lnTo>
                      <a:lnTo>
                        <a:pt x="346" y="1445"/>
                      </a:lnTo>
                      <a:lnTo>
                        <a:pt x="344" y="1440"/>
                      </a:lnTo>
                      <a:lnTo>
                        <a:pt x="341" y="1433"/>
                      </a:lnTo>
                      <a:lnTo>
                        <a:pt x="338" y="1417"/>
                      </a:lnTo>
                      <a:lnTo>
                        <a:pt x="337" y="1398"/>
                      </a:lnTo>
                      <a:lnTo>
                        <a:pt x="337" y="1353"/>
                      </a:lnTo>
                      <a:lnTo>
                        <a:pt x="338" y="1353"/>
                      </a:lnTo>
                      <a:lnTo>
                        <a:pt x="337" y="1348"/>
                      </a:lnTo>
                      <a:lnTo>
                        <a:pt x="337" y="1338"/>
                      </a:lnTo>
                      <a:lnTo>
                        <a:pt x="335" y="1319"/>
                      </a:lnTo>
                      <a:lnTo>
                        <a:pt x="334" y="1303"/>
                      </a:lnTo>
                      <a:lnTo>
                        <a:pt x="334" y="1299"/>
                      </a:lnTo>
                      <a:lnTo>
                        <a:pt x="332" y="1308"/>
                      </a:lnTo>
                      <a:lnTo>
                        <a:pt x="331" y="1316"/>
                      </a:lnTo>
                      <a:lnTo>
                        <a:pt x="328" y="1336"/>
                      </a:lnTo>
                      <a:lnTo>
                        <a:pt x="326" y="1352"/>
                      </a:lnTo>
                      <a:lnTo>
                        <a:pt x="323" y="1360"/>
                      </a:lnTo>
                      <a:lnTo>
                        <a:pt x="321" y="1376"/>
                      </a:lnTo>
                      <a:lnTo>
                        <a:pt x="314" y="1401"/>
                      </a:lnTo>
                      <a:lnTo>
                        <a:pt x="310" y="1408"/>
                      </a:lnTo>
                      <a:lnTo>
                        <a:pt x="308" y="1411"/>
                      </a:lnTo>
                      <a:lnTo>
                        <a:pt x="305" y="1413"/>
                      </a:lnTo>
                      <a:lnTo>
                        <a:pt x="303" y="1413"/>
                      </a:lnTo>
                      <a:lnTo>
                        <a:pt x="303" y="1413"/>
                      </a:lnTo>
                      <a:lnTo>
                        <a:pt x="298" y="1413"/>
                      </a:lnTo>
                      <a:lnTo>
                        <a:pt x="295" y="1410"/>
                      </a:lnTo>
                      <a:lnTo>
                        <a:pt x="293" y="1404"/>
                      </a:lnTo>
                      <a:lnTo>
                        <a:pt x="292" y="1398"/>
                      </a:lnTo>
                      <a:lnTo>
                        <a:pt x="291" y="1390"/>
                      </a:lnTo>
                      <a:lnTo>
                        <a:pt x="291" y="1373"/>
                      </a:lnTo>
                      <a:lnTo>
                        <a:pt x="294" y="1338"/>
                      </a:lnTo>
                      <a:lnTo>
                        <a:pt x="294" y="1330"/>
                      </a:lnTo>
                      <a:lnTo>
                        <a:pt x="293" y="1325"/>
                      </a:lnTo>
                      <a:lnTo>
                        <a:pt x="292" y="1311"/>
                      </a:lnTo>
                      <a:lnTo>
                        <a:pt x="292" y="1295"/>
                      </a:lnTo>
                      <a:lnTo>
                        <a:pt x="292" y="1291"/>
                      </a:lnTo>
                      <a:lnTo>
                        <a:pt x="291" y="1287"/>
                      </a:lnTo>
                      <a:lnTo>
                        <a:pt x="289" y="1281"/>
                      </a:lnTo>
                      <a:lnTo>
                        <a:pt x="288" y="1268"/>
                      </a:lnTo>
                      <a:lnTo>
                        <a:pt x="287" y="1260"/>
                      </a:lnTo>
                      <a:lnTo>
                        <a:pt x="287" y="1258"/>
                      </a:lnTo>
                      <a:lnTo>
                        <a:pt x="285" y="1247"/>
                      </a:lnTo>
                      <a:lnTo>
                        <a:pt x="283" y="1226"/>
                      </a:lnTo>
                      <a:lnTo>
                        <a:pt x="283" y="1196"/>
                      </a:lnTo>
                      <a:lnTo>
                        <a:pt x="287" y="1167"/>
                      </a:lnTo>
                      <a:lnTo>
                        <a:pt x="289" y="1158"/>
                      </a:lnTo>
                      <a:lnTo>
                        <a:pt x="289" y="1154"/>
                      </a:lnTo>
                      <a:lnTo>
                        <a:pt x="288" y="1147"/>
                      </a:lnTo>
                      <a:lnTo>
                        <a:pt x="285" y="1130"/>
                      </a:lnTo>
                      <a:lnTo>
                        <a:pt x="270" y="1087"/>
                      </a:lnTo>
                      <a:lnTo>
                        <a:pt x="251" y="1044"/>
                      </a:lnTo>
                      <a:lnTo>
                        <a:pt x="245" y="1036"/>
                      </a:lnTo>
                      <a:lnTo>
                        <a:pt x="235" y="1019"/>
                      </a:lnTo>
                      <a:lnTo>
                        <a:pt x="225" y="1003"/>
                      </a:lnTo>
                      <a:lnTo>
                        <a:pt x="224" y="1000"/>
                      </a:lnTo>
                      <a:lnTo>
                        <a:pt x="220" y="996"/>
                      </a:lnTo>
                      <a:lnTo>
                        <a:pt x="216" y="985"/>
                      </a:lnTo>
                      <a:lnTo>
                        <a:pt x="205" y="965"/>
                      </a:lnTo>
                      <a:lnTo>
                        <a:pt x="196" y="945"/>
                      </a:lnTo>
                      <a:lnTo>
                        <a:pt x="193" y="939"/>
                      </a:lnTo>
                      <a:lnTo>
                        <a:pt x="190" y="934"/>
                      </a:lnTo>
                      <a:lnTo>
                        <a:pt x="184" y="921"/>
                      </a:lnTo>
                      <a:lnTo>
                        <a:pt x="170" y="887"/>
                      </a:lnTo>
                      <a:lnTo>
                        <a:pt x="156" y="850"/>
                      </a:lnTo>
                      <a:lnTo>
                        <a:pt x="154" y="841"/>
                      </a:lnTo>
                      <a:lnTo>
                        <a:pt x="151" y="837"/>
                      </a:lnTo>
                      <a:lnTo>
                        <a:pt x="148" y="828"/>
                      </a:lnTo>
                      <a:lnTo>
                        <a:pt x="144" y="812"/>
                      </a:lnTo>
                      <a:lnTo>
                        <a:pt x="139" y="791"/>
                      </a:lnTo>
                      <a:lnTo>
                        <a:pt x="138" y="784"/>
                      </a:lnTo>
                      <a:lnTo>
                        <a:pt x="136" y="775"/>
                      </a:lnTo>
                      <a:lnTo>
                        <a:pt x="133" y="757"/>
                      </a:lnTo>
                      <a:lnTo>
                        <a:pt x="132" y="721"/>
                      </a:lnTo>
                      <a:lnTo>
                        <a:pt x="131" y="683"/>
                      </a:lnTo>
                      <a:lnTo>
                        <a:pt x="131" y="672"/>
                      </a:lnTo>
                      <a:lnTo>
                        <a:pt x="128" y="665"/>
                      </a:lnTo>
                      <a:lnTo>
                        <a:pt x="125" y="659"/>
                      </a:lnTo>
                      <a:lnTo>
                        <a:pt x="119" y="644"/>
                      </a:lnTo>
                      <a:lnTo>
                        <a:pt x="115" y="636"/>
                      </a:lnTo>
                      <a:lnTo>
                        <a:pt x="110" y="625"/>
                      </a:lnTo>
                      <a:lnTo>
                        <a:pt x="102" y="603"/>
                      </a:lnTo>
                      <a:lnTo>
                        <a:pt x="92" y="560"/>
                      </a:lnTo>
                      <a:lnTo>
                        <a:pt x="86" y="517"/>
                      </a:lnTo>
                      <a:lnTo>
                        <a:pt x="86" y="506"/>
                      </a:lnTo>
                      <a:lnTo>
                        <a:pt x="85" y="496"/>
                      </a:lnTo>
                      <a:lnTo>
                        <a:pt x="84" y="474"/>
                      </a:lnTo>
                      <a:lnTo>
                        <a:pt x="84" y="429"/>
                      </a:lnTo>
                      <a:lnTo>
                        <a:pt x="87" y="384"/>
                      </a:lnTo>
                      <a:lnTo>
                        <a:pt x="89" y="372"/>
                      </a:lnTo>
                      <a:lnTo>
                        <a:pt x="88" y="371"/>
                      </a:lnTo>
                      <a:lnTo>
                        <a:pt x="87" y="371"/>
                      </a:lnTo>
                      <a:lnTo>
                        <a:pt x="85" y="372"/>
                      </a:lnTo>
                      <a:lnTo>
                        <a:pt x="84" y="372"/>
                      </a:lnTo>
                      <a:lnTo>
                        <a:pt x="83" y="371"/>
                      </a:lnTo>
                      <a:lnTo>
                        <a:pt x="83" y="369"/>
                      </a:lnTo>
                      <a:lnTo>
                        <a:pt x="80" y="372"/>
                      </a:lnTo>
                      <a:lnTo>
                        <a:pt x="77" y="378"/>
                      </a:lnTo>
                      <a:lnTo>
                        <a:pt x="69" y="389"/>
                      </a:lnTo>
                      <a:lnTo>
                        <a:pt x="60" y="401"/>
                      </a:lnTo>
                      <a:lnTo>
                        <a:pt x="59" y="402"/>
                      </a:lnTo>
                      <a:lnTo>
                        <a:pt x="57" y="395"/>
                      </a:lnTo>
                      <a:lnTo>
                        <a:pt x="50" y="340"/>
                      </a:lnTo>
                      <a:lnTo>
                        <a:pt x="23" y="152"/>
                      </a:lnTo>
                      <a:lnTo>
                        <a:pt x="2" y="8"/>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1751" name="Freeform 669"/>
                <p:cNvSpPr>
                  <a:spLocks/>
                </p:cNvSpPr>
                <p:nvPr/>
              </p:nvSpPr>
              <p:spPr bwMode="auto">
                <a:xfrm>
                  <a:off x="2758" y="955"/>
                  <a:ext cx="517" cy="1455"/>
                </a:xfrm>
                <a:custGeom>
                  <a:avLst/>
                  <a:gdLst/>
                  <a:ahLst/>
                  <a:cxnLst>
                    <a:cxn ang="0">
                      <a:pos x="104" y="30"/>
                    </a:cxn>
                    <a:cxn ang="0">
                      <a:pos x="174" y="52"/>
                    </a:cxn>
                    <a:cxn ang="0">
                      <a:pos x="201" y="82"/>
                    </a:cxn>
                    <a:cxn ang="0">
                      <a:pos x="253" y="236"/>
                    </a:cxn>
                    <a:cxn ang="0">
                      <a:pos x="255" y="256"/>
                    </a:cxn>
                    <a:cxn ang="0">
                      <a:pos x="252" y="317"/>
                    </a:cxn>
                    <a:cxn ang="0">
                      <a:pos x="239" y="398"/>
                    </a:cxn>
                    <a:cxn ang="0">
                      <a:pos x="251" y="435"/>
                    </a:cxn>
                    <a:cxn ang="0">
                      <a:pos x="288" y="655"/>
                    </a:cxn>
                    <a:cxn ang="0">
                      <a:pos x="338" y="792"/>
                    </a:cxn>
                    <a:cxn ang="0">
                      <a:pos x="356" y="888"/>
                    </a:cxn>
                    <a:cxn ang="0">
                      <a:pos x="368" y="971"/>
                    </a:cxn>
                    <a:cxn ang="0">
                      <a:pos x="399" y="1075"/>
                    </a:cxn>
                    <a:cxn ang="0">
                      <a:pos x="408" y="1096"/>
                    </a:cxn>
                    <a:cxn ang="0">
                      <a:pos x="418" y="1108"/>
                    </a:cxn>
                    <a:cxn ang="0">
                      <a:pos x="458" y="1147"/>
                    </a:cxn>
                    <a:cxn ang="0">
                      <a:pos x="484" y="1198"/>
                    </a:cxn>
                    <a:cxn ang="0">
                      <a:pos x="517" y="1295"/>
                    </a:cxn>
                    <a:cxn ang="0">
                      <a:pos x="509" y="1308"/>
                    </a:cxn>
                    <a:cxn ang="0">
                      <a:pos x="496" y="1306"/>
                    </a:cxn>
                    <a:cxn ang="0">
                      <a:pos x="449" y="1234"/>
                    </a:cxn>
                    <a:cxn ang="0">
                      <a:pos x="441" y="1239"/>
                    </a:cxn>
                    <a:cxn ang="0">
                      <a:pos x="442" y="1241"/>
                    </a:cxn>
                    <a:cxn ang="0">
                      <a:pos x="459" y="1290"/>
                    </a:cxn>
                    <a:cxn ang="0">
                      <a:pos x="492" y="1410"/>
                    </a:cxn>
                    <a:cxn ang="0">
                      <a:pos x="480" y="1414"/>
                    </a:cxn>
                    <a:cxn ang="0">
                      <a:pos x="455" y="1369"/>
                    </a:cxn>
                    <a:cxn ang="0">
                      <a:pos x="415" y="1295"/>
                    </a:cxn>
                    <a:cxn ang="0">
                      <a:pos x="422" y="1315"/>
                    </a:cxn>
                    <a:cxn ang="0">
                      <a:pos x="432" y="1435"/>
                    </a:cxn>
                    <a:cxn ang="0">
                      <a:pos x="421" y="1454"/>
                    </a:cxn>
                    <a:cxn ang="0">
                      <a:pos x="407" y="1448"/>
                    </a:cxn>
                    <a:cxn ang="0">
                      <a:pos x="394" y="1377"/>
                    </a:cxn>
                    <a:cxn ang="0">
                      <a:pos x="375" y="1306"/>
                    </a:cxn>
                    <a:cxn ang="0">
                      <a:pos x="372" y="1405"/>
                    </a:cxn>
                    <a:cxn ang="0">
                      <a:pos x="356" y="1449"/>
                    </a:cxn>
                    <a:cxn ang="0">
                      <a:pos x="340" y="1433"/>
                    </a:cxn>
                    <a:cxn ang="0">
                      <a:pos x="336" y="1349"/>
                    </a:cxn>
                    <a:cxn ang="0">
                      <a:pos x="331" y="1307"/>
                    </a:cxn>
                    <a:cxn ang="0">
                      <a:pos x="320" y="1376"/>
                    </a:cxn>
                    <a:cxn ang="0">
                      <a:pos x="302" y="1412"/>
                    </a:cxn>
                    <a:cxn ang="0">
                      <a:pos x="291" y="1397"/>
                    </a:cxn>
                    <a:cxn ang="0">
                      <a:pos x="293" y="1325"/>
                    </a:cxn>
                    <a:cxn ang="0">
                      <a:pos x="290" y="1280"/>
                    </a:cxn>
                    <a:cxn ang="0">
                      <a:pos x="282" y="1225"/>
                    </a:cxn>
                    <a:cxn ang="0">
                      <a:pos x="288" y="1147"/>
                    </a:cxn>
                    <a:cxn ang="0">
                      <a:pos x="234" y="1019"/>
                    </a:cxn>
                    <a:cxn ang="0">
                      <a:pos x="205" y="965"/>
                    </a:cxn>
                    <a:cxn ang="0">
                      <a:pos x="169" y="886"/>
                    </a:cxn>
                    <a:cxn ang="0">
                      <a:pos x="144" y="811"/>
                    </a:cxn>
                    <a:cxn ang="0">
                      <a:pos x="132" y="720"/>
                    </a:cxn>
                    <a:cxn ang="0">
                      <a:pos x="119" y="643"/>
                    </a:cxn>
                    <a:cxn ang="0">
                      <a:pos x="86" y="517"/>
                    </a:cxn>
                    <a:cxn ang="0">
                      <a:pos x="86" y="384"/>
                    </a:cxn>
                    <a:cxn ang="0">
                      <a:pos x="83" y="371"/>
                    </a:cxn>
                    <a:cxn ang="0">
                      <a:pos x="60" y="400"/>
                    </a:cxn>
                  </a:cxnLst>
                  <a:rect l="0" t="0" r="r" b="b"/>
                  <a:pathLst>
                    <a:path w="517" h="1455">
                      <a:moveTo>
                        <a:pt x="0" y="0"/>
                      </a:moveTo>
                      <a:lnTo>
                        <a:pt x="9" y="4"/>
                      </a:lnTo>
                      <a:lnTo>
                        <a:pt x="28" y="11"/>
                      </a:lnTo>
                      <a:lnTo>
                        <a:pt x="66" y="22"/>
                      </a:lnTo>
                      <a:lnTo>
                        <a:pt x="104" y="30"/>
                      </a:lnTo>
                      <a:lnTo>
                        <a:pt x="114" y="30"/>
                      </a:lnTo>
                      <a:lnTo>
                        <a:pt x="120" y="31"/>
                      </a:lnTo>
                      <a:lnTo>
                        <a:pt x="131" y="32"/>
                      </a:lnTo>
                      <a:lnTo>
                        <a:pt x="154" y="40"/>
                      </a:lnTo>
                      <a:lnTo>
                        <a:pt x="174" y="52"/>
                      </a:lnTo>
                      <a:lnTo>
                        <a:pt x="179" y="56"/>
                      </a:lnTo>
                      <a:lnTo>
                        <a:pt x="181" y="59"/>
                      </a:lnTo>
                      <a:lnTo>
                        <a:pt x="186" y="64"/>
                      </a:lnTo>
                      <a:lnTo>
                        <a:pt x="193" y="73"/>
                      </a:lnTo>
                      <a:lnTo>
                        <a:pt x="201" y="82"/>
                      </a:lnTo>
                      <a:lnTo>
                        <a:pt x="205" y="84"/>
                      </a:lnTo>
                      <a:lnTo>
                        <a:pt x="210" y="94"/>
                      </a:lnTo>
                      <a:lnTo>
                        <a:pt x="223" y="117"/>
                      </a:lnTo>
                      <a:lnTo>
                        <a:pt x="242" y="176"/>
                      </a:lnTo>
                      <a:lnTo>
                        <a:pt x="253" y="236"/>
                      </a:lnTo>
                      <a:lnTo>
                        <a:pt x="256" y="248"/>
                      </a:lnTo>
                      <a:lnTo>
                        <a:pt x="255" y="250"/>
                      </a:lnTo>
                      <a:lnTo>
                        <a:pt x="255" y="254"/>
                      </a:lnTo>
                      <a:lnTo>
                        <a:pt x="255" y="256"/>
                      </a:lnTo>
                      <a:lnTo>
                        <a:pt x="255" y="256"/>
                      </a:lnTo>
                      <a:lnTo>
                        <a:pt x="255" y="262"/>
                      </a:lnTo>
                      <a:lnTo>
                        <a:pt x="255" y="273"/>
                      </a:lnTo>
                      <a:lnTo>
                        <a:pt x="255" y="293"/>
                      </a:lnTo>
                      <a:lnTo>
                        <a:pt x="252" y="313"/>
                      </a:lnTo>
                      <a:lnTo>
                        <a:pt x="252" y="317"/>
                      </a:lnTo>
                      <a:lnTo>
                        <a:pt x="251" y="324"/>
                      </a:lnTo>
                      <a:lnTo>
                        <a:pt x="248" y="337"/>
                      </a:lnTo>
                      <a:lnTo>
                        <a:pt x="241" y="367"/>
                      </a:lnTo>
                      <a:lnTo>
                        <a:pt x="238" y="394"/>
                      </a:lnTo>
                      <a:lnTo>
                        <a:pt x="239" y="398"/>
                      </a:lnTo>
                      <a:lnTo>
                        <a:pt x="239" y="402"/>
                      </a:lnTo>
                      <a:lnTo>
                        <a:pt x="241" y="409"/>
                      </a:lnTo>
                      <a:lnTo>
                        <a:pt x="245" y="421"/>
                      </a:lnTo>
                      <a:lnTo>
                        <a:pt x="250" y="432"/>
                      </a:lnTo>
                      <a:lnTo>
                        <a:pt x="251" y="435"/>
                      </a:lnTo>
                      <a:lnTo>
                        <a:pt x="252" y="452"/>
                      </a:lnTo>
                      <a:lnTo>
                        <a:pt x="257" y="487"/>
                      </a:lnTo>
                      <a:lnTo>
                        <a:pt x="266" y="561"/>
                      </a:lnTo>
                      <a:lnTo>
                        <a:pt x="283" y="637"/>
                      </a:lnTo>
                      <a:lnTo>
                        <a:pt x="288" y="655"/>
                      </a:lnTo>
                      <a:lnTo>
                        <a:pt x="290" y="659"/>
                      </a:lnTo>
                      <a:lnTo>
                        <a:pt x="295" y="673"/>
                      </a:lnTo>
                      <a:lnTo>
                        <a:pt x="316" y="723"/>
                      </a:lnTo>
                      <a:lnTo>
                        <a:pt x="335" y="780"/>
                      </a:lnTo>
                      <a:lnTo>
                        <a:pt x="338" y="792"/>
                      </a:lnTo>
                      <a:lnTo>
                        <a:pt x="339" y="799"/>
                      </a:lnTo>
                      <a:lnTo>
                        <a:pt x="344" y="811"/>
                      </a:lnTo>
                      <a:lnTo>
                        <a:pt x="352" y="840"/>
                      </a:lnTo>
                      <a:lnTo>
                        <a:pt x="356" y="877"/>
                      </a:lnTo>
                      <a:lnTo>
                        <a:pt x="356" y="888"/>
                      </a:lnTo>
                      <a:lnTo>
                        <a:pt x="356" y="895"/>
                      </a:lnTo>
                      <a:lnTo>
                        <a:pt x="356" y="909"/>
                      </a:lnTo>
                      <a:lnTo>
                        <a:pt x="361" y="937"/>
                      </a:lnTo>
                      <a:lnTo>
                        <a:pt x="365" y="965"/>
                      </a:lnTo>
                      <a:lnTo>
                        <a:pt x="368" y="971"/>
                      </a:lnTo>
                      <a:lnTo>
                        <a:pt x="369" y="980"/>
                      </a:lnTo>
                      <a:lnTo>
                        <a:pt x="373" y="998"/>
                      </a:lnTo>
                      <a:lnTo>
                        <a:pt x="383" y="1032"/>
                      </a:lnTo>
                      <a:lnTo>
                        <a:pt x="396" y="1067"/>
                      </a:lnTo>
                      <a:lnTo>
                        <a:pt x="399" y="1075"/>
                      </a:lnTo>
                      <a:lnTo>
                        <a:pt x="399" y="1077"/>
                      </a:lnTo>
                      <a:lnTo>
                        <a:pt x="399" y="1079"/>
                      </a:lnTo>
                      <a:lnTo>
                        <a:pt x="401" y="1084"/>
                      </a:lnTo>
                      <a:lnTo>
                        <a:pt x="406" y="1094"/>
                      </a:lnTo>
                      <a:lnTo>
                        <a:pt x="408" y="1096"/>
                      </a:lnTo>
                      <a:lnTo>
                        <a:pt x="411" y="1103"/>
                      </a:lnTo>
                      <a:lnTo>
                        <a:pt x="413" y="1104"/>
                      </a:lnTo>
                      <a:lnTo>
                        <a:pt x="416" y="1107"/>
                      </a:lnTo>
                      <a:lnTo>
                        <a:pt x="417" y="1108"/>
                      </a:lnTo>
                      <a:lnTo>
                        <a:pt x="418" y="1108"/>
                      </a:lnTo>
                      <a:lnTo>
                        <a:pt x="424" y="1113"/>
                      </a:lnTo>
                      <a:lnTo>
                        <a:pt x="432" y="1121"/>
                      </a:lnTo>
                      <a:lnTo>
                        <a:pt x="442" y="1131"/>
                      </a:lnTo>
                      <a:lnTo>
                        <a:pt x="453" y="1143"/>
                      </a:lnTo>
                      <a:lnTo>
                        <a:pt x="458" y="1147"/>
                      </a:lnTo>
                      <a:lnTo>
                        <a:pt x="461" y="1153"/>
                      </a:lnTo>
                      <a:lnTo>
                        <a:pt x="467" y="1161"/>
                      </a:lnTo>
                      <a:lnTo>
                        <a:pt x="474" y="1173"/>
                      </a:lnTo>
                      <a:lnTo>
                        <a:pt x="481" y="1193"/>
                      </a:lnTo>
                      <a:lnTo>
                        <a:pt x="484" y="1198"/>
                      </a:lnTo>
                      <a:lnTo>
                        <a:pt x="487" y="1206"/>
                      </a:lnTo>
                      <a:lnTo>
                        <a:pt x="496" y="1224"/>
                      </a:lnTo>
                      <a:lnTo>
                        <a:pt x="512" y="1263"/>
                      </a:lnTo>
                      <a:lnTo>
                        <a:pt x="517" y="1281"/>
                      </a:lnTo>
                      <a:lnTo>
                        <a:pt x="517" y="1295"/>
                      </a:lnTo>
                      <a:lnTo>
                        <a:pt x="516" y="1301"/>
                      </a:lnTo>
                      <a:lnTo>
                        <a:pt x="515" y="1303"/>
                      </a:lnTo>
                      <a:lnTo>
                        <a:pt x="512" y="1306"/>
                      </a:lnTo>
                      <a:lnTo>
                        <a:pt x="511" y="1307"/>
                      </a:lnTo>
                      <a:lnTo>
                        <a:pt x="509" y="1308"/>
                      </a:lnTo>
                      <a:lnTo>
                        <a:pt x="507" y="1308"/>
                      </a:lnTo>
                      <a:lnTo>
                        <a:pt x="503" y="1308"/>
                      </a:lnTo>
                      <a:lnTo>
                        <a:pt x="500" y="1308"/>
                      </a:lnTo>
                      <a:lnTo>
                        <a:pt x="496" y="1307"/>
                      </a:lnTo>
                      <a:lnTo>
                        <a:pt x="496" y="1306"/>
                      </a:lnTo>
                      <a:lnTo>
                        <a:pt x="492" y="1300"/>
                      </a:lnTo>
                      <a:lnTo>
                        <a:pt x="485" y="1286"/>
                      </a:lnTo>
                      <a:lnTo>
                        <a:pt x="472" y="1263"/>
                      </a:lnTo>
                      <a:lnTo>
                        <a:pt x="453" y="1240"/>
                      </a:lnTo>
                      <a:lnTo>
                        <a:pt x="449" y="1234"/>
                      </a:lnTo>
                      <a:lnTo>
                        <a:pt x="447" y="1238"/>
                      </a:lnTo>
                      <a:lnTo>
                        <a:pt x="446" y="1239"/>
                      </a:lnTo>
                      <a:lnTo>
                        <a:pt x="443" y="1239"/>
                      </a:lnTo>
                      <a:lnTo>
                        <a:pt x="442" y="1239"/>
                      </a:lnTo>
                      <a:lnTo>
                        <a:pt x="441" y="1239"/>
                      </a:lnTo>
                      <a:lnTo>
                        <a:pt x="440" y="1238"/>
                      </a:lnTo>
                      <a:lnTo>
                        <a:pt x="439" y="1237"/>
                      </a:lnTo>
                      <a:lnTo>
                        <a:pt x="440" y="1238"/>
                      </a:lnTo>
                      <a:lnTo>
                        <a:pt x="442" y="1240"/>
                      </a:lnTo>
                      <a:lnTo>
                        <a:pt x="442" y="1241"/>
                      </a:lnTo>
                      <a:lnTo>
                        <a:pt x="443" y="1247"/>
                      </a:lnTo>
                      <a:lnTo>
                        <a:pt x="450" y="1265"/>
                      </a:lnTo>
                      <a:lnTo>
                        <a:pt x="455" y="1278"/>
                      </a:lnTo>
                      <a:lnTo>
                        <a:pt x="456" y="1278"/>
                      </a:lnTo>
                      <a:lnTo>
                        <a:pt x="459" y="1290"/>
                      </a:lnTo>
                      <a:lnTo>
                        <a:pt x="469" y="1317"/>
                      </a:lnTo>
                      <a:lnTo>
                        <a:pt x="491" y="1375"/>
                      </a:lnTo>
                      <a:lnTo>
                        <a:pt x="495" y="1397"/>
                      </a:lnTo>
                      <a:lnTo>
                        <a:pt x="494" y="1406"/>
                      </a:lnTo>
                      <a:lnTo>
                        <a:pt x="492" y="1410"/>
                      </a:lnTo>
                      <a:lnTo>
                        <a:pt x="490" y="1412"/>
                      </a:lnTo>
                      <a:lnTo>
                        <a:pt x="485" y="1414"/>
                      </a:lnTo>
                      <a:lnTo>
                        <a:pt x="482" y="1414"/>
                      </a:lnTo>
                      <a:lnTo>
                        <a:pt x="482" y="1414"/>
                      </a:lnTo>
                      <a:lnTo>
                        <a:pt x="480" y="1414"/>
                      </a:lnTo>
                      <a:lnTo>
                        <a:pt x="477" y="1413"/>
                      </a:lnTo>
                      <a:lnTo>
                        <a:pt x="475" y="1411"/>
                      </a:lnTo>
                      <a:lnTo>
                        <a:pt x="470" y="1403"/>
                      </a:lnTo>
                      <a:lnTo>
                        <a:pt x="460" y="1384"/>
                      </a:lnTo>
                      <a:lnTo>
                        <a:pt x="455" y="1369"/>
                      </a:lnTo>
                      <a:lnTo>
                        <a:pt x="451" y="1362"/>
                      </a:lnTo>
                      <a:lnTo>
                        <a:pt x="444" y="1349"/>
                      </a:lnTo>
                      <a:lnTo>
                        <a:pt x="432" y="1323"/>
                      </a:lnTo>
                      <a:lnTo>
                        <a:pt x="418" y="1301"/>
                      </a:lnTo>
                      <a:lnTo>
                        <a:pt x="415" y="1295"/>
                      </a:lnTo>
                      <a:lnTo>
                        <a:pt x="416" y="1300"/>
                      </a:lnTo>
                      <a:lnTo>
                        <a:pt x="416" y="1302"/>
                      </a:lnTo>
                      <a:lnTo>
                        <a:pt x="417" y="1307"/>
                      </a:lnTo>
                      <a:lnTo>
                        <a:pt x="420" y="1315"/>
                      </a:lnTo>
                      <a:lnTo>
                        <a:pt x="422" y="1315"/>
                      </a:lnTo>
                      <a:lnTo>
                        <a:pt x="423" y="1326"/>
                      </a:lnTo>
                      <a:lnTo>
                        <a:pt x="425" y="1345"/>
                      </a:lnTo>
                      <a:lnTo>
                        <a:pt x="430" y="1385"/>
                      </a:lnTo>
                      <a:lnTo>
                        <a:pt x="431" y="1424"/>
                      </a:lnTo>
                      <a:lnTo>
                        <a:pt x="432" y="1435"/>
                      </a:lnTo>
                      <a:lnTo>
                        <a:pt x="431" y="1441"/>
                      </a:lnTo>
                      <a:lnTo>
                        <a:pt x="429" y="1449"/>
                      </a:lnTo>
                      <a:lnTo>
                        <a:pt x="426" y="1452"/>
                      </a:lnTo>
                      <a:lnTo>
                        <a:pt x="423" y="1454"/>
                      </a:lnTo>
                      <a:lnTo>
                        <a:pt x="421" y="1454"/>
                      </a:lnTo>
                      <a:lnTo>
                        <a:pt x="417" y="1455"/>
                      </a:lnTo>
                      <a:lnTo>
                        <a:pt x="415" y="1455"/>
                      </a:lnTo>
                      <a:lnTo>
                        <a:pt x="411" y="1454"/>
                      </a:lnTo>
                      <a:lnTo>
                        <a:pt x="409" y="1453"/>
                      </a:lnTo>
                      <a:lnTo>
                        <a:pt x="407" y="1448"/>
                      </a:lnTo>
                      <a:lnTo>
                        <a:pt x="405" y="1438"/>
                      </a:lnTo>
                      <a:lnTo>
                        <a:pt x="400" y="1414"/>
                      </a:lnTo>
                      <a:lnTo>
                        <a:pt x="396" y="1390"/>
                      </a:lnTo>
                      <a:lnTo>
                        <a:pt x="396" y="1384"/>
                      </a:lnTo>
                      <a:lnTo>
                        <a:pt x="394" y="1377"/>
                      </a:lnTo>
                      <a:lnTo>
                        <a:pt x="391" y="1361"/>
                      </a:lnTo>
                      <a:lnTo>
                        <a:pt x="386" y="1332"/>
                      </a:lnTo>
                      <a:lnTo>
                        <a:pt x="378" y="1308"/>
                      </a:lnTo>
                      <a:lnTo>
                        <a:pt x="375" y="1303"/>
                      </a:lnTo>
                      <a:lnTo>
                        <a:pt x="375" y="1306"/>
                      </a:lnTo>
                      <a:lnTo>
                        <a:pt x="375" y="1309"/>
                      </a:lnTo>
                      <a:lnTo>
                        <a:pt x="375" y="1321"/>
                      </a:lnTo>
                      <a:lnTo>
                        <a:pt x="374" y="1355"/>
                      </a:lnTo>
                      <a:lnTo>
                        <a:pt x="373" y="1396"/>
                      </a:lnTo>
                      <a:lnTo>
                        <a:pt x="372" y="1405"/>
                      </a:lnTo>
                      <a:lnTo>
                        <a:pt x="370" y="1419"/>
                      </a:lnTo>
                      <a:lnTo>
                        <a:pt x="365" y="1440"/>
                      </a:lnTo>
                      <a:lnTo>
                        <a:pt x="361" y="1446"/>
                      </a:lnTo>
                      <a:lnTo>
                        <a:pt x="359" y="1448"/>
                      </a:lnTo>
                      <a:lnTo>
                        <a:pt x="356" y="1449"/>
                      </a:lnTo>
                      <a:lnTo>
                        <a:pt x="354" y="1448"/>
                      </a:lnTo>
                      <a:lnTo>
                        <a:pt x="349" y="1447"/>
                      </a:lnTo>
                      <a:lnTo>
                        <a:pt x="346" y="1444"/>
                      </a:lnTo>
                      <a:lnTo>
                        <a:pt x="343" y="1439"/>
                      </a:lnTo>
                      <a:lnTo>
                        <a:pt x="340" y="1433"/>
                      </a:lnTo>
                      <a:lnTo>
                        <a:pt x="338" y="1418"/>
                      </a:lnTo>
                      <a:lnTo>
                        <a:pt x="336" y="1398"/>
                      </a:lnTo>
                      <a:lnTo>
                        <a:pt x="336" y="1353"/>
                      </a:lnTo>
                      <a:lnTo>
                        <a:pt x="337" y="1353"/>
                      </a:lnTo>
                      <a:lnTo>
                        <a:pt x="336" y="1349"/>
                      </a:lnTo>
                      <a:lnTo>
                        <a:pt x="336" y="1338"/>
                      </a:lnTo>
                      <a:lnTo>
                        <a:pt x="334" y="1319"/>
                      </a:lnTo>
                      <a:lnTo>
                        <a:pt x="333" y="1303"/>
                      </a:lnTo>
                      <a:lnTo>
                        <a:pt x="333" y="1299"/>
                      </a:lnTo>
                      <a:lnTo>
                        <a:pt x="331" y="1307"/>
                      </a:lnTo>
                      <a:lnTo>
                        <a:pt x="330" y="1315"/>
                      </a:lnTo>
                      <a:lnTo>
                        <a:pt x="327" y="1335"/>
                      </a:lnTo>
                      <a:lnTo>
                        <a:pt x="325" y="1352"/>
                      </a:lnTo>
                      <a:lnTo>
                        <a:pt x="322" y="1360"/>
                      </a:lnTo>
                      <a:lnTo>
                        <a:pt x="320" y="1376"/>
                      </a:lnTo>
                      <a:lnTo>
                        <a:pt x="313" y="1400"/>
                      </a:lnTo>
                      <a:lnTo>
                        <a:pt x="310" y="1407"/>
                      </a:lnTo>
                      <a:lnTo>
                        <a:pt x="308" y="1411"/>
                      </a:lnTo>
                      <a:lnTo>
                        <a:pt x="304" y="1412"/>
                      </a:lnTo>
                      <a:lnTo>
                        <a:pt x="302" y="1412"/>
                      </a:lnTo>
                      <a:lnTo>
                        <a:pt x="302" y="1412"/>
                      </a:lnTo>
                      <a:lnTo>
                        <a:pt x="297" y="1412"/>
                      </a:lnTo>
                      <a:lnTo>
                        <a:pt x="294" y="1409"/>
                      </a:lnTo>
                      <a:lnTo>
                        <a:pt x="292" y="1403"/>
                      </a:lnTo>
                      <a:lnTo>
                        <a:pt x="291" y="1397"/>
                      </a:lnTo>
                      <a:lnTo>
                        <a:pt x="290" y="1389"/>
                      </a:lnTo>
                      <a:lnTo>
                        <a:pt x="291" y="1372"/>
                      </a:lnTo>
                      <a:lnTo>
                        <a:pt x="293" y="1338"/>
                      </a:lnTo>
                      <a:lnTo>
                        <a:pt x="294" y="1331"/>
                      </a:lnTo>
                      <a:lnTo>
                        <a:pt x="293" y="1325"/>
                      </a:lnTo>
                      <a:lnTo>
                        <a:pt x="292" y="1319"/>
                      </a:lnTo>
                      <a:lnTo>
                        <a:pt x="291" y="1302"/>
                      </a:lnTo>
                      <a:lnTo>
                        <a:pt x="291" y="1290"/>
                      </a:lnTo>
                      <a:lnTo>
                        <a:pt x="290" y="1286"/>
                      </a:lnTo>
                      <a:lnTo>
                        <a:pt x="290" y="1280"/>
                      </a:lnTo>
                      <a:lnTo>
                        <a:pt x="287" y="1267"/>
                      </a:lnTo>
                      <a:lnTo>
                        <a:pt x="286" y="1259"/>
                      </a:lnTo>
                      <a:lnTo>
                        <a:pt x="286" y="1257"/>
                      </a:lnTo>
                      <a:lnTo>
                        <a:pt x="284" y="1246"/>
                      </a:lnTo>
                      <a:lnTo>
                        <a:pt x="282" y="1225"/>
                      </a:lnTo>
                      <a:lnTo>
                        <a:pt x="282" y="1195"/>
                      </a:lnTo>
                      <a:lnTo>
                        <a:pt x="286" y="1166"/>
                      </a:lnTo>
                      <a:lnTo>
                        <a:pt x="288" y="1157"/>
                      </a:lnTo>
                      <a:lnTo>
                        <a:pt x="288" y="1153"/>
                      </a:lnTo>
                      <a:lnTo>
                        <a:pt x="288" y="1147"/>
                      </a:lnTo>
                      <a:lnTo>
                        <a:pt x="284" y="1130"/>
                      </a:lnTo>
                      <a:lnTo>
                        <a:pt x="269" y="1087"/>
                      </a:lnTo>
                      <a:lnTo>
                        <a:pt x="251" y="1043"/>
                      </a:lnTo>
                      <a:lnTo>
                        <a:pt x="245" y="1035"/>
                      </a:lnTo>
                      <a:lnTo>
                        <a:pt x="234" y="1019"/>
                      </a:lnTo>
                      <a:lnTo>
                        <a:pt x="225" y="1004"/>
                      </a:lnTo>
                      <a:lnTo>
                        <a:pt x="224" y="1000"/>
                      </a:lnTo>
                      <a:lnTo>
                        <a:pt x="221" y="996"/>
                      </a:lnTo>
                      <a:lnTo>
                        <a:pt x="215" y="986"/>
                      </a:lnTo>
                      <a:lnTo>
                        <a:pt x="205" y="965"/>
                      </a:lnTo>
                      <a:lnTo>
                        <a:pt x="195" y="944"/>
                      </a:lnTo>
                      <a:lnTo>
                        <a:pt x="192" y="938"/>
                      </a:lnTo>
                      <a:lnTo>
                        <a:pt x="189" y="933"/>
                      </a:lnTo>
                      <a:lnTo>
                        <a:pt x="183" y="920"/>
                      </a:lnTo>
                      <a:lnTo>
                        <a:pt x="169" y="886"/>
                      </a:lnTo>
                      <a:lnTo>
                        <a:pt x="155" y="849"/>
                      </a:lnTo>
                      <a:lnTo>
                        <a:pt x="153" y="840"/>
                      </a:lnTo>
                      <a:lnTo>
                        <a:pt x="150" y="836"/>
                      </a:lnTo>
                      <a:lnTo>
                        <a:pt x="148" y="827"/>
                      </a:lnTo>
                      <a:lnTo>
                        <a:pt x="144" y="811"/>
                      </a:lnTo>
                      <a:lnTo>
                        <a:pt x="139" y="790"/>
                      </a:lnTo>
                      <a:lnTo>
                        <a:pt x="138" y="783"/>
                      </a:lnTo>
                      <a:lnTo>
                        <a:pt x="136" y="774"/>
                      </a:lnTo>
                      <a:lnTo>
                        <a:pt x="134" y="756"/>
                      </a:lnTo>
                      <a:lnTo>
                        <a:pt x="132" y="720"/>
                      </a:lnTo>
                      <a:lnTo>
                        <a:pt x="130" y="682"/>
                      </a:lnTo>
                      <a:lnTo>
                        <a:pt x="130" y="671"/>
                      </a:lnTo>
                      <a:lnTo>
                        <a:pt x="127" y="664"/>
                      </a:lnTo>
                      <a:lnTo>
                        <a:pt x="124" y="658"/>
                      </a:lnTo>
                      <a:lnTo>
                        <a:pt x="119" y="643"/>
                      </a:lnTo>
                      <a:lnTo>
                        <a:pt x="115" y="635"/>
                      </a:lnTo>
                      <a:lnTo>
                        <a:pt x="110" y="625"/>
                      </a:lnTo>
                      <a:lnTo>
                        <a:pt x="102" y="602"/>
                      </a:lnTo>
                      <a:lnTo>
                        <a:pt x="92" y="560"/>
                      </a:lnTo>
                      <a:lnTo>
                        <a:pt x="86" y="517"/>
                      </a:lnTo>
                      <a:lnTo>
                        <a:pt x="85" y="505"/>
                      </a:lnTo>
                      <a:lnTo>
                        <a:pt x="84" y="495"/>
                      </a:lnTo>
                      <a:lnTo>
                        <a:pt x="83" y="474"/>
                      </a:lnTo>
                      <a:lnTo>
                        <a:pt x="83" y="429"/>
                      </a:lnTo>
                      <a:lnTo>
                        <a:pt x="86" y="384"/>
                      </a:lnTo>
                      <a:lnTo>
                        <a:pt x="88" y="372"/>
                      </a:lnTo>
                      <a:lnTo>
                        <a:pt x="87" y="371"/>
                      </a:lnTo>
                      <a:lnTo>
                        <a:pt x="86" y="371"/>
                      </a:lnTo>
                      <a:lnTo>
                        <a:pt x="85" y="371"/>
                      </a:lnTo>
                      <a:lnTo>
                        <a:pt x="83" y="371"/>
                      </a:lnTo>
                      <a:lnTo>
                        <a:pt x="83" y="368"/>
                      </a:lnTo>
                      <a:lnTo>
                        <a:pt x="80" y="371"/>
                      </a:lnTo>
                      <a:lnTo>
                        <a:pt x="77" y="377"/>
                      </a:lnTo>
                      <a:lnTo>
                        <a:pt x="68" y="389"/>
                      </a:lnTo>
                      <a:lnTo>
                        <a:pt x="60" y="400"/>
                      </a:lnTo>
                      <a:lnTo>
                        <a:pt x="59" y="402"/>
                      </a:lnTo>
                    </a:path>
                  </a:pathLst>
                </a:custGeom>
                <a:solidFill>
                  <a:srgbClr val="FF5FFF"/>
                </a:solidFill>
                <a:ln w="9525" cmpd="sng">
                  <a:noFill/>
                  <a:prstDash val="solid"/>
                  <a:round/>
                  <a:headEnd/>
                  <a:tailEnd/>
                </a:ln>
              </p:spPr>
              <p:txBody>
                <a:bodyPr/>
                <a:lstStyle/>
                <a:p>
                  <a:endParaRPr lang="en-US"/>
                </a:p>
              </p:txBody>
            </p:sp>
            <p:sp>
              <p:nvSpPr>
                <p:cNvPr id="1752" name="Freeform 670"/>
                <p:cNvSpPr>
                  <a:spLocks/>
                </p:cNvSpPr>
                <p:nvPr/>
              </p:nvSpPr>
              <p:spPr bwMode="auto">
                <a:xfrm>
                  <a:off x="2815" y="1071"/>
                  <a:ext cx="49" cy="100"/>
                </a:xfrm>
                <a:custGeom>
                  <a:avLst/>
                  <a:gdLst/>
                  <a:ahLst/>
                  <a:cxnLst>
                    <a:cxn ang="0">
                      <a:pos x="0" y="0"/>
                    </a:cxn>
                    <a:cxn ang="0">
                      <a:pos x="5" y="8"/>
                    </a:cxn>
                    <a:cxn ang="0">
                      <a:pos x="15" y="22"/>
                    </a:cxn>
                    <a:cxn ang="0">
                      <a:pos x="33" y="56"/>
                    </a:cxn>
                    <a:cxn ang="0">
                      <a:pos x="46" y="92"/>
                    </a:cxn>
                    <a:cxn ang="0">
                      <a:pos x="49" y="100"/>
                    </a:cxn>
                  </a:cxnLst>
                  <a:rect l="0" t="0" r="r" b="b"/>
                  <a:pathLst>
                    <a:path w="49" h="100">
                      <a:moveTo>
                        <a:pt x="0" y="0"/>
                      </a:moveTo>
                      <a:lnTo>
                        <a:pt x="5" y="8"/>
                      </a:lnTo>
                      <a:lnTo>
                        <a:pt x="15" y="22"/>
                      </a:lnTo>
                      <a:lnTo>
                        <a:pt x="33" y="56"/>
                      </a:lnTo>
                      <a:lnTo>
                        <a:pt x="46" y="92"/>
                      </a:lnTo>
                      <a:lnTo>
                        <a:pt x="49" y="100"/>
                      </a:lnTo>
                    </a:path>
                  </a:pathLst>
                </a:custGeom>
                <a:solidFill>
                  <a:srgbClr val="FF5FFF"/>
                </a:solidFill>
                <a:ln w="9525" cmpd="sng">
                  <a:noFill/>
                  <a:prstDash val="solid"/>
                  <a:round/>
                  <a:headEnd/>
                  <a:tailEnd/>
                </a:ln>
              </p:spPr>
              <p:txBody>
                <a:bodyPr/>
                <a:lstStyle/>
                <a:p>
                  <a:endParaRPr lang="en-US"/>
                </a:p>
              </p:txBody>
            </p:sp>
            <p:sp>
              <p:nvSpPr>
                <p:cNvPr id="1753" name="Freeform 671"/>
                <p:cNvSpPr>
                  <a:spLocks/>
                </p:cNvSpPr>
                <p:nvPr/>
              </p:nvSpPr>
              <p:spPr bwMode="auto">
                <a:xfrm>
                  <a:off x="1824" y="953"/>
                  <a:ext cx="527" cy="1446"/>
                </a:xfrm>
                <a:custGeom>
                  <a:avLst/>
                  <a:gdLst/>
                  <a:ahLst/>
                  <a:cxnLst>
                    <a:cxn ang="0">
                      <a:pos x="416" y="23"/>
                    </a:cxn>
                    <a:cxn ang="0">
                      <a:pos x="371" y="39"/>
                    </a:cxn>
                    <a:cxn ang="0">
                      <a:pos x="334" y="75"/>
                    </a:cxn>
                    <a:cxn ang="0">
                      <a:pos x="286" y="149"/>
                    </a:cxn>
                    <a:cxn ang="0">
                      <a:pos x="270" y="253"/>
                    </a:cxn>
                    <a:cxn ang="0">
                      <a:pos x="269" y="294"/>
                    </a:cxn>
                    <a:cxn ang="0">
                      <a:pos x="281" y="355"/>
                    </a:cxn>
                    <a:cxn ang="0">
                      <a:pos x="275" y="402"/>
                    </a:cxn>
                    <a:cxn ang="0">
                      <a:pos x="247" y="554"/>
                    </a:cxn>
                    <a:cxn ang="0">
                      <a:pos x="200" y="718"/>
                    </a:cxn>
                    <a:cxn ang="0">
                      <a:pos x="164" y="833"/>
                    </a:cxn>
                    <a:cxn ang="0">
                      <a:pos x="154" y="930"/>
                    </a:cxn>
                    <a:cxn ang="0">
                      <a:pos x="134" y="1024"/>
                    </a:cxn>
                    <a:cxn ang="0">
                      <a:pos x="116" y="1079"/>
                    </a:cxn>
                    <a:cxn ang="0">
                      <a:pos x="92" y="1119"/>
                    </a:cxn>
                    <a:cxn ang="0">
                      <a:pos x="79" y="1127"/>
                    </a:cxn>
                    <a:cxn ang="0">
                      <a:pos x="45" y="1166"/>
                    </a:cxn>
                    <a:cxn ang="0">
                      <a:pos x="6" y="1256"/>
                    </a:cxn>
                    <a:cxn ang="0">
                      <a:pos x="5" y="1296"/>
                    </a:cxn>
                    <a:cxn ang="0">
                      <a:pos x="17" y="1295"/>
                    </a:cxn>
                    <a:cxn ang="0">
                      <a:pos x="33" y="1273"/>
                    </a:cxn>
                    <a:cxn ang="0">
                      <a:pos x="69" y="1231"/>
                    </a:cxn>
                    <a:cxn ang="0">
                      <a:pos x="76" y="1230"/>
                    </a:cxn>
                    <a:cxn ang="0">
                      <a:pos x="65" y="1257"/>
                    </a:cxn>
                    <a:cxn ang="0">
                      <a:pos x="50" y="1303"/>
                    </a:cxn>
                    <a:cxn ang="0">
                      <a:pos x="23" y="1390"/>
                    </a:cxn>
                    <a:cxn ang="0">
                      <a:pos x="39" y="1405"/>
                    </a:cxn>
                    <a:cxn ang="0">
                      <a:pos x="52" y="1389"/>
                    </a:cxn>
                    <a:cxn ang="0">
                      <a:pos x="85" y="1316"/>
                    </a:cxn>
                    <a:cxn ang="0">
                      <a:pos x="97" y="1294"/>
                    </a:cxn>
                    <a:cxn ang="0">
                      <a:pos x="92" y="1333"/>
                    </a:cxn>
                    <a:cxn ang="0">
                      <a:pos x="85" y="1394"/>
                    </a:cxn>
                    <a:cxn ang="0">
                      <a:pos x="91" y="1443"/>
                    </a:cxn>
                    <a:cxn ang="0">
                      <a:pos x="108" y="1443"/>
                    </a:cxn>
                    <a:cxn ang="0">
                      <a:pos x="123" y="1378"/>
                    </a:cxn>
                    <a:cxn ang="0">
                      <a:pos x="140" y="1296"/>
                    </a:cxn>
                    <a:cxn ang="0">
                      <a:pos x="144" y="1360"/>
                    </a:cxn>
                    <a:cxn ang="0">
                      <a:pos x="156" y="1437"/>
                    </a:cxn>
                    <a:cxn ang="0">
                      <a:pos x="169" y="1437"/>
                    </a:cxn>
                    <a:cxn ang="0">
                      <a:pos x="177" y="1413"/>
                    </a:cxn>
                    <a:cxn ang="0">
                      <a:pos x="181" y="1329"/>
                    </a:cxn>
                    <a:cxn ang="0">
                      <a:pos x="186" y="1312"/>
                    </a:cxn>
                    <a:cxn ang="0">
                      <a:pos x="199" y="1388"/>
                    </a:cxn>
                    <a:cxn ang="0">
                      <a:pos x="215" y="1404"/>
                    </a:cxn>
                    <a:cxn ang="0">
                      <a:pos x="224" y="1398"/>
                    </a:cxn>
                    <a:cxn ang="0">
                      <a:pos x="225" y="1325"/>
                    </a:cxn>
                    <a:cxn ang="0">
                      <a:pos x="229" y="1252"/>
                    </a:cxn>
                    <a:cxn ang="0">
                      <a:pos x="223" y="1159"/>
                    </a:cxn>
                    <a:cxn ang="0">
                      <a:pos x="231" y="1114"/>
                    </a:cxn>
                    <a:cxn ang="0">
                      <a:pos x="286" y="1003"/>
                    </a:cxn>
                    <a:cxn ang="0">
                      <a:pos x="319" y="946"/>
                    </a:cxn>
                    <a:cxn ang="0">
                      <a:pos x="360" y="850"/>
                    </a:cxn>
                    <a:cxn ang="0">
                      <a:pos x="379" y="795"/>
                    </a:cxn>
                    <a:cxn ang="0">
                      <a:pos x="387" y="681"/>
                    </a:cxn>
                    <a:cxn ang="0">
                      <a:pos x="402" y="635"/>
                    </a:cxn>
                    <a:cxn ang="0">
                      <a:pos x="446" y="512"/>
                    </a:cxn>
                    <a:cxn ang="0">
                      <a:pos x="454" y="380"/>
                    </a:cxn>
                    <a:cxn ang="0">
                      <a:pos x="452" y="352"/>
                    </a:cxn>
                    <a:cxn ang="0">
                      <a:pos x="472" y="381"/>
                    </a:cxn>
                  </a:cxnLst>
                  <a:rect l="0" t="0" r="r" b="b"/>
                  <a:pathLst>
                    <a:path w="527" h="1446">
                      <a:moveTo>
                        <a:pt x="527" y="0"/>
                      </a:moveTo>
                      <a:lnTo>
                        <a:pt x="517" y="3"/>
                      </a:lnTo>
                      <a:lnTo>
                        <a:pt x="497" y="9"/>
                      </a:lnTo>
                      <a:lnTo>
                        <a:pt x="457" y="18"/>
                      </a:lnTo>
                      <a:lnTo>
                        <a:pt x="416" y="23"/>
                      </a:lnTo>
                      <a:lnTo>
                        <a:pt x="407" y="23"/>
                      </a:lnTo>
                      <a:lnTo>
                        <a:pt x="402" y="24"/>
                      </a:lnTo>
                      <a:lnTo>
                        <a:pt x="390" y="27"/>
                      </a:lnTo>
                      <a:lnTo>
                        <a:pt x="380" y="32"/>
                      </a:lnTo>
                      <a:lnTo>
                        <a:pt x="371" y="39"/>
                      </a:lnTo>
                      <a:lnTo>
                        <a:pt x="354" y="56"/>
                      </a:lnTo>
                      <a:lnTo>
                        <a:pt x="351" y="59"/>
                      </a:lnTo>
                      <a:lnTo>
                        <a:pt x="347" y="62"/>
                      </a:lnTo>
                      <a:lnTo>
                        <a:pt x="343" y="67"/>
                      </a:lnTo>
                      <a:lnTo>
                        <a:pt x="334" y="75"/>
                      </a:lnTo>
                      <a:lnTo>
                        <a:pt x="324" y="83"/>
                      </a:lnTo>
                      <a:lnTo>
                        <a:pt x="321" y="85"/>
                      </a:lnTo>
                      <a:lnTo>
                        <a:pt x="312" y="96"/>
                      </a:lnTo>
                      <a:lnTo>
                        <a:pt x="298" y="122"/>
                      </a:lnTo>
                      <a:lnTo>
                        <a:pt x="286" y="149"/>
                      </a:lnTo>
                      <a:lnTo>
                        <a:pt x="274" y="208"/>
                      </a:lnTo>
                      <a:lnTo>
                        <a:pt x="270" y="248"/>
                      </a:lnTo>
                      <a:lnTo>
                        <a:pt x="270" y="249"/>
                      </a:lnTo>
                      <a:lnTo>
                        <a:pt x="270" y="250"/>
                      </a:lnTo>
                      <a:lnTo>
                        <a:pt x="270" y="253"/>
                      </a:lnTo>
                      <a:lnTo>
                        <a:pt x="270" y="257"/>
                      </a:lnTo>
                      <a:lnTo>
                        <a:pt x="272" y="257"/>
                      </a:lnTo>
                      <a:lnTo>
                        <a:pt x="270" y="263"/>
                      </a:lnTo>
                      <a:lnTo>
                        <a:pt x="269" y="274"/>
                      </a:lnTo>
                      <a:lnTo>
                        <a:pt x="269" y="294"/>
                      </a:lnTo>
                      <a:lnTo>
                        <a:pt x="273" y="313"/>
                      </a:lnTo>
                      <a:lnTo>
                        <a:pt x="274" y="318"/>
                      </a:lnTo>
                      <a:lnTo>
                        <a:pt x="275" y="324"/>
                      </a:lnTo>
                      <a:lnTo>
                        <a:pt x="277" y="335"/>
                      </a:lnTo>
                      <a:lnTo>
                        <a:pt x="281" y="355"/>
                      </a:lnTo>
                      <a:lnTo>
                        <a:pt x="281" y="376"/>
                      </a:lnTo>
                      <a:lnTo>
                        <a:pt x="281" y="380"/>
                      </a:lnTo>
                      <a:lnTo>
                        <a:pt x="279" y="384"/>
                      </a:lnTo>
                      <a:lnTo>
                        <a:pt x="278" y="389"/>
                      </a:lnTo>
                      <a:lnTo>
                        <a:pt x="275" y="402"/>
                      </a:lnTo>
                      <a:lnTo>
                        <a:pt x="270" y="413"/>
                      </a:lnTo>
                      <a:lnTo>
                        <a:pt x="270" y="415"/>
                      </a:lnTo>
                      <a:lnTo>
                        <a:pt x="265" y="432"/>
                      </a:lnTo>
                      <a:lnTo>
                        <a:pt x="258" y="471"/>
                      </a:lnTo>
                      <a:lnTo>
                        <a:pt x="247" y="554"/>
                      </a:lnTo>
                      <a:lnTo>
                        <a:pt x="233" y="638"/>
                      </a:lnTo>
                      <a:lnTo>
                        <a:pt x="229" y="656"/>
                      </a:lnTo>
                      <a:lnTo>
                        <a:pt x="226" y="660"/>
                      </a:lnTo>
                      <a:lnTo>
                        <a:pt x="221" y="673"/>
                      </a:lnTo>
                      <a:lnTo>
                        <a:pt x="200" y="718"/>
                      </a:lnTo>
                      <a:lnTo>
                        <a:pt x="180" y="773"/>
                      </a:lnTo>
                      <a:lnTo>
                        <a:pt x="178" y="785"/>
                      </a:lnTo>
                      <a:lnTo>
                        <a:pt x="175" y="792"/>
                      </a:lnTo>
                      <a:lnTo>
                        <a:pt x="172" y="804"/>
                      </a:lnTo>
                      <a:lnTo>
                        <a:pt x="164" y="833"/>
                      </a:lnTo>
                      <a:lnTo>
                        <a:pt x="160" y="870"/>
                      </a:lnTo>
                      <a:lnTo>
                        <a:pt x="160" y="881"/>
                      </a:lnTo>
                      <a:lnTo>
                        <a:pt x="158" y="888"/>
                      </a:lnTo>
                      <a:lnTo>
                        <a:pt x="157" y="902"/>
                      </a:lnTo>
                      <a:lnTo>
                        <a:pt x="154" y="930"/>
                      </a:lnTo>
                      <a:lnTo>
                        <a:pt x="148" y="957"/>
                      </a:lnTo>
                      <a:lnTo>
                        <a:pt x="147" y="963"/>
                      </a:lnTo>
                      <a:lnTo>
                        <a:pt x="145" y="972"/>
                      </a:lnTo>
                      <a:lnTo>
                        <a:pt x="142" y="990"/>
                      </a:lnTo>
                      <a:lnTo>
                        <a:pt x="134" y="1024"/>
                      </a:lnTo>
                      <a:lnTo>
                        <a:pt x="125" y="1057"/>
                      </a:lnTo>
                      <a:lnTo>
                        <a:pt x="122" y="1064"/>
                      </a:lnTo>
                      <a:lnTo>
                        <a:pt x="121" y="1066"/>
                      </a:lnTo>
                      <a:lnTo>
                        <a:pt x="118" y="1075"/>
                      </a:lnTo>
                      <a:lnTo>
                        <a:pt x="116" y="1079"/>
                      </a:lnTo>
                      <a:lnTo>
                        <a:pt x="116" y="1079"/>
                      </a:lnTo>
                      <a:lnTo>
                        <a:pt x="113" y="1083"/>
                      </a:lnTo>
                      <a:lnTo>
                        <a:pt x="110" y="1089"/>
                      </a:lnTo>
                      <a:lnTo>
                        <a:pt x="100" y="1106"/>
                      </a:lnTo>
                      <a:lnTo>
                        <a:pt x="92" y="1119"/>
                      </a:lnTo>
                      <a:lnTo>
                        <a:pt x="92" y="1119"/>
                      </a:lnTo>
                      <a:lnTo>
                        <a:pt x="90" y="1121"/>
                      </a:lnTo>
                      <a:lnTo>
                        <a:pt x="86" y="1124"/>
                      </a:lnTo>
                      <a:lnTo>
                        <a:pt x="83" y="1126"/>
                      </a:lnTo>
                      <a:lnTo>
                        <a:pt x="79" y="1127"/>
                      </a:lnTo>
                      <a:lnTo>
                        <a:pt x="67" y="1136"/>
                      </a:lnTo>
                      <a:lnTo>
                        <a:pt x="64" y="1139"/>
                      </a:lnTo>
                      <a:lnTo>
                        <a:pt x="59" y="1145"/>
                      </a:lnTo>
                      <a:lnTo>
                        <a:pt x="53" y="1153"/>
                      </a:lnTo>
                      <a:lnTo>
                        <a:pt x="45" y="1166"/>
                      </a:lnTo>
                      <a:lnTo>
                        <a:pt x="37" y="1184"/>
                      </a:lnTo>
                      <a:lnTo>
                        <a:pt x="35" y="1190"/>
                      </a:lnTo>
                      <a:lnTo>
                        <a:pt x="31" y="1198"/>
                      </a:lnTo>
                      <a:lnTo>
                        <a:pt x="22" y="1216"/>
                      </a:lnTo>
                      <a:lnTo>
                        <a:pt x="6" y="1256"/>
                      </a:lnTo>
                      <a:lnTo>
                        <a:pt x="1" y="1273"/>
                      </a:lnTo>
                      <a:lnTo>
                        <a:pt x="0" y="1287"/>
                      </a:lnTo>
                      <a:lnTo>
                        <a:pt x="2" y="1293"/>
                      </a:lnTo>
                      <a:lnTo>
                        <a:pt x="4" y="1295"/>
                      </a:lnTo>
                      <a:lnTo>
                        <a:pt x="5" y="1296"/>
                      </a:lnTo>
                      <a:lnTo>
                        <a:pt x="7" y="1297"/>
                      </a:lnTo>
                      <a:lnTo>
                        <a:pt x="8" y="1297"/>
                      </a:lnTo>
                      <a:lnTo>
                        <a:pt x="10" y="1297"/>
                      </a:lnTo>
                      <a:lnTo>
                        <a:pt x="13" y="1297"/>
                      </a:lnTo>
                      <a:lnTo>
                        <a:pt x="17" y="1295"/>
                      </a:lnTo>
                      <a:lnTo>
                        <a:pt x="19" y="1293"/>
                      </a:lnTo>
                      <a:lnTo>
                        <a:pt x="21" y="1291"/>
                      </a:lnTo>
                      <a:lnTo>
                        <a:pt x="22" y="1291"/>
                      </a:lnTo>
                      <a:lnTo>
                        <a:pt x="25" y="1285"/>
                      </a:lnTo>
                      <a:lnTo>
                        <a:pt x="33" y="1273"/>
                      </a:lnTo>
                      <a:lnTo>
                        <a:pt x="45" y="1252"/>
                      </a:lnTo>
                      <a:lnTo>
                        <a:pt x="61" y="1232"/>
                      </a:lnTo>
                      <a:lnTo>
                        <a:pt x="67" y="1226"/>
                      </a:lnTo>
                      <a:lnTo>
                        <a:pt x="68" y="1230"/>
                      </a:lnTo>
                      <a:lnTo>
                        <a:pt x="69" y="1231"/>
                      </a:lnTo>
                      <a:lnTo>
                        <a:pt x="71" y="1232"/>
                      </a:lnTo>
                      <a:lnTo>
                        <a:pt x="73" y="1232"/>
                      </a:lnTo>
                      <a:lnTo>
                        <a:pt x="74" y="1232"/>
                      </a:lnTo>
                      <a:lnTo>
                        <a:pt x="75" y="1231"/>
                      </a:lnTo>
                      <a:lnTo>
                        <a:pt x="76" y="1230"/>
                      </a:lnTo>
                      <a:lnTo>
                        <a:pt x="75" y="1232"/>
                      </a:lnTo>
                      <a:lnTo>
                        <a:pt x="74" y="1233"/>
                      </a:lnTo>
                      <a:lnTo>
                        <a:pt x="74" y="1233"/>
                      </a:lnTo>
                      <a:lnTo>
                        <a:pt x="71" y="1240"/>
                      </a:lnTo>
                      <a:lnTo>
                        <a:pt x="65" y="1257"/>
                      </a:lnTo>
                      <a:lnTo>
                        <a:pt x="60" y="1270"/>
                      </a:lnTo>
                      <a:lnTo>
                        <a:pt x="60" y="1270"/>
                      </a:lnTo>
                      <a:lnTo>
                        <a:pt x="59" y="1275"/>
                      </a:lnTo>
                      <a:lnTo>
                        <a:pt x="57" y="1283"/>
                      </a:lnTo>
                      <a:lnTo>
                        <a:pt x="50" y="1303"/>
                      </a:lnTo>
                      <a:lnTo>
                        <a:pt x="42" y="1326"/>
                      </a:lnTo>
                      <a:lnTo>
                        <a:pt x="41" y="1330"/>
                      </a:lnTo>
                      <a:lnTo>
                        <a:pt x="36" y="1340"/>
                      </a:lnTo>
                      <a:lnTo>
                        <a:pt x="30" y="1360"/>
                      </a:lnTo>
                      <a:lnTo>
                        <a:pt x="23" y="1390"/>
                      </a:lnTo>
                      <a:lnTo>
                        <a:pt x="24" y="1396"/>
                      </a:lnTo>
                      <a:lnTo>
                        <a:pt x="25" y="1400"/>
                      </a:lnTo>
                      <a:lnTo>
                        <a:pt x="28" y="1404"/>
                      </a:lnTo>
                      <a:lnTo>
                        <a:pt x="33" y="1405"/>
                      </a:lnTo>
                      <a:lnTo>
                        <a:pt x="39" y="1405"/>
                      </a:lnTo>
                      <a:lnTo>
                        <a:pt x="40" y="1405"/>
                      </a:lnTo>
                      <a:lnTo>
                        <a:pt x="41" y="1404"/>
                      </a:lnTo>
                      <a:lnTo>
                        <a:pt x="43" y="1403"/>
                      </a:lnTo>
                      <a:lnTo>
                        <a:pt x="48" y="1397"/>
                      </a:lnTo>
                      <a:lnTo>
                        <a:pt x="52" y="1389"/>
                      </a:lnTo>
                      <a:lnTo>
                        <a:pt x="61" y="1372"/>
                      </a:lnTo>
                      <a:lnTo>
                        <a:pt x="66" y="1362"/>
                      </a:lnTo>
                      <a:lnTo>
                        <a:pt x="68" y="1356"/>
                      </a:lnTo>
                      <a:lnTo>
                        <a:pt x="74" y="1343"/>
                      </a:lnTo>
                      <a:lnTo>
                        <a:pt x="85" y="1316"/>
                      </a:lnTo>
                      <a:lnTo>
                        <a:pt x="97" y="1293"/>
                      </a:lnTo>
                      <a:lnTo>
                        <a:pt x="101" y="1287"/>
                      </a:lnTo>
                      <a:lnTo>
                        <a:pt x="100" y="1288"/>
                      </a:lnTo>
                      <a:lnTo>
                        <a:pt x="99" y="1291"/>
                      </a:lnTo>
                      <a:lnTo>
                        <a:pt x="97" y="1294"/>
                      </a:lnTo>
                      <a:lnTo>
                        <a:pt x="95" y="1303"/>
                      </a:lnTo>
                      <a:lnTo>
                        <a:pt x="94" y="1308"/>
                      </a:lnTo>
                      <a:lnTo>
                        <a:pt x="93" y="1312"/>
                      </a:lnTo>
                      <a:lnTo>
                        <a:pt x="92" y="1319"/>
                      </a:lnTo>
                      <a:lnTo>
                        <a:pt x="92" y="1333"/>
                      </a:lnTo>
                      <a:lnTo>
                        <a:pt x="91" y="1346"/>
                      </a:lnTo>
                      <a:lnTo>
                        <a:pt x="91" y="1348"/>
                      </a:lnTo>
                      <a:lnTo>
                        <a:pt x="90" y="1355"/>
                      </a:lnTo>
                      <a:lnTo>
                        <a:pt x="88" y="1369"/>
                      </a:lnTo>
                      <a:lnTo>
                        <a:pt x="85" y="1394"/>
                      </a:lnTo>
                      <a:lnTo>
                        <a:pt x="84" y="1421"/>
                      </a:lnTo>
                      <a:lnTo>
                        <a:pt x="84" y="1426"/>
                      </a:lnTo>
                      <a:lnTo>
                        <a:pt x="84" y="1432"/>
                      </a:lnTo>
                      <a:lnTo>
                        <a:pt x="86" y="1440"/>
                      </a:lnTo>
                      <a:lnTo>
                        <a:pt x="91" y="1443"/>
                      </a:lnTo>
                      <a:lnTo>
                        <a:pt x="96" y="1446"/>
                      </a:lnTo>
                      <a:lnTo>
                        <a:pt x="102" y="1446"/>
                      </a:lnTo>
                      <a:lnTo>
                        <a:pt x="105" y="1446"/>
                      </a:lnTo>
                      <a:lnTo>
                        <a:pt x="106" y="1444"/>
                      </a:lnTo>
                      <a:lnTo>
                        <a:pt x="108" y="1443"/>
                      </a:lnTo>
                      <a:lnTo>
                        <a:pt x="109" y="1441"/>
                      </a:lnTo>
                      <a:lnTo>
                        <a:pt x="110" y="1437"/>
                      </a:lnTo>
                      <a:lnTo>
                        <a:pt x="113" y="1426"/>
                      </a:lnTo>
                      <a:lnTo>
                        <a:pt x="119" y="1398"/>
                      </a:lnTo>
                      <a:lnTo>
                        <a:pt x="123" y="1378"/>
                      </a:lnTo>
                      <a:lnTo>
                        <a:pt x="125" y="1371"/>
                      </a:lnTo>
                      <a:lnTo>
                        <a:pt x="128" y="1356"/>
                      </a:lnTo>
                      <a:lnTo>
                        <a:pt x="134" y="1328"/>
                      </a:lnTo>
                      <a:lnTo>
                        <a:pt x="138" y="1303"/>
                      </a:lnTo>
                      <a:lnTo>
                        <a:pt x="140" y="1296"/>
                      </a:lnTo>
                      <a:lnTo>
                        <a:pt x="139" y="1299"/>
                      </a:lnTo>
                      <a:lnTo>
                        <a:pt x="139" y="1301"/>
                      </a:lnTo>
                      <a:lnTo>
                        <a:pt x="140" y="1308"/>
                      </a:lnTo>
                      <a:lnTo>
                        <a:pt x="142" y="1331"/>
                      </a:lnTo>
                      <a:lnTo>
                        <a:pt x="144" y="1360"/>
                      </a:lnTo>
                      <a:lnTo>
                        <a:pt x="144" y="1371"/>
                      </a:lnTo>
                      <a:lnTo>
                        <a:pt x="145" y="1391"/>
                      </a:lnTo>
                      <a:lnTo>
                        <a:pt x="149" y="1423"/>
                      </a:lnTo>
                      <a:lnTo>
                        <a:pt x="154" y="1433"/>
                      </a:lnTo>
                      <a:lnTo>
                        <a:pt x="156" y="1437"/>
                      </a:lnTo>
                      <a:lnTo>
                        <a:pt x="160" y="1438"/>
                      </a:lnTo>
                      <a:lnTo>
                        <a:pt x="163" y="1438"/>
                      </a:lnTo>
                      <a:lnTo>
                        <a:pt x="164" y="1438"/>
                      </a:lnTo>
                      <a:lnTo>
                        <a:pt x="166" y="1438"/>
                      </a:lnTo>
                      <a:lnTo>
                        <a:pt x="169" y="1437"/>
                      </a:lnTo>
                      <a:lnTo>
                        <a:pt x="171" y="1434"/>
                      </a:lnTo>
                      <a:lnTo>
                        <a:pt x="172" y="1432"/>
                      </a:lnTo>
                      <a:lnTo>
                        <a:pt x="173" y="1430"/>
                      </a:lnTo>
                      <a:lnTo>
                        <a:pt x="175" y="1422"/>
                      </a:lnTo>
                      <a:lnTo>
                        <a:pt x="177" y="1413"/>
                      </a:lnTo>
                      <a:lnTo>
                        <a:pt x="178" y="1400"/>
                      </a:lnTo>
                      <a:lnTo>
                        <a:pt x="179" y="1394"/>
                      </a:lnTo>
                      <a:lnTo>
                        <a:pt x="179" y="1385"/>
                      </a:lnTo>
                      <a:lnTo>
                        <a:pt x="180" y="1366"/>
                      </a:lnTo>
                      <a:lnTo>
                        <a:pt x="181" y="1329"/>
                      </a:lnTo>
                      <a:lnTo>
                        <a:pt x="182" y="1297"/>
                      </a:lnTo>
                      <a:lnTo>
                        <a:pt x="183" y="1291"/>
                      </a:lnTo>
                      <a:lnTo>
                        <a:pt x="183" y="1293"/>
                      </a:lnTo>
                      <a:lnTo>
                        <a:pt x="183" y="1297"/>
                      </a:lnTo>
                      <a:lnTo>
                        <a:pt x="186" y="1312"/>
                      </a:lnTo>
                      <a:lnTo>
                        <a:pt x="189" y="1330"/>
                      </a:lnTo>
                      <a:lnTo>
                        <a:pt x="190" y="1335"/>
                      </a:lnTo>
                      <a:lnTo>
                        <a:pt x="191" y="1344"/>
                      </a:lnTo>
                      <a:lnTo>
                        <a:pt x="194" y="1360"/>
                      </a:lnTo>
                      <a:lnTo>
                        <a:pt x="199" y="1388"/>
                      </a:lnTo>
                      <a:lnTo>
                        <a:pt x="205" y="1398"/>
                      </a:lnTo>
                      <a:lnTo>
                        <a:pt x="207" y="1402"/>
                      </a:lnTo>
                      <a:lnTo>
                        <a:pt x="210" y="1404"/>
                      </a:lnTo>
                      <a:lnTo>
                        <a:pt x="214" y="1404"/>
                      </a:lnTo>
                      <a:lnTo>
                        <a:pt x="215" y="1404"/>
                      </a:lnTo>
                      <a:lnTo>
                        <a:pt x="217" y="1404"/>
                      </a:lnTo>
                      <a:lnTo>
                        <a:pt x="220" y="1404"/>
                      </a:lnTo>
                      <a:lnTo>
                        <a:pt x="222" y="1403"/>
                      </a:lnTo>
                      <a:lnTo>
                        <a:pt x="223" y="1400"/>
                      </a:lnTo>
                      <a:lnTo>
                        <a:pt x="224" y="1398"/>
                      </a:lnTo>
                      <a:lnTo>
                        <a:pt x="225" y="1396"/>
                      </a:lnTo>
                      <a:lnTo>
                        <a:pt x="226" y="1389"/>
                      </a:lnTo>
                      <a:lnTo>
                        <a:pt x="227" y="1381"/>
                      </a:lnTo>
                      <a:lnTo>
                        <a:pt x="227" y="1362"/>
                      </a:lnTo>
                      <a:lnTo>
                        <a:pt x="225" y="1325"/>
                      </a:lnTo>
                      <a:lnTo>
                        <a:pt x="226" y="1317"/>
                      </a:lnTo>
                      <a:lnTo>
                        <a:pt x="226" y="1314"/>
                      </a:lnTo>
                      <a:lnTo>
                        <a:pt x="226" y="1304"/>
                      </a:lnTo>
                      <a:lnTo>
                        <a:pt x="227" y="1276"/>
                      </a:lnTo>
                      <a:lnTo>
                        <a:pt x="229" y="1252"/>
                      </a:lnTo>
                      <a:lnTo>
                        <a:pt x="230" y="1249"/>
                      </a:lnTo>
                      <a:lnTo>
                        <a:pt x="231" y="1237"/>
                      </a:lnTo>
                      <a:lnTo>
                        <a:pt x="232" y="1217"/>
                      </a:lnTo>
                      <a:lnTo>
                        <a:pt x="230" y="1187"/>
                      </a:lnTo>
                      <a:lnTo>
                        <a:pt x="223" y="1159"/>
                      </a:lnTo>
                      <a:lnTo>
                        <a:pt x="222" y="1150"/>
                      </a:lnTo>
                      <a:lnTo>
                        <a:pt x="221" y="1147"/>
                      </a:lnTo>
                      <a:lnTo>
                        <a:pt x="222" y="1140"/>
                      </a:lnTo>
                      <a:lnTo>
                        <a:pt x="224" y="1132"/>
                      </a:lnTo>
                      <a:lnTo>
                        <a:pt x="231" y="1114"/>
                      </a:lnTo>
                      <a:lnTo>
                        <a:pt x="251" y="1069"/>
                      </a:lnTo>
                      <a:lnTo>
                        <a:pt x="268" y="1036"/>
                      </a:lnTo>
                      <a:lnTo>
                        <a:pt x="273" y="1029"/>
                      </a:lnTo>
                      <a:lnTo>
                        <a:pt x="277" y="1021"/>
                      </a:lnTo>
                      <a:lnTo>
                        <a:pt x="286" y="1003"/>
                      </a:lnTo>
                      <a:lnTo>
                        <a:pt x="293" y="992"/>
                      </a:lnTo>
                      <a:lnTo>
                        <a:pt x="295" y="988"/>
                      </a:lnTo>
                      <a:lnTo>
                        <a:pt x="300" y="980"/>
                      </a:lnTo>
                      <a:lnTo>
                        <a:pt x="310" y="963"/>
                      </a:lnTo>
                      <a:lnTo>
                        <a:pt x="319" y="946"/>
                      </a:lnTo>
                      <a:lnTo>
                        <a:pt x="322" y="940"/>
                      </a:lnTo>
                      <a:lnTo>
                        <a:pt x="325" y="935"/>
                      </a:lnTo>
                      <a:lnTo>
                        <a:pt x="330" y="921"/>
                      </a:lnTo>
                      <a:lnTo>
                        <a:pt x="344" y="886"/>
                      </a:lnTo>
                      <a:lnTo>
                        <a:pt x="360" y="850"/>
                      </a:lnTo>
                      <a:lnTo>
                        <a:pt x="364" y="840"/>
                      </a:lnTo>
                      <a:lnTo>
                        <a:pt x="367" y="837"/>
                      </a:lnTo>
                      <a:lnTo>
                        <a:pt x="370" y="829"/>
                      </a:lnTo>
                      <a:lnTo>
                        <a:pt x="374" y="816"/>
                      </a:lnTo>
                      <a:lnTo>
                        <a:pt x="379" y="795"/>
                      </a:lnTo>
                      <a:lnTo>
                        <a:pt x="381" y="788"/>
                      </a:lnTo>
                      <a:lnTo>
                        <a:pt x="382" y="779"/>
                      </a:lnTo>
                      <a:lnTo>
                        <a:pt x="385" y="760"/>
                      </a:lnTo>
                      <a:lnTo>
                        <a:pt x="386" y="722"/>
                      </a:lnTo>
                      <a:lnTo>
                        <a:pt x="387" y="681"/>
                      </a:lnTo>
                      <a:lnTo>
                        <a:pt x="388" y="670"/>
                      </a:lnTo>
                      <a:lnTo>
                        <a:pt x="388" y="667"/>
                      </a:lnTo>
                      <a:lnTo>
                        <a:pt x="390" y="662"/>
                      </a:lnTo>
                      <a:lnTo>
                        <a:pt x="396" y="647"/>
                      </a:lnTo>
                      <a:lnTo>
                        <a:pt x="402" y="635"/>
                      </a:lnTo>
                      <a:lnTo>
                        <a:pt x="404" y="631"/>
                      </a:lnTo>
                      <a:lnTo>
                        <a:pt x="409" y="621"/>
                      </a:lnTo>
                      <a:lnTo>
                        <a:pt x="420" y="600"/>
                      </a:lnTo>
                      <a:lnTo>
                        <a:pt x="437" y="555"/>
                      </a:lnTo>
                      <a:lnTo>
                        <a:pt x="446" y="512"/>
                      </a:lnTo>
                      <a:lnTo>
                        <a:pt x="448" y="501"/>
                      </a:lnTo>
                      <a:lnTo>
                        <a:pt x="448" y="491"/>
                      </a:lnTo>
                      <a:lnTo>
                        <a:pt x="450" y="469"/>
                      </a:lnTo>
                      <a:lnTo>
                        <a:pt x="454" y="425"/>
                      </a:lnTo>
                      <a:lnTo>
                        <a:pt x="454" y="380"/>
                      </a:lnTo>
                      <a:lnTo>
                        <a:pt x="452" y="369"/>
                      </a:lnTo>
                      <a:lnTo>
                        <a:pt x="452" y="365"/>
                      </a:lnTo>
                      <a:lnTo>
                        <a:pt x="451" y="360"/>
                      </a:lnTo>
                      <a:lnTo>
                        <a:pt x="451" y="354"/>
                      </a:lnTo>
                      <a:lnTo>
                        <a:pt x="452" y="352"/>
                      </a:lnTo>
                      <a:lnTo>
                        <a:pt x="454" y="355"/>
                      </a:lnTo>
                      <a:lnTo>
                        <a:pt x="456" y="360"/>
                      </a:lnTo>
                      <a:lnTo>
                        <a:pt x="463" y="370"/>
                      </a:lnTo>
                      <a:lnTo>
                        <a:pt x="469" y="379"/>
                      </a:lnTo>
                      <a:lnTo>
                        <a:pt x="472" y="381"/>
                      </a:lnTo>
                    </a:path>
                  </a:pathLst>
                </a:custGeom>
                <a:solidFill>
                  <a:srgbClr val="FF5FFF"/>
                </a:solidFill>
                <a:ln w="9525" cmpd="sng">
                  <a:noFill/>
                  <a:prstDash val="solid"/>
                  <a:round/>
                  <a:headEnd/>
                  <a:tailEnd/>
                </a:ln>
              </p:spPr>
              <p:txBody>
                <a:bodyPr/>
                <a:lstStyle/>
                <a:p>
                  <a:endParaRPr lang="en-US"/>
                </a:p>
              </p:txBody>
            </p:sp>
            <p:sp>
              <p:nvSpPr>
                <p:cNvPr id="1754" name="Freeform 672"/>
                <p:cNvSpPr>
                  <a:spLocks/>
                </p:cNvSpPr>
                <p:nvPr/>
              </p:nvSpPr>
              <p:spPr bwMode="auto">
                <a:xfrm>
                  <a:off x="2064" y="787"/>
                  <a:ext cx="483" cy="704"/>
                </a:xfrm>
                <a:custGeom>
                  <a:avLst/>
                  <a:gdLst/>
                  <a:ahLst/>
                  <a:cxnLst>
                    <a:cxn ang="0">
                      <a:pos x="471" y="82"/>
                    </a:cxn>
                    <a:cxn ang="0">
                      <a:pos x="432" y="68"/>
                    </a:cxn>
                    <a:cxn ang="0">
                      <a:pos x="400" y="37"/>
                    </a:cxn>
                    <a:cxn ang="0">
                      <a:pos x="383" y="5"/>
                    </a:cxn>
                    <a:cxn ang="0">
                      <a:pos x="378" y="3"/>
                    </a:cxn>
                    <a:cxn ang="0">
                      <a:pos x="366" y="0"/>
                    </a:cxn>
                    <a:cxn ang="0">
                      <a:pos x="364" y="10"/>
                    </a:cxn>
                    <a:cxn ang="0">
                      <a:pos x="369" y="60"/>
                    </a:cxn>
                    <a:cxn ang="0">
                      <a:pos x="362" y="102"/>
                    </a:cxn>
                    <a:cxn ang="0">
                      <a:pos x="347" y="127"/>
                    </a:cxn>
                    <a:cxn ang="0">
                      <a:pos x="320" y="149"/>
                    </a:cxn>
                    <a:cxn ang="0">
                      <a:pos x="276" y="168"/>
                    </a:cxn>
                    <a:cxn ang="0">
                      <a:pos x="246" y="177"/>
                    </a:cxn>
                    <a:cxn ang="0">
                      <a:pos x="166" y="190"/>
                    </a:cxn>
                    <a:cxn ang="0">
                      <a:pos x="150" y="191"/>
                    </a:cxn>
                    <a:cxn ang="0">
                      <a:pos x="130" y="199"/>
                    </a:cxn>
                    <a:cxn ang="0">
                      <a:pos x="104" y="223"/>
                    </a:cxn>
                    <a:cxn ang="0">
                      <a:pos x="97" y="229"/>
                    </a:cxn>
                    <a:cxn ang="0">
                      <a:pos x="77" y="248"/>
                    </a:cxn>
                    <a:cxn ang="0">
                      <a:pos x="62" y="263"/>
                    </a:cxn>
                    <a:cxn ang="0">
                      <a:pos x="43" y="300"/>
                    </a:cxn>
                    <a:cxn ang="0">
                      <a:pos x="21" y="399"/>
                    </a:cxn>
                    <a:cxn ang="0">
                      <a:pos x="20" y="415"/>
                    </a:cxn>
                    <a:cxn ang="0">
                      <a:pos x="19" y="422"/>
                    </a:cxn>
                    <a:cxn ang="0">
                      <a:pos x="18" y="427"/>
                    </a:cxn>
                    <a:cxn ang="0">
                      <a:pos x="20" y="461"/>
                    </a:cxn>
                    <a:cxn ang="0">
                      <a:pos x="26" y="485"/>
                    </a:cxn>
                    <a:cxn ang="0">
                      <a:pos x="30" y="514"/>
                    </a:cxn>
                    <a:cxn ang="0">
                      <a:pos x="24" y="574"/>
                    </a:cxn>
                    <a:cxn ang="0">
                      <a:pos x="18" y="589"/>
                    </a:cxn>
                    <a:cxn ang="0">
                      <a:pos x="8" y="647"/>
                    </a:cxn>
                    <a:cxn ang="0">
                      <a:pos x="0" y="704"/>
                    </a:cxn>
                  </a:cxnLst>
                  <a:rect l="0" t="0" r="r" b="b"/>
                  <a:pathLst>
                    <a:path w="483" h="704">
                      <a:moveTo>
                        <a:pt x="483" y="84"/>
                      </a:moveTo>
                      <a:lnTo>
                        <a:pt x="471" y="82"/>
                      </a:lnTo>
                      <a:lnTo>
                        <a:pt x="450" y="77"/>
                      </a:lnTo>
                      <a:lnTo>
                        <a:pt x="432" y="68"/>
                      </a:lnTo>
                      <a:lnTo>
                        <a:pt x="415" y="54"/>
                      </a:lnTo>
                      <a:lnTo>
                        <a:pt x="400" y="37"/>
                      </a:lnTo>
                      <a:lnTo>
                        <a:pt x="388" y="17"/>
                      </a:lnTo>
                      <a:lnTo>
                        <a:pt x="383" y="5"/>
                      </a:lnTo>
                      <a:lnTo>
                        <a:pt x="380" y="4"/>
                      </a:lnTo>
                      <a:lnTo>
                        <a:pt x="378" y="3"/>
                      </a:lnTo>
                      <a:lnTo>
                        <a:pt x="373" y="2"/>
                      </a:lnTo>
                      <a:lnTo>
                        <a:pt x="366" y="0"/>
                      </a:lnTo>
                      <a:lnTo>
                        <a:pt x="365" y="0"/>
                      </a:lnTo>
                      <a:lnTo>
                        <a:pt x="364" y="10"/>
                      </a:lnTo>
                      <a:lnTo>
                        <a:pt x="365" y="27"/>
                      </a:lnTo>
                      <a:lnTo>
                        <a:pt x="369" y="60"/>
                      </a:lnTo>
                      <a:lnTo>
                        <a:pt x="364" y="94"/>
                      </a:lnTo>
                      <a:lnTo>
                        <a:pt x="362" y="102"/>
                      </a:lnTo>
                      <a:lnTo>
                        <a:pt x="357" y="111"/>
                      </a:lnTo>
                      <a:lnTo>
                        <a:pt x="347" y="127"/>
                      </a:lnTo>
                      <a:lnTo>
                        <a:pt x="335" y="139"/>
                      </a:lnTo>
                      <a:lnTo>
                        <a:pt x="320" y="149"/>
                      </a:lnTo>
                      <a:lnTo>
                        <a:pt x="285" y="165"/>
                      </a:lnTo>
                      <a:lnTo>
                        <a:pt x="276" y="168"/>
                      </a:lnTo>
                      <a:lnTo>
                        <a:pt x="266" y="172"/>
                      </a:lnTo>
                      <a:lnTo>
                        <a:pt x="246" y="177"/>
                      </a:lnTo>
                      <a:lnTo>
                        <a:pt x="207" y="185"/>
                      </a:lnTo>
                      <a:lnTo>
                        <a:pt x="166" y="190"/>
                      </a:lnTo>
                      <a:lnTo>
                        <a:pt x="156" y="190"/>
                      </a:lnTo>
                      <a:lnTo>
                        <a:pt x="150" y="191"/>
                      </a:lnTo>
                      <a:lnTo>
                        <a:pt x="139" y="194"/>
                      </a:lnTo>
                      <a:lnTo>
                        <a:pt x="130" y="199"/>
                      </a:lnTo>
                      <a:lnTo>
                        <a:pt x="120" y="206"/>
                      </a:lnTo>
                      <a:lnTo>
                        <a:pt x="104" y="223"/>
                      </a:lnTo>
                      <a:lnTo>
                        <a:pt x="101" y="226"/>
                      </a:lnTo>
                      <a:lnTo>
                        <a:pt x="97" y="229"/>
                      </a:lnTo>
                      <a:lnTo>
                        <a:pt x="90" y="235"/>
                      </a:lnTo>
                      <a:lnTo>
                        <a:pt x="77" y="248"/>
                      </a:lnTo>
                      <a:lnTo>
                        <a:pt x="64" y="260"/>
                      </a:lnTo>
                      <a:lnTo>
                        <a:pt x="62" y="263"/>
                      </a:lnTo>
                      <a:lnTo>
                        <a:pt x="54" y="276"/>
                      </a:lnTo>
                      <a:lnTo>
                        <a:pt x="43" y="300"/>
                      </a:lnTo>
                      <a:lnTo>
                        <a:pt x="27" y="348"/>
                      </a:lnTo>
                      <a:lnTo>
                        <a:pt x="21" y="399"/>
                      </a:lnTo>
                      <a:lnTo>
                        <a:pt x="21" y="413"/>
                      </a:lnTo>
                      <a:lnTo>
                        <a:pt x="20" y="415"/>
                      </a:lnTo>
                      <a:lnTo>
                        <a:pt x="19" y="418"/>
                      </a:lnTo>
                      <a:lnTo>
                        <a:pt x="19" y="422"/>
                      </a:lnTo>
                      <a:lnTo>
                        <a:pt x="19" y="422"/>
                      </a:lnTo>
                      <a:lnTo>
                        <a:pt x="18" y="427"/>
                      </a:lnTo>
                      <a:lnTo>
                        <a:pt x="18" y="439"/>
                      </a:lnTo>
                      <a:lnTo>
                        <a:pt x="20" y="461"/>
                      </a:lnTo>
                      <a:lnTo>
                        <a:pt x="25" y="481"/>
                      </a:lnTo>
                      <a:lnTo>
                        <a:pt x="26" y="485"/>
                      </a:lnTo>
                      <a:lnTo>
                        <a:pt x="27" y="496"/>
                      </a:lnTo>
                      <a:lnTo>
                        <a:pt x="30" y="514"/>
                      </a:lnTo>
                      <a:lnTo>
                        <a:pt x="30" y="544"/>
                      </a:lnTo>
                      <a:lnTo>
                        <a:pt x="24" y="574"/>
                      </a:lnTo>
                      <a:lnTo>
                        <a:pt x="20" y="583"/>
                      </a:lnTo>
                      <a:lnTo>
                        <a:pt x="18" y="589"/>
                      </a:lnTo>
                      <a:lnTo>
                        <a:pt x="15" y="604"/>
                      </a:lnTo>
                      <a:lnTo>
                        <a:pt x="8" y="647"/>
                      </a:lnTo>
                      <a:lnTo>
                        <a:pt x="1" y="694"/>
                      </a:lnTo>
                      <a:lnTo>
                        <a:pt x="0" y="704"/>
                      </a:lnTo>
                    </a:path>
                  </a:pathLst>
                </a:custGeom>
                <a:solidFill>
                  <a:srgbClr val="FF5FFF"/>
                </a:solidFill>
                <a:ln w="9525" cmpd="sng">
                  <a:noFill/>
                  <a:prstDash val="solid"/>
                  <a:round/>
                  <a:headEnd/>
                  <a:tailEnd/>
                </a:ln>
              </p:spPr>
              <p:txBody>
                <a:bodyPr/>
                <a:lstStyle/>
                <a:p>
                  <a:endParaRPr lang="en-US"/>
                </a:p>
              </p:txBody>
            </p:sp>
            <p:sp>
              <p:nvSpPr>
                <p:cNvPr id="1755" name="Freeform 673"/>
                <p:cNvSpPr>
                  <a:spLocks/>
                </p:cNvSpPr>
                <p:nvPr/>
              </p:nvSpPr>
              <p:spPr bwMode="auto">
                <a:xfrm>
                  <a:off x="2064" y="786"/>
                  <a:ext cx="483" cy="1487"/>
                </a:xfrm>
                <a:custGeom>
                  <a:avLst/>
                  <a:gdLst/>
                  <a:ahLst/>
                  <a:cxnLst>
                    <a:cxn ang="0">
                      <a:pos x="450" y="77"/>
                    </a:cxn>
                    <a:cxn ang="0">
                      <a:pos x="400" y="37"/>
                    </a:cxn>
                    <a:cxn ang="0">
                      <a:pos x="379" y="4"/>
                    </a:cxn>
                    <a:cxn ang="0">
                      <a:pos x="367" y="0"/>
                    </a:cxn>
                    <a:cxn ang="0">
                      <a:pos x="365" y="27"/>
                    </a:cxn>
                    <a:cxn ang="0">
                      <a:pos x="362" y="101"/>
                    </a:cxn>
                    <a:cxn ang="0">
                      <a:pos x="334" y="140"/>
                    </a:cxn>
                    <a:cxn ang="0">
                      <a:pos x="276" y="168"/>
                    </a:cxn>
                    <a:cxn ang="0">
                      <a:pos x="206" y="185"/>
                    </a:cxn>
                    <a:cxn ang="0">
                      <a:pos x="151" y="192"/>
                    </a:cxn>
                    <a:cxn ang="0">
                      <a:pos x="120" y="207"/>
                    </a:cxn>
                    <a:cxn ang="0">
                      <a:pos x="96" y="230"/>
                    </a:cxn>
                    <a:cxn ang="0">
                      <a:pos x="65" y="261"/>
                    </a:cxn>
                    <a:cxn ang="0">
                      <a:pos x="42" y="301"/>
                    </a:cxn>
                    <a:cxn ang="0">
                      <a:pos x="19" y="414"/>
                    </a:cxn>
                    <a:cxn ang="0">
                      <a:pos x="18" y="423"/>
                    </a:cxn>
                    <a:cxn ang="0">
                      <a:pos x="18" y="440"/>
                    </a:cxn>
                    <a:cxn ang="0">
                      <a:pos x="23" y="488"/>
                    </a:cxn>
                    <a:cxn ang="0">
                      <a:pos x="30" y="544"/>
                    </a:cxn>
                    <a:cxn ang="0">
                      <a:pos x="16" y="595"/>
                    </a:cxn>
                    <a:cxn ang="0">
                      <a:pos x="1" y="695"/>
                    </a:cxn>
                    <a:cxn ang="0">
                      <a:pos x="27" y="711"/>
                    </a:cxn>
                    <a:cxn ang="0">
                      <a:pos x="174" y="745"/>
                    </a:cxn>
                    <a:cxn ang="0">
                      <a:pos x="182" y="730"/>
                    </a:cxn>
                    <a:cxn ang="0">
                      <a:pos x="186" y="728"/>
                    </a:cxn>
                    <a:cxn ang="0">
                      <a:pos x="186" y="735"/>
                    </a:cxn>
                    <a:cxn ang="0">
                      <a:pos x="184" y="760"/>
                    </a:cxn>
                    <a:cxn ang="0">
                      <a:pos x="201" y="893"/>
                    </a:cxn>
                    <a:cxn ang="0">
                      <a:pos x="200" y="918"/>
                    </a:cxn>
                    <a:cxn ang="0">
                      <a:pos x="199" y="955"/>
                    </a:cxn>
                    <a:cxn ang="0">
                      <a:pos x="197" y="1064"/>
                    </a:cxn>
                    <a:cxn ang="0">
                      <a:pos x="229" y="1121"/>
                    </a:cxn>
                    <a:cxn ang="0">
                      <a:pos x="261" y="1132"/>
                    </a:cxn>
                    <a:cxn ang="0">
                      <a:pos x="279" y="1143"/>
                    </a:cxn>
                    <a:cxn ang="0">
                      <a:pos x="361" y="1235"/>
                    </a:cxn>
                    <a:cxn ang="0">
                      <a:pos x="400" y="1281"/>
                    </a:cxn>
                    <a:cxn ang="0">
                      <a:pos x="402" y="1373"/>
                    </a:cxn>
                    <a:cxn ang="0">
                      <a:pos x="407" y="1461"/>
                    </a:cxn>
                    <a:cxn ang="0">
                      <a:pos x="421" y="1473"/>
                    </a:cxn>
                    <a:cxn ang="0">
                      <a:pos x="466" y="1487"/>
                    </a:cxn>
                    <a:cxn ang="0">
                      <a:pos x="469" y="1269"/>
                    </a:cxn>
                    <a:cxn ang="0">
                      <a:pos x="483" y="83"/>
                    </a:cxn>
                    <a:cxn ang="0">
                      <a:pos x="482" y="83"/>
                    </a:cxn>
                  </a:cxnLst>
                  <a:rect l="0" t="0" r="r" b="b"/>
                  <a:pathLst>
                    <a:path w="483" h="1487">
                      <a:moveTo>
                        <a:pt x="483" y="83"/>
                      </a:moveTo>
                      <a:lnTo>
                        <a:pt x="471" y="82"/>
                      </a:lnTo>
                      <a:lnTo>
                        <a:pt x="450" y="77"/>
                      </a:lnTo>
                      <a:lnTo>
                        <a:pt x="431" y="68"/>
                      </a:lnTo>
                      <a:lnTo>
                        <a:pt x="415" y="54"/>
                      </a:lnTo>
                      <a:lnTo>
                        <a:pt x="400" y="37"/>
                      </a:lnTo>
                      <a:lnTo>
                        <a:pt x="387" y="17"/>
                      </a:lnTo>
                      <a:lnTo>
                        <a:pt x="382" y="5"/>
                      </a:lnTo>
                      <a:lnTo>
                        <a:pt x="379" y="4"/>
                      </a:lnTo>
                      <a:lnTo>
                        <a:pt x="378" y="3"/>
                      </a:lnTo>
                      <a:lnTo>
                        <a:pt x="373" y="2"/>
                      </a:lnTo>
                      <a:lnTo>
                        <a:pt x="367" y="0"/>
                      </a:lnTo>
                      <a:lnTo>
                        <a:pt x="365" y="0"/>
                      </a:lnTo>
                      <a:lnTo>
                        <a:pt x="364" y="10"/>
                      </a:lnTo>
                      <a:lnTo>
                        <a:pt x="365" y="27"/>
                      </a:lnTo>
                      <a:lnTo>
                        <a:pt x="369" y="60"/>
                      </a:lnTo>
                      <a:lnTo>
                        <a:pt x="364" y="94"/>
                      </a:lnTo>
                      <a:lnTo>
                        <a:pt x="362" y="101"/>
                      </a:lnTo>
                      <a:lnTo>
                        <a:pt x="357" y="112"/>
                      </a:lnTo>
                      <a:lnTo>
                        <a:pt x="346" y="126"/>
                      </a:lnTo>
                      <a:lnTo>
                        <a:pt x="334" y="140"/>
                      </a:lnTo>
                      <a:lnTo>
                        <a:pt x="319" y="150"/>
                      </a:lnTo>
                      <a:lnTo>
                        <a:pt x="285" y="165"/>
                      </a:lnTo>
                      <a:lnTo>
                        <a:pt x="276" y="168"/>
                      </a:lnTo>
                      <a:lnTo>
                        <a:pt x="266" y="172"/>
                      </a:lnTo>
                      <a:lnTo>
                        <a:pt x="246" y="177"/>
                      </a:lnTo>
                      <a:lnTo>
                        <a:pt x="206" y="185"/>
                      </a:lnTo>
                      <a:lnTo>
                        <a:pt x="165" y="191"/>
                      </a:lnTo>
                      <a:lnTo>
                        <a:pt x="156" y="191"/>
                      </a:lnTo>
                      <a:lnTo>
                        <a:pt x="151" y="192"/>
                      </a:lnTo>
                      <a:lnTo>
                        <a:pt x="139" y="195"/>
                      </a:lnTo>
                      <a:lnTo>
                        <a:pt x="129" y="200"/>
                      </a:lnTo>
                      <a:lnTo>
                        <a:pt x="120" y="207"/>
                      </a:lnTo>
                      <a:lnTo>
                        <a:pt x="103" y="224"/>
                      </a:lnTo>
                      <a:lnTo>
                        <a:pt x="100" y="227"/>
                      </a:lnTo>
                      <a:lnTo>
                        <a:pt x="96" y="230"/>
                      </a:lnTo>
                      <a:lnTo>
                        <a:pt x="90" y="236"/>
                      </a:lnTo>
                      <a:lnTo>
                        <a:pt x="76" y="247"/>
                      </a:lnTo>
                      <a:lnTo>
                        <a:pt x="65" y="261"/>
                      </a:lnTo>
                      <a:lnTo>
                        <a:pt x="62" y="264"/>
                      </a:lnTo>
                      <a:lnTo>
                        <a:pt x="54" y="277"/>
                      </a:lnTo>
                      <a:lnTo>
                        <a:pt x="42" y="301"/>
                      </a:lnTo>
                      <a:lnTo>
                        <a:pt x="25" y="348"/>
                      </a:lnTo>
                      <a:lnTo>
                        <a:pt x="18" y="400"/>
                      </a:lnTo>
                      <a:lnTo>
                        <a:pt x="19" y="414"/>
                      </a:lnTo>
                      <a:lnTo>
                        <a:pt x="19" y="416"/>
                      </a:lnTo>
                      <a:lnTo>
                        <a:pt x="18" y="419"/>
                      </a:lnTo>
                      <a:lnTo>
                        <a:pt x="18" y="423"/>
                      </a:lnTo>
                      <a:lnTo>
                        <a:pt x="19" y="423"/>
                      </a:lnTo>
                      <a:lnTo>
                        <a:pt x="18" y="428"/>
                      </a:lnTo>
                      <a:lnTo>
                        <a:pt x="18" y="440"/>
                      </a:lnTo>
                      <a:lnTo>
                        <a:pt x="18" y="462"/>
                      </a:lnTo>
                      <a:lnTo>
                        <a:pt x="22" y="484"/>
                      </a:lnTo>
                      <a:lnTo>
                        <a:pt x="23" y="488"/>
                      </a:lnTo>
                      <a:lnTo>
                        <a:pt x="24" y="500"/>
                      </a:lnTo>
                      <a:lnTo>
                        <a:pt x="27" y="517"/>
                      </a:lnTo>
                      <a:lnTo>
                        <a:pt x="30" y="544"/>
                      </a:lnTo>
                      <a:lnTo>
                        <a:pt x="23" y="574"/>
                      </a:lnTo>
                      <a:lnTo>
                        <a:pt x="19" y="583"/>
                      </a:lnTo>
                      <a:lnTo>
                        <a:pt x="16" y="595"/>
                      </a:lnTo>
                      <a:lnTo>
                        <a:pt x="10" y="615"/>
                      </a:lnTo>
                      <a:lnTo>
                        <a:pt x="5" y="655"/>
                      </a:lnTo>
                      <a:lnTo>
                        <a:pt x="1" y="695"/>
                      </a:lnTo>
                      <a:lnTo>
                        <a:pt x="0" y="704"/>
                      </a:lnTo>
                      <a:lnTo>
                        <a:pt x="4" y="705"/>
                      </a:lnTo>
                      <a:lnTo>
                        <a:pt x="27" y="711"/>
                      </a:lnTo>
                      <a:lnTo>
                        <a:pt x="109" y="730"/>
                      </a:lnTo>
                      <a:lnTo>
                        <a:pt x="170" y="745"/>
                      </a:lnTo>
                      <a:lnTo>
                        <a:pt x="174" y="745"/>
                      </a:lnTo>
                      <a:lnTo>
                        <a:pt x="175" y="743"/>
                      </a:lnTo>
                      <a:lnTo>
                        <a:pt x="179" y="737"/>
                      </a:lnTo>
                      <a:lnTo>
                        <a:pt x="182" y="730"/>
                      </a:lnTo>
                      <a:lnTo>
                        <a:pt x="183" y="728"/>
                      </a:lnTo>
                      <a:lnTo>
                        <a:pt x="184" y="727"/>
                      </a:lnTo>
                      <a:lnTo>
                        <a:pt x="186" y="728"/>
                      </a:lnTo>
                      <a:lnTo>
                        <a:pt x="186" y="729"/>
                      </a:lnTo>
                      <a:lnTo>
                        <a:pt x="186" y="730"/>
                      </a:lnTo>
                      <a:lnTo>
                        <a:pt x="186" y="735"/>
                      </a:lnTo>
                      <a:lnTo>
                        <a:pt x="184" y="742"/>
                      </a:lnTo>
                      <a:lnTo>
                        <a:pt x="184" y="746"/>
                      </a:lnTo>
                      <a:lnTo>
                        <a:pt x="184" y="760"/>
                      </a:lnTo>
                      <a:lnTo>
                        <a:pt x="189" y="787"/>
                      </a:lnTo>
                      <a:lnTo>
                        <a:pt x="197" y="840"/>
                      </a:lnTo>
                      <a:lnTo>
                        <a:pt x="201" y="893"/>
                      </a:lnTo>
                      <a:lnTo>
                        <a:pt x="201" y="906"/>
                      </a:lnTo>
                      <a:lnTo>
                        <a:pt x="200" y="910"/>
                      </a:lnTo>
                      <a:lnTo>
                        <a:pt x="200" y="918"/>
                      </a:lnTo>
                      <a:lnTo>
                        <a:pt x="199" y="935"/>
                      </a:lnTo>
                      <a:lnTo>
                        <a:pt x="199" y="952"/>
                      </a:lnTo>
                      <a:lnTo>
                        <a:pt x="199" y="955"/>
                      </a:lnTo>
                      <a:lnTo>
                        <a:pt x="197" y="971"/>
                      </a:lnTo>
                      <a:lnTo>
                        <a:pt x="195" y="1002"/>
                      </a:lnTo>
                      <a:lnTo>
                        <a:pt x="197" y="1064"/>
                      </a:lnTo>
                      <a:lnTo>
                        <a:pt x="205" y="1091"/>
                      </a:lnTo>
                      <a:lnTo>
                        <a:pt x="218" y="1113"/>
                      </a:lnTo>
                      <a:lnTo>
                        <a:pt x="229" y="1121"/>
                      </a:lnTo>
                      <a:lnTo>
                        <a:pt x="233" y="1124"/>
                      </a:lnTo>
                      <a:lnTo>
                        <a:pt x="242" y="1127"/>
                      </a:lnTo>
                      <a:lnTo>
                        <a:pt x="261" y="1132"/>
                      </a:lnTo>
                      <a:lnTo>
                        <a:pt x="269" y="1135"/>
                      </a:lnTo>
                      <a:lnTo>
                        <a:pt x="276" y="1141"/>
                      </a:lnTo>
                      <a:lnTo>
                        <a:pt x="279" y="1143"/>
                      </a:lnTo>
                      <a:lnTo>
                        <a:pt x="292" y="1161"/>
                      </a:lnTo>
                      <a:lnTo>
                        <a:pt x="317" y="1192"/>
                      </a:lnTo>
                      <a:lnTo>
                        <a:pt x="361" y="1235"/>
                      </a:lnTo>
                      <a:lnTo>
                        <a:pt x="389" y="1261"/>
                      </a:lnTo>
                      <a:lnTo>
                        <a:pt x="394" y="1265"/>
                      </a:lnTo>
                      <a:lnTo>
                        <a:pt x="400" y="1281"/>
                      </a:lnTo>
                      <a:lnTo>
                        <a:pt x="407" y="1312"/>
                      </a:lnTo>
                      <a:lnTo>
                        <a:pt x="406" y="1342"/>
                      </a:lnTo>
                      <a:lnTo>
                        <a:pt x="402" y="1373"/>
                      </a:lnTo>
                      <a:lnTo>
                        <a:pt x="399" y="1437"/>
                      </a:lnTo>
                      <a:lnTo>
                        <a:pt x="405" y="1454"/>
                      </a:lnTo>
                      <a:lnTo>
                        <a:pt x="407" y="1461"/>
                      </a:lnTo>
                      <a:lnTo>
                        <a:pt x="411" y="1466"/>
                      </a:lnTo>
                      <a:lnTo>
                        <a:pt x="415" y="1470"/>
                      </a:lnTo>
                      <a:lnTo>
                        <a:pt x="421" y="1473"/>
                      </a:lnTo>
                      <a:lnTo>
                        <a:pt x="432" y="1478"/>
                      </a:lnTo>
                      <a:lnTo>
                        <a:pt x="445" y="1480"/>
                      </a:lnTo>
                      <a:lnTo>
                        <a:pt x="466" y="1487"/>
                      </a:lnTo>
                      <a:lnTo>
                        <a:pt x="467" y="1487"/>
                      </a:lnTo>
                      <a:lnTo>
                        <a:pt x="467" y="1460"/>
                      </a:lnTo>
                      <a:lnTo>
                        <a:pt x="469" y="1269"/>
                      </a:lnTo>
                      <a:lnTo>
                        <a:pt x="476" y="612"/>
                      </a:lnTo>
                      <a:lnTo>
                        <a:pt x="482" y="112"/>
                      </a:lnTo>
                      <a:lnTo>
                        <a:pt x="483" y="83"/>
                      </a:lnTo>
                      <a:lnTo>
                        <a:pt x="482" y="83"/>
                      </a:lnTo>
                      <a:lnTo>
                        <a:pt x="483" y="83"/>
                      </a:lnTo>
                      <a:lnTo>
                        <a:pt x="482" y="83"/>
                      </a:lnTo>
                      <a:lnTo>
                        <a:pt x="483" y="83"/>
                      </a:lnTo>
                      <a:lnTo>
                        <a:pt x="483" y="83"/>
                      </a:lnTo>
                      <a:close/>
                    </a:path>
                  </a:pathLst>
                </a:custGeom>
                <a:solidFill>
                  <a:srgbClr val="FF5FFF"/>
                </a:solidFill>
                <a:ln w="9525" cmpd="sng">
                  <a:noFill/>
                  <a:round/>
                  <a:headEnd/>
                  <a:tailEnd/>
                </a:ln>
              </p:spPr>
              <p:txBody>
                <a:bodyPr/>
                <a:lstStyle/>
                <a:p>
                  <a:endParaRPr lang="en-US"/>
                </a:p>
              </p:txBody>
            </p:sp>
            <p:sp>
              <p:nvSpPr>
                <p:cNvPr id="1756" name="Freeform 674"/>
                <p:cNvSpPr>
                  <a:spLocks/>
                </p:cNvSpPr>
                <p:nvPr/>
              </p:nvSpPr>
              <p:spPr bwMode="auto">
                <a:xfrm>
                  <a:off x="2535" y="744"/>
                  <a:ext cx="480" cy="1534"/>
                </a:xfrm>
                <a:custGeom>
                  <a:avLst/>
                  <a:gdLst/>
                  <a:ahLst/>
                  <a:cxnLst>
                    <a:cxn ang="0">
                      <a:pos x="473" y="493"/>
                    </a:cxn>
                    <a:cxn ang="0">
                      <a:pos x="468" y="545"/>
                    </a:cxn>
                    <a:cxn ang="0">
                      <a:pos x="459" y="581"/>
                    </a:cxn>
                    <a:cxn ang="0">
                      <a:pos x="454" y="600"/>
                    </a:cxn>
                    <a:cxn ang="0">
                      <a:pos x="458" y="620"/>
                    </a:cxn>
                    <a:cxn ang="0">
                      <a:pos x="467" y="649"/>
                    </a:cxn>
                    <a:cxn ang="0">
                      <a:pos x="470" y="680"/>
                    </a:cxn>
                    <a:cxn ang="0">
                      <a:pos x="479" y="753"/>
                    </a:cxn>
                    <a:cxn ang="0">
                      <a:pos x="476" y="764"/>
                    </a:cxn>
                    <a:cxn ang="0">
                      <a:pos x="375" y="785"/>
                    </a:cxn>
                    <a:cxn ang="0">
                      <a:pos x="312" y="797"/>
                    </a:cxn>
                    <a:cxn ang="0">
                      <a:pos x="310" y="810"/>
                    </a:cxn>
                    <a:cxn ang="0">
                      <a:pos x="297" y="889"/>
                    </a:cxn>
                    <a:cxn ang="0">
                      <a:pos x="291" y="954"/>
                    </a:cxn>
                    <a:cxn ang="0">
                      <a:pos x="292" y="967"/>
                    </a:cxn>
                    <a:cxn ang="0">
                      <a:pos x="297" y="999"/>
                    </a:cxn>
                    <a:cxn ang="0">
                      <a:pos x="298" y="1017"/>
                    </a:cxn>
                    <a:cxn ang="0">
                      <a:pos x="294" y="1097"/>
                    </a:cxn>
                    <a:cxn ang="0">
                      <a:pos x="258" y="1158"/>
                    </a:cxn>
                    <a:cxn ang="0">
                      <a:pos x="243" y="1167"/>
                    </a:cxn>
                    <a:cxn ang="0">
                      <a:pos x="211" y="1181"/>
                    </a:cxn>
                    <a:cxn ang="0">
                      <a:pos x="186" y="1207"/>
                    </a:cxn>
                    <a:cxn ang="0">
                      <a:pos x="115" y="1276"/>
                    </a:cxn>
                    <a:cxn ang="0">
                      <a:pos x="82" y="1305"/>
                    </a:cxn>
                    <a:cxn ang="0">
                      <a:pos x="67" y="1338"/>
                    </a:cxn>
                    <a:cxn ang="0">
                      <a:pos x="65" y="1388"/>
                    </a:cxn>
                    <a:cxn ang="0">
                      <a:pos x="69" y="1492"/>
                    </a:cxn>
                    <a:cxn ang="0">
                      <a:pos x="61" y="1515"/>
                    </a:cxn>
                    <a:cxn ang="0">
                      <a:pos x="43" y="1530"/>
                    </a:cxn>
                    <a:cxn ang="0">
                      <a:pos x="18" y="1534"/>
                    </a:cxn>
                    <a:cxn ang="0">
                      <a:pos x="0" y="1529"/>
                    </a:cxn>
                    <a:cxn ang="0">
                      <a:pos x="3" y="1310"/>
                    </a:cxn>
                    <a:cxn ang="0">
                      <a:pos x="14" y="150"/>
                    </a:cxn>
                    <a:cxn ang="0">
                      <a:pos x="26" y="122"/>
                    </a:cxn>
                    <a:cxn ang="0">
                      <a:pos x="66" y="106"/>
                    </a:cxn>
                    <a:cxn ang="0">
                      <a:pos x="98" y="73"/>
                    </a:cxn>
                    <a:cxn ang="0">
                      <a:pos x="117" y="42"/>
                    </a:cxn>
                    <a:cxn ang="0">
                      <a:pos x="127" y="15"/>
                    </a:cxn>
                    <a:cxn ang="0">
                      <a:pos x="134" y="0"/>
                    </a:cxn>
                    <a:cxn ang="0">
                      <a:pos x="124" y="71"/>
                    </a:cxn>
                    <a:cxn ang="0">
                      <a:pos x="135" y="151"/>
                    </a:cxn>
                    <a:cxn ang="0">
                      <a:pos x="143" y="168"/>
                    </a:cxn>
                    <a:cxn ang="0">
                      <a:pos x="156" y="182"/>
                    </a:cxn>
                    <a:cxn ang="0">
                      <a:pos x="193" y="200"/>
                    </a:cxn>
                    <a:cxn ang="0">
                      <a:pos x="246" y="215"/>
                    </a:cxn>
                    <a:cxn ang="0">
                      <a:pos x="273" y="225"/>
                    </a:cxn>
                    <a:cxn ang="0">
                      <a:pos x="353" y="241"/>
                    </a:cxn>
                    <a:cxn ang="0">
                      <a:pos x="366" y="243"/>
                    </a:cxn>
                    <a:cxn ang="0">
                      <a:pos x="390" y="258"/>
                    </a:cxn>
                    <a:cxn ang="0">
                      <a:pos x="412" y="278"/>
                    </a:cxn>
                    <a:cxn ang="0">
                      <a:pos x="421" y="311"/>
                    </a:cxn>
                    <a:cxn ang="0">
                      <a:pos x="471" y="483"/>
                    </a:cxn>
                    <a:cxn ang="0">
                      <a:pos x="472" y="486"/>
                    </a:cxn>
                    <a:cxn ang="0">
                      <a:pos x="472" y="486"/>
                    </a:cxn>
                    <a:cxn ang="0">
                      <a:pos x="473" y="486"/>
                    </a:cxn>
                  </a:cxnLst>
                  <a:rect l="0" t="0" r="r" b="b"/>
                  <a:pathLst>
                    <a:path w="480" h="1534">
                      <a:moveTo>
                        <a:pt x="473" y="486"/>
                      </a:moveTo>
                      <a:lnTo>
                        <a:pt x="473" y="493"/>
                      </a:lnTo>
                      <a:lnTo>
                        <a:pt x="473" y="508"/>
                      </a:lnTo>
                      <a:lnTo>
                        <a:pt x="468" y="545"/>
                      </a:lnTo>
                      <a:lnTo>
                        <a:pt x="461" y="577"/>
                      </a:lnTo>
                      <a:lnTo>
                        <a:pt x="459" y="581"/>
                      </a:lnTo>
                      <a:lnTo>
                        <a:pt x="456" y="589"/>
                      </a:lnTo>
                      <a:lnTo>
                        <a:pt x="454" y="600"/>
                      </a:lnTo>
                      <a:lnTo>
                        <a:pt x="455" y="611"/>
                      </a:lnTo>
                      <a:lnTo>
                        <a:pt x="458" y="620"/>
                      </a:lnTo>
                      <a:lnTo>
                        <a:pt x="466" y="642"/>
                      </a:lnTo>
                      <a:lnTo>
                        <a:pt x="467" y="649"/>
                      </a:lnTo>
                      <a:lnTo>
                        <a:pt x="467" y="660"/>
                      </a:lnTo>
                      <a:lnTo>
                        <a:pt x="470" y="680"/>
                      </a:lnTo>
                      <a:lnTo>
                        <a:pt x="474" y="716"/>
                      </a:lnTo>
                      <a:lnTo>
                        <a:pt x="479" y="753"/>
                      </a:lnTo>
                      <a:lnTo>
                        <a:pt x="480" y="763"/>
                      </a:lnTo>
                      <a:lnTo>
                        <a:pt x="476" y="764"/>
                      </a:lnTo>
                      <a:lnTo>
                        <a:pt x="453" y="769"/>
                      </a:lnTo>
                      <a:lnTo>
                        <a:pt x="375" y="785"/>
                      </a:lnTo>
                      <a:lnTo>
                        <a:pt x="315" y="797"/>
                      </a:lnTo>
                      <a:lnTo>
                        <a:pt x="312" y="797"/>
                      </a:lnTo>
                      <a:lnTo>
                        <a:pt x="312" y="796"/>
                      </a:lnTo>
                      <a:lnTo>
                        <a:pt x="310" y="810"/>
                      </a:lnTo>
                      <a:lnTo>
                        <a:pt x="306" y="836"/>
                      </a:lnTo>
                      <a:lnTo>
                        <a:pt x="297" y="889"/>
                      </a:lnTo>
                      <a:lnTo>
                        <a:pt x="291" y="942"/>
                      </a:lnTo>
                      <a:lnTo>
                        <a:pt x="291" y="954"/>
                      </a:lnTo>
                      <a:lnTo>
                        <a:pt x="291" y="959"/>
                      </a:lnTo>
                      <a:lnTo>
                        <a:pt x="292" y="967"/>
                      </a:lnTo>
                      <a:lnTo>
                        <a:pt x="294" y="983"/>
                      </a:lnTo>
                      <a:lnTo>
                        <a:pt x="297" y="999"/>
                      </a:lnTo>
                      <a:lnTo>
                        <a:pt x="298" y="1002"/>
                      </a:lnTo>
                      <a:lnTo>
                        <a:pt x="298" y="1017"/>
                      </a:lnTo>
                      <a:lnTo>
                        <a:pt x="300" y="1044"/>
                      </a:lnTo>
                      <a:lnTo>
                        <a:pt x="294" y="1097"/>
                      </a:lnTo>
                      <a:lnTo>
                        <a:pt x="268" y="1147"/>
                      </a:lnTo>
                      <a:lnTo>
                        <a:pt x="258" y="1158"/>
                      </a:lnTo>
                      <a:lnTo>
                        <a:pt x="254" y="1163"/>
                      </a:lnTo>
                      <a:lnTo>
                        <a:pt x="243" y="1167"/>
                      </a:lnTo>
                      <a:lnTo>
                        <a:pt x="232" y="1172"/>
                      </a:lnTo>
                      <a:lnTo>
                        <a:pt x="211" y="1181"/>
                      </a:lnTo>
                      <a:lnTo>
                        <a:pt x="200" y="1189"/>
                      </a:lnTo>
                      <a:lnTo>
                        <a:pt x="186" y="1207"/>
                      </a:lnTo>
                      <a:lnTo>
                        <a:pt x="160" y="1236"/>
                      </a:lnTo>
                      <a:lnTo>
                        <a:pt x="115" y="1276"/>
                      </a:lnTo>
                      <a:lnTo>
                        <a:pt x="85" y="1301"/>
                      </a:lnTo>
                      <a:lnTo>
                        <a:pt x="82" y="1305"/>
                      </a:lnTo>
                      <a:lnTo>
                        <a:pt x="73" y="1321"/>
                      </a:lnTo>
                      <a:lnTo>
                        <a:pt x="67" y="1338"/>
                      </a:lnTo>
                      <a:lnTo>
                        <a:pt x="65" y="1354"/>
                      </a:lnTo>
                      <a:lnTo>
                        <a:pt x="65" y="1388"/>
                      </a:lnTo>
                      <a:lnTo>
                        <a:pt x="69" y="1423"/>
                      </a:lnTo>
                      <a:lnTo>
                        <a:pt x="69" y="1492"/>
                      </a:lnTo>
                      <a:lnTo>
                        <a:pt x="65" y="1509"/>
                      </a:lnTo>
                      <a:lnTo>
                        <a:pt x="61" y="1515"/>
                      </a:lnTo>
                      <a:lnTo>
                        <a:pt x="54" y="1525"/>
                      </a:lnTo>
                      <a:lnTo>
                        <a:pt x="43" y="1530"/>
                      </a:lnTo>
                      <a:lnTo>
                        <a:pt x="32" y="1534"/>
                      </a:lnTo>
                      <a:lnTo>
                        <a:pt x="18" y="1534"/>
                      </a:lnTo>
                      <a:lnTo>
                        <a:pt x="6" y="1531"/>
                      </a:lnTo>
                      <a:lnTo>
                        <a:pt x="0" y="1529"/>
                      </a:lnTo>
                      <a:lnTo>
                        <a:pt x="0" y="1502"/>
                      </a:lnTo>
                      <a:lnTo>
                        <a:pt x="3" y="1310"/>
                      </a:lnTo>
                      <a:lnTo>
                        <a:pt x="9" y="651"/>
                      </a:lnTo>
                      <a:lnTo>
                        <a:pt x="14" y="150"/>
                      </a:lnTo>
                      <a:lnTo>
                        <a:pt x="15" y="122"/>
                      </a:lnTo>
                      <a:lnTo>
                        <a:pt x="26" y="122"/>
                      </a:lnTo>
                      <a:lnTo>
                        <a:pt x="47" y="116"/>
                      </a:lnTo>
                      <a:lnTo>
                        <a:pt x="66" y="106"/>
                      </a:lnTo>
                      <a:lnTo>
                        <a:pt x="83" y="91"/>
                      </a:lnTo>
                      <a:lnTo>
                        <a:pt x="98" y="73"/>
                      </a:lnTo>
                      <a:lnTo>
                        <a:pt x="110" y="53"/>
                      </a:lnTo>
                      <a:lnTo>
                        <a:pt x="117" y="42"/>
                      </a:lnTo>
                      <a:lnTo>
                        <a:pt x="119" y="35"/>
                      </a:lnTo>
                      <a:lnTo>
                        <a:pt x="127" y="15"/>
                      </a:lnTo>
                      <a:lnTo>
                        <a:pt x="133" y="1"/>
                      </a:lnTo>
                      <a:lnTo>
                        <a:pt x="134" y="0"/>
                      </a:lnTo>
                      <a:lnTo>
                        <a:pt x="129" y="28"/>
                      </a:lnTo>
                      <a:lnTo>
                        <a:pt x="124" y="71"/>
                      </a:lnTo>
                      <a:lnTo>
                        <a:pt x="125" y="121"/>
                      </a:lnTo>
                      <a:lnTo>
                        <a:pt x="135" y="151"/>
                      </a:lnTo>
                      <a:lnTo>
                        <a:pt x="139" y="159"/>
                      </a:lnTo>
                      <a:lnTo>
                        <a:pt x="143" y="168"/>
                      </a:lnTo>
                      <a:lnTo>
                        <a:pt x="148" y="176"/>
                      </a:lnTo>
                      <a:lnTo>
                        <a:pt x="156" y="182"/>
                      </a:lnTo>
                      <a:lnTo>
                        <a:pt x="172" y="192"/>
                      </a:lnTo>
                      <a:lnTo>
                        <a:pt x="193" y="200"/>
                      </a:lnTo>
                      <a:lnTo>
                        <a:pt x="234" y="211"/>
                      </a:lnTo>
                      <a:lnTo>
                        <a:pt x="246" y="215"/>
                      </a:lnTo>
                      <a:lnTo>
                        <a:pt x="255" y="219"/>
                      </a:lnTo>
                      <a:lnTo>
                        <a:pt x="273" y="225"/>
                      </a:lnTo>
                      <a:lnTo>
                        <a:pt x="312" y="233"/>
                      </a:lnTo>
                      <a:lnTo>
                        <a:pt x="353" y="241"/>
                      </a:lnTo>
                      <a:lnTo>
                        <a:pt x="363" y="242"/>
                      </a:lnTo>
                      <a:lnTo>
                        <a:pt x="366" y="243"/>
                      </a:lnTo>
                      <a:lnTo>
                        <a:pt x="372" y="246"/>
                      </a:lnTo>
                      <a:lnTo>
                        <a:pt x="390" y="258"/>
                      </a:lnTo>
                      <a:lnTo>
                        <a:pt x="407" y="275"/>
                      </a:lnTo>
                      <a:lnTo>
                        <a:pt x="412" y="278"/>
                      </a:lnTo>
                      <a:lnTo>
                        <a:pt x="413" y="283"/>
                      </a:lnTo>
                      <a:lnTo>
                        <a:pt x="421" y="311"/>
                      </a:lnTo>
                      <a:lnTo>
                        <a:pt x="449" y="408"/>
                      </a:lnTo>
                      <a:lnTo>
                        <a:pt x="471" y="483"/>
                      </a:lnTo>
                      <a:lnTo>
                        <a:pt x="473" y="486"/>
                      </a:lnTo>
                      <a:lnTo>
                        <a:pt x="472" y="486"/>
                      </a:lnTo>
                      <a:lnTo>
                        <a:pt x="473" y="486"/>
                      </a:lnTo>
                      <a:lnTo>
                        <a:pt x="472" y="486"/>
                      </a:lnTo>
                      <a:lnTo>
                        <a:pt x="473" y="486"/>
                      </a:lnTo>
                      <a:lnTo>
                        <a:pt x="473" y="486"/>
                      </a:lnTo>
                      <a:close/>
                    </a:path>
                  </a:pathLst>
                </a:custGeom>
                <a:solidFill>
                  <a:srgbClr val="FF5FFF"/>
                </a:solidFill>
                <a:ln w="9525" cmpd="sng">
                  <a:noFill/>
                  <a:round/>
                  <a:headEnd/>
                  <a:tailEnd/>
                </a:ln>
              </p:spPr>
              <p:txBody>
                <a:bodyPr/>
                <a:lstStyle/>
                <a:p>
                  <a:endParaRPr lang="en-US"/>
                </a:p>
              </p:txBody>
            </p:sp>
            <p:grpSp>
              <p:nvGrpSpPr>
                <p:cNvPr id="1757" name="Group 675"/>
                <p:cNvGrpSpPr>
                  <a:grpSpLocks/>
                </p:cNvGrpSpPr>
                <p:nvPr/>
              </p:nvGrpSpPr>
              <p:grpSpPr bwMode="auto">
                <a:xfrm>
                  <a:off x="2253" y="393"/>
                  <a:ext cx="675" cy="669"/>
                  <a:chOff x="4505" y="393"/>
                  <a:chExt cx="675" cy="669"/>
                </a:xfrm>
              </p:grpSpPr>
              <p:sp>
                <p:nvSpPr>
                  <p:cNvPr id="1760" name="Freeform 676"/>
                  <p:cNvSpPr>
                    <a:spLocks/>
                  </p:cNvSpPr>
                  <p:nvPr/>
                </p:nvSpPr>
                <p:spPr bwMode="auto">
                  <a:xfrm>
                    <a:off x="4850" y="986"/>
                    <a:ext cx="241" cy="50"/>
                  </a:xfrm>
                  <a:custGeom>
                    <a:avLst/>
                    <a:gdLst/>
                    <a:ahLst/>
                    <a:cxnLst>
                      <a:cxn ang="0">
                        <a:pos x="77" y="35"/>
                      </a:cxn>
                      <a:cxn ang="0">
                        <a:pos x="70" y="37"/>
                      </a:cxn>
                      <a:cxn ang="0">
                        <a:pos x="57" y="41"/>
                      </a:cxn>
                      <a:cxn ang="0">
                        <a:pos x="31" y="44"/>
                      </a:cxn>
                      <a:cxn ang="0">
                        <a:pos x="5" y="49"/>
                      </a:cxn>
                      <a:cxn ang="0">
                        <a:pos x="0" y="50"/>
                      </a:cxn>
                      <a:cxn ang="0">
                        <a:pos x="0" y="49"/>
                      </a:cxn>
                      <a:cxn ang="0">
                        <a:pos x="0" y="46"/>
                      </a:cxn>
                      <a:cxn ang="0">
                        <a:pos x="2" y="39"/>
                      </a:cxn>
                      <a:cxn ang="0">
                        <a:pos x="5" y="34"/>
                      </a:cxn>
                      <a:cxn ang="0">
                        <a:pos x="7" y="32"/>
                      </a:cxn>
                      <a:cxn ang="0">
                        <a:pos x="5" y="34"/>
                      </a:cxn>
                      <a:cxn ang="0">
                        <a:pos x="3" y="36"/>
                      </a:cxn>
                      <a:cxn ang="0">
                        <a:pos x="1" y="42"/>
                      </a:cxn>
                      <a:cxn ang="0">
                        <a:pos x="0" y="47"/>
                      </a:cxn>
                      <a:cxn ang="0">
                        <a:pos x="0" y="49"/>
                      </a:cxn>
                      <a:cxn ang="0">
                        <a:pos x="13" y="46"/>
                      </a:cxn>
                      <a:cxn ang="0">
                        <a:pos x="44" y="42"/>
                      </a:cxn>
                      <a:cxn ang="0">
                        <a:pos x="107" y="32"/>
                      </a:cxn>
                      <a:cxn ang="0">
                        <a:pos x="169" y="23"/>
                      </a:cxn>
                      <a:cxn ang="0">
                        <a:pos x="185" y="20"/>
                      </a:cxn>
                      <a:cxn ang="0">
                        <a:pos x="187" y="20"/>
                      </a:cxn>
                      <a:cxn ang="0">
                        <a:pos x="194" y="19"/>
                      </a:cxn>
                      <a:cxn ang="0">
                        <a:pos x="207" y="16"/>
                      </a:cxn>
                      <a:cxn ang="0">
                        <a:pos x="220" y="11"/>
                      </a:cxn>
                      <a:cxn ang="0">
                        <a:pos x="224" y="9"/>
                      </a:cxn>
                      <a:cxn ang="0">
                        <a:pos x="226" y="9"/>
                      </a:cxn>
                      <a:cxn ang="0">
                        <a:pos x="234" y="7"/>
                      </a:cxn>
                      <a:cxn ang="0">
                        <a:pos x="239" y="6"/>
                      </a:cxn>
                      <a:cxn ang="0">
                        <a:pos x="241" y="4"/>
                      </a:cxn>
                      <a:cxn ang="0">
                        <a:pos x="237" y="4"/>
                      </a:cxn>
                      <a:cxn ang="0">
                        <a:pos x="233" y="3"/>
                      </a:cxn>
                      <a:cxn ang="0">
                        <a:pos x="223" y="0"/>
                      </a:cxn>
                      <a:cxn ang="0">
                        <a:pos x="213" y="0"/>
                      </a:cxn>
                      <a:cxn ang="0">
                        <a:pos x="212" y="0"/>
                      </a:cxn>
                      <a:cxn ang="0">
                        <a:pos x="209" y="1"/>
                      </a:cxn>
                      <a:cxn ang="0">
                        <a:pos x="191" y="6"/>
                      </a:cxn>
                      <a:cxn ang="0">
                        <a:pos x="128" y="23"/>
                      </a:cxn>
                      <a:cxn ang="0">
                        <a:pos x="79" y="35"/>
                      </a:cxn>
                      <a:cxn ang="0">
                        <a:pos x="77" y="35"/>
                      </a:cxn>
                      <a:cxn ang="0">
                        <a:pos x="76" y="35"/>
                      </a:cxn>
                      <a:cxn ang="0">
                        <a:pos x="77" y="35"/>
                      </a:cxn>
                      <a:cxn ang="0">
                        <a:pos x="76" y="35"/>
                      </a:cxn>
                      <a:cxn ang="0">
                        <a:pos x="77" y="35"/>
                      </a:cxn>
                      <a:cxn ang="0">
                        <a:pos x="77" y="35"/>
                      </a:cxn>
                    </a:cxnLst>
                    <a:rect l="0" t="0" r="r" b="b"/>
                    <a:pathLst>
                      <a:path w="241" h="50">
                        <a:moveTo>
                          <a:pt x="77" y="35"/>
                        </a:moveTo>
                        <a:lnTo>
                          <a:pt x="70" y="37"/>
                        </a:lnTo>
                        <a:lnTo>
                          <a:pt x="57" y="41"/>
                        </a:lnTo>
                        <a:lnTo>
                          <a:pt x="31" y="44"/>
                        </a:lnTo>
                        <a:lnTo>
                          <a:pt x="5" y="49"/>
                        </a:lnTo>
                        <a:lnTo>
                          <a:pt x="0" y="50"/>
                        </a:lnTo>
                        <a:lnTo>
                          <a:pt x="0" y="49"/>
                        </a:lnTo>
                        <a:lnTo>
                          <a:pt x="0" y="46"/>
                        </a:lnTo>
                        <a:lnTo>
                          <a:pt x="2" y="39"/>
                        </a:lnTo>
                        <a:lnTo>
                          <a:pt x="5" y="34"/>
                        </a:lnTo>
                        <a:lnTo>
                          <a:pt x="7" y="32"/>
                        </a:lnTo>
                        <a:lnTo>
                          <a:pt x="5" y="34"/>
                        </a:lnTo>
                        <a:lnTo>
                          <a:pt x="3" y="36"/>
                        </a:lnTo>
                        <a:lnTo>
                          <a:pt x="1" y="42"/>
                        </a:lnTo>
                        <a:lnTo>
                          <a:pt x="0" y="47"/>
                        </a:lnTo>
                        <a:lnTo>
                          <a:pt x="0" y="49"/>
                        </a:lnTo>
                        <a:lnTo>
                          <a:pt x="13" y="46"/>
                        </a:lnTo>
                        <a:lnTo>
                          <a:pt x="44" y="42"/>
                        </a:lnTo>
                        <a:lnTo>
                          <a:pt x="107" y="32"/>
                        </a:lnTo>
                        <a:lnTo>
                          <a:pt x="169" y="23"/>
                        </a:lnTo>
                        <a:lnTo>
                          <a:pt x="185" y="20"/>
                        </a:lnTo>
                        <a:lnTo>
                          <a:pt x="187" y="20"/>
                        </a:lnTo>
                        <a:lnTo>
                          <a:pt x="194" y="19"/>
                        </a:lnTo>
                        <a:lnTo>
                          <a:pt x="207" y="16"/>
                        </a:lnTo>
                        <a:lnTo>
                          <a:pt x="220" y="11"/>
                        </a:lnTo>
                        <a:lnTo>
                          <a:pt x="224" y="9"/>
                        </a:lnTo>
                        <a:lnTo>
                          <a:pt x="226" y="9"/>
                        </a:lnTo>
                        <a:lnTo>
                          <a:pt x="234" y="7"/>
                        </a:lnTo>
                        <a:lnTo>
                          <a:pt x="239" y="6"/>
                        </a:lnTo>
                        <a:lnTo>
                          <a:pt x="241" y="4"/>
                        </a:lnTo>
                        <a:lnTo>
                          <a:pt x="237" y="4"/>
                        </a:lnTo>
                        <a:lnTo>
                          <a:pt x="233" y="3"/>
                        </a:lnTo>
                        <a:lnTo>
                          <a:pt x="223" y="0"/>
                        </a:lnTo>
                        <a:lnTo>
                          <a:pt x="213" y="0"/>
                        </a:lnTo>
                        <a:lnTo>
                          <a:pt x="212" y="0"/>
                        </a:lnTo>
                        <a:lnTo>
                          <a:pt x="209" y="1"/>
                        </a:lnTo>
                        <a:lnTo>
                          <a:pt x="191" y="6"/>
                        </a:lnTo>
                        <a:lnTo>
                          <a:pt x="128" y="23"/>
                        </a:lnTo>
                        <a:lnTo>
                          <a:pt x="79" y="35"/>
                        </a:lnTo>
                        <a:lnTo>
                          <a:pt x="77" y="35"/>
                        </a:lnTo>
                        <a:lnTo>
                          <a:pt x="76" y="35"/>
                        </a:lnTo>
                        <a:lnTo>
                          <a:pt x="77" y="35"/>
                        </a:lnTo>
                        <a:lnTo>
                          <a:pt x="76" y="35"/>
                        </a:lnTo>
                        <a:lnTo>
                          <a:pt x="77" y="35"/>
                        </a:lnTo>
                        <a:lnTo>
                          <a:pt x="77" y="35"/>
                        </a:lnTo>
                        <a:close/>
                      </a:path>
                    </a:pathLst>
                  </a:custGeom>
                  <a:solidFill>
                    <a:srgbClr val="FF5FFF"/>
                  </a:solidFill>
                  <a:ln w="9525" cmpd="sng">
                    <a:noFill/>
                    <a:round/>
                    <a:headEnd/>
                    <a:tailEnd/>
                  </a:ln>
                </p:spPr>
                <p:txBody>
                  <a:bodyPr/>
                  <a:lstStyle/>
                  <a:p>
                    <a:endParaRPr lang="en-US"/>
                  </a:p>
                </p:txBody>
              </p:sp>
              <p:sp>
                <p:nvSpPr>
                  <p:cNvPr id="1761" name="Freeform 677"/>
                  <p:cNvSpPr>
                    <a:spLocks/>
                  </p:cNvSpPr>
                  <p:nvPr/>
                </p:nvSpPr>
                <p:spPr bwMode="auto">
                  <a:xfrm>
                    <a:off x="4850" y="986"/>
                    <a:ext cx="241" cy="50"/>
                  </a:xfrm>
                  <a:custGeom>
                    <a:avLst/>
                    <a:gdLst/>
                    <a:ahLst/>
                    <a:cxnLst>
                      <a:cxn ang="0">
                        <a:pos x="77" y="35"/>
                      </a:cxn>
                      <a:cxn ang="0">
                        <a:pos x="70" y="37"/>
                      </a:cxn>
                      <a:cxn ang="0">
                        <a:pos x="57" y="41"/>
                      </a:cxn>
                      <a:cxn ang="0">
                        <a:pos x="31" y="44"/>
                      </a:cxn>
                      <a:cxn ang="0">
                        <a:pos x="5" y="49"/>
                      </a:cxn>
                      <a:cxn ang="0">
                        <a:pos x="0" y="50"/>
                      </a:cxn>
                      <a:cxn ang="0">
                        <a:pos x="0" y="49"/>
                      </a:cxn>
                      <a:cxn ang="0">
                        <a:pos x="0" y="46"/>
                      </a:cxn>
                      <a:cxn ang="0">
                        <a:pos x="2" y="39"/>
                      </a:cxn>
                      <a:cxn ang="0">
                        <a:pos x="5" y="34"/>
                      </a:cxn>
                      <a:cxn ang="0">
                        <a:pos x="7" y="32"/>
                      </a:cxn>
                      <a:cxn ang="0">
                        <a:pos x="5" y="34"/>
                      </a:cxn>
                      <a:cxn ang="0">
                        <a:pos x="3" y="36"/>
                      </a:cxn>
                      <a:cxn ang="0">
                        <a:pos x="1" y="42"/>
                      </a:cxn>
                      <a:cxn ang="0">
                        <a:pos x="0" y="47"/>
                      </a:cxn>
                      <a:cxn ang="0">
                        <a:pos x="0" y="49"/>
                      </a:cxn>
                      <a:cxn ang="0">
                        <a:pos x="13" y="46"/>
                      </a:cxn>
                      <a:cxn ang="0">
                        <a:pos x="44" y="42"/>
                      </a:cxn>
                      <a:cxn ang="0">
                        <a:pos x="107" y="32"/>
                      </a:cxn>
                      <a:cxn ang="0">
                        <a:pos x="169" y="23"/>
                      </a:cxn>
                      <a:cxn ang="0">
                        <a:pos x="185" y="20"/>
                      </a:cxn>
                      <a:cxn ang="0">
                        <a:pos x="187" y="20"/>
                      </a:cxn>
                      <a:cxn ang="0">
                        <a:pos x="194" y="19"/>
                      </a:cxn>
                      <a:cxn ang="0">
                        <a:pos x="207" y="16"/>
                      </a:cxn>
                      <a:cxn ang="0">
                        <a:pos x="220" y="11"/>
                      </a:cxn>
                      <a:cxn ang="0">
                        <a:pos x="224" y="9"/>
                      </a:cxn>
                      <a:cxn ang="0">
                        <a:pos x="226" y="9"/>
                      </a:cxn>
                      <a:cxn ang="0">
                        <a:pos x="234" y="7"/>
                      </a:cxn>
                      <a:cxn ang="0">
                        <a:pos x="239" y="6"/>
                      </a:cxn>
                      <a:cxn ang="0">
                        <a:pos x="241" y="4"/>
                      </a:cxn>
                      <a:cxn ang="0">
                        <a:pos x="237" y="4"/>
                      </a:cxn>
                      <a:cxn ang="0">
                        <a:pos x="233" y="3"/>
                      </a:cxn>
                      <a:cxn ang="0">
                        <a:pos x="223" y="0"/>
                      </a:cxn>
                      <a:cxn ang="0">
                        <a:pos x="213" y="0"/>
                      </a:cxn>
                      <a:cxn ang="0">
                        <a:pos x="212" y="0"/>
                      </a:cxn>
                    </a:cxnLst>
                    <a:rect l="0" t="0" r="r" b="b"/>
                    <a:pathLst>
                      <a:path w="241" h="50">
                        <a:moveTo>
                          <a:pt x="77" y="35"/>
                        </a:moveTo>
                        <a:lnTo>
                          <a:pt x="70" y="37"/>
                        </a:lnTo>
                        <a:lnTo>
                          <a:pt x="57" y="41"/>
                        </a:lnTo>
                        <a:lnTo>
                          <a:pt x="31" y="44"/>
                        </a:lnTo>
                        <a:lnTo>
                          <a:pt x="5" y="49"/>
                        </a:lnTo>
                        <a:lnTo>
                          <a:pt x="0" y="50"/>
                        </a:lnTo>
                        <a:lnTo>
                          <a:pt x="0" y="49"/>
                        </a:lnTo>
                        <a:lnTo>
                          <a:pt x="0" y="46"/>
                        </a:lnTo>
                        <a:lnTo>
                          <a:pt x="2" y="39"/>
                        </a:lnTo>
                        <a:lnTo>
                          <a:pt x="5" y="34"/>
                        </a:lnTo>
                        <a:lnTo>
                          <a:pt x="7" y="32"/>
                        </a:lnTo>
                        <a:lnTo>
                          <a:pt x="5" y="34"/>
                        </a:lnTo>
                        <a:lnTo>
                          <a:pt x="3" y="36"/>
                        </a:lnTo>
                        <a:lnTo>
                          <a:pt x="1" y="42"/>
                        </a:lnTo>
                        <a:lnTo>
                          <a:pt x="0" y="47"/>
                        </a:lnTo>
                        <a:lnTo>
                          <a:pt x="0" y="49"/>
                        </a:lnTo>
                        <a:lnTo>
                          <a:pt x="13" y="46"/>
                        </a:lnTo>
                        <a:lnTo>
                          <a:pt x="44" y="42"/>
                        </a:lnTo>
                        <a:lnTo>
                          <a:pt x="107" y="32"/>
                        </a:lnTo>
                        <a:lnTo>
                          <a:pt x="169" y="23"/>
                        </a:lnTo>
                        <a:lnTo>
                          <a:pt x="185" y="20"/>
                        </a:lnTo>
                        <a:lnTo>
                          <a:pt x="187" y="20"/>
                        </a:lnTo>
                        <a:lnTo>
                          <a:pt x="194" y="19"/>
                        </a:lnTo>
                        <a:lnTo>
                          <a:pt x="207" y="16"/>
                        </a:lnTo>
                        <a:lnTo>
                          <a:pt x="220" y="11"/>
                        </a:lnTo>
                        <a:lnTo>
                          <a:pt x="224" y="9"/>
                        </a:lnTo>
                        <a:lnTo>
                          <a:pt x="226" y="9"/>
                        </a:lnTo>
                        <a:lnTo>
                          <a:pt x="234" y="7"/>
                        </a:lnTo>
                        <a:lnTo>
                          <a:pt x="239" y="6"/>
                        </a:lnTo>
                        <a:lnTo>
                          <a:pt x="241" y="4"/>
                        </a:lnTo>
                        <a:lnTo>
                          <a:pt x="237" y="4"/>
                        </a:lnTo>
                        <a:lnTo>
                          <a:pt x="233" y="3"/>
                        </a:lnTo>
                        <a:lnTo>
                          <a:pt x="223" y="0"/>
                        </a:lnTo>
                        <a:lnTo>
                          <a:pt x="213" y="0"/>
                        </a:lnTo>
                        <a:lnTo>
                          <a:pt x="212" y="0"/>
                        </a:lnTo>
                      </a:path>
                    </a:pathLst>
                  </a:custGeom>
                  <a:solidFill>
                    <a:srgbClr val="FF5FFF"/>
                  </a:solidFill>
                  <a:ln w="9525" cmpd="sng">
                    <a:noFill/>
                    <a:prstDash val="solid"/>
                    <a:round/>
                    <a:headEnd/>
                    <a:tailEnd/>
                  </a:ln>
                </p:spPr>
                <p:txBody>
                  <a:bodyPr/>
                  <a:lstStyle/>
                  <a:p>
                    <a:endParaRPr lang="en-US"/>
                  </a:p>
                </p:txBody>
              </p:sp>
              <p:sp>
                <p:nvSpPr>
                  <p:cNvPr id="1762" name="Freeform 678"/>
                  <p:cNvSpPr>
                    <a:spLocks/>
                  </p:cNvSpPr>
                  <p:nvPr/>
                </p:nvSpPr>
                <p:spPr bwMode="auto">
                  <a:xfrm>
                    <a:off x="4861" y="961"/>
                    <a:ext cx="13" cy="41"/>
                  </a:xfrm>
                  <a:custGeom>
                    <a:avLst/>
                    <a:gdLst/>
                    <a:ahLst/>
                    <a:cxnLst>
                      <a:cxn ang="0">
                        <a:pos x="13" y="0"/>
                      </a:cxn>
                      <a:cxn ang="0">
                        <a:pos x="11" y="5"/>
                      </a:cxn>
                      <a:cxn ang="0">
                        <a:pos x="9" y="11"/>
                      </a:cxn>
                      <a:cxn ang="0">
                        <a:pos x="5" y="25"/>
                      </a:cxn>
                      <a:cxn ang="0">
                        <a:pos x="0" y="38"/>
                      </a:cxn>
                      <a:cxn ang="0">
                        <a:pos x="0" y="41"/>
                      </a:cxn>
                      <a:cxn ang="0">
                        <a:pos x="1" y="35"/>
                      </a:cxn>
                      <a:cxn ang="0">
                        <a:pos x="7" y="16"/>
                      </a:cxn>
                      <a:cxn ang="0">
                        <a:pos x="11" y="1"/>
                      </a:cxn>
                      <a:cxn ang="0">
                        <a:pos x="13" y="0"/>
                      </a:cxn>
                      <a:cxn ang="0">
                        <a:pos x="11" y="0"/>
                      </a:cxn>
                      <a:cxn ang="0">
                        <a:pos x="13" y="0"/>
                      </a:cxn>
                      <a:cxn ang="0">
                        <a:pos x="11" y="0"/>
                      </a:cxn>
                      <a:cxn ang="0">
                        <a:pos x="13" y="0"/>
                      </a:cxn>
                      <a:cxn ang="0">
                        <a:pos x="13" y="0"/>
                      </a:cxn>
                    </a:cxnLst>
                    <a:rect l="0" t="0" r="r" b="b"/>
                    <a:pathLst>
                      <a:path w="13" h="41">
                        <a:moveTo>
                          <a:pt x="13" y="0"/>
                        </a:moveTo>
                        <a:lnTo>
                          <a:pt x="11" y="5"/>
                        </a:lnTo>
                        <a:lnTo>
                          <a:pt x="9" y="11"/>
                        </a:lnTo>
                        <a:lnTo>
                          <a:pt x="5" y="25"/>
                        </a:lnTo>
                        <a:lnTo>
                          <a:pt x="0" y="38"/>
                        </a:lnTo>
                        <a:lnTo>
                          <a:pt x="0" y="41"/>
                        </a:lnTo>
                        <a:lnTo>
                          <a:pt x="1" y="35"/>
                        </a:lnTo>
                        <a:lnTo>
                          <a:pt x="7" y="16"/>
                        </a:lnTo>
                        <a:lnTo>
                          <a:pt x="11" y="1"/>
                        </a:lnTo>
                        <a:lnTo>
                          <a:pt x="13" y="0"/>
                        </a:lnTo>
                        <a:lnTo>
                          <a:pt x="11" y="0"/>
                        </a:lnTo>
                        <a:lnTo>
                          <a:pt x="13" y="0"/>
                        </a:lnTo>
                        <a:lnTo>
                          <a:pt x="11" y="0"/>
                        </a:lnTo>
                        <a:lnTo>
                          <a:pt x="13" y="0"/>
                        </a:lnTo>
                        <a:lnTo>
                          <a:pt x="13" y="0"/>
                        </a:lnTo>
                        <a:close/>
                      </a:path>
                    </a:pathLst>
                  </a:custGeom>
                  <a:solidFill>
                    <a:srgbClr val="FF5FFF"/>
                  </a:solidFill>
                  <a:ln w="9525" cmpd="sng">
                    <a:noFill/>
                    <a:round/>
                    <a:headEnd/>
                    <a:tailEnd/>
                  </a:ln>
                </p:spPr>
                <p:txBody>
                  <a:bodyPr/>
                  <a:lstStyle/>
                  <a:p>
                    <a:endParaRPr lang="en-US"/>
                  </a:p>
                </p:txBody>
              </p:sp>
              <p:sp>
                <p:nvSpPr>
                  <p:cNvPr id="1763" name="Freeform 679"/>
                  <p:cNvSpPr>
                    <a:spLocks/>
                  </p:cNvSpPr>
                  <p:nvPr/>
                </p:nvSpPr>
                <p:spPr bwMode="auto">
                  <a:xfrm>
                    <a:off x="4861" y="961"/>
                    <a:ext cx="13" cy="41"/>
                  </a:xfrm>
                  <a:custGeom>
                    <a:avLst/>
                    <a:gdLst/>
                    <a:ahLst/>
                    <a:cxnLst>
                      <a:cxn ang="0">
                        <a:pos x="13" y="0"/>
                      </a:cxn>
                      <a:cxn ang="0">
                        <a:pos x="11" y="5"/>
                      </a:cxn>
                      <a:cxn ang="0">
                        <a:pos x="9" y="11"/>
                      </a:cxn>
                      <a:cxn ang="0">
                        <a:pos x="5" y="25"/>
                      </a:cxn>
                      <a:cxn ang="0">
                        <a:pos x="0" y="38"/>
                      </a:cxn>
                      <a:cxn ang="0">
                        <a:pos x="0" y="41"/>
                      </a:cxn>
                    </a:cxnLst>
                    <a:rect l="0" t="0" r="r" b="b"/>
                    <a:pathLst>
                      <a:path w="13" h="41">
                        <a:moveTo>
                          <a:pt x="13" y="0"/>
                        </a:moveTo>
                        <a:lnTo>
                          <a:pt x="11" y="5"/>
                        </a:lnTo>
                        <a:lnTo>
                          <a:pt x="9" y="11"/>
                        </a:lnTo>
                        <a:lnTo>
                          <a:pt x="5" y="25"/>
                        </a:lnTo>
                        <a:lnTo>
                          <a:pt x="0" y="38"/>
                        </a:lnTo>
                        <a:lnTo>
                          <a:pt x="0" y="41"/>
                        </a:lnTo>
                      </a:path>
                    </a:pathLst>
                  </a:custGeom>
                  <a:solidFill>
                    <a:srgbClr val="FF5FFF"/>
                  </a:solidFill>
                  <a:ln w="9525" cmpd="sng">
                    <a:noFill/>
                    <a:prstDash val="solid"/>
                    <a:round/>
                    <a:headEnd/>
                    <a:tailEnd/>
                  </a:ln>
                </p:spPr>
                <p:txBody>
                  <a:bodyPr/>
                  <a:lstStyle/>
                  <a:p>
                    <a:endParaRPr lang="en-US"/>
                  </a:p>
                </p:txBody>
              </p:sp>
              <p:sp>
                <p:nvSpPr>
                  <p:cNvPr id="1764" name="Freeform 680"/>
                  <p:cNvSpPr>
                    <a:spLocks/>
                  </p:cNvSpPr>
                  <p:nvPr/>
                </p:nvSpPr>
                <p:spPr bwMode="auto">
                  <a:xfrm>
                    <a:off x="4876" y="884"/>
                    <a:ext cx="14" cy="61"/>
                  </a:xfrm>
                  <a:custGeom>
                    <a:avLst/>
                    <a:gdLst/>
                    <a:ahLst/>
                    <a:cxnLst>
                      <a:cxn ang="0">
                        <a:pos x="10" y="0"/>
                      </a:cxn>
                      <a:cxn ang="0">
                        <a:pos x="8" y="6"/>
                      </a:cxn>
                      <a:cxn ang="0">
                        <a:pos x="5" y="16"/>
                      </a:cxn>
                      <a:cxn ang="0">
                        <a:pos x="3" y="36"/>
                      </a:cxn>
                      <a:cxn ang="0">
                        <a:pos x="0" y="57"/>
                      </a:cxn>
                      <a:cxn ang="0">
                        <a:pos x="0" y="61"/>
                      </a:cxn>
                      <a:cxn ang="0">
                        <a:pos x="0" y="59"/>
                      </a:cxn>
                      <a:cxn ang="0">
                        <a:pos x="1" y="52"/>
                      </a:cxn>
                      <a:cxn ang="0">
                        <a:pos x="5" y="41"/>
                      </a:cxn>
                      <a:cxn ang="0">
                        <a:pos x="12" y="32"/>
                      </a:cxn>
                      <a:cxn ang="0">
                        <a:pos x="14" y="28"/>
                      </a:cxn>
                      <a:cxn ang="0">
                        <a:pos x="14" y="27"/>
                      </a:cxn>
                      <a:cxn ang="0">
                        <a:pos x="14" y="26"/>
                      </a:cxn>
                      <a:cxn ang="0">
                        <a:pos x="14" y="25"/>
                      </a:cxn>
                      <a:cxn ang="0">
                        <a:pos x="14" y="23"/>
                      </a:cxn>
                      <a:cxn ang="0">
                        <a:pos x="13" y="20"/>
                      </a:cxn>
                      <a:cxn ang="0">
                        <a:pos x="11" y="15"/>
                      </a:cxn>
                      <a:cxn ang="0">
                        <a:pos x="11" y="13"/>
                      </a:cxn>
                      <a:cxn ang="0">
                        <a:pos x="10" y="6"/>
                      </a:cxn>
                      <a:cxn ang="0">
                        <a:pos x="10" y="1"/>
                      </a:cxn>
                      <a:cxn ang="0">
                        <a:pos x="10" y="0"/>
                      </a:cxn>
                      <a:cxn ang="0">
                        <a:pos x="9" y="0"/>
                      </a:cxn>
                      <a:cxn ang="0">
                        <a:pos x="10" y="0"/>
                      </a:cxn>
                      <a:cxn ang="0">
                        <a:pos x="9" y="0"/>
                      </a:cxn>
                      <a:cxn ang="0">
                        <a:pos x="10" y="0"/>
                      </a:cxn>
                      <a:cxn ang="0">
                        <a:pos x="10" y="0"/>
                      </a:cxn>
                    </a:cxnLst>
                    <a:rect l="0" t="0" r="r" b="b"/>
                    <a:pathLst>
                      <a:path w="14" h="61">
                        <a:moveTo>
                          <a:pt x="10" y="0"/>
                        </a:moveTo>
                        <a:lnTo>
                          <a:pt x="8" y="6"/>
                        </a:lnTo>
                        <a:lnTo>
                          <a:pt x="5" y="16"/>
                        </a:lnTo>
                        <a:lnTo>
                          <a:pt x="3" y="36"/>
                        </a:lnTo>
                        <a:lnTo>
                          <a:pt x="0" y="57"/>
                        </a:lnTo>
                        <a:lnTo>
                          <a:pt x="0" y="61"/>
                        </a:lnTo>
                        <a:lnTo>
                          <a:pt x="0" y="59"/>
                        </a:lnTo>
                        <a:lnTo>
                          <a:pt x="1" y="52"/>
                        </a:lnTo>
                        <a:lnTo>
                          <a:pt x="5" y="41"/>
                        </a:lnTo>
                        <a:lnTo>
                          <a:pt x="12" y="32"/>
                        </a:lnTo>
                        <a:lnTo>
                          <a:pt x="14" y="28"/>
                        </a:lnTo>
                        <a:lnTo>
                          <a:pt x="14" y="27"/>
                        </a:lnTo>
                        <a:lnTo>
                          <a:pt x="14" y="26"/>
                        </a:lnTo>
                        <a:lnTo>
                          <a:pt x="14" y="25"/>
                        </a:lnTo>
                        <a:lnTo>
                          <a:pt x="14" y="23"/>
                        </a:lnTo>
                        <a:lnTo>
                          <a:pt x="13" y="20"/>
                        </a:lnTo>
                        <a:lnTo>
                          <a:pt x="11" y="15"/>
                        </a:lnTo>
                        <a:lnTo>
                          <a:pt x="11" y="13"/>
                        </a:lnTo>
                        <a:lnTo>
                          <a:pt x="10" y="6"/>
                        </a:lnTo>
                        <a:lnTo>
                          <a:pt x="10" y="1"/>
                        </a:lnTo>
                        <a:lnTo>
                          <a:pt x="10" y="0"/>
                        </a:lnTo>
                        <a:lnTo>
                          <a:pt x="9" y="0"/>
                        </a:lnTo>
                        <a:lnTo>
                          <a:pt x="10" y="0"/>
                        </a:lnTo>
                        <a:lnTo>
                          <a:pt x="9" y="0"/>
                        </a:lnTo>
                        <a:lnTo>
                          <a:pt x="10" y="0"/>
                        </a:lnTo>
                        <a:lnTo>
                          <a:pt x="10" y="0"/>
                        </a:lnTo>
                        <a:close/>
                      </a:path>
                    </a:pathLst>
                  </a:custGeom>
                  <a:solidFill>
                    <a:srgbClr val="FF5FFF"/>
                  </a:solidFill>
                  <a:ln w="9525" cmpd="sng">
                    <a:noFill/>
                    <a:round/>
                    <a:headEnd/>
                    <a:tailEnd/>
                  </a:ln>
                </p:spPr>
                <p:txBody>
                  <a:bodyPr/>
                  <a:lstStyle/>
                  <a:p>
                    <a:endParaRPr lang="en-US"/>
                  </a:p>
                </p:txBody>
              </p:sp>
              <p:sp>
                <p:nvSpPr>
                  <p:cNvPr id="1765" name="Freeform 681"/>
                  <p:cNvSpPr>
                    <a:spLocks/>
                  </p:cNvSpPr>
                  <p:nvPr/>
                </p:nvSpPr>
                <p:spPr bwMode="auto">
                  <a:xfrm>
                    <a:off x="4876" y="884"/>
                    <a:ext cx="14" cy="61"/>
                  </a:xfrm>
                  <a:custGeom>
                    <a:avLst/>
                    <a:gdLst/>
                    <a:ahLst/>
                    <a:cxnLst>
                      <a:cxn ang="0">
                        <a:pos x="10" y="0"/>
                      </a:cxn>
                      <a:cxn ang="0">
                        <a:pos x="8" y="6"/>
                      </a:cxn>
                      <a:cxn ang="0">
                        <a:pos x="5" y="16"/>
                      </a:cxn>
                      <a:cxn ang="0">
                        <a:pos x="3" y="36"/>
                      </a:cxn>
                      <a:cxn ang="0">
                        <a:pos x="0" y="57"/>
                      </a:cxn>
                      <a:cxn ang="0">
                        <a:pos x="0" y="61"/>
                      </a:cxn>
                      <a:cxn ang="0">
                        <a:pos x="0" y="59"/>
                      </a:cxn>
                      <a:cxn ang="0">
                        <a:pos x="1" y="52"/>
                      </a:cxn>
                      <a:cxn ang="0">
                        <a:pos x="5" y="41"/>
                      </a:cxn>
                      <a:cxn ang="0">
                        <a:pos x="12" y="32"/>
                      </a:cxn>
                      <a:cxn ang="0">
                        <a:pos x="14" y="28"/>
                      </a:cxn>
                      <a:cxn ang="0">
                        <a:pos x="14" y="27"/>
                      </a:cxn>
                      <a:cxn ang="0">
                        <a:pos x="14" y="26"/>
                      </a:cxn>
                      <a:cxn ang="0">
                        <a:pos x="14" y="25"/>
                      </a:cxn>
                      <a:cxn ang="0">
                        <a:pos x="14" y="23"/>
                      </a:cxn>
                      <a:cxn ang="0">
                        <a:pos x="13" y="20"/>
                      </a:cxn>
                      <a:cxn ang="0">
                        <a:pos x="11" y="15"/>
                      </a:cxn>
                      <a:cxn ang="0">
                        <a:pos x="11" y="13"/>
                      </a:cxn>
                      <a:cxn ang="0">
                        <a:pos x="10" y="6"/>
                      </a:cxn>
                      <a:cxn ang="0">
                        <a:pos x="10" y="1"/>
                      </a:cxn>
                      <a:cxn ang="0">
                        <a:pos x="10" y="0"/>
                      </a:cxn>
                      <a:cxn ang="0">
                        <a:pos x="9" y="0"/>
                      </a:cxn>
                      <a:cxn ang="0">
                        <a:pos x="10" y="0"/>
                      </a:cxn>
                      <a:cxn ang="0">
                        <a:pos x="9" y="0"/>
                      </a:cxn>
                      <a:cxn ang="0">
                        <a:pos x="10" y="0"/>
                      </a:cxn>
                    </a:cxnLst>
                    <a:rect l="0" t="0" r="r" b="b"/>
                    <a:pathLst>
                      <a:path w="14" h="61">
                        <a:moveTo>
                          <a:pt x="10" y="0"/>
                        </a:moveTo>
                        <a:lnTo>
                          <a:pt x="8" y="6"/>
                        </a:lnTo>
                        <a:lnTo>
                          <a:pt x="5" y="16"/>
                        </a:lnTo>
                        <a:lnTo>
                          <a:pt x="3" y="36"/>
                        </a:lnTo>
                        <a:lnTo>
                          <a:pt x="0" y="57"/>
                        </a:lnTo>
                        <a:lnTo>
                          <a:pt x="0" y="61"/>
                        </a:lnTo>
                        <a:lnTo>
                          <a:pt x="0" y="59"/>
                        </a:lnTo>
                        <a:lnTo>
                          <a:pt x="1" y="52"/>
                        </a:lnTo>
                        <a:lnTo>
                          <a:pt x="5" y="41"/>
                        </a:lnTo>
                        <a:lnTo>
                          <a:pt x="12" y="32"/>
                        </a:lnTo>
                        <a:lnTo>
                          <a:pt x="14" y="28"/>
                        </a:lnTo>
                        <a:lnTo>
                          <a:pt x="14" y="27"/>
                        </a:lnTo>
                        <a:lnTo>
                          <a:pt x="14" y="26"/>
                        </a:lnTo>
                        <a:lnTo>
                          <a:pt x="14" y="25"/>
                        </a:lnTo>
                        <a:lnTo>
                          <a:pt x="14" y="23"/>
                        </a:lnTo>
                        <a:lnTo>
                          <a:pt x="13" y="20"/>
                        </a:lnTo>
                        <a:lnTo>
                          <a:pt x="11" y="15"/>
                        </a:lnTo>
                        <a:lnTo>
                          <a:pt x="11" y="13"/>
                        </a:lnTo>
                        <a:lnTo>
                          <a:pt x="10" y="6"/>
                        </a:lnTo>
                        <a:lnTo>
                          <a:pt x="10" y="1"/>
                        </a:lnTo>
                        <a:lnTo>
                          <a:pt x="10" y="0"/>
                        </a:lnTo>
                        <a:lnTo>
                          <a:pt x="9" y="0"/>
                        </a:lnTo>
                        <a:lnTo>
                          <a:pt x="10" y="0"/>
                        </a:lnTo>
                        <a:lnTo>
                          <a:pt x="9" y="0"/>
                        </a:lnTo>
                        <a:lnTo>
                          <a:pt x="10" y="0"/>
                        </a:lnTo>
                      </a:path>
                    </a:pathLst>
                  </a:custGeom>
                  <a:solidFill>
                    <a:srgbClr val="FF5FFF"/>
                  </a:solidFill>
                  <a:ln w="9525" cmpd="sng">
                    <a:noFill/>
                    <a:prstDash val="solid"/>
                    <a:round/>
                    <a:headEnd/>
                    <a:tailEnd/>
                  </a:ln>
                </p:spPr>
                <p:txBody>
                  <a:bodyPr/>
                  <a:lstStyle/>
                  <a:p>
                    <a:endParaRPr lang="en-US"/>
                  </a:p>
                </p:txBody>
              </p:sp>
              <p:sp>
                <p:nvSpPr>
                  <p:cNvPr id="1766" name="Freeform 682"/>
                  <p:cNvSpPr>
                    <a:spLocks/>
                  </p:cNvSpPr>
                  <p:nvPr/>
                </p:nvSpPr>
                <p:spPr bwMode="auto">
                  <a:xfrm>
                    <a:off x="4834" y="846"/>
                    <a:ext cx="30" cy="104"/>
                  </a:xfrm>
                  <a:custGeom>
                    <a:avLst/>
                    <a:gdLst/>
                    <a:ahLst/>
                    <a:cxnLst>
                      <a:cxn ang="0">
                        <a:pos x="30" y="0"/>
                      </a:cxn>
                      <a:cxn ang="0">
                        <a:pos x="28" y="6"/>
                      </a:cxn>
                      <a:cxn ang="0">
                        <a:pos x="24" y="22"/>
                      </a:cxn>
                      <a:cxn ang="0">
                        <a:pos x="15" y="63"/>
                      </a:cxn>
                      <a:cxn ang="0">
                        <a:pos x="2" y="98"/>
                      </a:cxn>
                      <a:cxn ang="0">
                        <a:pos x="0" y="104"/>
                      </a:cxn>
                      <a:cxn ang="0">
                        <a:pos x="0" y="99"/>
                      </a:cxn>
                      <a:cxn ang="0">
                        <a:pos x="4" y="83"/>
                      </a:cxn>
                      <a:cxn ang="0">
                        <a:pos x="14" y="44"/>
                      </a:cxn>
                      <a:cxn ang="0">
                        <a:pos x="15" y="27"/>
                      </a:cxn>
                      <a:cxn ang="0">
                        <a:pos x="14" y="21"/>
                      </a:cxn>
                      <a:cxn ang="0">
                        <a:pos x="10" y="18"/>
                      </a:cxn>
                      <a:cxn ang="0">
                        <a:pos x="7" y="15"/>
                      </a:cxn>
                      <a:cxn ang="0">
                        <a:pos x="7" y="15"/>
                      </a:cxn>
                      <a:cxn ang="0">
                        <a:pos x="10" y="13"/>
                      </a:cxn>
                      <a:cxn ang="0">
                        <a:pos x="21" y="6"/>
                      </a:cxn>
                      <a:cxn ang="0">
                        <a:pos x="29" y="1"/>
                      </a:cxn>
                      <a:cxn ang="0">
                        <a:pos x="30" y="0"/>
                      </a:cxn>
                      <a:cxn ang="0">
                        <a:pos x="29" y="0"/>
                      </a:cxn>
                      <a:cxn ang="0">
                        <a:pos x="30" y="0"/>
                      </a:cxn>
                      <a:cxn ang="0">
                        <a:pos x="29" y="0"/>
                      </a:cxn>
                      <a:cxn ang="0">
                        <a:pos x="30" y="0"/>
                      </a:cxn>
                      <a:cxn ang="0">
                        <a:pos x="30" y="0"/>
                      </a:cxn>
                    </a:cxnLst>
                    <a:rect l="0" t="0" r="r" b="b"/>
                    <a:pathLst>
                      <a:path w="30" h="104">
                        <a:moveTo>
                          <a:pt x="30" y="0"/>
                        </a:moveTo>
                        <a:lnTo>
                          <a:pt x="28" y="6"/>
                        </a:lnTo>
                        <a:lnTo>
                          <a:pt x="24" y="22"/>
                        </a:lnTo>
                        <a:lnTo>
                          <a:pt x="15" y="63"/>
                        </a:lnTo>
                        <a:lnTo>
                          <a:pt x="2" y="98"/>
                        </a:lnTo>
                        <a:lnTo>
                          <a:pt x="0" y="104"/>
                        </a:lnTo>
                        <a:lnTo>
                          <a:pt x="0" y="99"/>
                        </a:lnTo>
                        <a:lnTo>
                          <a:pt x="4" y="83"/>
                        </a:lnTo>
                        <a:lnTo>
                          <a:pt x="14" y="44"/>
                        </a:lnTo>
                        <a:lnTo>
                          <a:pt x="15" y="27"/>
                        </a:lnTo>
                        <a:lnTo>
                          <a:pt x="14" y="21"/>
                        </a:lnTo>
                        <a:lnTo>
                          <a:pt x="10" y="18"/>
                        </a:lnTo>
                        <a:lnTo>
                          <a:pt x="7" y="15"/>
                        </a:lnTo>
                        <a:lnTo>
                          <a:pt x="7" y="15"/>
                        </a:lnTo>
                        <a:lnTo>
                          <a:pt x="10" y="13"/>
                        </a:lnTo>
                        <a:lnTo>
                          <a:pt x="21" y="6"/>
                        </a:lnTo>
                        <a:lnTo>
                          <a:pt x="29" y="1"/>
                        </a:lnTo>
                        <a:lnTo>
                          <a:pt x="30" y="0"/>
                        </a:lnTo>
                        <a:lnTo>
                          <a:pt x="29" y="0"/>
                        </a:lnTo>
                        <a:lnTo>
                          <a:pt x="30" y="0"/>
                        </a:lnTo>
                        <a:lnTo>
                          <a:pt x="29" y="0"/>
                        </a:lnTo>
                        <a:lnTo>
                          <a:pt x="30" y="0"/>
                        </a:lnTo>
                        <a:lnTo>
                          <a:pt x="30" y="0"/>
                        </a:lnTo>
                        <a:close/>
                      </a:path>
                    </a:pathLst>
                  </a:custGeom>
                  <a:solidFill>
                    <a:srgbClr val="FF5FFF"/>
                  </a:solidFill>
                  <a:ln w="9525" cmpd="sng">
                    <a:noFill/>
                    <a:round/>
                    <a:headEnd/>
                    <a:tailEnd/>
                  </a:ln>
                </p:spPr>
                <p:txBody>
                  <a:bodyPr/>
                  <a:lstStyle/>
                  <a:p>
                    <a:endParaRPr lang="en-US"/>
                  </a:p>
                </p:txBody>
              </p:sp>
              <p:sp>
                <p:nvSpPr>
                  <p:cNvPr id="1767" name="Freeform 683"/>
                  <p:cNvSpPr>
                    <a:spLocks/>
                  </p:cNvSpPr>
                  <p:nvPr/>
                </p:nvSpPr>
                <p:spPr bwMode="auto">
                  <a:xfrm>
                    <a:off x="4834" y="846"/>
                    <a:ext cx="30" cy="104"/>
                  </a:xfrm>
                  <a:custGeom>
                    <a:avLst/>
                    <a:gdLst/>
                    <a:ahLst/>
                    <a:cxnLst>
                      <a:cxn ang="0">
                        <a:pos x="30" y="0"/>
                      </a:cxn>
                      <a:cxn ang="0">
                        <a:pos x="28" y="6"/>
                      </a:cxn>
                      <a:cxn ang="0">
                        <a:pos x="24" y="22"/>
                      </a:cxn>
                      <a:cxn ang="0">
                        <a:pos x="15" y="63"/>
                      </a:cxn>
                      <a:cxn ang="0">
                        <a:pos x="2" y="98"/>
                      </a:cxn>
                      <a:cxn ang="0">
                        <a:pos x="0" y="104"/>
                      </a:cxn>
                      <a:cxn ang="0">
                        <a:pos x="0" y="99"/>
                      </a:cxn>
                      <a:cxn ang="0">
                        <a:pos x="4" y="83"/>
                      </a:cxn>
                      <a:cxn ang="0">
                        <a:pos x="14" y="44"/>
                      </a:cxn>
                      <a:cxn ang="0">
                        <a:pos x="15" y="27"/>
                      </a:cxn>
                      <a:cxn ang="0">
                        <a:pos x="14" y="21"/>
                      </a:cxn>
                      <a:cxn ang="0">
                        <a:pos x="10" y="18"/>
                      </a:cxn>
                      <a:cxn ang="0">
                        <a:pos x="7" y="15"/>
                      </a:cxn>
                      <a:cxn ang="0">
                        <a:pos x="7" y="15"/>
                      </a:cxn>
                      <a:cxn ang="0">
                        <a:pos x="10" y="13"/>
                      </a:cxn>
                      <a:cxn ang="0">
                        <a:pos x="21" y="6"/>
                      </a:cxn>
                      <a:cxn ang="0">
                        <a:pos x="29" y="1"/>
                      </a:cxn>
                      <a:cxn ang="0">
                        <a:pos x="30" y="0"/>
                      </a:cxn>
                      <a:cxn ang="0">
                        <a:pos x="29" y="0"/>
                      </a:cxn>
                      <a:cxn ang="0">
                        <a:pos x="30" y="0"/>
                      </a:cxn>
                      <a:cxn ang="0">
                        <a:pos x="29" y="0"/>
                      </a:cxn>
                      <a:cxn ang="0">
                        <a:pos x="30" y="0"/>
                      </a:cxn>
                    </a:cxnLst>
                    <a:rect l="0" t="0" r="r" b="b"/>
                    <a:pathLst>
                      <a:path w="30" h="104">
                        <a:moveTo>
                          <a:pt x="30" y="0"/>
                        </a:moveTo>
                        <a:lnTo>
                          <a:pt x="28" y="6"/>
                        </a:lnTo>
                        <a:lnTo>
                          <a:pt x="24" y="22"/>
                        </a:lnTo>
                        <a:lnTo>
                          <a:pt x="15" y="63"/>
                        </a:lnTo>
                        <a:lnTo>
                          <a:pt x="2" y="98"/>
                        </a:lnTo>
                        <a:lnTo>
                          <a:pt x="0" y="104"/>
                        </a:lnTo>
                        <a:lnTo>
                          <a:pt x="0" y="99"/>
                        </a:lnTo>
                        <a:lnTo>
                          <a:pt x="4" y="83"/>
                        </a:lnTo>
                        <a:lnTo>
                          <a:pt x="14" y="44"/>
                        </a:lnTo>
                        <a:lnTo>
                          <a:pt x="15" y="27"/>
                        </a:lnTo>
                        <a:lnTo>
                          <a:pt x="14" y="21"/>
                        </a:lnTo>
                        <a:lnTo>
                          <a:pt x="10" y="18"/>
                        </a:lnTo>
                        <a:lnTo>
                          <a:pt x="7" y="15"/>
                        </a:lnTo>
                        <a:lnTo>
                          <a:pt x="7" y="15"/>
                        </a:lnTo>
                        <a:lnTo>
                          <a:pt x="10" y="13"/>
                        </a:lnTo>
                        <a:lnTo>
                          <a:pt x="21" y="6"/>
                        </a:lnTo>
                        <a:lnTo>
                          <a:pt x="29" y="1"/>
                        </a:lnTo>
                        <a:lnTo>
                          <a:pt x="30" y="0"/>
                        </a:lnTo>
                        <a:lnTo>
                          <a:pt x="29" y="0"/>
                        </a:lnTo>
                        <a:lnTo>
                          <a:pt x="30" y="0"/>
                        </a:lnTo>
                        <a:lnTo>
                          <a:pt x="29" y="0"/>
                        </a:lnTo>
                        <a:lnTo>
                          <a:pt x="30" y="0"/>
                        </a:lnTo>
                      </a:path>
                    </a:pathLst>
                  </a:custGeom>
                  <a:solidFill>
                    <a:srgbClr val="FF5FFF"/>
                  </a:solidFill>
                  <a:ln w="9525" cmpd="sng">
                    <a:noFill/>
                    <a:prstDash val="solid"/>
                    <a:round/>
                    <a:headEnd/>
                    <a:tailEnd/>
                  </a:ln>
                </p:spPr>
                <p:txBody>
                  <a:bodyPr/>
                  <a:lstStyle/>
                  <a:p>
                    <a:endParaRPr lang="en-US"/>
                  </a:p>
                </p:txBody>
              </p:sp>
              <p:sp>
                <p:nvSpPr>
                  <p:cNvPr id="1768" name="Freeform 684"/>
                  <p:cNvSpPr>
                    <a:spLocks/>
                  </p:cNvSpPr>
                  <p:nvPr/>
                </p:nvSpPr>
                <p:spPr bwMode="auto">
                  <a:xfrm>
                    <a:off x="4781" y="987"/>
                    <a:ext cx="45" cy="75"/>
                  </a:xfrm>
                  <a:custGeom>
                    <a:avLst/>
                    <a:gdLst/>
                    <a:ahLst/>
                    <a:cxnLst>
                      <a:cxn ang="0">
                        <a:pos x="1" y="55"/>
                      </a:cxn>
                      <a:cxn ang="0">
                        <a:pos x="4" y="58"/>
                      </a:cxn>
                      <a:cxn ang="0">
                        <a:pos x="9" y="58"/>
                      </a:cxn>
                      <a:cxn ang="0">
                        <a:pos x="13" y="58"/>
                      </a:cxn>
                      <a:cxn ang="0">
                        <a:pos x="17" y="55"/>
                      </a:cxn>
                      <a:cxn ang="0">
                        <a:pos x="20" y="53"/>
                      </a:cxn>
                      <a:cxn ang="0">
                        <a:pos x="24" y="49"/>
                      </a:cxn>
                      <a:cxn ang="0">
                        <a:pos x="29" y="41"/>
                      </a:cxn>
                      <a:cxn ang="0">
                        <a:pos x="35" y="31"/>
                      </a:cxn>
                      <a:cxn ang="0">
                        <a:pos x="38" y="20"/>
                      </a:cxn>
                      <a:cxn ang="0">
                        <a:pos x="39" y="20"/>
                      </a:cxn>
                      <a:cxn ang="0">
                        <a:pos x="39" y="18"/>
                      </a:cxn>
                      <a:cxn ang="0">
                        <a:pos x="43" y="8"/>
                      </a:cxn>
                      <a:cxn ang="0">
                        <a:pos x="44" y="1"/>
                      </a:cxn>
                      <a:cxn ang="0">
                        <a:pos x="45" y="0"/>
                      </a:cxn>
                      <a:cxn ang="0">
                        <a:pos x="43" y="7"/>
                      </a:cxn>
                      <a:cxn ang="0">
                        <a:pos x="39" y="19"/>
                      </a:cxn>
                      <a:cxn ang="0">
                        <a:pos x="29" y="42"/>
                      </a:cxn>
                      <a:cxn ang="0">
                        <a:pos x="16" y="64"/>
                      </a:cxn>
                      <a:cxn ang="0">
                        <a:pos x="12" y="69"/>
                      </a:cxn>
                      <a:cxn ang="0">
                        <a:pos x="11" y="70"/>
                      </a:cxn>
                      <a:cxn ang="0">
                        <a:pos x="9" y="72"/>
                      </a:cxn>
                      <a:cxn ang="0">
                        <a:pos x="4" y="75"/>
                      </a:cxn>
                      <a:cxn ang="0">
                        <a:pos x="0" y="74"/>
                      </a:cxn>
                      <a:cxn ang="0">
                        <a:pos x="0" y="71"/>
                      </a:cxn>
                      <a:cxn ang="0">
                        <a:pos x="0" y="69"/>
                      </a:cxn>
                      <a:cxn ang="0">
                        <a:pos x="0" y="62"/>
                      </a:cxn>
                      <a:cxn ang="0">
                        <a:pos x="0" y="57"/>
                      </a:cxn>
                      <a:cxn ang="0">
                        <a:pos x="1" y="55"/>
                      </a:cxn>
                      <a:cxn ang="0">
                        <a:pos x="0" y="55"/>
                      </a:cxn>
                      <a:cxn ang="0">
                        <a:pos x="1" y="55"/>
                      </a:cxn>
                      <a:cxn ang="0">
                        <a:pos x="0" y="55"/>
                      </a:cxn>
                      <a:cxn ang="0">
                        <a:pos x="1" y="55"/>
                      </a:cxn>
                      <a:cxn ang="0">
                        <a:pos x="1" y="55"/>
                      </a:cxn>
                    </a:cxnLst>
                    <a:rect l="0" t="0" r="r" b="b"/>
                    <a:pathLst>
                      <a:path w="45" h="75">
                        <a:moveTo>
                          <a:pt x="1" y="55"/>
                        </a:moveTo>
                        <a:lnTo>
                          <a:pt x="4" y="58"/>
                        </a:lnTo>
                        <a:lnTo>
                          <a:pt x="9" y="58"/>
                        </a:lnTo>
                        <a:lnTo>
                          <a:pt x="13" y="58"/>
                        </a:lnTo>
                        <a:lnTo>
                          <a:pt x="17" y="55"/>
                        </a:lnTo>
                        <a:lnTo>
                          <a:pt x="20" y="53"/>
                        </a:lnTo>
                        <a:lnTo>
                          <a:pt x="24" y="49"/>
                        </a:lnTo>
                        <a:lnTo>
                          <a:pt x="29" y="41"/>
                        </a:lnTo>
                        <a:lnTo>
                          <a:pt x="35" y="31"/>
                        </a:lnTo>
                        <a:lnTo>
                          <a:pt x="38" y="20"/>
                        </a:lnTo>
                        <a:lnTo>
                          <a:pt x="39" y="20"/>
                        </a:lnTo>
                        <a:lnTo>
                          <a:pt x="39" y="18"/>
                        </a:lnTo>
                        <a:lnTo>
                          <a:pt x="43" y="8"/>
                        </a:lnTo>
                        <a:lnTo>
                          <a:pt x="44" y="1"/>
                        </a:lnTo>
                        <a:lnTo>
                          <a:pt x="45" y="0"/>
                        </a:lnTo>
                        <a:lnTo>
                          <a:pt x="43" y="7"/>
                        </a:lnTo>
                        <a:lnTo>
                          <a:pt x="39" y="19"/>
                        </a:lnTo>
                        <a:lnTo>
                          <a:pt x="29" y="42"/>
                        </a:lnTo>
                        <a:lnTo>
                          <a:pt x="16" y="64"/>
                        </a:lnTo>
                        <a:lnTo>
                          <a:pt x="12" y="69"/>
                        </a:lnTo>
                        <a:lnTo>
                          <a:pt x="11" y="70"/>
                        </a:lnTo>
                        <a:lnTo>
                          <a:pt x="9" y="72"/>
                        </a:lnTo>
                        <a:lnTo>
                          <a:pt x="4" y="75"/>
                        </a:lnTo>
                        <a:lnTo>
                          <a:pt x="0" y="74"/>
                        </a:lnTo>
                        <a:lnTo>
                          <a:pt x="0" y="71"/>
                        </a:lnTo>
                        <a:lnTo>
                          <a:pt x="0" y="69"/>
                        </a:lnTo>
                        <a:lnTo>
                          <a:pt x="0" y="62"/>
                        </a:lnTo>
                        <a:lnTo>
                          <a:pt x="0" y="57"/>
                        </a:lnTo>
                        <a:lnTo>
                          <a:pt x="1" y="55"/>
                        </a:lnTo>
                        <a:lnTo>
                          <a:pt x="0" y="55"/>
                        </a:lnTo>
                        <a:lnTo>
                          <a:pt x="1" y="55"/>
                        </a:lnTo>
                        <a:lnTo>
                          <a:pt x="0" y="55"/>
                        </a:lnTo>
                        <a:lnTo>
                          <a:pt x="1" y="55"/>
                        </a:lnTo>
                        <a:lnTo>
                          <a:pt x="1" y="55"/>
                        </a:lnTo>
                        <a:close/>
                      </a:path>
                    </a:pathLst>
                  </a:custGeom>
                  <a:solidFill>
                    <a:srgbClr val="FF5FFF"/>
                  </a:solidFill>
                  <a:ln w="9525" cmpd="sng">
                    <a:noFill/>
                    <a:round/>
                    <a:headEnd/>
                    <a:tailEnd/>
                  </a:ln>
                </p:spPr>
                <p:txBody>
                  <a:bodyPr/>
                  <a:lstStyle/>
                  <a:p>
                    <a:endParaRPr lang="en-US"/>
                  </a:p>
                </p:txBody>
              </p:sp>
              <p:sp>
                <p:nvSpPr>
                  <p:cNvPr id="1769" name="Freeform 685"/>
                  <p:cNvSpPr>
                    <a:spLocks/>
                  </p:cNvSpPr>
                  <p:nvPr/>
                </p:nvSpPr>
                <p:spPr bwMode="auto">
                  <a:xfrm>
                    <a:off x="4781" y="987"/>
                    <a:ext cx="45" cy="75"/>
                  </a:xfrm>
                  <a:custGeom>
                    <a:avLst/>
                    <a:gdLst/>
                    <a:ahLst/>
                    <a:cxnLst>
                      <a:cxn ang="0">
                        <a:pos x="1" y="55"/>
                      </a:cxn>
                      <a:cxn ang="0">
                        <a:pos x="4" y="58"/>
                      </a:cxn>
                      <a:cxn ang="0">
                        <a:pos x="9" y="58"/>
                      </a:cxn>
                      <a:cxn ang="0">
                        <a:pos x="13" y="58"/>
                      </a:cxn>
                      <a:cxn ang="0">
                        <a:pos x="17" y="55"/>
                      </a:cxn>
                      <a:cxn ang="0">
                        <a:pos x="20" y="53"/>
                      </a:cxn>
                      <a:cxn ang="0">
                        <a:pos x="24" y="49"/>
                      </a:cxn>
                      <a:cxn ang="0">
                        <a:pos x="29" y="41"/>
                      </a:cxn>
                      <a:cxn ang="0">
                        <a:pos x="35" y="31"/>
                      </a:cxn>
                      <a:cxn ang="0">
                        <a:pos x="38" y="20"/>
                      </a:cxn>
                      <a:cxn ang="0">
                        <a:pos x="39" y="20"/>
                      </a:cxn>
                      <a:cxn ang="0">
                        <a:pos x="39" y="18"/>
                      </a:cxn>
                      <a:cxn ang="0">
                        <a:pos x="43" y="8"/>
                      </a:cxn>
                      <a:cxn ang="0">
                        <a:pos x="44" y="1"/>
                      </a:cxn>
                      <a:cxn ang="0">
                        <a:pos x="45" y="0"/>
                      </a:cxn>
                      <a:cxn ang="0">
                        <a:pos x="43" y="7"/>
                      </a:cxn>
                      <a:cxn ang="0">
                        <a:pos x="39" y="19"/>
                      </a:cxn>
                      <a:cxn ang="0">
                        <a:pos x="29" y="42"/>
                      </a:cxn>
                      <a:cxn ang="0">
                        <a:pos x="16" y="64"/>
                      </a:cxn>
                      <a:cxn ang="0">
                        <a:pos x="12" y="69"/>
                      </a:cxn>
                      <a:cxn ang="0">
                        <a:pos x="11" y="70"/>
                      </a:cxn>
                      <a:cxn ang="0">
                        <a:pos x="9" y="72"/>
                      </a:cxn>
                      <a:cxn ang="0">
                        <a:pos x="4" y="75"/>
                      </a:cxn>
                      <a:cxn ang="0">
                        <a:pos x="0" y="74"/>
                      </a:cxn>
                      <a:cxn ang="0">
                        <a:pos x="0" y="71"/>
                      </a:cxn>
                    </a:cxnLst>
                    <a:rect l="0" t="0" r="r" b="b"/>
                    <a:pathLst>
                      <a:path w="45" h="75">
                        <a:moveTo>
                          <a:pt x="1" y="55"/>
                        </a:moveTo>
                        <a:lnTo>
                          <a:pt x="4" y="58"/>
                        </a:lnTo>
                        <a:lnTo>
                          <a:pt x="9" y="58"/>
                        </a:lnTo>
                        <a:lnTo>
                          <a:pt x="13" y="58"/>
                        </a:lnTo>
                        <a:lnTo>
                          <a:pt x="17" y="55"/>
                        </a:lnTo>
                        <a:lnTo>
                          <a:pt x="20" y="53"/>
                        </a:lnTo>
                        <a:lnTo>
                          <a:pt x="24" y="49"/>
                        </a:lnTo>
                        <a:lnTo>
                          <a:pt x="29" y="41"/>
                        </a:lnTo>
                        <a:lnTo>
                          <a:pt x="35" y="31"/>
                        </a:lnTo>
                        <a:lnTo>
                          <a:pt x="38" y="20"/>
                        </a:lnTo>
                        <a:lnTo>
                          <a:pt x="39" y="20"/>
                        </a:lnTo>
                        <a:lnTo>
                          <a:pt x="39" y="18"/>
                        </a:lnTo>
                        <a:lnTo>
                          <a:pt x="43" y="8"/>
                        </a:lnTo>
                        <a:lnTo>
                          <a:pt x="44" y="1"/>
                        </a:lnTo>
                        <a:lnTo>
                          <a:pt x="45" y="0"/>
                        </a:lnTo>
                        <a:lnTo>
                          <a:pt x="43" y="7"/>
                        </a:lnTo>
                        <a:lnTo>
                          <a:pt x="39" y="19"/>
                        </a:lnTo>
                        <a:lnTo>
                          <a:pt x="29" y="42"/>
                        </a:lnTo>
                        <a:lnTo>
                          <a:pt x="16" y="64"/>
                        </a:lnTo>
                        <a:lnTo>
                          <a:pt x="12" y="69"/>
                        </a:lnTo>
                        <a:lnTo>
                          <a:pt x="11" y="70"/>
                        </a:lnTo>
                        <a:lnTo>
                          <a:pt x="9" y="72"/>
                        </a:lnTo>
                        <a:lnTo>
                          <a:pt x="4" y="75"/>
                        </a:lnTo>
                        <a:lnTo>
                          <a:pt x="0" y="74"/>
                        </a:lnTo>
                        <a:lnTo>
                          <a:pt x="0" y="71"/>
                        </a:lnTo>
                      </a:path>
                    </a:pathLst>
                  </a:custGeom>
                  <a:solidFill>
                    <a:srgbClr val="FF5FFF"/>
                  </a:solidFill>
                  <a:ln w="9525" cmpd="sng">
                    <a:noFill/>
                    <a:prstDash val="solid"/>
                    <a:round/>
                    <a:headEnd/>
                    <a:tailEnd/>
                  </a:ln>
                </p:spPr>
                <p:txBody>
                  <a:bodyPr/>
                  <a:lstStyle/>
                  <a:p>
                    <a:endParaRPr lang="en-US"/>
                  </a:p>
                </p:txBody>
              </p:sp>
              <p:sp>
                <p:nvSpPr>
                  <p:cNvPr id="1770" name="Freeform 686"/>
                  <p:cNvSpPr>
                    <a:spLocks/>
                  </p:cNvSpPr>
                  <p:nvPr/>
                </p:nvSpPr>
                <p:spPr bwMode="auto">
                  <a:xfrm>
                    <a:off x="4783" y="1039"/>
                    <a:ext cx="22" cy="22"/>
                  </a:xfrm>
                  <a:custGeom>
                    <a:avLst/>
                    <a:gdLst/>
                    <a:ahLst/>
                    <a:cxnLst>
                      <a:cxn ang="0">
                        <a:pos x="22" y="0"/>
                      </a:cxn>
                      <a:cxn ang="0">
                        <a:pos x="19" y="2"/>
                      </a:cxn>
                      <a:cxn ang="0">
                        <a:pos x="16" y="7"/>
                      </a:cxn>
                      <a:cxn ang="0">
                        <a:pos x="10" y="16"/>
                      </a:cxn>
                      <a:cxn ang="0">
                        <a:pos x="7" y="19"/>
                      </a:cxn>
                      <a:cxn ang="0">
                        <a:pos x="2" y="22"/>
                      </a:cxn>
                      <a:cxn ang="0">
                        <a:pos x="0" y="22"/>
                      </a:cxn>
                    </a:cxnLst>
                    <a:rect l="0" t="0" r="r" b="b"/>
                    <a:pathLst>
                      <a:path w="22" h="22">
                        <a:moveTo>
                          <a:pt x="22" y="0"/>
                        </a:moveTo>
                        <a:lnTo>
                          <a:pt x="19" y="2"/>
                        </a:lnTo>
                        <a:lnTo>
                          <a:pt x="16" y="7"/>
                        </a:lnTo>
                        <a:lnTo>
                          <a:pt x="10" y="16"/>
                        </a:lnTo>
                        <a:lnTo>
                          <a:pt x="7" y="19"/>
                        </a:lnTo>
                        <a:lnTo>
                          <a:pt x="2" y="22"/>
                        </a:lnTo>
                        <a:lnTo>
                          <a:pt x="0" y="22"/>
                        </a:lnTo>
                      </a:path>
                    </a:pathLst>
                  </a:custGeom>
                  <a:solidFill>
                    <a:srgbClr val="FF5FFF"/>
                  </a:solidFill>
                  <a:ln w="9525" cmpd="sng">
                    <a:noFill/>
                    <a:prstDash val="solid"/>
                    <a:round/>
                    <a:headEnd/>
                    <a:tailEnd/>
                  </a:ln>
                </p:spPr>
                <p:txBody>
                  <a:bodyPr/>
                  <a:lstStyle/>
                  <a:p>
                    <a:endParaRPr lang="en-US"/>
                  </a:p>
                </p:txBody>
              </p:sp>
              <p:sp>
                <p:nvSpPr>
                  <p:cNvPr id="1771" name="Freeform 687"/>
                  <p:cNvSpPr>
                    <a:spLocks/>
                  </p:cNvSpPr>
                  <p:nvPr/>
                </p:nvSpPr>
                <p:spPr bwMode="auto">
                  <a:xfrm>
                    <a:off x="4890" y="973"/>
                    <a:ext cx="26" cy="47"/>
                  </a:xfrm>
                  <a:custGeom>
                    <a:avLst/>
                    <a:gdLst/>
                    <a:ahLst/>
                    <a:cxnLst>
                      <a:cxn ang="0">
                        <a:pos x="26" y="42"/>
                      </a:cxn>
                      <a:cxn ang="0">
                        <a:pos x="24" y="39"/>
                      </a:cxn>
                      <a:cxn ang="0">
                        <a:pos x="20" y="32"/>
                      </a:cxn>
                      <a:cxn ang="0">
                        <a:pos x="12" y="17"/>
                      </a:cxn>
                      <a:cxn ang="0">
                        <a:pos x="3" y="4"/>
                      </a:cxn>
                      <a:cxn ang="0">
                        <a:pos x="0" y="0"/>
                      </a:cxn>
                      <a:cxn ang="0">
                        <a:pos x="3" y="5"/>
                      </a:cxn>
                      <a:cxn ang="0">
                        <a:pos x="7" y="12"/>
                      </a:cxn>
                      <a:cxn ang="0">
                        <a:pos x="13" y="28"/>
                      </a:cxn>
                      <a:cxn ang="0">
                        <a:pos x="17" y="43"/>
                      </a:cxn>
                      <a:cxn ang="0">
                        <a:pos x="19" y="47"/>
                      </a:cxn>
                      <a:cxn ang="0">
                        <a:pos x="23" y="45"/>
                      </a:cxn>
                      <a:cxn ang="0">
                        <a:pos x="25" y="43"/>
                      </a:cxn>
                      <a:cxn ang="0">
                        <a:pos x="26" y="42"/>
                      </a:cxn>
                      <a:cxn ang="0">
                        <a:pos x="25" y="42"/>
                      </a:cxn>
                      <a:cxn ang="0">
                        <a:pos x="26" y="42"/>
                      </a:cxn>
                      <a:cxn ang="0">
                        <a:pos x="25" y="42"/>
                      </a:cxn>
                      <a:cxn ang="0">
                        <a:pos x="26" y="42"/>
                      </a:cxn>
                      <a:cxn ang="0">
                        <a:pos x="26" y="42"/>
                      </a:cxn>
                    </a:cxnLst>
                    <a:rect l="0" t="0" r="r" b="b"/>
                    <a:pathLst>
                      <a:path w="26" h="47">
                        <a:moveTo>
                          <a:pt x="26" y="42"/>
                        </a:moveTo>
                        <a:lnTo>
                          <a:pt x="24" y="39"/>
                        </a:lnTo>
                        <a:lnTo>
                          <a:pt x="20" y="32"/>
                        </a:lnTo>
                        <a:lnTo>
                          <a:pt x="12" y="17"/>
                        </a:lnTo>
                        <a:lnTo>
                          <a:pt x="3" y="4"/>
                        </a:lnTo>
                        <a:lnTo>
                          <a:pt x="0" y="0"/>
                        </a:lnTo>
                        <a:lnTo>
                          <a:pt x="3" y="5"/>
                        </a:lnTo>
                        <a:lnTo>
                          <a:pt x="7" y="12"/>
                        </a:lnTo>
                        <a:lnTo>
                          <a:pt x="13" y="28"/>
                        </a:lnTo>
                        <a:lnTo>
                          <a:pt x="17" y="43"/>
                        </a:lnTo>
                        <a:lnTo>
                          <a:pt x="19" y="47"/>
                        </a:lnTo>
                        <a:lnTo>
                          <a:pt x="23" y="45"/>
                        </a:lnTo>
                        <a:lnTo>
                          <a:pt x="25" y="43"/>
                        </a:lnTo>
                        <a:lnTo>
                          <a:pt x="26" y="42"/>
                        </a:lnTo>
                        <a:lnTo>
                          <a:pt x="25" y="42"/>
                        </a:lnTo>
                        <a:lnTo>
                          <a:pt x="26" y="42"/>
                        </a:lnTo>
                        <a:lnTo>
                          <a:pt x="25" y="42"/>
                        </a:lnTo>
                        <a:lnTo>
                          <a:pt x="26" y="42"/>
                        </a:lnTo>
                        <a:lnTo>
                          <a:pt x="26" y="42"/>
                        </a:lnTo>
                        <a:close/>
                      </a:path>
                    </a:pathLst>
                  </a:custGeom>
                  <a:solidFill>
                    <a:srgbClr val="FF5FFF"/>
                  </a:solidFill>
                  <a:ln w="9525" cmpd="sng">
                    <a:noFill/>
                    <a:round/>
                    <a:headEnd/>
                    <a:tailEnd/>
                  </a:ln>
                </p:spPr>
                <p:txBody>
                  <a:bodyPr/>
                  <a:lstStyle/>
                  <a:p>
                    <a:endParaRPr lang="en-US"/>
                  </a:p>
                </p:txBody>
              </p:sp>
              <p:sp>
                <p:nvSpPr>
                  <p:cNvPr id="1772" name="Freeform 688"/>
                  <p:cNvSpPr>
                    <a:spLocks/>
                  </p:cNvSpPr>
                  <p:nvPr/>
                </p:nvSpPr>
                <p:spPr bwMode="auto">
                  <a:xfrm>
                    <a:off x="4890" y="973"/>
                    <a:ext cx="26" cy="47"/>
                  </a:xfrm>
                  <a:custGeom>
                    <a:avLst/>
                    <a:gdLst/>
                    <a:ahLst/>
                    <a:cxnLst>
                      <a:cxn ang="0">
                        <a:pos x="26" y="42"/>
                      </a:cxn>
                      <a:cxn ang="0">
                        <a:pos x="24" y="39"/>
                      </a:cxn>
                      <a:cxn ang="0">
                        <a:pos x="20" y="32"/>
                      </a:cxn>
                      <a:cxn ang="0">
                        <a:pos x="12" y="17"/>
                      </a:cxn>
                      <a:cxn ang="0">
                        <a:pos x="3" y="4"/>
                      </a:cxn>
                      <a:cxn ang="0">
                        <a:pos x="0" y="0"/>
                      </a:cxn>
                      <a:cxn ang="0">
                        <a:pos x="3" y="5"/>
                      </a:cxn>
                      <a:cxn ang="0">
                        <a:pos x="7" y="12"/>
                      </a:cxn>
                      <a:cxn ang="0">
                        <a:pos x="13" y="28"/>
                      </a:cxn>
                      <a:cxn ang="0">
                        <a:pos x="17" y="43"/>
                      </a:cxn>
                      <a:cxn ang="0">
                        <a:pos x="19" y="47"/>
                      </a:cxn>
                      <a:cxn ang="0">
                        <a:pos x="23" y="45"/>
                      </a:cxn>
                      <a:cxn ang="0">
                        <a:pos x="25" y="43"/>
                      </a:cxn>
                      <a:cxn ang="0">
                        <a:pos x="26" y="42"/>
                      </a:cxn>
                      <a:cxn ang="0">
                        <a:pos x="25" y="42"/>
                      </a:cxn>
                      <a:cxn ang="0">
                        <a:pos x="26" y="42"/>
                      </a:cxn>
                      <a:cxn ang="0">
                        <a:pos x="25" y="42"/>
                      </a:cxn>
                      <a:cxn ang="0">
                        <a:pos x="26" y="42"/>
                      </a:cxn>
                    </a:cxnLst>
                    <a:rect l="0" t="0" r="r" b="b"/>
                    <a:pathLst>
                      <a:path w="26" h="47">
                        <a:moveTo>
                          <a:pt x="26" y="42"/>
                        </a:moveTo>
                        <a:lnTo>
                          <a:pt x="24" y="39"/>
                        </a:lnTo>
                        <a:lnTo>
                          <a:pt x="20" y="32"/>
                        </a:lnTo>
                        <a:lnTo>
                          <a:pt x="12" y="17"/>
                        </a:lnTo>
                        <a:lnTo>
                          <a:pt x="3" y="4"/>
                        </a:lnTo>
                        <a:lnTo>
                          <a:pt x="0" y="0"/>
                        </a:lnTo>
                        <a:lnTo>
                          <a:pt x="3" y="5"/>
                        </a:lnTo>
                        <a:lnTo>
                          <a:pt x="7" y="12"/>
                        </a:lnTo>
                        <a:lnTo>
                          <a:pt x="13" y="28"/>
                        </a:lnTo>
                        <a:lnTo>
                          <a:pt x="17" y="43"/>
                        </a:lnTo>
                        <a:lnTo>
                          <a:pt x="19" y="47"/>
                        </a:lnTo>
                        <a:lnTo>
                          <a:pt x="23" y="45"/>
                        </a:lnTo>
                        <a:lnTo>
                          <a:pt x="25" y="43"/>
                        </a:lnTo>
                        <a:lnTo>
                          <a:pt x="26" y="42"/>
                        </a:lnTo>
                        <a:lnTo>
                          <a:pt x="25" y="42"/>
                        </a:lnTo>
                        <a:lnTo>
                          <a:pt x="26" y="42"/>
                        </a:lnTo>
                        <a:lnTo>
                          <a:pt x="25" y="42"/>
                        </a:lnTo>
                        <a:lnTo>
                          <a:pt x="26" y="42"/>
                        </a:lnTo>
                      </a:path>
                    </a:pathLst>
                  </a:custGeom>
                  <a:solidFill>
                    <a:srgbClr val="FF5FFF"/>
                  </a:solidFill>
                  <a:ln w="9525" cmpd="sng">
                    <a:noFill/>
                    <a:prstDash val="solid"/>
                    <a:round/>
                    <a:headEnd/>
                    <a:tailEnd/>
                  </a:ln>
                </p:spPr>
                <p:txBody>
                  <a:bodyPr/>
                  <a:lstStyle/>
                  <a:p>
                    <a:endParaRPr lang="en-US"/>
                  </a:p>
                </p:txBody>
              </p:sp>
              <p:sp>
                <p:nvSpPr>
                  <p:cNvPr id="1773" name="Freeform 689"/>
                  <p:cNvSpPr>
                    <a:spLocks/>
                  </p:cNvSpPr>
                  <p:nvPr/>
                </p:nvSpPr>
                <p:spPr bwMode="auto">
                  <a:xfrm>
                    <a:off x="4782" y="745"/>
                    <a:ext cx="398" cy="277"/>
                  </a:xfrm>
                  <a:custGeom>
                    <a:avLst/>
                    <a:gdLst/>
                    <a:ahLst/>
                    <a:cxnLst>
                      <a:cxn ang="0">
                        <a:pos x="0" y="122"/>
                      </a:cxn>
                      <a:cxn ang="0">
                        <a:pos x="10" y="122"/>
                      </a:cxn>
                      <a:cxn ang="0">
                        <a:pos x="32" y="116"/>
                      </a:cxn>
                      <a:cxn ang="0">
                        <a:pos x="50" y="106"/>
                      </a:cxn>
                      <a:cxn ang="0">
                        <a:pos x="67" y="92"/>
                      </a:cxn>
                      <a:cxn ang="0">
                        <a:pos x="81" y="73"/>
                      </a:cxn>
                      <a:cxn ang="0">
                        <a:pos x="95" y="53"/>
                      </a:cxn>
                      <a:cxn ang="0">
                        <a:pos x="102" y="42"/>
                      </a:cxn>
                      <a:cxn ang="0">
                        <a:pos x="103" y="38"/>
                      </a:cxn>
                      <a:cxn ang="0">
                        <a:pos x="104" y="35"/>
                      </a:cxn>
                      <a:cxn ang="0">
                        <a:pos x="107" y="26"/>
                      </a:cxn>
                      <a:cxn ang="0">
                        <a:pos x="115" y="6"/>
                      </a:cxn>
                      <a:cxn ang="0">
                        <a:pos x="118" y="0"/>
                      </a:cxn>
                      <a:cxn ang="0">
                        <a:pos x="113" y="28"/>
                      </a:cxn>
                      <a:cxn ang="0">
                        <a:pos x="108" y="71"/>
                      </a:cxn>
                      <a:cxn ang="0">
                        <a:pos x="110" y="121"/>
                      </a:cxn>
                      <a:cxn ang="0">
                        <a:pos x="120" y="152"/>
                      </a:cxn>
                      <a:cxn ang="0">
                        <a:pos x="123" y="159"/>
                      </a:cxn>
                      <a:cxn ang="0">
                        <a:pos x="127" y="169"/>
                      </a:cxn>
                      <a:cxn ang="0">
                        <a:pos x="133" y="176"/>
                      </a:cxn>
                      <a:cxn ang="0">
                        <a:pos x="140" y="183"/>
                      </a:cxn>
                      <a:cxn ang="0">
                        <a:pos x="157" y="192"/>
                      </a:cxn>
                      <a:cxn ang="0">
                        <a:pos x="176" y="200"/>
                      </a:cxn>
                      <a:cxn ang="0">
                        <a:pos x="219" y="211"/>
                      </a:cxn>
                      <a:cxn ang="0">
                        <a:pos x="229" y="215"/>
                      </a:cxn>
                      <a:cxn ang="0">
                        <a:pos x="239" y="219"/>
                      </a:cxn>
                      <a:cxn ang="0">
                        <a:pos x="258" y="225"/>
                      </a:cxn>
                      <a:cxn ang="0">
                        <a:pos x="297" y="233"/>
                      </a:cxn>
                      <a:cxn ang="0">
                        <a:pos x="338" y="241"/>
                      </a:cxn>
                      <a:cxn ang="0">
                        <a:pos x="348" y="242"/>
                      </a:cxn>
                      <a:cxn ang="0">
                        <a:pos x="350" y="243"/>
                      </a:cxn>
                      <a:cxn ang="0">
                        <a:pos x="357" y="247"/>
                      </a:cxn>
                      <a:cxn ang="0">
                        <a:pos x="375" y="258"/>
                      </a:cxn>
                      <a:cxn ang="0">
                        <a:pos x="393" y="274"/>
                      </a:cxn>
                      <a:cxn ang="0">
                        <a:pos x="398" y="277"/>
                      </a:cxn>
                    </a:cxnLst>
                    <a:rect l="0" t="0" r="r" b="b"/>
                    <a:pathLst>
                      <a:path w="398" h="277">
                        <a:moveTo>
                          <a:pt x="0" y="122"/>
                        </a:moveTo>
                        <a:lnTo>
                          <a:pt x="10" y="122"/>
                        </a:lnTo>
                        <a:lnTo>
                          <a:pt x="32" y="116"/>
                        </a:lnTo>
                        <a:lnTo>
                          <a:pt x="50" y="106"/>
                        </a:lnTo>
                        <a:lnTo>
                          <a:pt x="67" y="92"/>
                        </a:lnTo>
                        <a:lnTo>
                          <a:pt x="81" y="73"/>
                        </a:lnTo>
                        <a:lnTo>
                          <a:pt x="95" y="53"/>
                        </a:lnTo>
                        <a:lnTo>
                          <a:pt x="102" y="42"/>
                        </a:lnTo>
                        <a:lnTo>
                          <a:pt x="103" y="38"/>
                        </a:lnTo>
                        <a:lnTo>
                          <a:pt x="104" y="35"/>
                        </a:lnTo>
                        <a:lnTo>
                          <a:pt x="107" y="26"/>
                        </a:lnTo>
                        <a:lnTo>
                          <a:pt x="115" y="6"/>
                        </a:lnTo>
                        <a:lnTo>
                          <a:pt x="118" y="0"/>
                        </a:lnTo>
                        <a:lnTo>
                          <a:pt x="113" y="28"/>
                        </a:lnTo>
                        <a:lnTo>
                          <a:pt x="108" y="71"/>
                        </a:lnTo>
                        <a:lnTo>
                          <a:pt x="110" y="121"/>
                        </a:lnTo>
                        <a:lnTo>
                          <a:pt x="120" y="152"/>
                        </a:lnTo>
                        <a:lnTo>
                          <a:pt x="123" y="159"/>
                        </a:lnTo>
                        <a:lnTo>
                          <a:pt x="127" y="169"/>
                        </a:lnTo>
                        <a:lnTo>
                          <a:pt x="133" y="176"/>
                        </a:lnTo>
                        <a:lnTo>
                          <a:pt x="140" y="183"/>
                        </a:lnTo>
                        <a:lnTo>
                          <a:pt x="157" y="192"/>
                        </a:lnTo>
                        <a:lnTo>
                          <a:pt x="176" y="200"/>
                        </a:lnTo>
                        <a:lnTo>
                          <a:pt x="219" y="211"/>
                        </a:lnTo>
                        <a:lnTo>
                          <a:pt x="229" y="215"/>
                        </a:lnTo>
                        <a:lnTo>
                          <a:pt x="239" y="219"/>
                        </a:lnTo>
                        <a:lnTo>
                          <a:pt x="258" y="225"/>
                        </a:lnTo>
                        <a:lnTo>
                          <a:pt x="297" y="233"/>
                        </a:lnTo>
                        <a:lnTo>
                          <a:pt x="338" y="241"/>
                        </a:lnTo>
                        <a:lnTo>
                          <a:pt x="348" y="242"/>
                        </a:lnTo>
                        <a:lnTo>
                          <a:pt x="350" y="243"/>
                        </a:lnTo>
                        <a:lnTo>
                          <a:pt x="357" y="247"/>
                        </a:lnTo>
                        <a:lnTo>
                          <a:pt x="375" y="258"/>
                        </a:lnTo>
                        <a:lnTo>
                          <a:pt x="393" y="274"/>
                        </a:lnTo>
                        <a:lnTo>
                          <a:pt x="398" y="277"/>
                        </a:lnTo>
                      </a:path>
                    </a:pathLst>
                  </a:custGeom>
                  <a:solidFill>
                    <a:srgbClr val="FF5FFF"/>
                  </a:solidFill>
                  <a:ln w="9525" cmpd="sng">
                    <a:noFill/>
                    <a:prstDash val="solid"/>
                    <a:round/>
                    <a:headEnd/>
                    <a:tailEnd/>
                  </a:ln>
                </p:spPr>
                <p:txBody>
                  <a:bodyPr/>
                  <a:lstStyle/>
                  <a:p>
                    <a:endParaRPr lang="en-US"/>
                  </a:p>
                </p:txBody>
              </p:sp>
              <p:sp>
                <p:nvSpPr>
                  <p:cNvPr id="1774" name="Freeform 690"/>
                  <p:cNvSpPr>
                    <a:spLocks/>
                  </p:cNvSpPr>
                  <p:nvPr/>
                </p:nvSpPr>
                <p:spPr bwMode="auto">
                  <a:xfrm>
                    <a:off x="4505" y="975"/>
                    <a:ext cx="225" cy="55"/>
                  </a:xfrm>
                  <a:custGeom>
                    <a:avLst/>
                    <a:gdLst/>
                    <a:ahLst/>
                    <a:cxnLst>
                      <a:cxn ang="0">
                        <a:pos x="149" y="38"/>
                      </a:cxn>
                      <a:cxn ang="0">
                        <a:pos x="155" y="40"/>
                      </a:cxn>
                      <a:cxn ang="0">
                        <a:pos x="167" y="44"/>
                      </a:cxn>
                      <a:cxn ang="0">
                        <a:pos x="193" y="48"/>
                      </a:cxn>
                      <a:cxn ang="0">
                        <a:pos x="218" y="54"/>
                      </a:cxn>
                      <a:cxn ang="0">
                        <a:pos x="225" y="55"/>
                      </a:cxn>
                      <a:cxn ang="0">
                        <a:pos x="224" y="52"/>
                      </a:cxn>
                      <a:cxn ang="0">
                        <a:pos x="223" y="46"/>
                      </a:cxn>
                      <a:cxn ang="0">
                        <a:pos x="219" y="40"/>
                      </a:cxn>
                      <a:cxn ang="0">
                        <a:pos x="219" y="38"/>
                      </a:cxn>
                      <a:cxn ang="0">
                        <a:pos x="222" y="43"/>
                      </a:cxn>
                      <a:cxn ang="0">
                        <a:pos x="224" y="48"/>
                      </a:cxn>
                      <a:cxn ang="0">
                        <a:pos x="224" y="54"/>
                      </a:cxn>
                      <a:cxn ang="0">
                        <a:pos x="225" y="55"/>
                      </a:cxn>
                      <a:cxn ang="0">
                        <a:pos x="210" y="53"/>
                      </a:cxn>
                      <a:cxn ang="0">
                        <a:pos x="182" y="46"/>
                      </a:cxn>
                      <a:cxn ang="0">
                        <a:pos x="127" y="35"/>
                      </a:cxn>
                      <a:cxn ang="0">
                        <a:pos x="69" y="24"/>
                      </a:cxn>
                      <a:cxn ang="0">
                        <a:pos x="54" y="21"/>
                      </a:cxn>
                      <a:cxn ang="0">
                        <a:pos x="51" y="21"/>
                      </a:cxn>
                      <a:cxn ang="0">
                        <a:pos x="44" y="20"/>
                      </a:cxn>
                      <a:cxn ang="0">
                        <a:pos x="30" y="15"/>
                      </a:cxn>
                      <a:cxn ang="0">
                        <a:pos x="17" y="11"/>
                      </a:cxn>
                      <a:cxn ang="0">
                        <a:pos x="15" y="9"/>
                      </a:cxn>
                      <a:cxn ang="0">
                        <a:pos x="13" y="9"/>
                      </a:cxn>
                      <a:cxn ang="0">
                        <a:pos x="11" y="9"/>
                      </a:cxn>
                      <a:cxn ang="0">
                        <a:pos x="4" y="6"/>
                      </a:cxn>
                      <a:cxn ang="0">
                        <a:pos x="0" y="5"/>
                      </a:cxn>
                      <a:cxn ang="0">
                        <a:pos x="0" y="4"/>
                      </a:cxn>
                      <a:cxn ang="0">
                        <a:pos x="2" y="4"/>
                      </a:cxn>
                      <a:cxn ang="0">
                        <a:pos x="7" y="3"/>
                      </a:cxn>
                      <a:cxn ang="0">
                        <a:pos x="16" y="0"/>
                      </a:cxn>
                      <a:cxn ang="0">
                        <a:pos x="20" y="0"/>
                      </a:cxn>
                      <a:cxn ang="0">
                        <a:pos x="25" y="1"/>
                      </a:cxn>
                      <a:cxn ang="0">
                        <a:pos x="27" y="1"/>
                      </a:cxn>
                      <a:cxn ang="0">
                        <a:pos x="29" y="2"/>
                      </a:cxn>
                      <a:cxn ang="0">
                        <a:pos x="45" y="8"/>
                      </a:cxn>
                      <a:cxn ang="0">
                        <a:pos x="103" y="24"/>
                      </a:cxn>
                      <a:cxn ang="0">
                        <a:pos x="146" y="38"/>
                      </a:cxn>
                      <a:cxn ang="0">
                        <a:pos x="149" y="38"/>
                      </a:cxn>
                      <a:cxn ang="0">
                        <a:pos x="148" y="38"/>
                      </a:cxn>
                      <a:cxn ang="0">
                        <a:pos x="149" y="38"/>
                      </a:cxn>
                      <a:cxn ang="0">
                        <a:pos x="148" y="38"/>
                      </a:cxn>
                      <a:cxn ang="0">
                        <a:pos x="149" y="38"/>
                      </a:cxn>
                      <a:cxn ang="0">
                        <a:pos x="149" y="38"/>
                      </a:cxn>
                    </a:cxnLst>
                    <a:rect l="0" t="0" r="r" b="b"/>
                    <a:pathLst>
                      <a:path w="225" h="55">
                        <a:moveTo>
                          <a:pt x="149" y="38"/>
                        </a:moveTo>
                        <a:lnTo>
                          <a:pt x="155" y="40"/>
                        </a:lnTo>
                        <a:lnTo>
                          <a:pt x="167" y="44"/>
                        </a:lnTo>
                        <a:lnTo>
                          <a:pt x="193" y="48"/>
                        </a:lnTo>
                        <a:lnTo>
                          <a:pt x="218" y="54"/>
                        </a:lnTo>
                        <a:lnTo>
                          <a:pt x="225" y="55"/>
                        </a:lnTo>
                        <a:lnTo>
                          <a:pt x="224" y="52"/>
                        </a:lnTo>
                        <a:lnTo>
                          <a:pt x="223" y="46"/>
                        </a:lnTo>
                        <a:lnTo>
                          <a:pt x="219" y="40"/>
                        </a:lnTo>
                        <a:lnTo>
                          <a:pt x="219" y="38"/>
                        </a:lnTo>
                        <a:lnTo>
                          <a:pt x="222" y="43"/>
                        </a:lnTo>
                        <a:lnTo>
                          <a:pt x="224" y="48"/>
                        </a:lnTo>
                        <a:lnTo>
                          <a:pt x="224" y="54"/>
                        </a:lnTo>
                        <a:lnTo>
                          <a:pt x="225" y="55"/>
                        </a:lnTo>
                        <a:lnTo>
                          <a:pt x="210" y="53"/>
                        </a:lnTo>
                        <a:lnTo>
                          <a:pt x="182" y="46"/>
                        </a:lnTo>
                        <a:lnTo>
                          <a:pt x="127" y="35"/>
                        </a:lnTo>
                        <a:lnTo>
                          <a:pt x="69" y="24"/>
                        </a:lnTo>
                        <a:lnTo>
                          <a:pt x="54" y="21"/>
                        </a:lnTo>
                        <a:lnTo>
                          <a:pt x="51" y="21"/>
                        </a:lnTo>
                        <a:lnTo>
                          <a:pt x="44" y="20"/>
                        </a:lnTo>
                        <a:lnTo>
                          <a:pt x="30" y="15"/>
                        </a:lnTo>
                        <a:lnTo>
                          <a:pt x="17" y="11"/>
                        </a:lnTo>
                        <a:lnTo>
                          <a:pt x="15" y="9"/>
                        </a:lnTo>
                        <a:lnTo>
                          <a:pt x="13" y="9"/>
                        </a:lnTo>
                        <a:lnTo>
                          <a:pt x="11" y="9"/>
                        </a:lnTo>
                        <a:lnTo>
                          <a:pt x="4" y="6"/>
                        </a:lnTo>
                        <a:lnTo>
                          <a:pt x="0" y="5"/>
                        </a:lnTo>
                        <a:lnTo>
                          <a:pt x="0" y="4"/>
                        </a:lnTo>
                        <a:lnTo>
                          <a:pt x="2" y="4"/>
                        </a:lnTo>
                        <a:lnTo>
                          <a:pt x="7" y="3"/>
                        </a:lnTo>
                        <a:lnTo>
                          <a:pt x="16" y="0"/>
                        </a:lnTo>
                        <a:lnTo>
                          <a:pt x="20" y="0"/>
                        </a:lnTo>
                        <a:lnTo>
                          <a:pt x="25" y="1"/>
                        </a:lnTo>
                        <a:lnTo>
                          <a:pt x="27" y="1"/>
                        </a:lnTo>
                        <a:lnTo>
                          <a:pt x="29" y="2"/>
                        </a:lnTo>
                        <a:lnTo>
                          <a:pt x="45" y="8"/>
                        </a:lnTo>
                        <a:lnTo>
                          <a:pt x="103" y="24"/>
                        </a:lnTo>
                        <a:lnTo>
                          <a:pt x="146" y="38"/>
                        </a:lnTo>
                        <a:lnTo>
                          <a:pt x="149" y="38"/>
                        </a:lnTo>
                        <a:lnTo>
                          <a:pt x="148" y="38"/>
                        </a:lnTo>
                        <a:lnTo>
                          <a:pt x="149" y="38"/>
                        </a:lnTo>
                        <a:lnTo>
                          <a:pt x="148" y="38"/>
                        </a:lnTo>
                        <a:lnTo>
                          <a:pt x="149" y="38"/>
                        </a:lnTo>
                        <a:lnTo>
                          <a:pt x="149" y="38"/>
                        </a:lnTo>
                        <a:close/>
                      </a:path>
                    </a:pathLst>
                  </a:custGeom>
                  <a:solidFill>
                    <a:srgbClr val="FF5FFF"/>
                  </a:solidFill>
                  <a:ln w="9525" cmpd="sng">
                    <a:noFill/>
                    <a:round/>
                    <a:headEnd/>
                    <a:tailEnd/>
                  </a:ln>
                </p:spPr>
                <p:txBody>
                  <a:bodyPr/>
                  <a:lstStyle/>
                  <a:p>
                    <a:endParaRPr lang="en-US"/>
                  </a:p>
                </p:txBody>
              </p:sp>
              <p:sp>
                <p:nvSpPr>
                  <p:cNvPr id="1775" name="Freeform 691"/>
                  <p:cNvSpPr>
                    <a:spLocks/>
                  </p:cNvSpPr>
                  <p:nvPr/>
                </p:nvSpPr>
                <p:spPr bwMode="auto">
                  <a:xfrm>
                    <a:off x="4505" y="975"/>
                    <a:ext cx="225" cy="55"/>
                  </a:xfrm>
                  <a:custGeom>
                    <a:avLst/>
                    <a:gdLst/>
                    <a:ahLst/>
                    <a:cxnLst>
                      <a:cxn ang="0">
                        <a:pos x="149" y="38"/>
                      </a:cxn>
                      <a:cxn ang="0">
                        <a:pos x="155" y="40"/>
                      </a:cxn>
                      <a:cxn ang="0">
                        <a:pos x="167" y="44"/>
                      </a:cxn>
                      <a:cxn ang="0">
                        <a:pos x="193" y="48"/>
                      </a:cxn>
                      <a:cxn ang="0">
                        <a:pos x="218" y="54"/>
                      </a:cxn>
                      <a:cxn ang="0">
                        <a:pos x="225" y="55"/>
                      </a:cxn>
                      <a:cxn ang="0">
                        <a:pos x="224" y="52"/>
                      </a:cxn>
                      <a:cxn ang="0">
                        <a:pos x="223" y="46"/>
                      </a:cxn>
                      <a:cxn ang="0">
                        <a:pos x="219" y="40"/>
                      </a:cxn>
                      <a:cxn ang="0">
                        <a:pos x="219" y="38"/>
                      </a:cxn>
                      <a:cxn ang="0">
                        <a:pos x="222" y="43"/>
                      </a:cxn>
                      <a:cxn ang="0">
                        <a:pos x="224" y="48"/>
                      </a:cxn>
                      <a:cxn ang="0">
                        <a:pos x="224" y="54"/>
                      </a:cxn>
                      <a:cxn ang="0">
                        <a:pos x="225" y="55"/>
                      </a:cxn>
                      <a:cxn ang="0">
                        <a:pos x="210" y="53"/>
                      </a:cxn>
                      <a:cxn ang="0">
                        <a:pos x="182" y="46"/>
                      </a:cxn>
                      <a:cxn ang="0">
                        <a:pos x="127" y="35"/>
                      </a:cxn>
                      <a:cxn ang="0">
                        <a:pos x="69" y="24"/>
                      </a:cxn>
                      <a:cxn ang="0">
                        <a:pos x="54" y="21"/>
                      </a:cxn>
                      <a:cxn ang="0">
                        <a:pos x="51" y="21"/>
                      </a:cxn>
                      <a:cxn ang="0">
                        <a:pos x="44" y="20"/>
                      </a:cxn>
                      <a:cxn ang="0">
                        <a:pos x="30" y="15"/>
                      </a:cxn>
                      <a:cxn ang="0">
                        <a:pos x="17" y="11"/>
                      </a:cxn>
                      <a:cxn ang="0">
                        <a:pos x="15" y="9"/>
                      </a:cxn>
                      <a:cxn ang="0">
                        <a:pos x="13" y="9"/>
                      </a:cxn>
                      <a:cxn ang="0">
                        <a:pos x="11" y="9"/>
                      </a:cxn>
                      <a:cxn ang="0">
                        <a:pos x="4" y="6"/>
                      </a:cxn>
                      <a:cxn ang="0">
                        <a:pos x="0" y="5"/>
                      </a:cxn>
                      <a:cxn ang="0">
                        <a:pos x="0" y="4"/>
                      </a:cxn>
                      <a:cxn ang="0">
                        <a:pos x="2" y="4"/>
                      </a:cxn>
                      <a:cxn ang="0">
                        <a:pos x="7" y="3"/>
                      </a:cxn>
                      <a:cxn ang="0">
                        <a:pos x="16" y="0"/>
                      </a:cxn>
                      <a:cxn ang="0">
                        <a:pos x="20" y="0"/>
                      </a:cxn>
                      <a:cxn ang="0">
                        <a:pos x="25" y="1"/>
                      </a:cxn>
                      <a:cxn ang="0">
                        <a:pos x="27" y="1"/>
                      </a:cxn>
                    </a:cxnLst>
                    <a:rect l="0" t="0" r="r" b="b"/>
                    <a:pathLst>
                      <a:path w="225" h="55">
                        <a:moveTo>
                          <a:pt x="149" y="38"/>
                        </a:moveTo>
                        <a:lnTo>
                          <a:pt x="155" y="40"/>
                        </a:lnTo>
                        <a:lnTo>
                          <a:pt x="167" y="44"/>
                        </a:lnTo>
                        <a:lnTo>
                          <a:pt x="193" y="48"/>
                        </a:lnTo>
                        <a:lnTo>
                          <a:pt x="218" y="54"/>
                        </a:lnTo>
                        <a:lnTo>
                          <a:pt x="225" y="55"/>
                        </a:lnTo>
                        <a:lnTo>
                          <a:pt x="224" y="52"/>
                        </a:lnTo>
                        <a:lnTo>
                          <a:pt x="223" y="46"/>
                        </a:lnTo>
                        <a:lnTo>
                          <a:pt x="219" y="40"/>
                        </a:lnTo>
                        <a:lnTo>
                          <a:pt x="219" y="38"/>
                        </a:lnTo>
                        <a:lnTo>
                          <a:pt x="222" y="43"/>
                        </a:lnTo>
                        <a:lnTo>
                          <a:pt x="224" y="48"/>
                        </a:lnTo>
                        <a:lnTo>
                          <a:pt x="224" y="54"/>
                        </a:lnTo>
                        <a:lnTo>
                          <a:pt x="225" y="55"/>
                        </a:lnTo>
                        <a:lnTo>
                          <a:pt x="210" y="53"/>
                        </a:lnTo>
                        <a:lnTo>
                          <a:pt x="182" y="46"/>
                        </a:lnTo>
                        <a:lnTo>
                          <a:pt x="127" y="35"/>
                        </a:lnTo>
                        <a:lnTo>
                          <a:pt x="69" y="24"/>
                        </a:lnTo>
                        <a:lnTo>
                          <a:pt x="54" y="21"/>
                        </a:lnTo>
                        <a:lnTo>
                          <a:pt x="51" y="21"/>
                        </a:lnTo>
                        <a:lnTo>
                          <a:pt x="44" y="20"/>
                        </a:lnTo>
                        <a:lnTo>
                          <a:pt x="30" y="15"/>
                        </a:lnTo>
                        <a:lnTo>
                          <a:pt x="17" y="11"/>
                        </a:lnTo>
                        <a:lnTo>
                          <a:pt x="15" y="9"/>
                        </a:lnTo>
                        <a:lnTo>
                          <a:pt x="13" y="9"/>
                        </a:lnTo>
                        <a:lnTo>
                          <a:pt x="11" y="9"/>
                        </a:lnTo>
                        <a:lnTo>
                          <a:pt x="4" y="6"/>
                        </a:lnTo>
                        <a:lnTo>
                          <a:pt x="0" y="5"/>
                        </a:lnTo>
                        <a:lnTo>
                          <a:pt x="0" y="4"/>
                        </a:lnTo>
                        <a:lnTo>
                          <a:pt x="2" y="4"/>
                        </a:lnTo>
                        <a:lnTo>
                          <a:pt x="7" y="3"/>
                        </a:lnTo>
                        <a:lnTo>
                          <a:pt x="16" y="0"/>
                        </a:lnTo>
                        <a:lnTo>
                          <a:pt x="20" y="0"/>
                        </a:lnTo>
                        <a:lnTo>
                          <a:pt x="25" y="1"/>
                        </a:lnTo>
                        <a:lnTo>
                          <a:pt x="27" y="1"/>
                        </a:lnTo>
                      </a:path>
                    </a:pathLst>
                  </a:custGeom>
                  <a:solidFill>
                    <a:srgbClr val="FF5FFF"/>
                  </a:solidFill>
                  <a:ln w="9525" cmpd="sng">
                    <a:noFill/>
                    <a:prstDash val="solid"/>
                    <a:round/>
                    <a:headEnd/>
                    <a:tailEnd/>
                  </a:ln>
                </p:spPr>
                <p:txBody>
                  <a:bodyPr/>
                  <a:lstStyle/>
                  <a:p>
                    <a:endParaRPr lang="en-US"/>
                  </a:p>
                </p:txBody>
              </p:sp>
              <p:sp>
                <p:nvSpPr>
                  <p:cNvPr id="1776" name="Freeform 692"/>
                  <p:cNvSpPr>
                    <a:spLocks/>
                  </p:cNvSpPr>
                  <p:nvPr/>
                </p:nvSpPr>
                <p:spPr bwMode="auto">
                  <a:xfrm>
                    <a:off x="4689" y="874"/>
                    <a:ext cx="14" cy="62"/>
                  </a:xfrm>
                  <a:custGeom>
                    <a:avLst/>
                    <a:gdLst/>
                    <a:ahLst/>
                    <a:cxnLst>
                      <a:cxn ang="0">
                        <a:pos x="7" y="0"/>
                      </a:cxn>
                      <a:cxn ang="0">
                        <a:pos x="7" y="6"/>
                      </a:cxn>
                      <a:cxn ang="0">
                        <a:pos x="9" y="17"/>
                      </a:cxn>
                      <a:cxn ang="0">
                        <a:pos x="12" y="37"/>
                      </a:cxn>
                      <a:cxn ang="0">
                        <a:pos x="13" y="58"/>
                      </a:cxn>
                      <a:cxn ang="0">
                        <a:pos x="14" y="62"/>
                      </a:cxn>
                      <a:cxn ang="0">
                        <a:pos x="13" y="53"/>
                      </a:cxn>
                      <a:cxn ang="0">
                        <a:pos x="10" y="47"/>
                      </a:cxn>
                      <a:cxn ang="0">
                        <a:pos x="6" y="36"/>
                      </a:cxn>
                      <a:cxn ang="0">
                        <a:pos x="1" y="28"/>
                      </a:cxn>
                      <a:cxn ang="0">
                        <a:pos x="0" y="26"/>
                      </a:cxn>
                      <a:cxn ang="0">
                        <a:pos x="0" y="25"/>
                      </a:cxn>
                      <a:cxn ang="0">
                        <a:pos x="1" y="21"/>
                      </a:cxn>
                      <a:cxn ang="0">
                        <a:pos x="4" y="17"/>
                      </a:cxn>
                      <a:cxn ang="0">
                        <a:pos x="6" y="13"/>
                      </a:cxn>
                      <a:cxn ang="0">
                        <a:pos x="6" y="12"/>
                      </a:cxn>
                      <a:cxn ang="0">
                        <a:pos x="6" y="6"/>
                      </a:cxn>
                      <a:cxn ang="0">
                        <a:pos x="6" y="1"/>
                      </a:cxn>
                      <a:cxn ang="0">
                        <a:pos x="7" y="0"/>
                      </a:cxn>
                      <a:cxn ang="0">
                        <a:pos x="6" y="0"/>
                      </a:cxn>
                      <a:cxn ang="0">
                        <a:pos x="7" y="0"/>
                      </a:cxn>
                      <a:cxn ang="0">
                        <a:pos x="6" y="0"/>
                      </a:cxn>
                      <a:cxn ang="0">
                        <a:pos x="7" y="0"/>
                      </a:cxn>
                      <a:cxn ang="0">
                        <a:pos x="7" y="0"/>
                      </a:cxn>
                    </a:cxnLst>
                    <a:rect l="0" t="0" r="r" b="b"/>
                    <a:pathLst>
                      <a:path w="14" h="62">
                        <a:moveTo>
                          <a:pt x="7" y="0"/>
                        </a:moveTo>
                        <a:lnTo>
                          <a:pt x="7" y="6"/>
                        </a:lnTo>
                        <a:lnTo>
                          <a:pt x="9" y="17"/>
                        </a:lnTo>
                        <a:lnTo>
                          <a:pt x="12" y="37"/>
                        </a:lnTo>
                        <a:lnTo>
                          <a:pt x="13" y="58"/>
                        </a:lnTo>
                        <a:lnTo>
                          <a:pt x="14" y="62"/>
                        </a:lnTo>
                        <a:lnTo>
                          <a:pt x="13" y="53"/>
                        </a:lnTo>
                        <a:lnTo>
                          <a:pt x="10" y="47"/>
                        </a:lnTo>
                        <a:lnTo>
                          <a:pt x="6" y="36"/>
                        </a:lnTo>
                        <a:lnTo>
                          <a:pt x="1" y="28"/>
                        </a:lnTo>
                        <a:lnTo>
                          <a:pt x="0" y="26"/>
                        </a:lnTo>
                        <a:lnTo>
                          <a:pt x="0" y="25"/>
                        </a:lnTo>
                        <a:lnTo>
                          <a:pt x="1" y="21"/>
                        </a:lnTo>
                        <a:lnTo>
                          <a:pt x="4" y="17"/>
                        </a:lnTo>
                        <a:lnTo>
                          <a:pt x="6" y="13"/>
                        </a:lnTo>
                        <a:lnTo>
                          <a:pt x="6" y="12"/>
                        </a:lnTo>
                        <a:lnTo>
                          <a:pt x="6" y="6"/>
                        </a:lnTo>
                        <a:lnTo>
                          <a:pt x="6" y="1"/>
                        </a:lnTo>
                        <a:lnTo>
                          <a:pt x="7" y="0"/>
                        </a:lnTo>
                        <a:lnTo>
                          <a:pt x="6" y="0"/>
                        </a:lnTo>
                        <a:lnTo>
                          <a:pt x="7" y="0"/>
                        </a:lnTo>
                        <a:lnTo>
                          <a:pt x="6" y="0"/>
                        </a:lnTo>
                        <a:lnTo>
                          <a:pt x="7" y="0"/>
                        </a:lnTo>
                        <a:lnTo>
                          <a:pt x="7" y="0"/>
                        </a:lnTo>
                        <a:close/>
                      </a:path>
                    </a:pathLst>
                  </a:custGeom>
                  <a:solidFill>
                    <a:srgbClr val="FF5FFF"/>
                  </a:solidFill>
                  <a:ln w="9525" cmpd="sng">
                    <a:noFill/>
                    <a:round/>
                    <a:headEnd/>
                    <a:tailEnd/>
                  </a:ln>
                </p:spPr>
                <p:txBody>
                  <a:bodyPr/>
                  <a:lstStyle/>
                  <a:p>
                    <a:endParaRPr lang="en-US"/>
                  </a:p>
                </p:txBody>
              </p:sp>
              <p:sp>
                <p:nvSpPr>
                  <p:cNvPr id="1777" name="Freeform 693"/>
                  <p:cNvSpPr>
                    <a:spLocks/>
                  </p:cNvSpPr>
                  <p:nvPr/>
                </p:nvSpPr>
                <p:spPr bwMode="auto">
                  <a:xfrm>
                    <a:off x="4689" y="874"/>
                    <a:ext cx="14" cy="62"/>
                  </a:xfrm>
                  <a:custGeom>
                    <a:avLst/>
                    <a:gdLst/>
                    <a:ahLst/>
                    <a:cxnLst>
                      <a:cxn ang="0">
                        <a:pos x="7" y="0"/>
                      </a:cxn>
                      <a:cxn ang="0">
                        <a:pos x="7" y="6"/>
                      </a:cxn>
                      <a:cxn ang="0">
                        <a:pos x="9" y="17"/>
                      </a:cxn>
                      <a:cxn ang="0">
                        <a:pos x="12" y="37"/>
                      </a:cxn>
                      <a:cxn ang="0">
                        <a:pos x="13" y="58"/>
                      </a:cxn>
                      <a:cxn ang="0">
                        <a:pos x="14" y="62"/>
                      </a:cxn>
                      <a:cxn ang="0">
                        <a:pos x="13" y="53"/>
                      </a:cxn>
                      <a:cxn ang="0">
                        <a:pos x="10" y="47"/>
                      </a:cxn>
                      <a:cxn ang="0">
                        <a:pos x="6" y="36"/>
                      </a:cxn>
                      <a:cxn ang="0">
                        <a:pos x="1" y="28"/>
                      </a:cxn>
                      <a:cxn ang="0">
                        <a:pos x="0" y="26"/>
                      </a:cxn>
                      <a:cxn ang="0">
                        <a:pos x="0" y="25"/>
                      </a:cxn>
                      <a:cxn ang="0">
                        <a:pos x="1" y="21"/>
                      </a:cxn>
                      <a:cxn ang="0">
                        <a:pos x="4" y="17"/>
                      </a:cxn>
                      <a:cxn ang="0">
                        <a:pos x="6" y="13"/>
                      </a:cxn>
                      <a:cxn ang="0">
                        <a:pos x="6" y="12"/>
                      </a:cxn>
                      <a:cxn ang="0">
                        <a:pos x="6" y="6"/>
                      </a:cxn>
                      <a:cxn ang="0">
                        <a:pos x="6" y="1"/>
                      </a:cxn>
                      <a:cxn ang="0">
                        <a:pos x="7" y="0"/>
                      </a:cxn>
                      <a:cxn ang="0">
                        <a:pos x="6" y="0"/>
                      </a:cxn>
                      <a:cxn ang="0">
                        <a:pos x="7" y="0"/>
                      </a:cxn>
                      <a:cxn ang="0">
                        <a:pos x="6" y="0"/>
                      </a:cxn>
                      <a:cxn ang="0">
                        <a:pos x="7" y="0"/>
                      </a:cxn>
                    </a:cxnLst>
                    <a:rect l="0" t="0" r="r" b="b"/>
                    <a:pathLst>
                      <a:path w="14" h="62">
                        <a:moveTo>
                          <a:pt x="7" y="0"/>
                        </a:moveTo>
                        <a:lnTo>
                          <a:pt x="7" y="6"/>
                        </a:lnTo>
                        <a:lnTo>
                          <a:pt x="9" y="17"/>
                        </a:lnTo>
                        <a:lnTo>
                          <a:pt x="12" y="37"/>
                        </a:lnTo>
                        <a:lnTo>
                          <a:pt x="13" y="58"/>
                        </a:lnTo>
                        <a:lnTo>
                          <a:pt x="14" y="62"/>
                        </a:lnTo>
                        <a:lnTo>
                          <a:pt x="13" y="53"/>
                        </a:lnTo>
                        <a:lnTo>
                          <a:pt x="10" y="47"/>
                        </a:lnTo>
                        <a:lnTo>
                          <a:pt x="6" y="36"/>
                        </a:lnTo>
                        <a:lnTo>
                          <a:pt x="1" y="28"/>
                        </a:lnTo>
                        <a:lnTo>
                          <a:pt x="0" y="26"/>
                        </a:lnTo>
                        <a:lnTo>
                          <a:pt x="0" y="25"/>
                        </a:lnTo>
                        <a:lnTo>
                          <a:pt x="1" y="21"/>
                        </a:lnTo>
                        <a:lnTo>
                          <a:pt x="4" y="17"/>
                        </a:lnTo>
                        <a:lnTo>
                          <a:pt x="6" y="13"/>
                        </a:lnTo>
                        <a:lnTo>
                          <a:pt x="6" y="12"/>
                        </a:lnTo>
                        <a:lnTo>
                          <a:pt x="6" y="6"/>
                        </a:lnTo>
                        <a:lnTo>
                          <a:pt x="6" y="1"/>
                        </a:lnTo>
                        <a:lnTo>
                          <a:pt x="7" y="0"/>
                        </a:lnTo>
                        <a:lnTo>
                          <a:pt x="6" y="0"/>
                        </a:lnTo>
                        <a:lnTo>
                          <a:pt x="7" y="0"/>
                        </a:lnTo>
                        <a:lnTo>
                          <a:pt x="6" y="0"/>
                        </a:lnTo>
                        <a:lnTo>
                          <a:pt x="7" y="0"/>
                        </a:lnTo>
                      </a:path>
                    </a:pathLst>
                  </a:custGeom>
                  <a:solidFill>
                    <a:srgbClr val="FF5FFF"/>
                  </a:solidFill>
                  <a:ln w="9525" cmpd="sng">
                    <a:noFill/>
                    <a:prstDash val="solid"/>
                    <a:round/>
                    <a:headEnd/>
                    <a:tailEnd/>
                  </a:ln>
                </p:spPr>
                <p:txBody>
                  <a:bodyPr/>
                  <a:lstStyle/>
                  <a:p>
                    <a:endParaRPr lang="en-US"/>
                  </a:p>
                </p:txBody>
              </p:sp>
              <p:sp>
                <p:nvSpPr>
                  <p:cNvPr id="1778" name="Freeform 694"/>
                  <p:cNvSpPr>
                    <a:spLocks/>
                  </p:cNvSpPr>
                  <p:nvPr/>
                </p:nvSpPr>
                <p:spPr bwMode="auto">
                  <a:xfrm>
                    <a:off x="4707" y="958"/>
                    <a:ext cx="14" cy="38"/>
                  </a:xfrm>
                  <a:custGeom>
                    <a:avLst/>
                    <a:gdLst/>
                    <a:ahLst/>
                    <a:cxnLst>
                      <a:cxn ang="0">
                        <a:pos x="1" y="0"/>
                      </a:cxn>
                      <a:cxn ang="0">
                        <a:pos x="1" y="3"/>
                      </a:cxn>
                      <a:cxn ang="0">
                        <a:pos x="4" y="10"/>
                      </a:cxn>
                      <a:cxn ang="0">
                        <a:pos x="8" y="22"/>
                      </a:cxn>
                      <a:cxn ang="0">
                        <a:pos x="13" y="36"/>
                      </a:cxn>
                      <a:cxn ang="0">
                        <a:pos x="14" y="38"/>
                      </a:cxn>
                      <a:cxn ang="0">
                        <a:pos x="12" y="32"/>
                      </a:cxn>
                      <a:cxn ang="0">
                        <a:pos x="6" y="14"/>
                      </a:cxn>
                      <a:cxn ang="0">
                        <a:pos x="1" y="1"/>
                      </a:cxn>
                      <a:cxn ang="0">
                        <a:pos x="1" y="0"/>
                      </a:cxn>
                      <a:cxn ang="0">
                        <a:pos x="0" y="0"/>
                      </a:cxn>
                      <a:cxn ang="0">
                        <a:pos x="1" y="0"/>
                      </a:cxn>
                      <a:cxn ang="0">
                        <a:pos x="0" y="0"/>
                      </a:cxn>
                      <a:cxn ang="0">
                        <a:pos x="1" y="0"/>
                      </a:cxn>
                      <a:cxn ang="0">
                        <a:pos x="1" y="0"/>
                      </a:cxn>
                    </a:cxnLst>
                    <a:rect l="0" t="0" r="r" b="b"/>
                    <a:pathLst>
                      <a:path w="14" h="38">
                        <a:moveTo>
                          <a:pt x="1" y="0"/>
                        </a:moveTo>
                        <a:lnTo>
                          <a:pt x="1" y="3"/>
                        </a:lnTo>
                        <a:lnTo>
                          <a:pt x="4" y="10"/>
                        </a:lnTo>
                        <a:lnTo>
                          <a:pt x="8" y="22"/>
                        </a:lnTo>
                        <a:lnTo>
                          <a:pt x="13" y="36"/>
                        </a:lnTo>
                        <a:lnTo>
                          <a:pt x="14" y="38"/>
                        </a:lnTo>
                        <a:lnTo>
                          <a:pt x="12" y="32"/>
                        </a:lnTo>
                        <a:lnTo>
                          <a:pt x="6" y="14"/>
                        </a:lnTo>
                        <a:lnTo>
                          <a:pt x="1" y="1"/>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1779" name="Freeform 695"/>
                  <p:cNvSpPr>
                    <a:spLocks/>
                  </p:cNvSpPr>
                  <p:nvPr/>
                </p:nvSpPr>
                <p:spPr bwMode="auto">
                  <a:xfrm>
                    <a:off x="4708" y="958"/>
                    <a:ext cx="13" cy="38"/>
                  </a:xfrm>
                  <a:custGeom>
                    <a:avLst/>
                    <a:gdLst/>
                    <a:ahLst/>
                    <a:cxnLst>
                      <a:cxn ang="0">
                        <a:pos x="0" y="0"/>
                      </a:cxn>
                      <a:cxn ang="0">
                        <a:pos x="0" y="3"/>
                      </a:cxn>
                      <a:cxn ang="0">
                        <a:pos x="3" y="10"/>
                      </a:cxn>
                      <a:cxn ang="0">
                        <a:pos x="7" y="22"/>
                      </a:cxn>
                      <a:cxn ang="0">
                        <a:pos x="12" y="36"/>
                      </a:cxn>
                      <a:cxn ang="0">
                        <a:pos x="13" y="38"/>
                      </a:cxn>
                    </a:cxnLst>
                    <a:rect l="0" t="0" r="r" b="b"/>
                    <a:pathLst>
                      <a:path w="13" h="38">
                        <a:moveTo>
                          <a:pt x="0" y="0"/>
                        </a:moveTo>
                        <a:lnTo>
                          <a:pt x="0" y="3"/>
                        </a:lnTo>
                        <a:lnTo>
                          <a:pt x="3" y="10"/>
                        </a:lnTo>
                        <a:lnTo>
                          <a:pt x="7" y="22"/>
                        </a:lnTo>
                        <a:lnTo>
                          <a:pt x="12" y="36"/>
                        </a:lnTo>
                        <a:lnTo>
                          <a:pt x="13" y="38"/>
                        </a:lnTo>
                      </a:path>
                    </a:pathLst>
                  </a:custGeom>
                  <a:solidFill>
                    <a:srgbClr val="FF5FFF"/>
                  </a:solidFill>
                  <a:ln w="9525" cmpd="sng">
                    <a:noFill/>
                    <a:prstDash val="solid"/>
                    <a:round/>
                    <a:headEnd/>
                    <a:tailEnd/>
                  </a:ln>
                </p:spPr>
                <p:txBody>
                  <a:bodyPr/>
                  <a:lstStyle/>
                  <a:p>
                    <a:endParaRPr lang="en-US"/>
                  </a:p>
                </p:txBody>
              </p:sp>
              <p:sp>
                <p:nvSpPr>
                  <p:cNvPr id="1780" name="Freeform 696"/>
                  <p:cNvSpPr>
                    <a:spLocks/>
                  </p:cNvSpPr>
                  <p:nvPr/>
                </p:nvSpPr>
                <p:spPr bwMode="auto">
                  <a:xfrm>
                    <a:off x="4719" y="854"/>
                    <a:ext cx="31" cy="95"/>
                  </a:xfrm>
                  <a:custGeom>
                    <a:avLst/>
                    <a:gdLst/>
                    <a:ahLst/>
                    <a:cxnLst>
                      <a:cxn ang="0">
                        <a:pos x="1" y="0"/>
                      </a:cxn>
                      <a:cxn ang="0">
                        <a:pos x="2" y="6"/>
                      </a:cxn>
                      <a:cxn ang="0">
                        <a:pos x="5" y="21"/>
                      </a:cxn>
                      <a:cxn ang="0">
                        <a:pos x="15" y="57"/>
                      </a:cxn>
                      <a:cxn ang="0">
                        <a:pos x="28" y="90"/>
                      </a:cxn>
                      <a:cxn ang="0">
                        <a:pos x="31" y="95"/>
                      </a:cxn>
                      <a:cxn ang="0">
                        <a:pos x="30" y="90"/>
                      </a:cxn>
                      <a:cxn ang="0">
                        <a:pos x="27" y="75"/>
                      </a:cxn>
                      <a:cxn ang="0">
                        <a:pos x="18" y="41"/>
                      </a:cxn>
                      <a:cxn ang="0">
                        <a:pos x="17" y="27"/>
                      </a:cxn>
                      <a:cxn ang="0">
                        <a:pos x="17" y="21"/>
                      </a:cxn>
                      <a:cxn ang="0">
                        <a:pos x="18" y="17"/>
                      </a:cxn>
                      <a:cxn ang="0">
                        <a:pos x="20" y="14"/>
                      </a:cxn>
                      <a:cxn ang="0">
                        <a:pos x="21" y="14"/>
                      </a:cxn>
                      <a:cxn ang="0">
                        <a:pos x="18" y="12"/>
                      </a:cxn>
                      <a:cxn ang="0">
                        <a:pos x="8" y="5"/>
                      </a:cxn>
                      <a:cxn ang="0">
                        <a:pos x="1" y="1"/>
                      </a:cxn>
                      <a:cxn ang="0">
                        <a:pos x="1" y="0"/>
                      </a:cxn>
                      <a:cxn ang="0">
                        <a:pos x="0" y="0"/>
                      </a:cxn>
                      <a:cxn ang="0">
                        <a:pos x="1" y="0"/>
                      </a:cxn>
                      <a:cxn ang="0">
                        <a:pos x="0" y="0"/>
                      </a:cxn>
                      <a:cxn ang="0">
                        <a:pos x="1" y="0"/>
                      </a:cxn>
                      <a:cxn ang="0">
                        <a:pos x="1" y="0"/>
                      </a:cxn>
                    </a:cxnLst>
                    <a:rect l="0" t="0" r="r" b="b"/>
                    <a:pathLst>
                      <a:path w="31" h="95">
                        <a:moveTo>
                          <a:pt x="1" y="0"/>
                        </a:moveTo>
                        <a:lnTo>
                          <a:pt x="2" y="6"/>
                        </a:lnTo>
                        <a:lnTo>
                          <a:pt x="5" y="21"/>
                        </a:lnTo>
                        <a:lnTo>
                          <a:pt x="15" y="57"/>
                        </a:lnTo>
                        <a:lnTo>
                          <a:pt x="28" y="90"/>
                        </a:lnTo>
                        <a:lnTo>
                          <a:pt x="31" y="95"/>
                        </a:lnTo>
                        <a:lnTo>
                          <a:pt x="30" y="90"/>
                        </a:lnTo>
                        <a:lnTo>
                          <a:pt x="27" y="75"/>
                        </a:lnTo>
                        <a:lnTo>
                          <a:pt x="18" y="41"/>
                        </a:lnTo>
                        <a:lnTo>
                          <a:pt x="17" y="27"/>
                        </a:lnTo>
                        <a:lnTo>
                          <a:pt x="17" y="21"/>
                        </a:lnTo>
                        <a:lnTo>
                          <a:pt x="18" y="17"/>
                        </a:lnTo>
                        <a:lnTo>
                          <a:pt x="20" y="14"/>
                        </a:lnTo>
                        <a:lnTo>
                          <a:pt x="21" y="14"/>
                        </a:lnTo>
                        <a:lnTo>
                          <a:pt x="18" y="12"/>
                        </a:lnTo>
                        <a:lnTo>
                          <a:pt x="8" y="5"/>
                        </a:lnTo>
                        <a:lnTo>
                          <a:pt x="1" y="1"/>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1781" name="Freeform 697"/>
                  <p:cNvSpPr>
                    <a:spLocks/>
                  </p:cNvSpPr>
                  <p:nvPr/>
                </p:nvSpPr>
                <p:spPr bwMode="auto">
                  <a:xfrm>
                    <a:off x="4719" y="854"/>
                    <a:ext cx="31" cy="95"/>
                  </a:xfrm>
                  <a:custGeom>
                    <a:avLst/>
                    <a:gdLst/>
                    <a:ahLst/>
                    <a:cxnLst>
                      <a:cxn ang="0">
                        <a:pos x="1" y="0"/>
                      </a:cxn>
                      <a:cxn ang="0">
                        <a:pos x="2" y="6"/>
                      </a:cxn>
                      <a:cxn ang="0">
                        <a:pos x="5" y="21"/>
                      </a:cxn>
                      <a:cxn ang="0">
                        <a:pos x="15" y="57"/>
                      </a:cxn>
                      <a:cxn ang="0">
                        <a:pos x="28" y="90"/>
                      </a:cxn>
                      <a:cxn ang="0">
                        <a:pos x="31" y="95"/>
                      </a:cxn>
                      <a:cxn ang="0">
                        <a:pos x="30" y="90"/>
                      </a:cxn>
                      <a:cxn ang="0">
                        <a:pos x="27" y="75"/>
                      </a:cxn>
                      <a:cxn ang="0">
                        <a:pos x="18" y="41"/>
                      </a:cxn>
                      <a:cxn ang="0">
                        <a:pos x="17" y="27"/>
                      </a:cxn>
                      <a:cxn ang="0">
                        <a:pos x="17" y="21"/>
                      </a:cxn>
                      <a:cxn ang="0">
                        <a:pos x="18" y="17"/>
                      </a:cxn>
                      <a:cxn ang="0">
                        <a:pos x="20" y="14"/>
                      </a:cxn>
                      <a:cxn ang="0">
                        <a:pos x="21" y="14"/>
                      </a:cxn>
                      <a:cxn ang="0">
                        <a:pos x="18" y="12"/>
                      </a:cxn>
                      <a:cxn ang="0">
                        <a:pos x="8" y="5"/>
                      </a:cxn>
                      <a:cxn ang="0">
                        <a:pos x="1" y="1"/>
                      </a:cxn>
                      <a:cxn ang="0">
                        <a:pos x="1" y="0"/>
                      </a:cxn>
                      <a:cxn ang="0">
                        <a:pos x="0" y="0"/>
                      </a:cxn>
                      <a:cxn ang="0">
                        <a:pos x="1" y="0"/>
                      </a:cxn>
                      <a:cxn ang="0">
                        <a:pos x="0" y="0"/>
                      </a:cxn>
                      <a:cxn ang="0">
                        <a:pos x="1" y="0"/>
                      </a:cxn>
                    </a:cxnLst>
                    <a:rect l="0" t="0" r="r" b="b"/>
                    <a:pathLst>
                      <a:path w="31" h="95">
                        <a:moveTo>
                          <a:pt x="1" y="0"/>
                        </a:moveTo>
                        <a:lnTo>
                          <a:pt x="2" y="6"/>
                        </a:lnTo>
                        <a:lnTo>
                          <a:pt x="5" y="21"/>
                        </a:lnTo>
                        <a:lnTo>
                          <a:pt x="15" y="57"/>
                        </a:lnTo>
                        <a:lnTo>
                          <a:pt x="28" y="90"/>
                        </a:lnTo>
                        <a:lnTo>
                          <a:pt x="31" y="95"/>
                        </a:lnTo>
                        <a:lnTo>
                          <a:pt x="30" y="90"/>
                        </a:lnTo>
                        <a:lnTo>
                          <a:pt x="27" y="75"/>
                        </a:lnTo>
                        <a:lnTo>
                          <a:pt x="18" y="41"/>
                        </a:lnTo>
                        <a:lnTo>
                          <a:pt x="17" y="27"/>
                        </a:lnTo>
                        <a:lnTo>
                          <a:pt x="17" y="21"/>
                        </a:lnTo>
                        <a:lnTo>
                          <a:pt x="18" y="17"/>
                        </a:lnTo>
                        <a:lnTo>
                          <a:pt x="20" y="14"/>
                        </a:lnTo>
                        <a:lnTo>
                          <a:pt x="21" y="14"/>
                        </a:lnTo>
                        <a:lnTo>
                          <a:pt x="18" y="12"/>
                        </a:lnTo>
                        <a:lnTo>
                          <a:pt x="8" y="5"/>
                        </a:lnTo>
                        <a:lnTo>
                          <a:pt x="1" y="1"/>
                        </a:lnTo>
                        <a:lnTo>
                          <a:pt x="1" y="0"/>
                        </a:lnTo>
                        <a:lnTo>
                          <a:pt x="0" y="0"/>
                        </a:lnTo>
                        <a:lnTo>
                          <a:pt x="1" y="0"/>
                        </a:lnTo>
                        <a:lnTo>
                          <a:pt x="0" y="0"/>
                        </a:lnTo>
                        <a:lnTo>
                          <a:pt x="1" y="0"/>
                        </a:lnTo>
                      </a:path>
                    </a:pathLst>
                  </a:custGeom>
                  <a:solidFill>
                    <a:srgbClr val="FF5FFF"/>
                  </a:solidFill>
                  <a:ln w="9525" cmpd="sng">
                    <a:noFill/>
                    <a:prstDash val="solid"/>
                    <a:round/>
                    <a:headEnd/>
                    <a:tailEnd/>
                  </a:ln>
                </p:spPr>
                <p:txBody>
                  <a:bodyPr/>
                  <a:lstStyle/>
                  <a:p>
                    <a:endParaRPr lang="en-US"/>
                  </a:p>
                </p:txBody>
              </p:sp>
              <p:sp>
                <p:nvSpPr>
                  <p:cNvPr id="1782" name="Freeform 698"/>
                  <p:cNvSpPr>
                    <a:spLocks/>
                  </p:cNvSpPr>
                  <p:nvPr/>
                </p:nvSpPr>
                <p:spPr bwMode="auto">
                  <a:xfrm>
                    <a:off x="4757" y="983"/>
                    <a:ext cx="32" cy="78"/>
                  </a:xfrm>
                  <a:custGeom>
                    <a:avLst/>
                    <a:gdLst/>
                    <a:ahLst/>
                    <a:cxnLst>
                      <a:cxn ang="0">
                        <a:pos x="32" y="62"/>
                      </a:cxn>
                      <a:cxn ang="0">
                        <a:pos x="26" y="62"/>
                      </a:cxn>
                      <a:cxn ang="0">
                        <a:pos x="23" y="61"/>
                      </a:cxn>
                      <a:cxn ang="0">
                        <a:pos x="19" y="58"/>
                      </a:cxn>
                      <a:cxn ang="0">
                        <a:pos x="17" y="56"/>
                      </a:cxn>
                      <a:cxn ang="0">
                        <a:pos x="15" y="53"/>
                      </a:cxn>
                      <a:cxn ang="0">
                        <a:pos x="11" y="45"/>
                      </a:cxn>
                      <a:cxn ang="0">
                        <a:pos x="8" y="36"/>
                      </a:cxn>
                      <a:cxn ang="0">
                        <a:pos x="6" y="27"/>
                      </a:cxn>
                      <a:cxn ang="0">
                        <a:pos x="5" y="21"/>
                      </a:cxn>
                      <a:cxn ang="0">
                        <a:pos x="3" y="19"/>
                      </a:cxn>
                      <a:cxn ang="0">
                        <a:pos x="1" y="9"/>
                      </a:cxn>
                      <a:cxn ang="0">
                        <a:pos x="0" y="1"/>
                      </a:cxn>
                      <a:cxn ang="0">
                        <a:pos x="0" y="0"/>
                      </a:cxn>
                      <a:cxn ang="0">
                        <a:pos x="0" y="3"/>
                      </a:cxn>
                      <a:cxn ang="0">
                        <a:pos x="2" y="12"/>
                      </a:cxn>
                      <a:cxn ang="0">
                        <a:pos x="9" y="39"/>
                      </a:cxn>
                      <a:cxn ang="0">
                        <a:pos x="20" y="67"/>
                      </a:cxn>
                      <a:cxn ang="0">
                        <a:pos x="24" y="72"/>
                      </a:cxn>
                      <a:cxn ang="0">
                        <a:pos x="25" y="74"/>
                      </a:cxn>
                      <a:cxn ang="0">
                        <a:pos x="26" y="75"/>
                      </a:cxn>
                      <a:cxn ang="0">
                        <a:pos x="27" y="76"/>
                      </a:cxn>
                      <a:cxn ang="0">
                        <a:pos x="29" y="78"/>
                      </a:cxn>
                      <a:cxn ang="0">
                        <a:pos x="31" y="74"/>
                      </a:cxn>
                      <a:cxn ang="0">
                        <a:pos x="32" y="74"/>
                      </a:cxn>
                      <a:cxn ang="0">
                        <a:pos x="32" y="73"/>
                      </a:cxn>
                      <a:cxn ang="0">
                        <a:pos x="31" y="67"/>
                      </a:cxn>
                      <a:cxn ang="0">
                        <a:pos x="31" y="63"/>
                      </a:cxn>
                      <a:cxn ang="0">
                        <a:pos x="32" y="62"/>
                      </a:cxn>
                      <a:cxn ang="0">
                        <a:pos x="31" y="62"/>
                      </a:cxn>
                      <a:cxn ang="0">
                        <a:pos x="32" y="62"/>
                      </a:cxn>
                      <a:cxn ang="0">
                        <a:pos x="31" y="62"/>
                      </a:cxn>
                      <a:cxn ang="0">
                        <a:pos x="32" y="62"/>
                      </a:cxn>
                      <a:cxn ang="0">
                        <a:pos x="32" y="62"/>
                      </a:cxn>
                    </a:cxnLst>
                    <a:rect l="0" t="0" r="r" b="b"/>
                    <a:pathLst>
                      <a:path w="32" h="78">
                        <a:moveTo>
                          <a:pt x="32" y="62"/>
                        </a:moveTo>
                        <a:lnTo>
                          <a:pt x="26" y="62"/>
                        </a:lnTo>
                        <a:lnTo>
                          <a:pt x="23" y="61"/>
                        </a:lnTo>
                        <a:lnTo>
                          <a:pt x="19" y="58"/>
                        </a:lnTo>
                        <a:lnTo>
                          <a:pt x="17" y="56"/>
                        </a:lnTo>
                        <a:lnTo>
                          <a:pt x="15" y="53"/>
                        </a:lnTo>
                        <a:lnTo>
                          <a:pt x="11" y="45"/>
                        </a:lnTo>
                        <a:lnTo>
                          <a:pt x="8" y="36"/>
                        </a:lnTo>
                        <a:lnTo>
                          <a:pt x="6" y="27"/>
                        </a:lnTo>
                        <a:lnTo>
                          <a:pt x="5" y="21"/>
                        </a:lnTo>
                        <a:lnTo>
                          <a:pt x="3" y="19"/>
                        </a:lnTo>
                        <a:lnTo>
                          <a:pt x="1" y="9"/>
                        </a:lnTo>
                        <a:lnTo>
                          <a:pt x="0" y="1"/>
                        </a:lnTo>
                        <a:lnTo>
                          <a:pt x="0" y="0"/>
                        </a:lnTo>
                        <a:lnTo>
                          <a:pt x="0" y="3"/>
                        </a:lnTo>
                        <a:lnTo>
                          <a:pt x="2" y="12"/>
                        </a:lnTo>
                        <a:lnTo>
                          <a:pt x="9" y="39"/>
                        </a:lnTo>
                        <a:lnTo>
                          <a:pt x="20" y="67"/>
                        </a:lnTo>
                        <a:lnTo>
                          <a:pt x="24" y="72"/>
                        </a:lnTo>
                        <a:lnTo>
                          <a:pt x="25" y="74"/>
                        </a:lnTo>
                        <a:lnTo>
                          <a:pt x="26" y="75"/>
                        </a:lnTo>
                        <a:lnTo>
                          <a:pt x="27" y="76"/>
                        </a:lnTo>
                        <a:lnTo>
                          <a:pt x="29" y="78"/>
                        </a:lnTo>
                        <a:lnTo>
                          <a:pt x="31" y="74"/>
                        </a:lnTo>
                        <a:lnTo>
                          <a:pt x="32" y="74"/>
                        </a:lnTo>
                        <a:lnTo>
                          <a:pt x="32" y="73"/>
                        </a:lnTo>
                        <a:lnTo>
                          <a:pt x="31" y="67"/>
                        </a:lnTo>
                        <a:lnTo>
                          <a:pt x="31" y="63"/>
                        </a:lnTo>
                        <a:lnTo>
                          <a:pt x="32" y="62"/>
                        </a:lnTo>
                        <a:lnTo>
                          <a:pt x="31" y="62"/>
                        </a:lnTo>
                        <a:lnTo>
                          <a:pt x="32" y="62"/>
                        </a:lnTo>
                        <a:lnTo>
                          <a:pt x="31" y="62"/>
                        </a:lnTo>
                        <a:lnTo>
                          <a:pt x="32" y="62"/>
                        </a:lnTo>
                        <a:lnTo>
                          <a:pt x="32" y="62"/>
                        </a:lnTo>
                        <a:close/>
                      </a:path>
                    </a:pathLst>
                  </a:custGeom>
                  <a:solidFill>
                    <a:srgbClr val="FF5FFF"/>
                  </a:solidFill>
                  <a:ln w="9525" cmpd="sng">
                    <a:noFill/>
                    <a:round/>
                    <a:headEnd/>
                    <a:tailEnd/>
                  </a:ln>
                </p:spPr>
                <p:txBody>
                  <a:bodyPr/>
                  <a:lstStyle/>
                  <a:p>
                    <a:endParaRPr lang="en-US"/>
                  </a:p>
                </p:txBody>
              </p:sp>
              <p:sp>
                <p:nvSpPr>
                  <p:cNvPr id="1783" name="Freeform 699"/>
                  <p:cNvSpPr>
                    <a:spLocks/>
                  </p:cNvSpPr>
                  <p:nvPr/>
                </p:nvSpPr>
                <p:spPr bwMode="auto">
                  <a:xfrm>
                    <a:off x="4757" y="983"/>
                    <a:ext cx="32" cy="78"/>
                  </a:xfrm>
                  <a:custGeom>
                    <a:avLst/>
                    <a:gdLst/>
                    <a:ahLst/>
                    <a:cxnLst>
                      <a:cxn ang="0">
                        <a:pos x="32" y="62"/>
                      </a:cxn>
                      <a:cxn ang="0">
                        <a:pos x="26" y="62"/>
                      </a:cxn>
                      <a:cxn ang="0">
                        <a:pos x="23" y="61"/>
                      </a:cxn>
                      <a:cxn ang="0">
                        <a:pos x="19" y="58"/>
                      </a:cxn>
                      <a:cxn ang="0">
                        <a:pos x="17" y="56"/>
                      </a:cxn>
                      <a:cxn ang="0">
                        <a:pos x="15" y="53"/>
                      </a:cxn>
                      <a:cxn ang="0">
                        <a:pos x="11" y="45"/>
                      </a:cxn>
                      <a:cxn ang="0">
                        <a:pos x="8" y="36"/>
                      </a:cxn>
                      <a:cxn ang="0">
                        <a:pos x="6" y="27"/>
                      </a:cxn>
                      <a:cxn ang="0">
                        <a:pos x="5" y="21"/>
                      </a:cxn>
                      <a:cxn ang="0">
                        <a:pos x="3" y="19"/>
                      </a:cxn>
                      <a:cxn ang="0">
                        <a:pos x="1" y="9"/>
                      </a:cxn>
                      <a:cxn ang="0">
                        <a:pos x="0" y="1"/>
                      </a:cxn>
                      <a:cxn ang="0">
                        <a:pos x="0" y="0"/>
                      </a:cxn>
                      <a:cxn ang="0">
                        <a:pos x="0" y="3"/>
                      </a:cxn>
                      <a:cxn ang="0">
                        <a:pos x="2" y="12"/>
                      </a:cxn>
                      <a:cxn ang="0">
                        <a:pos x="9" y="39"/>
                      </a:cxn>
                      <a:cxn ang="0">
                        <a:pos x="20" y="67"/>
                      </a:cxn>
                      <a:cxn ang="0">
                        <a:pos x="24" y="72"/>
                      </a:cxn>
                      <a:cxn ang="0">
                        <a:pos x="25" y="74"/>
                      </a:cxn>
                      <a:cxn ang="0">
                        <a:pos x="26" y="75"/>
                      </a:cxn>
                      <a:cxn ang="0">
                        <a:pos x="27" y="76"/>
                      </a:cxn>
                      <a:cxn ang="0">
                        <a:pos x="29" y="78"/>
                      </a:cxn>
                      <a:cxn ang="0">
                        <a:pos x="31" y="74"/>
                      </a:cxn>
                      <a:cxn ang="0">
                        <a:pos x="32" y="74"/>
                      </a:cxn>
                    </a:cxnLst>
                    <a:rect l="0" t="0" r="r" b="b"/>
                    <a:pathLst>
                      <a:path w="32" h="78">
                        <a:moveTo>
                          <a:pt x="32" y="62"/>
                        </a:moveTo>
                        <a:lnTo>
                          <a:pt x="26" y="62"/>
                        </a:lnTo>
                        <a:lnTo>
                          <a:pt x="23" y="61"/>
                        </a:lnTo>
                        <a:lnTo>
                          <a:pt x="19" y="58"/>
                        </a:lnTo>
                        <a:lnTo>
                          <a:pt x="17" y="56"/>
                        </a:lnTo>
                        <a:lnTo>
                          <a:pt x="15" y="53"/>
                        </a:lnTo>
                        <a:lnTo>
                          <a:pt x="11" y="45"/>
                        </a:lnTo>
                        <a:lnTo>
                          <a:pt x="8" y="36"/>
                        </a:lnTo>
                        <a:lnTo>
                          <a:pt x="6" y="27"/>
                        </a:lnTo>
                        <a:lnTo>
                          <a:pt x="5" y="21"/>
                        </a:lnTo>
                        <a:lnTo>
                          <a:pt x="3" y="19"/>
                        </a:lnTo>
                        <a:lnTo>
                          <a:pt x="1" y="9"/>
                        </a:lnTo>
                        <a:lnTo>
                          <a:pt x="0" y="1"/>
                        </a:lnTo>
                        <a:lnTo>
                          <a:pt x="0" y="0"/>
                        </a:lnTo>
                        <a:lnTo>
                          <a:pt x="0" y="3"/>
                        </a:lnTo>
                        <a:lnTo>
                          <a:pt x="2" y="12"/>
                        </a:lnTo>
                        <a:lnTo>
                          <a:pt x="9" y="39"/>
                        </a:lnTo>
                        <a:lnTo>
                          <a:pt x="20" y="67"/>
                        </a:lnTo>
                        <a:lnTo>
                          <a:pt x="24" y="72"/>
                        </a:lnTo>
                        <a:lnTo>
                          <a:pt x="25" y="74"/>
                        </a:lnTo>
                        <a:lnTo>
                          <a:pt x="26" y="75"/>
                        </a:lnTo>
                        <a:lnTo>
                          <a:pt x="27" y="76"/>
                        </a:lnTo>
                        <a:lnTo>
                          <a:pt x="29" y="78"/>
                        </a:lnTo>
                        <a:lnTo>
                          <a:pt x="31" y="74"/>
                        </a:lnTo>
                        <a:lnTo>
                          <a:pt x="32" y="74"/>
                        </a:lnTo>
                      </a:path>
                    </a:pathLst>
                  </a:custGeom>
                  <a:solidFill>
                    <a:srgbClr val="FF5FFF"/>
                  </a:solidFill>
                  <a:ln w="9525" cmpd="sng">
                    <a:noFill/>
                    <a:prstDash val="solid"/>
                    <a:round/>
                    <a:headEnd/>
                    <a:tailEnd/>
                  </a:ln>
                </p:spPr>
                <p:txBody>
                  <a:bodyPr/>
                  <a:lstStyle/>
                  <a:p>
                    <a:endParaRPr lang="en-US"/>
                  </a:p>
                </p:txBody>
              </p:sp>
              <p:sp>
                <p:nvSpPr>
                  <p:cNvPr id="1784" name="Freeform 700"/>
                  <p:cNvSpPr>
                    <a:spLocks/>
                  </p:cNvSpPr>
                  <p:nvPr/>
                </p:nvSpPr>
                <p:spPr bwMode="auto">
                  <a:xfrm>
                    <a:off x="4771" y="1036"/>
                    <a:ext cx="17" cy="23"/>
                  </a:xfrm>
                  <a:custGeom>
                    <a:avLst/>
                    <a:gdLst/>
                    <a:ahLst/>
                    <a:cxnLst>
                      <a:cxn ang="0">
                        <a:pos x="0" y="0"/>
                      </a:cxn>
                      <a:cxn ang="0">
                        <a:pos x="1" y="3"/>
                      </a:cxn>
                      <a:cxn ang="0">
                        <a:pos x="3" y="8"/>
                      </a:cxn>
                      <a:cxn ang="0">
                        <a:pos x="6" y="17"/>
                      </a:cxn>
                      <a:cxn ang="0">
                        <a:pos x="10" y="20"/>
                      </a:cxn>
                      <a:cxn ang="0">
                        <a:pos x="13" y="23"/>
                      </a:cxn>
                      <a:cxn ang="0">
                        <a:pos x="17" y="23"/>
                      </a:cxn>
                    </a:cxnLst>
                    <a:rect l="0" t="0" r="r" b="b"/>
                    <a:pathLst>
                      <a:path w="17" h="23">
                        <a:moveTo>
                          <a:pt x="0" y="0"/>
                        </a:moveTo>
                        <a:lnTo>
                          <a:pt x="1" y="3"/>
                        </a:lnTo>
                        <a:lnTo>
                          <a:pt x="3" y="8"/>
                        </a:lnTo>
                        <a:lnTo>
                          <a:pt x="6" y="17"/>
                        </a:lnTo>
                        <a:lnTo>
                          <a:pt x="10" y="20"/>
                        </a:lnTo>
                        <a:lnTo>
                          <a:pt x="13" y="23"/>
                        </a:lnTo>
                        <a:lnTo>
                          <a:pt x="17" y="23"/>
                        </a:lnTo>
                      </a:path>
                    </a:pathLst>
                  </a:custGeom>
                  <a:solidFill>
                    <a:srgbClr val="FF5FFF"/>
                  </a:solidFill>
                  <a:ln w="9525" cmpd="sng">
                    <a:noFill/>
                    <a:prstDash val="solid"/>
                    <a:round/>
                    <a:headEnd/>
                    <a:tailEnd/>
                  </a:ln>
                </p:spPr>
                <p:txBody>
                  <a:bodyPr/>
                  <a:lstStyle/>
                  <a:p>
                    <a:endParaRPr lang="en-US"/>
                  </a:p>
                </p:txBody>
              </p:sp>
              <p:sp>
                <p:nvSpPr>
                  <p:cNvPr id="1785" name="Freeform 701"/>
                  <p:cNvSpPr>
                    <a:spLocks/>
                  </p:cNvSpPr>
                  <p:nvPr/>
                </p:nvSpPr>
                <p:spPr bwMode="auto">
                  <a:xfrm>
                    <a:off x="4664" y="967"/>
                    <a:ext cx="29" cy="45"/>
                  </a:xfrm>
                  <a:custGeom>
                    <a:avLst/>
                    <a:gdLst/>
                    <a:ahLst/>
                    <a:cxnLst>
                      <a:cxn ang="0">
                        <a:pos x="1" y="40"/>
                      </a:cxn>
                      <a:cxn ang="0">
                        <a:pos x="3" y="37"/>
                      </a:cxn>
                      <a:cxn ang="0">
                        <a:pos x="7" y="30"/>
                      </a:cxn>
                      <a:cxn ang="0">
                        <a:pos x="15" y="17"/>
                      </a:cxn>
                      <a:cxn ang="0">
                        <a:pos x="25" y="3"/>
                      </a:cxn>
                      <a:cxn ang="0">
                        <a:pos x="29" y="0"/>
                      </a:cxn>
                      <a:cxn ang="0">
                        <a:pos x="25" y="3"/>
                      </a:cxn>
                      <a:cxn ang="0">
                        <a:pos x="21" y="10"/>
                      </a:cxn>
                      <a:cxn ang="0">
                        <a:pos x="14" y="26"/>
                      </a:cxn>
                      <a:cxn ang="0">
                        <a:pos x="9" y="42"/>
                      </a:cxn>
                      <a:cxn ang="0">
                        <a:pos x="8" y="45"/>
                      </a:cxn>
                      <a:cxn ang="0">
                        <a:pos x="4" y="43"/>
                      </a:cxn>
                      <a:cxn ang="0">
                        <a:pos x="1" y="42"/>
                      </a:cxn>
                      <a:cxn ang="0">
                        <a:pos x="1" y="40"/>
                      </a:cxn>
                      <a:cxn ang="0">
                        <a:pos x="0" y="40"/>
                      </a:cxn>
                      <a:cxn ang="0">
                        <a:pos x="1" y="40"/>
                      </a:cxn>
                      <a:cxn ang="0">
                        <a:pos x="0" y="40"/>
                      </a:cxn>
                      <a:cxn ang="0">
                        <a:pos x="1" y="40"/>
                      </a:cxn>
                      <a:cxn ang="0">
                        <a:pos x="1" y="40"/>
                      </a:cxn>
                    </a:cxnLst>
                    <a:rect l="0" t="0" r="r" b="b"/>
                    <a:pathLst>
                      <a:path w="29" h="45">
                        <a:moveTo>
                          <a:pt x="1" y="40"/>
                        </a:moveTo>
                        <a:lnTo>
                          <a:pt x="3" y="37"/>
                        </a:lnTo>
                        <a:lnTo>
                          <a:pt x="7" y="30"/>
                        </a:lnTo>
                        <a:lnTo>
                          <a:pt x="15" y="17"/>
                        </a:lnTo>
                        <a:lnTo>
                          <a:pt x="25" y="3"/>
                        </a:lnTo>
                        <a:lnTo>
                          <a:pt x="29" y="0"/>
                        </a:lnTo>
                        <a:lnTo>
                          <a:pt x="25" y="3"/>
                        </a:lnTo>
                        <a:lnTo>
                          <a:pt x="21" y="10"/>
                        </a:lnTo>
                        <a:lnTo>
                          <a:pt x="14" y="26"/>
                        </a:lnTo>
                        <a:lnTo>
                          <a:pt x="9" y="42"/>
                        </a:lnTo>
                        <a:lnTo>
                          <a:pt x="8" y="45"/>
                        </a:lnTo>
                        <a:lnTo>
                          <a:pt x="4" y="43"/>
                        </a:lnTo>
                        <a:lnTo>
                          <a:pt x="1" y="42"/>
                        </a:lnTo>
                        <a:lnTo>
                          <a:pt x="1" y="40"/>
                        </a:lnTo>
                        <a:lnTo>
                          <a:pt x="0" y="40"/>
                        </a:lnTo>
                        <a:lnTo>
                          <a:pt x="1" y="40"/>
                        </a:lnTo>
                        <a:lnTo>
                          <a:pt x="0" y="40"/>
                        </a:lnTo>
                        <a:lnTo>
                          <a:pt x="1" y="40"/>
                        </a:lnTo>
                        <a:lnTo>
                          <a:pt x="1" y="40"/>
                        </a:lnTo>
                        <a:close/>
                      </a:path>
                    </a:pathLst>
                  </a:custGeom>
                  <a:solidFill>
                    <a:srgbClr val="FF5FFF"/>
                  </a:solidFill>
                  <a:ln w="9525" cmpd="sng">
                    <a:noFill/>
                    <a:round/>
                    <a:headEnd/>
                    <a:tailEnd/>
                  </a:ln>
                </p:spPr>
                <p:txBody>
                  <a:bodyPr/>
                  <a:lstStyle/>
                  <a:p>
                    <a:endParaRPr lang="en-US"/>
                  </a:p>
                </p:txBody>
              </p:sp>
              <p:sp>
                <p:nvSpPr>
                  <p:cNvPr id="1786" name="Freeform 702"/>
                  <p:cNvSpPr>
                    <a:spLocks/>
                  </p:cNvSpPr>
                  <p:nvPr/>
                </p:nvSpPr>
                <p:spPr bwMode="auto">
                  <a:xfrm>
                    <a:off x="4664" y="967"/>
                    <a:ext cx="29" cy="45"/>
                  </a:xfrm>
                  <a:custGeom>
                    <a:avLst/>
                    <a:gdLst/>
                    <a:ahLst/>
                    <a:cxnLst>
                      <a:cxn ang="0">
                        <a:pos x="1" y="40"/>
                      </a:cxn>
                      <a:cxn ang="0">
                        <a:pos x="3" y="37"/>
                      </a:cxn>
                      <a:cxn ang="0">
                        <a:pos x="7" y="30"/>
                      </a:cxn>
                      <a:cxn ang="0">
                        <a:pos x="15" y="17"/>
                      </a:cxn>
                      <a:cxn ang="0">
                        <a:pos x="25" y="3"/>
                      </a:cxn>
                      <a:cxn ang="0">
                        <a:pos x="29" y="0"/>
                      </a:cxn>
                      <a:cxn ang="0">
                        <a:pos x="25" y="3"/>
                      </a:cxn>
                      <a:cxn ang="0">
                        <a:pos x="21" y="10"/>
                      </a:cxn>
                      <a:cxn ang="0">
                        <a:pos x="14" y="26"/>
                      </a:cxn>
                      <a:cxn ang="0">
                        <a:pos x="9" y="42"/>
                      </a:cxn>
                      <a:cxn ang="0">
                        <a:pos x="8" y="45"/>
                      </a:cxn>
                      <a:cxn ang="0">
                        <a:pos x="4" y="43"/>
                      </a:cxn>
                      <a:cxn ang="0">
                        <a:pos x="1" y="42"/>
                      </a:cxn>
                      <a:cxn ang="0">
                        <a:pos x="1" y="40"/>
                      </a:cxn>
                      <a:cxn ang="0">
                        <a:pos x="0" y="40"/>
                      </a:cxn>
                      <a:cxn ang="0">
                        <a:pos x="1" y="40"/>
                      </a:cxn>
                      <a:cxn ang="0">
                        <a:pos x="0" y="40"/>
                      </a:cxn>
                      <a:cxn ang="0">
                        <a:pos x="1" y="40"/>
                      </a:cxn>
                    </a:cxnLst>
                    <a:rect l="0" t="0" r="r" b="b"/>
                    <a:pathLst>
                      <a:path w="29" h="45">
                        <a:moveTo>
                          <a:pt x="1" y="40"/>
                        </a:moveTo>
                        <a:lnTo>
                          <a:pt x="3" y="37"/>
                        </a:lnTo>
                        <a:lnTo>
                          <a:pt x="7" y="30"/>
                        </a:lnTo>
                        <a:lnTo>
                          <a:pt x="15" y="17"/>
                        </a:lnTo>
                        <a:lnTo>
                          <a:pt x="25" y="3"/>
                        </a:lnTo>
                        <a:lnTo>
                          <a:pt x="29" y="0"/>
                        </a:lnTo>
                        <a:lnTo>
                          <a:pt x="25" y="3"/>
                        </a:lnTo>
                        <a:lnTo>
                          <a:pt x="21" y="10"/>
                        </a:lnTo>
                        <a:lnTo>
                          <a:pt x="14" y="26"/>
                        </a:lnTo>
                        <a:lnTo>
                          <a:pt x="9" y="42"/>
                        </a:lnTo>
                        <a:lnTo>
                          <a:pt x="8" y="45"/>
                        </a:lnTo>
                        <a:lnTo>
                          <a:pt x="4" y="43"/>
                        </a:lnTo>
                        <a:lnTo>
                          <a:pt x="1" y="42"/>
                        </a:lnTo>
                        <a:lnTo>
                          <a:pt x="1" y="40"/>
                        </a:lnTo>
                        <a:lnTo>
                          <a:pt x="0" y="40"/>
                        </a:lnTo>
                        <a:lnTo>
                          <a:pt x="1" y="40"/>
                        </a:lnTo>
                        <a:lnTo>
                          <a:pt x="0" y="40"/>
                        </a:lnTo>
                        <a:lnTo>
                          <a:pt x="1" y="40"/>
                        </a:lnTo>
                      </a:path>
                    </a:pathLst>
                  </a:custGeom>
                  <a:solidFill>
                    <a:srgbClr val="FF5FFF"/>
                  </a:solidFill>
                  <a:ln w="9525" cmpd="sng">
                    <a:noFill/>
                    <a:prstDash val="solid"/>
                    <a:round/>
                    <a:headEnd/>
                    <a:tailEnd/>
                  </a:ln>
                </p:spPr>
                <p:txBody>
                  <a:bodyPr/>
                  <a:lstStyle/>
                  <a:p>
                    <a:endParaRPr lang="en-US"/>
                  </a:p>
                </p:txBody>
              </p:sp>
              <p:sp>
                <p:nvSpPr>
                  <p:cNvPr id="1787" name="Freeform 703"/>
                  <p:cNvSpPr>
                    <a:spLocks/>
                  </p:cNvSpPr>
                  <p:nvPr/>
                </p:nvSpPr>
                <p:spPr bwMode="auto">
                  <a:xfrm>
                    <a:off x="4619" y="490"/>
                    <a:ext cx="172" cy="393"/>
                  </a:xfrm>
                  <a:custGeom>
                    <a:avLst/>
                    <a:gdLst/>
                    <a:ahLst/>
                    <a:cxnLst>
                      <a:cxn ang="0">
                        <a:pos x="170" y="393"/>
                      </a:cxn>
                      <a:cxn ang="0">
                        <a:pos x="149" y="392"/>
                      </a:cxn>
                      <a:cxn ang="0">
                        <a:pos x="135" y="387"/>
                      </a:cxn>
                      <a:cxn ang="0">
                        <a:pos x="112" y="373"/>
                      </a:cxn>
                      <a:cxn ang="0">
                        <a:pos x="67" y="333"/>
                      </a:cxn>
                      <a:cxn ang="0">
                        <a:pos x="63" y="324"/>
                      </a:cxn>
                      <a:cxn ang="0">
                        <a:pos x="57" y="307"/>
                      </a:cxn>
                      <a:cxn ang="0">
                        <a:pos x="52" y="291"/>
                      </a:cxn>
                      <a:cxn ang="0">
                        <a:pos x="48" y="278"/>
                      </a:cxn>
                      <a:cxn ang="0">
                        <a:pos x="37" y="248"/>
                      </a:cxn>
                      <a:cxn ang="0">
                        <a:pos x="35" y="241"/>
                      </a:cxn>
                      <a:cxn ang="0">
                        <a:pos x="36" y="240"/>
                      </a:cxn>
                      <a:cxn ang="0">
                        <a:pos x="36" y="252"/>
                      </a:cxn>
                      <a:cxn ang="0">
                        <a:pos x="26" y="246"/>
                      </a:cxn>
                      <a:cxn ang="0">
                        <a:pos x="18" y="236"/>
                      </a:cxn>
                      <a:cxn ang="0">
                        <a:pos x="5" y="196"/>
                      </a:cxn>
                      <a:cxn ang="0">
                        <a:pos x="4" y="145"/>
                      </a:cxn>
                      <a:cxn ang="0">
                        <a:pos x="11" y="136"/>
                      </a:cxn>
                      <a:cxn ang="0">
                        <a:pos x="19" y="134"/>
                      </a:cxn>
                      <a:cxn ang="0">
                        <a:pos x="26" y="138"/>
                      </a:cxn>
                      <a:cxn ang="0">
                        <a:pos x="33" y="146"/>
                      </a:cxn>
                      <a:cxn ang="0">
                        <a:pos x="35" y="151"/>
                      </a:cxn>
                      <a:cxn ang="0">
                        <a:pos x="34" y="135"/>
                      </a:cxn>
                      <a:cxn ang="0">
                        <a:pos x="37" y="101"/>
                      </a:cxn>
                      <a:cxn ang="0">
                        <a:pos x="41" y="89"/>
                      </a:cxn>
                      <a:cxn ang="0">
                        <a:pos x="58" y="36"/>
                      </a:cxn>
                      <a:cxn ang="0">
                        <a:pos x="86" y="12"/>
                      </a:cxn>
                      <a:cxn ang="0">
                        <a:pos x="104" y="10"/>
                      </a:cxn>
                      <a:cxn ang="0">
                        <a:pos x="145" y="4"/>
                      </a:cxn>
                      <a:cxn ang="0">
                        <a:pos x="172" y="0"/>
                      </a:cxn>
                      <a:cxn ang="0">
                        <a:pos x="172" y="63"/>
                      </a:cxn>
                      <a:cxn ang="0">
                        <a:pos x="171" y="385"/>
                      </a:cxn>
                      <a:cxn ang="0">
                        <a:pos x="171" y="392"/>
                      </a:cxn>
                      <a:cxn ang="0">
                        <a:pos x="171" y="392"/>
                      </a:cxn>
                      <a:cxn ang="0">
                        <a:pos x="172" y="392"/>
                      </a:cxn>
                    </a:cxnLst>
                    <a:rect l="0" t="0" r="r" b="b"/>
                    <a:pathLst>
                      <a:path w="172" h="393">
                        <a:moveTo>
                          <a:pt x="172" y="392"/>
                        </a:moveTo>
                        <a:lnTo>
                          <a:pt x="170" y="393"/>
                        </a:lnTo>
                        <a:lnTo>
                          <a:pt x="164" y="393"/>
                        </a:lnTo>
                        <a:lnTo>
                          <a:pt x="149" y="392"/>
                        </a:lnTo>
                        <a:lnTo>
                          <a:pt x="137" y="390"/>
                        </a:lnTo>
                        <a:lnTo>
                          <a:pt x="135" y="387"/>
                        </a:lnTo>
                        <a:lnTo>
                          <a:pt x="127" y="383"/>
                        </a:lnTo>
                        <a:lnTo>
                          <a:pt x="112" y="373"/>
                        </a:lnTo>
                        <a:lnTo>
                          <a:pt x="86" y="355"/>
                        </a:lnTo>
                        <a:lnTo>
                          <a:pt x="67" y="333"/>
                        </a:lnTo>
                        <a:lnTo>
                          <a:pt x="65" y="326"/>
                        </a:lnTo>
                        <a:lnTo>
                          <a:pt x="63" y="324"/>
                        </a:lnTo>
                        <a:lnTo>
                          <a:pt x="61" y="318"/>
                        </a:lnTo>
                        <a:lnTo>
                          <a:pt x="57" y="307"/>
                        </a:lnTo>
                        <a:lnTo>
                          <a:pt x="52" y="295"/>
                        </a:lnTo>
                        <a:lnTo>
                          <a:pt x="52" y="291"/>
                        </a:lnTo>
                        <a:lnTo>
                          <a:pt x="50" y="287"/>
                        </a:lnTo>
                        <a:lnTo>
                          <a:pt x="48" y="278"/>
                        </a:lnTo>
                        <a:lnTo>
                          <a:pt x="42" y="261"/>
                        </a:lnTo>
                        <a:lnTo>
                          <a:pt x="37" y="248"/>
                        </a:lnTo>
                        <a:lnTo>
                          <a:pt x="37" y="246"/>
                        </a:lnTo>
                        <a:lnTo>
                          <a:pt x="35" y="241"/>
                        </a:lnTo>
                        <a:lnTo>
                          <a:pt x="35" y="237"/>
                        </a:lnTo>
                        <a:lnTo>
                          <a:pt x="36" y="240"/>
                        </a:lnTo>
                        <a:lnTo>
                          <a:pt x="37" y="247"/>
                        </a:lnTo>
                        <a:lnTo>
                          <a:pt x="36" y="252"/>
                        </a:lnTo>
                        <a:lnTo>
                          <a:pt x="31" y="250"/>
                        </a:lnTo>
                        <a:lnTo>
                          <a:pt x="26" y="246"/>
                        </a:lnTo>
                        <a:lnTo>
                          <a:pt x="22" y="243"/>
                        </a:lnTo>
                        <a:lnTo>
                          <a:pt x="18" y="236"/>
                        </a:lnTo>
                        <a:lnTo>
                          <a:pt x="10" y="218"/>
                        </a:lnTo>
                        <a:lnTo>
                          <a:pt x="5" y="196"/>
                        </a:lnTo>
                        <a:lnTo>
                          <a:pt x="0" y="157"/>
                        </a:lnTo>
                        <a:lnTo>
                          <a:pt x="4" y="145"/>
                        </a:lnTo>
                        <a:lnTo>
                          <a:pt x="7" y="140"/>
                        </a:lnTo>
                        <a:lnTo>
                          <a:pt x="11" y="136"/>
                        </a:lnTo>
                        <a:lnTo>
                          <a:pt x="16" y="134"/>
                        </a:lnTo>
                        <a:lnTo>
                          <a:pt x="19" y="134"/>
                        </a:lnTo>
                        <a:lnTo>
                          <a:pt x="23" y="136"/>
                        </a:lnTo>
                        <a:lnTo>
                          <a:pt x="26" y="138"/>
                        </a:lnTo>
                        <a:lnTo>
                          <a:pt x="30" y="141"/>
                        </a:lnTo>
                        <a:lnTo>
                          <a:pt x="33" y="146"/>
                        </a:lnTo>
                        <a:lnTo>
                          <a:pt x="35" y="151"/>
                        </a:lnTo>
                        <a:lnTo>
                          <a:pt x="35" y="151"/>
                        </a:lnTo>
                        <a:lnTo>
                          <a:pt x="34" y="145"/>
                        </a:lnTo>
                        <a:lnTo>
                          <a:pt x="34" y="135"/>
                        </a:lnTo>
                        <a:lnTo>
                          <a:pt x="34" y="119"/>
                        </a:lnTo>
                        <a:lnTo>
                          <a:pt x="37" y="101"/>
                        </a:lnTo>
                        <a:lnTo>
                          <a:pt x="40" y="95"/>
                        </a:lnTo>
                        <a:lnTo>
                          <a:pt x="41" y="89"/>
                        </a:lnTo>
                        <a:lnTo>
                          <a:pt x="45" y="71"/>
                        </a:lnTo>
                        <a:lnTo>
                          <a:pt x="58" y="36"/>
                        </a:lnTo>
                        <a:lnTo>
                          <a:pt x="69" y="21"/>
                        </a:lnTo>
                        <a:lnTo>
                          <a:pt x="86" y="12"/>
                        </a:lnTo>
                        <a:lnTo>
                          <a:pt x="97" y="10"/>
                        </a:lnTo>
                        <a:lnTo>
                          <a:pt x="104" y="10"/>
                        </a:lnTo>
                        <a:lnTo>
                          <a:pt x="119" y="8"/>
                        </a:lnTo>
                        <a:lnTo>
                          <a:pt x="145" y="4"/>
                        </a:lnTo>
                        <a:lnTo>
                          <a:pt x="167" y="2"/>
                        </a:lnTo>
                        <a:lnTo>
                          <a:pt x="172" y="0"/>
                        </a:lnTo>
                        <a:lnTo>
                          <a:pt x="171" y="8"/>
                        </a:lnTo>
                        <a:lnTo>
                          <a:pt x="172" y="63"/>
                        </a:lnTo>
                        <a:lnTo>
                          <a:pt x="171" y="245"/>
                        </a:lnTo>
                        <a:lnTo>
                          <a:pt x="171" y="385"/>
                        </a:lnTo>
                        <a:lnTo>
                          <a:pt x="172" y="392"/>
                        </a:lnTo>
                        <a:lnTo>
                          <a:pt x="171" y="392"/>
                        </a:lnTo>
                        <a:lnTo>
                          <a:pt x="172" y="392"/>
                        </a:lnTo>
                        <a:lnTo>
                          <a:pt x="171" y="392"/>
                        </a:lnTo>
                        <a:lnTo>
                          <a:pt x="172" y="392"/>
                        </a:lnTo>
                        <a:lnTo>
                          <a:pt x="172" y="392"/>
                        </a:lnTo>
                        <a:close/>
                      </a:path>
                    </a:pathLst>
                  </a:custGeom>
                  <a:solidFill>
                    <a:srgbClr val="FF5FFF"/>
                  </a:solidFill>
                  <a:ln w="9525" cmpd="sng">
                    <a:noFill/>
                    <a:round/>
                    <a:headEnd/>
                    <a:tailEnd/>
                  </a:ln>
                </p:spPr>
                <p:txBody>
                  <a:bodyPr/>
                  <a:lstStyle/>
                  <a:p>
                    <a:endParaRPr lang="en-US"/>
                  </a:p>
                </p:txBody>
              </p:sp>
              <p:sp>
                <p:nvSpPr>
                  <p:cNvPr id="1788" name="Freeform 704"/>
                  <p:cNvSpPr>
                    <a:spLocks/>
                  </p:cNvSpPr>
                  <p:nvPr/>
                </p:nvSpPr>
                <p:spPr bwMode="auto">
                  <a:xfrm>
                    <a:off x="4620" y="492"/>
                    <a:ext cx="172" cy="391"/>
                  </a:xfrm>
                  <a:custGeom>
                    <a:avLst/>
                    <a:gdLst/>
                    <a:ahLst/>
                    <a:cxnLst>
                      <a:cxn ang="0">
                        <a:pos x="172" y="390"/>
                      </a:cxn>
                      <a:cxn ang="0">
                        <a:pos x="170" y="391"/>
                      </a:cxn>
                      <a:cxn ang="0">
                        <a:pos x="164" y="391"/>
                      </a:cxn>
                      <a:cxn ang="0">
                        <a:pos x="149" y="390"/>
                      </a:cxn>
                      <a:cxn ang="0">
                        <a:pos x="137" y="388"/>
                      </a:cxn>
                      <a:cxn ang="0">
                        <a:pos x="135" y="385"/>
                      </a:cxn>
                      <a:cxn ang="0">
                        <a:pos x="127" y="381"/>
                      </a:cxn>
                      <a:cxn ang="0">
                        <a:pos x="112" y="372"/>
                      </a:cxn>
                      <a:cxn ang="0">
                        <a:pos x="86" y="354"/>
                      </a:cxn>
                      <a:cxn ang="0">
                        <a:pos x="67" y="332"/>
                      </a:cxn>
                      <a:cxn ang="0">
                        <a:pos x="65" y="324"/>
                      </a:cxn>
                      <a:cxn ang="0">
                        <a:pos x="64" y="322"/>
                      </a:cxn>
                      <a:cxn ang="0">
                        <a:pos x="61" y="317"/>
                      </a:cxn>
                      <a:cxn ang="0">
                        <a:pos x="57" y="306"/>
                      </a:cxn>
                      <a:cxn ang="0">
                        <a:pos x="52" y="293"/>
                      </a:cxn>
                      <a:cxn ang="0">
                        <a:pos x="52" y="289"/>
                      </a:cxn>
                      <a:cxn ang="0">
                        <a:pos x="50" y="286"/>
                      </a:cxn>
                      <a:cxn ang="0">
                        <a:pos x="48" y="277"/>
                      </a:cxn>
                      <a:cxn ang="0">
                        <a:pos x="42" y="260"/>
                      </a:cxn>
                      <a:cxn ang="0">
                        <a:pos x="38" y="247"/>
                      </a:cxn>
                      <a:cxn ang="0">
                        <a:pos x="38" y="244"/>
                      </a:cxn>
                      <a:cxn ang="0">
                        <a:pos x="35" y="239"/>
                      </a:cxn>
                      <a:cxn ang="0">
                        <a:pos x="35" y="236"/>
                      </a:cxn>
                      <a:cxn ang="0">
                        <a:pos x="36" y="239"/>
                      </a:cxn>
                      <a:cxn ang="0">
                        <a:pos x="38" y="245"/>
                      </a:cxn>
                      <a:cxn ang="0">
                        <a:pos x="36" y="250"/>
                      </a:cxn>
                      <a:cxn ang="0">
                        <a:pos x="31" y="250"/>
                      </a:cxn>
                      <a:cxn ang="0">
                        <a:pos x="26" y="245"/>
                      </a:cxn>
                      <a:cxn ang="0">
                        <a:pos x="22" y="242"/>
                      </a:cxn>
                      <a:cxn ang="0">
                        <a:pos x="17" y="235"/>
                      </a:cxn>
                      <a:cxn ang="0">
                        <a:pos x="14" y="226"/>
                      </a:cxn>
                      <a:cxn ang="0">
                        <a:pos x="7" y="207"/>
                      </a:cxn>
                      <a:cxn ang="0">
                        <a:pos x="0" y="164"/>
                      </a:cxn>
                      <a:cxn ang="0">
                        <a:pos x="3" y="143"/>
                      </a:cxn>
                      <a:cxn ang="0">
                        <a:pos x="7" y="138"/>
                      </a:cxn>
                      <a:cxn ang="0">
                        <a:pos x="12" y="134"/>
                      </a:cxn>
                      <a:cxn ang="0">
                        <a:pos x="15" y="133"/>
                      </a:cxn>
                      <a:cxn ang="0">
                        <a:pos x="19" y="133"/>
                      </a:cxn>
                      <a:cxn ang="0">
                        <a:pos x="23" y="134"/>
                      </a:cxn>
                      <a:cxn ang="0">
                        <a:pos x="26" y="136"/>
                      </a:cxn>
                      <a:cxn ang="0">
                        <a:pos x="30" y="140"/>
                      </a:cxn>
                      <a:cxn ang="0">
                        <a:pos x="33" y="146"/>
                      </a:cxn>
                      <a:cxn ang="0">
                        <a:pos x="35" y="149"/>
                      </a:cxn>
                      <a:cxn ang="0">
                        <a:pos x="35" y="149"/>
                      </a:cxn>
                      <a:cxn ang="0">
                        <a:pos x="34" y="143"/>
                      </a:cxn>
                      <a:cxn ang="0">
                        <a:pos x="34" y="133"/>
                      </a:cxn>
                      <a:cxn ang="0">
                        <a:pos x="34" y="117"/>
                      </a:cxn>
                      <a:cxn ang="0">
                        <a:pos x="38" y="100"/>
                      </a:cxn>
                      <a:cxn ang="0">
                        <a:pos x="40" y="95"/>
                      </a:cxn>
                      <a:cxn ang="0">
                        <a:pos x="41" y="88"/>
                      </a:cxn>
                      <a:cxn ang="0">
                        <a:pos x="45" y="70"/>
                      </a:cxn>
                      <a:cxn ang="0">
                        <a:pos x="58" y="35"/>
                      </a:cxn>
                      <a:cxn ang="0">
                        <a:pos x="69" y="20"/>
                      </a:cxn>
                      <a:cxn ang="0">
                        <a:pos x="86" y="10"/>
                      </a:cxn>
                      <a:cxn ang="0">
                        <a:pos x="97" y="8"/>
                      </a:cxn>
                      <a:cxn ang="0">
                        <a:pos x="104" y="8"/>
                      </a:cxn>
                      <a:cxn ang="0">
                        <a:pos x="118" y="6"/>
                      </a:cxn>
                      <a:cxn ang="0">
                        <a:pos x="143" y="3"/>
                      </a:cxn>
                      <a:cxn ang="0">
                        <a:pos x="163" y="1"/>
                      </a:cxn>
                      <a:cxn ang="0">
                        <a:pos x="169" y="0"/>
                      </a:cxn>
                    </a:cxnLst>
                    <a:rect l="0" t="0" r="r" b="b"/>
                    <a:pathLst>
                      <a:path w="172" h="391">
                        <a:moveTo>
                          <a:pt x="172" y="390"/>
                        </a:moveTo>
                        <a:lnTo>
                          <a:pt x="170" y="391"/>
                        </a:lnTo>
                        <a:lnTo>
                          <a:pt x="164" y="391"/>
                        </a:lnTo>
                        <a:lnTo>
                          <a:pt x="149" y="390"/>
                        </a:lnTo>
                        <a:lnTo>
                          <a:pt x="137" y="388"/>
                        </a:lnTo>
                        <a:lnTo>
                          <a:pt x="135" y="385"/>
                        </a:lnTo>
                        <a:lnTo>
                          <a:pt x="127" y="381"/>
                        </a:lnTo>
                        <a:lnTo>
                          <a:pt x="112" y="372"/>
                        </a:lnTo>
                        <a:lnTo>
                          <a:pt x="86" y="354"/>
                        </a:lnTo>
                        <a:lnTo>
                          <a:pt x="67" y="332"/>
                        </a:lnTo>
                        <a:lnTo>
                          <a:pt x="65" y="324"/>
                        </a:lnTo>
                        <a:lnTo>
                          <a:pt x="64" y="322"/>
                        </a:lnTo>
                        <a:lnTo>
                          <a:pt x="61" y="317"/>
                        </a:lnTo>
                        <a:lnTo>
                          <a:pt x="57" y="306"/>
                        </a:lnTo>
                        <a:lnTo>
                          <a:pt x="52" y="293"/>
                        </a:lnTo>
                        <a:lnTo>
                          <a:pt x="52" y="289"/>
                        </a:lnTo>
                        <a:lnTo>
                          <a:pt x="50" y="286"/>
                        </a:lnTo>
                        <a:lnTo>
                          <a:pt x="48" y="277"/>
                        </a:lnTo>
                        <a:lnTo>
                          <a:pt x="42" y="260"/>
                        </a:lnTo>
                        <a:lnTo>
                          <a:pt x="38" y="247"/>
                        </a:lnTo>
                        <a:lnTo>
                          <a:pt x="38" y="244"/>
                        </a:lnTo>
                        <a:lnTo>
                          <a:pt x="35" y="239"/>
                        </a:lnTo>
                        <a:lnTo>
                          <a:pt x="35" y="236"/>
                        </a:lnTo>
                        <a:lnTo>
                          <a:pt x="36" y="239"/>
                        </a:lnTo>
                        <a:lnTo>
                          <a:pt x="38" y="245"/>
                        </a:lnTo>
                        <a:lnTo>
                          <a:pt x="36" y="250"/>
                        </a:lnTo>
                        <a:lnTo>
                          <a:pt x="31" y="250"/>
                        </a:lnTo>
                        <a:lnTo>
                          <a:pt x="26" y="245"/>
                        </a:lnTo>
                        <a:lnTo>
                          <a:pt x="22" y="242"/>
                        </a:lnTo>
                        <a:lnTo>
                          <a:pt x="17" y="235"/>
                        </a:lnTo>
                        <a:lnTo>
                          <a:pt x="14" y="226"/>
                        </a:lnTo>
                        <a:lnTo>
                          <a:pt x="7" y="207"/>
                        </a:lnTo>
                        <a:lnTo>
                          <a:pt x="0" y="164"/>
                        </a:lnTo>
                        <a:lnTo>
                          <a:pt x="3" y="143"/>
                        </a:lnTo>
                        <a:lnTo>
                          <a:pt x="7" y="138"/>
                        </a:lnTo>
                        <a:lnTo>
                          <a:pt x="12" y="134"/>
                        </a:lnTo>
                        <a:lnTo>
                          <a:pt x="15" y="133"/>
                        </a:lnTo>
                        <a:lnTo>
                          <a:pt x="19" y="133"/>
                        </a:lnTo>
                        <a:lnTo>
                          <a:pt x="23" y="134"/>
                        </a:lnTo>
                        <a:lnTo>
                          <a:pt x="26" y="136"/>
                        </a:lnTo>
                        <a:lnTo>
                          <a:pt x="30" y="140"/>
                        </a:lnTo>
                        <a:lnTo>
                          <a:pt x="33" y="146"/>
                        </a:lnTo>
                        <a:lnTo>
                          <a:pt x="35" y="149"/>
                        </a:lnTo>
                        <a:lnTo>
                          <a:pt x="35" y="149"/>
                        </a:lnTo>
                        <a:lnTo>
                          <a:pt x="34" y="143"/>
                        </a:lnTo>
                        <a:lnTo>
                          <a:pt x="34" y="133"/>
                        </a:lnTo>
                        <a:lnTo>
                          <a:pt x="34" y="117"/>
                        </a:lnTo>
                        <a:lnTo>
                          <a:pt x="38" y="100"/>
                        </a:lnTo>
                        <a:lnTo>
                          <a:pt x="40" y="95"/>
                        </a:lnTo>
                        <a:lnTo>
                          <a:pt x="41" y="88"/>
                        </a:lnTo>
                        <a:lnTo>
                          <a:pt x="45" y="70"/>
                        </a:lnTo>
                        <a:lnTo>
                          <a:pt x="58" y="35"/>
                        </a:lnTo>
                        <a:lnTo>
                          <a:pt x="69" y="20"/>
                        </a:lnTo>
                        <a:lnTo>
                          <a:pt x="86" y="10"/>
                        </a:lnTo>
                        <a:lnTo>
                          <a:pt x="97" y="8"/>
                        </a:lnTo>
                        <a:lnTo>
                          <a:pt x="104" y="8"/>
                        </a:lnTo>
                        <a:lnTo>
                          <a:pt x="118" y="6"/>
                        </a:lnTo>
                        <a:lnTo>
                          <a:pt x="143" y="3"/>
                        </a:lnTo>
                        <a:lnTo>
                          <a:pt x="163" y="1"/>
                        </a:lnTo>
                        <a:lnTo>
                          <a:pt x="169" y="0"/>
                        </a:lnTo>
                      </a:path>
                    </a:pathLst>
                  </a:custGeom>
                  <a:solidFill>
                    <a:srgbClr val="FF5FFF"/>
                  </a:solidFill>
                  <a:ln w="9525" cmpd="sng">
                    <a:noFill/>
                    <a:prstDash val="solid"/>
                    <a:round/>
                    <a:headEnd/>
                    <a:tailEnd/>
                  </a:ln>
                </p:spPr>
                <p:txBody>
                  <a:bodyPr/>
                  <a:lstStyle/>
                  <a:p>
                    <a:endParaRPr lang="en-US"/>
                  </a:p>
                </p:txBody>
              </p:sp>
              <p:sp>
                <p:nvSpPr>
                  <p:cNvPr id="1789" name="Freeform 705"/>
                  <p:cNvSpPr>
                    <a:spLocks/>
                  </p:cNvSpPr>
                  <p:nvPr/>
                </p:nvSpPr>
                <p:spPr bwMode="auto">
                  <a:xfrm>
                    <a:off x="4693" y="639"/>
                    <a:ext cx="63" cy="25"/>
                  </a:xfrm>
                  <a:custGeom>
                    <a:avLst/>
                    <a:gdLst/>
                    <a:ahLst/>
                    <a:cxnLst>
                      <a:cxn ang="0">
                        <a:pos x="1" y="13"/>
                      </a:cxn>
                      <a:cxn ang="0">
                        <a:pos x="5" y="10"/>
                      </a:cxn>
                      <a:cxn ang="0">
                        <a:pos x="17" y="3"/>
                      </a:cxn>
                      <a:cxn ang="0">
                        <a:pos x="27" y="0"/>
                      </a:cxn>
                      <a:cxn ang="0">
                        <a:pos x="37" y="0"/>
                      </a:cxn>
                      <a:cxn ang="0">
                        <a:pos x="47" y="4"/>
                      </a:cxn>
                      <a:cxn ang="0">
                        <a:pos x="57" y="12"/>
                      </a:cxn>
                      <a:cxn ang="0">
                        <a:pos x="63" y="17"/>
                      </a:cxn>
                      <a:cxn ang="0">
                        <a:pos x="60" y="19"/>
                      </a:cxn>
                      <a:cxn ang="0">
                        <a:pos x="57" y="21"/>
                      </a:cxn>
                      <a:cxn ang="0">
                        <a:pos x="53" y="22"/>
                      </a:cxn>
                      <a:cxn ang="0">
                        <a:pos x="44" y="25"/>
                      </a:cxn>
                      <a:cxn ang="0">
                        <a:pos x="34" y="25"/>
                      </a:cxn>
                      <a:cxn ang="0">
                        <a:pos x="13" y="21"/>
                      </a:cxn>
                      <a:cxn ang="0">
                        <a:pos x="10" y="18"/>
                      </a:cxn>
                      <a:cxn ang="0">
                        <a:pos x="4" y="15"/>
                      </a:cxn>
                      <a:cxn ang="0">
                        <a:pos x="1" y="14"/>
                      </a:cxn>
                      <a:cxn ang="0">
                        <a:pos x="1" y="13"/>
                      </a:cxn>
                      <a:cxn ang="0">
                        <a:pos x="0" y="13"/>
                      </a:cxn>
                      <a:cxn ang="0">
                        <a:pos x="1" y="13"/>
                      </a:cxn>
                      <a:cxn ang="0">
                        <a:pos x="0" y="13"/>
                      </a:cxn>
                      <a:cxn ang="0">
                        <a:pos x="1" y="13"/>
                      </a:cxn>
                      <a:cxn ang="0">
                        <a:pos x="1" y="13"/>
                      </a:cxn>
                    </a:cxnLst>
                    <a:rect l="0" t="0" r="r" b="b"/>
                    <a:pathLst>
                      <a:path w="63" h="25">
                        <a:moveTo>
                          <a:pt x="1" y="13"/>
                        </a:moveTo>
                        <a:lnTo>
                          <a:pt x="5" y="10"/>
                        </a:lnTo>
                        <a:lnTo>
                          <a:pt x="17" y="3"/>
                        </a:lnTo>
                        <a:lnTo>
                          <a:pt x="27" y="0"/>
                        </a:lnTo>
                        <a:lnTo>
                          <a:pt x="37" y="0"/>
                        </a:lnTo>
                        <a:lnTo>
                          <a:pt x="47" y="4"/>
                        </a:lnTo>
                        <a:lnTo>
                          <a:pt x="57" y="12"/>
                        </a:lnTo>
                        <a:lnTo>
                          <a:pt x="63" y="17"/>
                        </a:lnTo>
                        <a:lnTo>
                          <a:pt x="60" y="19"/>
                        </a:lnTo>
                        <a:lnTo>
                          <a:pt x="57" y="21"/>
                        </a:lnTo>
                        <a:lnTo>
                          <a:pt x="53" y="22"/>
                        </a:lnTo>
                        <a:lnTo>
                          <a:pt x="44" y="25"/>
                        </a:lnTo>
                        <a:lnTo>
                          <a:pt x="34" y="25"/>
                        </a:lnTo>
                        <a:lnTo>
                          <a:pt x="13" y="21"/>
                        </a:lnTo>
                        <a:lnTo>
                          <a:pt x="10" y="18"/>
                        </a:lnTo>
                        <a:lnTo>
                          <a:pt x="4" y="15"/>
                        </a:lnTo>
                        <a:lnTo>
                          <a:pt x="1" y="14"/>
                        </a:lnTo>
                        <a:lnTo>
                          <a:pt x="1" y="13"/>
                        </a:lnTo>
                        <a:lnTo>
                          <a:pt x="0" y="13"/>
                        </a:lnTo>
                        <a:lnTo>
                          <a:pt x="1" y="13"/>
                        </a:lnTo>
                        <a:lnTo>
                          <a:pt x="0" y="13"/>
                        </a:lnTo>
                        <a:lnTo>
                          <a:pt x="1" y="13"/>
                        </a:lnTo>
                        <a:lnTo>
                          <a:pt x="1" y="13"/>
                        </a:lnTo>
                        <a:close/>
                      </a:path>
                    </a:pathLst>
                  </a:custGeom>
                  <a:solidFill>
                    <a:srgbClr val="FF5FFF"/>
                  </a:solidFill>
                  <a:ln w="9525" cmpd="sng">
                    <a:noFill/>
                    <a:round/>
                    <a:headEnd/>
                    <a:tailEnd/>
                  </a:ln>
                </p:spPr>
                <p:txBody>
                  <a:bodyPr/>
                  <a:lstStyle/>
                  <a:p>
                    <a:endParaRPr lang="en-US"/>
                  </a:p>
                </p:txBody>
              </p:sp>
              <p:sp>
                <p:nvSpPr>
                  <p:cNvPr id="1790" name="Freeform 706"/>
                  <p:cNvSpPr>
                    <a:spLocks/>
                  </p:cNvSpPr>
                  <p:nvPr/>
                </p:nvSpPr>
                <p:spPr bwMode="auto">
                  <a:xfrm>
                    <a:off x="4693" y="638"/>
                    <a:ext cx="63" cy="16"/>
                  </a:xfrm>
                  <a:custGeom>
                    <a:avLst/>
                    <a:gdLst/>
                    <a:ahLst/>
                    <a:cxnLst>
                      <a:cxn ang="0">
                        <a:pos x="0" y="16"/>
                      </a:cxn>
                      <a:cxn ang="0">
                        <a:pos x="3" y="13"/>
                      </a:cxn>
                      <a:cxn ang="0">
                        <a:pos x="13" y="5"/>
                      </a:cxn>
                      <a:cxn ang="0">
                        <a:pos x="23" y="1"/>
                      </a:cxn>
                      <a:cxn ang="0">
                        <a:pos x="35" y="0"/>
                      </a:cxn>
                      <a:cxn ang="0">
                        <a:pos x="46" y="3"/>
                      </a:cxn>
                      <a:cxn ang="0">
                        <a:pos x="57" y="11"/>
                      </a:cxn>
                      <a:cxn ang="0">
                        <a:pos x="63" y="16"/>
                      </a:cxn>
                    </a:cxnLst>
                    <a:rect l="0" t="0" r="r" b="b"/>
                    <a:pathLst>
                      <a:path w="63" h="16">
                        <a:moveTo>
                          <a:pt x="0" y="16"/>
                        </a:moveTo>
                        <a:lnTo>
                          <a:pt x="3" y="13"/>
                        </a:lnTo>
                        <a:lnTo>
                          <a:pt x="13" y="5"/>
                        </a:lnTo>
                        <a:lnTo>
                          <a:pt x="23" y="1"/>
                        </a:lnTo>
                        <a:lnTo>
                          <a:pt x="35" y="0"/>
                        </a:lnTo>
                        <a:lnTo>
                          <a:pt x="46" y="3"/>
                        </a:lnTo>
                        <a:lnTo>
                          <a:pt x="57" y="11"/>
                        </a:lnTo>
                        <a:lnTo>
                          <a:pt x="63" y="16"/>
                        </a:lnTo>
                      </a:path>
                    </a:pathLst>
                  </a:custGeom>
                  <a:solidFill>
                    <a:srgbClr val="FF5FFF"/>
                  </a:solidFill>
                  <a:ln w="9525" cmpd="sng">
                    <a:noFill/>
                    <a:prstDash val="solid"/>
                    <a:round/>
                    <a:headEnd/>
                    <a:tailEnd/>
                  </a:ln>
                </p:spPr>
                <p:txBody>
                  <a:bodyPr/>
                  <a:lstStyle/>
                  <a:p>
                    <a:endParaRPr lang="en-US"/>
                  </a:p>
                </p:txBody>
              </p:sp>
              <p:sp>
                <p:nvSpPr>
                  <p:cNvPr id="1791" name="Freeform 707"/>
                  <p:cNvSpPr>
                    <a:spLocks/>
                  </p:cNvSpPr>
                  <p:nvPr/>
                </p:nvSpPr>
                <p:spPr bwMode="auto">
                  <a:xfrm>
                    <a:off x="4711" y="639"/>
                    <a:ext cx="30" cy="25"/>
                  </a:xfrm>
                  <a:custGeom>
                    <a:avLst/>
                    <a:gdLst/>
                    <a:ahLst/>
                    <a:cxnLst>
                      <a:cxn ang="0">
                        <a:pos x="17" y="25"/>
                      </a:cxn>
                      <a:cxn ang="0">
                        <a:pos x="18" y="25"/>
                      </a:cxn>
                      <a:cxn ang="0">
                        <a:pos x="21" y="23"/>
                      </a:cxn>
                      <a:cxn ang="0">
                        <a:pos x="27" y="21"/>
                      </a:cxn>
                      <a:cxn ang="0">
                        <a:pos x="28" y="19"/>
                      </a:cxn>
                      <a:cxn ang="0">
                        <a:pos x="29" y="15"/>
                      </a:cxn>
                      <a:cxn ang="0">
                        <a:pos x="30" y="13"/>
                      </a:cxn>
                      <a:cxn ang="0">
                        <a:pos x="30" y="11"/>
                      </a:cxn>
                      <a:cxn ang="0">
                        <a:pos x="29" y="6"/>
                      </a:cxn>
                      <a:cxn ang="0">
                        <a:pos x="27" y="3"/>
                      </a:cxn>
                      <a:cxn ang="0">
                        <a:pos x="25" y="2"/>
                      </a:cxn>
                      <a:cxn ang="0">
                        <a:pos x="21" y="1"/>
                      </a:cxn>
                      <a:cxn ang="0">
                        <a:pos x="18" y="1"/>
                      </a:cxn>
                      <a:cxn ang="0">
                        <a:pos x="17" y="0"/>
                      </a:cxn>
                      <a:cxn ang="0">
                        <a:pos x="10" y="1"/>
                      </a:cxn>
                      <a:cxn ang="0">
                        <a:pos x="5" y="2"/>
                      </a:cxn>
                      <a:cxn ang="0">
                        <a:pos x="2" y="3"/>
                      </a:cxn>
                      <a:cxn ang="0">
                        <a:pos x="1" y="5"/>
                      </a:cxn>
                      <a:cxn ang="0">
                        <a:pos x="0" y="8"/>
                      </a:cxn>
                      <a:cxn ang="0">
                        <a:pos x="0" y="10"/>
                      </a:cxn>
                      <a:cxn ang="0">
                        <a:pos x="0" y="13"/>
                      </a:cxn>
                      <a:cxn ang="0">
                        <a:pos x="1" y="17"/>
                      </a:cxn>
                      <a:cxn ang="0">
                        <a:pos x="2" y="17"/>
                      </a:cxn>
                      <a:cxn ang="0">
                        <a:pos x="2" y="19"/>
                      </a:cxn>
                      <a:cxn ang="0">
                        <a:pos x="3" y="21"/>
                      </a:cxn>
                      <a:cxn ang="0">
                        <a:pos x="5" y="23"/>
                      </a:cxn>
                      <a:cxn ang="0">
                        <a:pos x="8" y="25"/>
                      </a:cxn>
                      <a:cxn ang="0">
                        <a:pos x="11" y="25"/>
                      </a:cxn>
                      <a:cxn ang="0">
                        <a:pos x="14" y="25"/>
                      </a:cxn>
                      <a:cxn ang="0">
                        <a:pos x="17" y="25"/>
                      </a:cxn>
                      <a:cxn ang="0">
                        <a:pos x="16" y="25"/>
                      </a:cxn>
                      <a:cxn ang="0">
                        <a:pos x="17" y="25"/>
                      </a:cxn>
                      <a:cxn ang="0">
                        <a:pos x="16" y="25"/>
                      </a:cxn>
                      <a:cxn ang="0">
                        <a:pos x="17" y="25"/>
                      </a:cxn>
                      <a:cxn ang="0">
                        <a:pos x="17" y="25"/>
                      </a:cxn>
                    </a:cxnLst>
                    <a:rect l="0" t="0" r="r" b="b"/>
                    <a:pathLst>
                      <a:path w="30" h="25">
                        <a:moveTo>
                          <a:pt x="17" y="25"/>
                        </a:moveTo>
                        <a:lnTo>
                          <a:pt x="18" y="25"/>
                        </a:lnTo>
                        <a:lnTo>
                          <a:pt x="21" y="23"/>
                        </a:lnTo>
                        <a:lnTo>
                          <a:pt x="27" y="21"/>
                        </a:lnTo>
                        <a:lnTo>
                          <a:pt x="28" y="19"/>
                        </a:lnTo>
                        <a:lnTo>
                          <a:pt x="29" y="15"/>
                        </a:lnTo>
                        <a:lnTo>
                          <a:pt x="30" y="13"/>
                        </a:lnTo>
                        <a:lnTo>
                          <a:pt x="30" y="11"/>
                        </a:lnTo>
                        <a:lnTo>
                          <a:pt x="29" y="6"/>
                        </a:lnTo>
                        <a:lnTo>
                          <a:pt x="27" y="3"/>
                        </a:lnTo>
                        <a:lnTo>
                          <a:pt x="25" y="2"/>
                        </a:lnTo>
                        <a:lnTo>
                          <a:pt x="21" y="1"/>
                        </a:lnTo>
                        <a:lnTo>
                          <a:pt x="18" y="1"/>
                        </a:lnTo>
                        <a:lnTo>
                          <a:pt x="17" y="0"/>
                        </a:lnTo>
                        <a:lnTo>
                          <a:pt x="10" y="1"/>
                        </a:lnTo>
                        <a:lnTo>
                          <a:pt x="5" y="2"/>
                        </a:lnTo>
                        <a:lnTo>
                          <a:pt x="2" y="3"/>
                        </a:lnTo>
                        <a:lnTo>
                          <a:pt x="1" y="5"/>
                        </a:lnTo>
                        <a:lnTo>
                          <a:pt x="0" y="8"/>
                        </a:lnTo>
                        <a:lnTo>
                          <a:pt x="0" y="10"/>
                        </a:lnTo>
                        <a:lnTo>
                          <a:pt x="0" y="13"/>
                        </a:lnTo>
                        <a:lnTo>
                          <a:pt x="1" y="17"/>
                        </a:lnTo>
                        <a:lnTo>
                          <a:pt x="2" y="17"/>
                        </a:lnTo>
                        <a:lnTo>
                          <a:pt x="2" y="19"/>
                        </a:lnTo>
                        <a:lnTo>
                          <a:pt x="3" y="21"/>
                        </a:lnTo>
                        <a:lnTo>
                          <a:pt x="5" y="23"/>
                        </a:lnTo>
                        <a:lnTo>
                          <a:pt x="8" y="25"/>
                        </a:lnTo>
                        <a:lnTo>
                          <a:pt x="11" y="25"/>
                        </a:lnTo>
                        <a:lnTo>
                          <a:pt x="14" y="25"/>
                        </a:lnTo>
                        <a:lnTo>
                          <a:pt x="17" y="25"/>
                        </a:lnTo>
                        <a:lnTo>
                          <a:pt x="16" y="25"/>
                        </a:lnTo>
                        <a:lnTo>
                          <a:pt x="17" y="25"/>
                        </a:lnTo>
                        <a:lnTo>
                          <a:pt x="16" y="25"/>
                        </a:lnTo>
                        <a:lnTo>
                          <a:pt x="17" y="25"/>
                        </a:lnTo>
                        <a:lnTo>
                          <a:pt x="17" y="25"/>
                        </a:lnTo>
                        <a:close/>
                      </a:path>
                    </a:pathLst>
                  </a:custGeom>
                  <a:solidFill>
                    <a:srgbClr val="FF5FFF"/>
                  </a:solidFill>
                  <a:ln w="9525" cmpd="sng">
                    <a:noFill/>
                    <a:round/>
                    <a:headEnd/>
                    <a:tailEnd/>
                  </a:ln>
                </p:spPr>
                <p:txBody>
                  <a:bodyPr/>
                  <a:lstStyle/>
                  <a:p>
                    <a:endParaRPr lang="en-US"/>
                  </a:p>
                </p:txBody>
              </p:sp>
              <p:sp>
                <p:nvSpPr>
                  <p:cNvPr id="1792" name="Freeform 708"/>
                  <p:cNvSpPr>
                    <a:spLocks/>
                  </p:cNvSpPr>
                  <p:nvPr/>
                </p:nvSpPr>
                <p:spPr bwMode="auto">
                  <a:xfrm>
                    <a:off x="4711" y="639"/>
                    <a:ext cx="30" cy="25"/>
                  </a:xfrm>
                  <a:custGeom>
                    <a:avLst/>
                    <a:gdLst/>
                    <a:ahLst/>
                    <a:cxnLst>
                      <a:cxn ang="0">
                        <a:pos x="17" y="25"/>
                      </a:cxn>
                      <a:cxn ang="0">
                        <a:pos x="18" y="25"/>
                      </a:cxn>
                      <a:cxn ang="0">
                        <a:pos x="21" y="23"/>
                      </a:cxn>
                      <a:cxn ang="0">
                        <a:pos x="27" y="21"/>
                      </a:cxn>
                      <a:cxn ang="0">
                        <a:pos x="28" y="19"/>
                      </a:cxn>
                      <a:cxn ang="0">
                        <a:pos x="29" y="15"/>
                      </a:cxn>
                      <a:cxn ang="0">
                        <a:pos x="30" y="13"/>
                      </a:cxn>
                      <a:cxn ang="0">
                        <a:pos x="30" y="11"/>
                      </a:cxn>
                      <a:cxn ang="0">
                        <a:pos x="29" y="6"/>
                      </a:cxn>
                      <a:cxn ang="0">
                        <a:pos x="27" y="3"/>
                      </a:cxn>
                      <a:cxn ang="0">
                        <a:pos x="25" y="2"/>
                      </a:cxn>
                      <a:cxn ang="0">
                        <a:pos x="21" y="1"/>
                      </a:cxn>
                      <a:cxn ang="0">
                        <a:pos x="18" y="1"/>
                      </a:cxn>
                      <a:cxn ang="0">
                        <a:pos x="17" y="0"/>
                      </a:cxn>
                      <a:cxn ang="0">
                        <a:pos x="10" y="1"/>
                      </a:cxn>
                      <a:cxn ang="0">
                        <a:pos x="5" y="2"/>
                      </a:cxn>
                      <a:cxn ang="0">
                        <a:pos x="2" y="3"/>
                      </a:cxn>
                      <a:cxn ang="0">
                        <a:pos x="1" y="5"/>
                      </a:cxn>
                      <a:cxn ang="0">
                        <a:pos x="0" y="8"/>
                      </a:cxn>
                      <a:cxn ang="0">
                        <a:pos x="0" y="10"/>
                      </a:cxn>
                      <a:cxn ang="0">
                        <a:pos x="0" y="13"/>
                      </a:cxn>
                      <a:cxn ang="0">
                        <a:pos x="1" y="17"/>
                      </a:cxn>
                      <a:cxn ang="0">
                        <a:pos x="2" y="17"/>
                      </a:cxn>
                      <a:cxn ang="0">
                        <a:pos x="2" y="19"/>
                      </a:cxn>
                      <a:cxn ang="0">
                        <a:pos x="3" y="21"/>
                      </a:cxn>
                      <a:cxn ang="0">
                        <a:pos x="5" y="23"/>
                      </a:cxn>
                      <a:cxn ang="0">
                        <a:pos x="8" y="25"/>
                      </a:cxn>
                      <a:cxn ang="0">
                        <a:pos x="11" y="25"/>
                      </a:cxn>
                      <a:cxn ang="0">
                        <a:pos x="14" y="25"/>
                      </a:cxn>
                      <a:cxn ang="0">
                        <a:pos x="17" y="25"/>
                      </a:cxn>
                      <a:cxn ang="0">
                        <a:pos x="16" y="25"/>
                      </a:cxn>
                      <a:cxn ang="0">
                        <a:pos x="17" y="25"/>
                      </a:cxn>
                      <a:cxn ang="0">
                        <a:pos x="16" y="25"/>
                      </a:cxn>
                      <a:cxn ang="0">
                        <a:pos x="17" y="25"/>
                      </a:cxn>
                    </a:cxnLst>
                    <a:rect l="0" t="0" r="r" b="b"/>
                    <a:pathLst>
                      <a:path w="30" h="25">
                        <a:moveTo>
                          <a:pt x="17" y="25"/>
                        </a:moveTo>
                        <a:lnTo>
                          <a:pt x="18" y="25"/>
                        </a:lnTo>
                        <a:lnTo>
                          <a:pt x="21" y="23"/>
                        </a:lnTo>
                        <a:lnTo>
                          <a:pt x="27" y="21"/>
                        </a:lnTo>
                        <a:lnTo>
                          <a:pt x="28" y="19"/>
                        </a:lnTo>
                        <a:lnTo>
                          <a:pt x="29" y="15"/>
                        </a:lnTo>
                        <a:lnTo>
                          <a:pt x="30" y="13"/>
                        </a:lnTo>
                        <a:lnTo>
                          <a:pt x="30" y="11"/>
                        </a:lnTo>
                        <a:lnTo>
                          <a:pt x="29" y="6"/>
                        </a:lnTo>
                        <a:lnTo>
                          <a:pt x="27" y="3"/>
                        </a:lnTo>
                        <a:lnTo>
                          <a:pt x="25" y="2"/>
                        </a:lnTo>
                        <a:lnTo>
                          <a:pt x="21" y="1"/>
                        </a:lnTo>
                        <a:lnTo>
                          <a:pt x="18" y="1"/>
                        </a:lnTo>
                        <a:lnTo>
                          <a:pt x="17" y="0"/>
                        </a:lnTo>
                        <a:lnTo>
                          <a:pt x="10" y="1"/>
                        </a:lnTo>
                        <a:lnTo>
                          <a:pt x="5" y="2"/>
                        </a:lnTo>
                        <a:lnTo>
                          <a:pt x="2" y="3"/>
                        </a:lnTo>
                        <a:lnTo>
                          <a:pt x="1" y="5"/>
                        </a:lnTo>
                        <a:lnTo>
                          <a:pt x="0" y="8"/>
                        </a:lnTo>
                        <a:lnTo>
                          <a:pt x="0" y="10"/>
                        </a:lnTo>
                        <a:lnTo>
                          <a:pt x="0" y="13"/>
                        </a:lnTo>
                        <a:lnTo>
                          <a:pt x="1" y="17"/>
                        </a:lnTo>
                        <a:lnTo>
                          <a:pt x="2" y="17"/>
                        </a:lnTo>
                        <a:lnTo>
                          <a:pt x="2" y="19"/>
                        </a:lnTo>
                        <a:lnTo>
                          <a:pt x="3" y="21"/>
                        </a:lnTo>
                        <a:lnTo>
                          <a:pt x="5" y="23"/>
                        </a:lnTo>
                        <a:lnTo>
                          <a:pt x="8" y="25"/>
                        </a:lnTo>
                        <a:lnTo>
                          <a:pt x="11" y="25"/>
                        </a:lnTo>
                        <a:lnTo>
                          <a:pt x="14" y="25"/>
                        </a:lnTo>
                        <a:lnTo>
                          <a:pt x="17" y="25"/>
                        </a:lnTo>
                        <a:lnTo>
                          <a:pt x="16" y="25"/>
                        </a:lnTo>
                        <a:lnTo>
                          <a:pt x="17" y="25"/>
                        </a:lnTo>
                        <a:lnTo>
                          <a:pt x="16" y="25"/>
                        </a:lnTo>
                        <a:lnTo>
                          <a:pt x="17" y="25"/>
                        </a:lnTo>
                      </a:path>
                    </a:pathLst>
                  </a:custGeom>
                  <a:solidFill>
                    <a:srgbClr val="FF5FFF"/>
                  </a:solidFill>
                  <a:ln w="9525" cmpd="sng">
                    <a:noFill/>
                    <a:prstDash val="solid"/>
                    <a:round/>
                    <a:headEnd/>
                    <a:tailEnd/>
                  </a:ln>
                </p:spPr>
                <p:txBody>
                  <a:bodyPr/>
                  <a:lstStyle/>
                  <a:p>
                    <a:endParaRPr lang="en-US"/>
                  </a:p>
                </p:txBody>
              </p:sp>
              <p:sp>
                <p:nvSpPr>
                  <p:cNvPr id="1793" name="Freeform 709"/>
                  <p:cNvSpPr>
                    <a:spLocks/>
                  </p:cNvSpPr>
                  <p:nvPr/>
                </p:nvSpPr>
                <p:spPr bwMode="auto">
                  <a:xfrm>
                    <a:off x="4721" y="644"/>
                    <a:ext cx="11" cy="13"/>
                  </a:xfrm>
                  <a:custGeom>
                    <a:avLst/>
                    <a:gdLst/>
                    <a:ahLst/>
                    <a:cxnLst>
                      <a:cxn ang="0">
                        <a:pos x="7" y="13"/>
                      </a:cxn>
                      <a:cxn ang="0">
                        <a:pos x="9" y="12"/>
                      </a:cxn>
                      <a:cxn ang="0">
                        <a:pos x="10" y="10"/>
                      </a:cxn>
                      <a:cxn ang="0">
                        <a:pos x="10" y="7"/>
                      </a:cxn>
                      <a:cxn ang="0">
                        <a:pos x="11" y="6"/>
                      </a:cxn>
                      <a:cxn ang="0">
                        <a:pos x="10" y="4"/>
                      </a:cxn>
                      <a:cxn ang="0">
                        <a:pos x="9" y="3"/>
                      </a:cxn>
                      <a:cxn ang="0">
                        <a:pos x="8" y="1"/>
                      </a:cxn>
                      <a:cxn ang="0">
                        <a:pos x="6" y="1"/>
                      </a:cxn>
                      <a:cxn ang="0">
                        <a:pos x="6" y="0"/>
                      </a:cxn>
                      <a:cxn ang="0">
                        <a:pos x="3" y="1"/>
                      </a:cxn>
                      <a:cxn ang="0">
                        <a:pos x="2" y="3"/>
                      </a:cxn>
                      <a:cxn ang="0">
                        <a:pos x="1" y="4"/>
                      </a:cxn>
                      <a:cxn ang="0">
                        <a:pos x="0" y="5"/>
                      </a:cxn>
                      <a:cxn ang="0">
                        <a:pos x="0" y="7"/>
                      </a:cxn>
                      <a:cxn ang="0">
                        <a:pos x="0" y="7"/>
                      </a:cxn>
                      <a:cxn ang="0">
                        <a:pos x="2" y="12"/>
                      </a:cxn>
                      <a:cxn ang="0">
                        <a:pos x="6" y="13"/>
                      </a:cxn>
                      <a:cxn ang="0">
                        <a:pos x="7" y="13"/>
                      </a:cxn>
                      <a:cxn ang="0">
                        <a:pos x="6" y="13"/>
                      </a:cxn>
                      <a:cxn ang="0">
                        <a:pos x="7" y="13"/>
                      </a:cxn>
                      <a:cxn ang="0">
                        <a:pos x="6" y="13"/>
                      </a:cxn>
                      <a:cxn ang="0">
                        <a:pos x="7" y="13"/>
                      </a:cxn>
                      <a:cxn ang="0">
                        <a:pos x="7" y="13"/>
                      </a:cxn>
                    </a:cxnLst>
                    <a:rect l="0" t="0" r="r" b="b"/>
                    <a:pathLst>
                      <a:path w="11" h="13">
                        <a:moveTo>
                          <a:pt x="7" y="13"/>
                        </a:moveTo>
                        <a:lnTo>
                          <a:pt x="9" y="12"/>
                        </a:lnTo>
                        <a:lnTo>
                          <a:pt x="10" y="10"/>
                        </a:lnTo>
                        <a:lnTo>
                          <a:pt x="10" y="7"/>
                        </a:lnTo>
                        <a:lnTo>
                          <a:pt x="11" y="6"/>
                        </a:lnTo>
                        <a:lnTo>
                          <a:pt x="10" y="4"/>
                        </a:lnTo>
                        <a:lnTo>
                          <a:pt x="9" y="3"/>
                        </a:lnTo>
                        <a:lnTo>
                          <a:pt x="8" y="1"/>
                        </a:lnTo>
                        <a:lnTo>
                          <a:pt x="6" y="1"/>
                        </a:lnTo>
                        <a:lnTo>
                          <a:pt x="6" y="0"/>
                        </a:lnTo>
                        <a:lnTo>
                          <a:pt x="3" y="1"/>
                        </a:lnTo>
                        <a:lnTo>
                          <a:pt x="2" y="3"/>
                        </a:lnTo>
                        <a:lnTo>
                          <a:pt x="1" y="4"/>
                        </a:lnTo>
                        <a:lnTo>
                          <a:pt x="0" y="5"/>
                        </a:lnTo>
                        <a:lnTo>
                          <a:pt x="0" y="7"/>
                        </a:lnTo>
                        <a:lnTo>
                          <a:pt x="0" y="7"/>
                        </a:lnTo>
                        <a:lnTo>
                          <a:pt x="2" y="12"/>
                        </a:lnTo>
                        <a:lnTo>
                          <a:pt x="6" y="13"/>
                        </a:lnTo>
                        <a:lnTo>
                          <a:pt x="7" y="13"/>
                        </a:lnTo>
                        <a:lnTo>
                          <a:pt x="6" y="13"/>
                        </a:lnTo>
                        <a:lnTo>
                          <a:pt x="7" y="13"/>
                        </a:lnTo>
                        <a:lnTo>
                          <a:pt x="6" y="13"/>
                        </a:lnTo>
                        <a:lnTo>
                          <a:pt x="7" y="13"/>
                        </a:lnTo>
                        <a:lnTo>
                          <a:pt x="7" y="13"/>
                        </a:lnTo>
                        <a:close/>
                      </a:path>
                    </a:pathLst>
                  </a:custGeom>
                  <a:solidFill>
                    <a:srgbClr val="FF5FFF"/>
                  </a:solidFill>
                  <a:ln w="9525" cmpd="sng">
                    <a:noFill/>
                    <a:round/>
                    <a:headEnd/>
                    <a:tailEnd/>
                  </a:ln>
                </p:spPr>
                <p:txBody>
                  <a:bodyPr/>
                  <a:lstStyle/>
                  <a:p>
                    <a:endParaRPr lang="en-US"/>
                  </a:p>
                </p:txBody>
              </p:sp>
              <p:sp>
                <p:nvSpPr>
                  <p:cNvPr id="1794" name="Freeform 710"/>
                  <p:cNvSpPr>
                    <a:spLocks/>
                  </p:cNvSpPr>
                  <p:nvPr/>
                </p:nvSpPr>
                <p:spPr bwMode="auto">
                  <a:xfrm>
                    <a:off x="4721" y="644"/>
                    <a:ext cx="11" cy="13"/>
                  </a:xfrm>
                  <a:custGeom>
                    <a:avLst/>
                    <a:gdLst/>
                    <a:ahLst/>
                    <a:cxnLst>
                      <a:cxn ang="0">
                        <a:pos x="7" y="13"/>
                      </a:cxn>
                      <a:cxn ang="0">
                        <a:pos x="9" y="12"/>
                      </a:cxn>
                      <a:cxn ang="0">
                        <a:pos x="10" y="10"/>
                      </a:cxn>
                      <a:cxn ang="0">
                        <a:pos x="10" y="7"/>
                      </a:cxn>
                      <a:cxn ang="0">
                        <a:pos x="11" y="6"/>
                      </a:cxn>
                      <a:cxn ang="0">
                        <a:pos x="10" y="4"/>
                      </a:cxn>
                      <a:cxn ang="0">
                        <a:pos x="9" y="3"/>
                      </a:cxn>
                      <a:cxn ang="0">
                        <a:pos x="8" y="1"/>
                      </a:cxn>
                      <a:cxn ang="0">
                        <a:pos x="6" y="1"/>
                      </a:cxn>
                      <a:cxn ang="0">
                        <a:pos x="6" y="0"/>
                      </a:cxn>
                      <a:cxn ang="0">
                        <a:pos x="3" y="1"/>
                      </a:cxn>
                      <a:cxn ang="0">
                        <a:pos x="2" y="3"/>
                      </a:cxn>
                      <a:cxn ang="0">
                        <a:pos x="1" y="4"/>
                      </a:cxn>
                      <a:cxn ang="0">
                        <a:pos x="0" y="5"/>
                      </a:cxn>
                      <a:cxn ang="0">
                        <a:pos x="0" y="7"/>
                      </a:cxn>
                      <a:cxn ang="0">
                        <a:pos x="0" y="7"/>
                      </a:cxn>
                      <a:cxn ang="0">
                        <a:pos x="2" y="12"/>
                      </a:cxn>
                      <a:cxn ang="0">
                        <a:pos x="6" y="13"/>
                      </a:cxn>
                      <a:cxn ang="0">
                        <a:pos x="7" y="13"/>
                      </a:cxn>
                      <a:cxn ang="0">
                        <a:pos x="6" y="13"/>
                      </a:cxn>
                      <a:cxn ang="0">
                        <a:pos x="7" y="13"/>
                      </a:cxn>
                      <a:cxn ang="0">
                        <a:pos x="6" y="13"/>
                      </a:cxn>
                      <a:cxn ang="0">
                        <a:pos x="7" y="13"/>
                      </a:cxn>
                    </a:cxnLst>
                    <a:rect l="0" t="0" r="r" b="b"/>
                    <a:pathLst>
                      <a:path w="11" h="13">
                        <a:moveTo>
                          <a:pt x="7" y="13"/>
                        </a:moveTo>
                        <a:lnTo>
                          <a:pt x="9" y="12"/>
                        </a:lnTo>
                        <a:lnTo>
                          <a:pt x="10" y="10"/>
                        </a:lnTo>
                        <a:lnTo>
                          <a:pt x="10" y="7"/>
                        </a:lnTo>
                        <a:lnTo>
                          <a:pt x="11" y="6"/>
                        </a:lnTo>
                        <a:lnTo>
                          <a:pt x="10" y="4"/>
                        </a:lnTo>
                        <a:lnTo>
                          <a:pt x="9" y="3"/>
                        </a:lnTo>
                        <a:lnTo>
                          <a:pt x="8" y="1"/>
                        </a:lnTo>
                        <a:lnTo>
                          <a:pt x="6" y="1"/>
                        </a:lnTo>
                        <a:lnTo>
                          <a:pt x="6" y="0"/>
                        </a:lnTo>
                        <a:lnTo>
                          <a:pt x="3" y="1"/>
                        </a:lnTo>
                        <a:lnTo>
                          <a:pt x="2" y="3"/>
                        </a:lnTo>
                        <a:lnTo>
                          <a:pt x="1" y="4"/>
                        </a:lnTo>
                        <a:lnTo>
                          <a:pt x="0" y="5"/>
                        </a:lnTo>
                        <a:lnTo>
                          <a:pt x="0" y="7"/>
                        </a:lnTo>
                        <a:lnTo>
                          <a:pt x="0" y="7"/>
                        </a:lnTo>
                        <a:lnTo>
                          <a:pt x="2" y="12"/>
                        </a:lnTo>
                        <a:lnTo>
                          <a:pt x="6" y="13"/>
                        </a:lnTo>
                        <a:lnTo>
                          <a:pt x="7" y="13"/>
                        </a:lnTo>
                        <a:lnTo>
                          <a:pt x="6" y="13"/>
                        </a:lnTo>
                        <a:lnTo>
                          <a:pt x="7" y="13"/>
                        </a:lnTo>
                        <a:lnTo>
                          <a:pt x="6" y="13"/>
                        </a:lnTo>
                        <a:lnTo>
                          <a:pt x="7" y="13"/>
                        </a:lnTo>
                      </a:path>
                    </a:pathLst>
                  </a:custGeom>
                  <a:solidFill>
                    <a:srgbClr val="FF5FFF"/>
                  </a:solidFill>
                  <a:ln w="9525" cmpd="sng">
                    <a:noFill/>
                    <a:prstDash val="solid"/>
                    <a:round/>
                    <a:headEnd/>
                    <a:tailEnd/>
                  </a:ln>
                </p:spPr>
                <p:txBody>
                  <a:bodyPr/>
                  <a:lstStyle/>
                  <a:p>
                    <a:endParaRPr lang="en-US"/>
                  </a:p>
                </p:txBody>
              </p:sp>
              <p:sp>
                <p:nvSpPr>
                  <p:cNvPr id="1795" name="Freeform 711"/>
                  <p:cNvSpPr>
                    <a:spLocks/>
                  </p:cNvSpPr>
                  <p:nvPr/>
                </p:nvSpPr>
                <p:spPr bwMode="auto">
                  <a:xfrm>
                    <a:off x="4701" y="657"/>
                    <a:ext cx="23" cy="5"/>
                  </a:xfrm>
                  <a:custGeom>
                    <a:avLst/>
                    <a:gdLst/>
                    <a:ahLst/>
                    <a:cxnLst>
                      <a:cxn ang="0">
                        <a:pos x="0" y="0"/>
                      </a:cxn>
                      <a:cxn ang="0">
                        <a:pos x="1" y="1"/>
                      </a:cxn>
                      <a:cxn ang="0">
                        <a:pos x="4" y="3"/>
                      </a:cxn>
                      <a:cxn ang="0">
                        <a:pos x="12" y="5"/>
                      </a:cxn>
                      <a:cxn ang="0">
                        <a:pos x="21" y="5"/>
                      </a:cxn>
                      <a:cxn ang="0">
                        <a:pos x="23" y="5"/>
                      </a:cxn>
                    </a:cxnLst>
                    <a:rect l="0" t="0" r="r" b="b"/>
                    <a:pathLst>
                      <a:path w="23" h="5">
                        <a:moveTo>
                          <a:pt x="0" y="0"/>
                        </a:moveTo>
                        <a:lnTo>
                          <a:pt x="1" y="1"/>
                        </a:lnTo>
                        <a:lnTo>
                          <a:pt x="4" y="3"/>
                        </a:lnTo>
                        <a:lnTo>
                          <a:pt x="12" y="5"/>
                        </a:lnTo>
                        <a:lnTo>
                          <a:pt x="21" y="5"/>
                        </a:lnTo>
                        <a:lnTo>
                          <a:pt x="23" y="5"/>
                        </a:lnTo>
                      </a:path>
                    </a:pathLst>
                  </a:custGeom>
                  <a:solidFill>
                    <a:srgbClr val="FF5FFF"/>
                  </a:solidFill>
                  <a:ln w="9525" cmpd="sng">
                    <a:noFill/>
                    <a:prstDash val="solid"/>
                    <a:round/>
                    <a:headEnd/>
                    <a:tailEnd/>
                  </a:ln>
                </p:spPr>
                <p:txBody>
                  <a:bodyPr/>
                  <a:lstStyle/>
                  <a:p>
                    <a:endParaRPr lang="en-US"/>
                  </a:p>
                </p:txBody>
              </p:sp>
              <p:sp>
                <p:nvSpPr>
                  <p:cNvPr id="1796" name="Freeform 712"/>
                  <p:cNvSpPr>
                    <a:spLocks/>
                  </p:cNvSpPr>
                  <p:nvPr/>
                </p:nvSpPr>
                <p:spPr bwMode="auto">
                  <a:xfrm>
                    <a:off x="4669" y="608"/>
                    <a:ext cx="106" cy="40"/>
                  </a:xfrm>
                  <a:custGeom>
                    <a:avLst/>
                    <a:gdLst/>
                    <a:ahLst/>
                    <a:cxnLst>
                      <a:cxn ang="0">
                        <a:pos x="12" y="40"/>
                      </a:cxn>
                      <a:cxn ang="0">
                        <a:pos x="10" y="39"/>
                      </a:cxn>
                      <a:cxn ang="0">
                        <a:pos x="8" y="36"/>
                      </a:cxn>
                      <a:cxn ang="0">
                        <a:pos x="3" y="31"/>
                      </a:cxn>
                      <a:cxn ang="0">
                        <a:pos x="0" y="25"/>
                      </a:cxn>
                      <a:cxn ang="0">
                        <a:pos x="0" y="23"/>
                      </a:cxn>
                      <a:cxn ang="0">
                        <a:pos x="0" y="18"/>
                      </a:cxn>
                      <a:cxn ang="0">
                        <a:pos x="1" y="15"/>
                      </a:cxn>
                      <a:cxn ang="0">
                        <a:pos x="2" y="13"/>
                      </a:cxn>
                      <a:cxn ang="0">
                        <a:pos x="4" y="11"/>
                      </a:cxn>
                      <a:cxn ang="0">
                        <a:pos x="7" y="10"/>
                      </a:cxn>
                      <a:cxn ang="0">
                        <a:pos x="9" y="9"/>
                      </a:cxn>
                      <a:cxn ang="0">
                        <a:pos x="13" y="8"/>
                      </a:cxn>
                      <a:cxn ang="0">
                        <a:pos x="25" y="5"/>
                      </a:cxn>
                      <a:cxn ang="0">
                        <a:pos x="47" y="0"/>
                      </a:cxn>
                      <a:cxn ang="0">
                        <a:pos x="70" y="1"/>
                      </a:cxn>
                      <a:cxn ang="0">
                        <a:pos x="76" y="1"/>
                      </a:cxn>
                      <a:cxn ang="0">
                        <a:pos x="78" y="2"/>
                      </a:cxn>
                      <a:cxn ang="0">
                        <a:pos x="81" y="4"/>
                      </a:cxn>
                      <a:cxn ang="0">
                        <a:pos x="86" y="5"/>
                      </a:cxn>
                      <a:cxn ang="0">
                        <a:pos x="87" y="5"/>
                      </a:cxn>
                      <a:cxn ang="0">
                        <a:pos x="91" y="8"/>
                      </a:cxn>
                      <a:cxn ang="0">
                        <a:pos x="95" y="9"/>
                      </a:cxn>
                      <a:cxn ang="0">
                        <a:pos x="97" y="13"/>
                      </a:cxn>
                      <a:cxn ang="0">
                        <a:pos x="102" y="19"/>
                      </a:cxn>
                      <a:cxn ang="0">
                        <a:pos x="103" y="20"/>
                      </a:cxn>
                      <a:cxn ang="0">
                        <a:pos x="103" y="23"/>
                      </a:cxn>
                      <a:cxn ang="0">
                        <a:pos x="104" y="25"/>
                      </a:cxn>
                      <a:cxn ang="0">
                        <a:pos x="105" y="32"/>
                      </a:cxn>
                      <a:cxn ang="0">
                        <a:pos x="106" y="39"/>
                      </a:cxn>
                      <a:cxn ang="0">
                        <a:pos x="106" y="40"/>
                      </a:cxn>
                    </a:cxnLst>
                    <a:rect l="0" t="0" r="r" b="b"/>
                    <a:pathLst>
                      <a:path w="106" h="40">
                        <a:moveTo>
                          <a:pt x="12" y="40"/>
                        </a:moveTo>
                        <a:lnTo>
                          <a:pt x="10" y="39"/>
                        </a:lnTo>
                        <a:lnTo>
                          <a:pt x="8" y="36"/>
                        </a:lnTo>
                        <a:lnTo>
                          <a:pt x="3" y="31"/>
                        </a:lnTo>
                        <a:lnTo>
                          <a:pt x="0" y="25"/>
                        </a:lnTo>
                        <a:lnTo>
                          <a:pt x="0" y="23"/>
                        </a:lnTo>
                        <a:lnTo>
                          <a:pt x="0" y="18"/>
                        </a:lnTo>
                        <a:lnTo>
                          <a:pt x="1" y="15"/>
                        </a:lnTo>
                        <a:lnTo>
                          <a:pt x="2" y="13"/>
                        </a:lnTo>
                        <a:lnTo>
                          <a:pt x="4" y="11"/>
                        </a:lnTo>
                        <a:lnTo>
                          <a:pt x="7" y="10"/>
                        </a:lnTo>
                        <a:lnTo>
                          <a:pt x="9" y="9"/>
                        </a:lnTo>
                        <a:lnTo>
                          <a:pt x="13" y="8"/>
                        </a:lnTo>
                        <a:lnTo>
                          <a:pt x="25" y="5"/>
                        </a:lnTo>
                        <a:lnTo>
                          <a:pt x="47" y="0"/>
                        </a:lnTo>
                        <a:lnTo>
                          <a:pt x="70" y="1"/>
                        </a:lnTo>
                        <a:lnTo>
                          <a:pt x="76" y="1"/>
                        </a:lnTo>
                        <a:lnTo>
                          <a:pt x="78" y="2"/>
                        </a:lnTo>
                        <a:lnTo>
                          <a:pt x="81" y="4"/>
                        </a:lnTo>
                        <a:lnTo>
                          <a:pt x="86" y="5"/>
                        </a:lnTo>
                        <a:lnTo>
                          <a:pt x="87" y="5"/>
                        </a:lnTo>
                        <a:lnTo>
                          <a:pt x="91" y="8"/>
                        </a:lnTo>
                        <a:lnTo>
                          <a:pt x="95" y="9"/>
                        </a:lnTo>
                        <a:lnTo>
                          <a:pt x="97" y="13"/>
                        </a:lnTo>
                        <a:lnTo>
                          <a:pt x="102" y="19"/>
                        </a:lnTo>
                        <a:lnTo>
                          <a:pt x="103" y="20"/>
                        </a:lnTo>
                        <a:lnTo>
                          <a:pt x="103" y="23"/>
                        </a:lnTo>
                        <a:lnTo>
                          <a:pt x="104" y="25"/>
                        </a:lnTo>
                        <a:lnTo>
                          <a:pt x="105" y="32"/>
                        </a:lnTo>
                        <a:lnTo>
                          <a:pt x="106" y="39"/>
                        </a:lnTo>
                        <a:lnTo>
                          <a:pt x="106" y="40"/>
                        </a:lnTo>
                      </a:path>
                    </a:pathLst>
                  </a:custGeom>
                  <a:solidFill>
                    <a:srgbClr val="FF5FFF"/>
                  </a:solidFill>
                  <a:ln w="9525" cmpd="sng">
                    <a:noFill/>
                    <a:prstDash val="solid"/>
                    <a:round/>
                    <a:headEnd/>
                    <a:tailEnd/>
                  </a:ln>
                </p:spPr>
                <p:txBody>
                  <a:bodyPr/>
                  <a:lstStyle/>
                  <a:p>
                    <a:endParaRPr lang="en-US"/>
                  </a:p>
                </p:txBody>
              </p:sp>
              <p:sp>
                <p:nvSpPr>
                  <p:cNvPr id="1797" name="Freeform 713"/>
                  <p:cNvSpPr>
                    <a:spLocks/>
                  </p:cNvSpPr>
                  <p:nvPr/>
                </p:nvSpPr>
                <p:spPr bwMode="auto">
                  <a:xfrm>
                    <a:off x="4669" y="600"/>
                    <a:ext cx="97" cy="21"/>
                  </a:xfrm>
                  <a:custGeom>
                    <a:avLst/>
                    <a:gdLst/>
                    <a:ahLst/>
                    <a:cxnLst>
                      <a:cxn ang="0">
                        <a:pos x="1" y="21"/>
                      </a:cxn>
                      <a:cxn ang="0">
                        <a:pos x="6" y="15"/>
                      </a:cxn>
                      <a:cxn ang="0">
                        <a:pos x="16" y="7"/>
                      </a:cxn>
                      <a:cxn ang="0">
                        <a:pos x="24" y="2"/>
                      </a:cxn>
                      <a:cxn ang="0">
                        <a:pos x="32" y="1"/>
                      </a:cxn>
                      <a:cxn ang="0">
                        <a:pos x="41" y="0"/>
                      </a:cxn>
                      <a:cxn ang="0">
                        <a:pos x="52" y="1"/>
                      </a:cxn>
                      <a:cxn ang="0">
                        <a:pos x="59" y="0"/>
                      </a:cxn>
                      <a:cxn ang="0">
                        <a:pos x="65" y="1"/>
                      </a:cxn>
                      <a:cxn ang="0">
                        <a:pos x="73" y="4"/>
                      </a:cxn>
                      <a:cxn ang="0">
                        <a:pos x="89" y="7"/>
                      </a:cxn>
                      <a:cxn ang="0">
                        <a:pos x="97" y="8"/>
                      </a:cxn>
                      <a:cxn ang="0">
                        <a:pos x="97" y="9"/>
                      </a:cxn>
                      <a:cxn ang="0">
                        <a:pos x="97" y="10"/>
                      </a:cxn>
                      <a:cxn ang="0">
                        <a:pos x="97" y="13"/>
                      </a:cxn>
                      <a:cxn ang="0">
                        <a:pos x="95" y="16"/>
                      </a:cxn>
                      <a:cxn ang="0">
                        <a:pos x="95" y="16"/>
                      </a:cxn>
                      <a:cxn ang="0">
                        <a:pos x="91" y="16"/>
                      </a:cxn>
                      <a:cxn ang="0">
                        <a:pos x="86" y="16"/>
                      </a:cxn>
                      <a:cxn ang="0">
                        <a:pos x="74" y="14"/>
                      </a:cxn>
                      <a:cxn ang="0">
                        <a:pos x="63" y="12"/>
                      </a:cxn>
                      <a:cxn ang="0">
                        <a:pos x="61" y="10"/>
                      </a:cxn>
                      <a:cxn ang="0">
                        <a:pos x="59" y="10"/>
                      </a:cxn>
                      <a:cxn ang="0">
                        <a:pos x="58" y="10"/>
                      </a:cxn>
                      <a:cxn ang="0">
                        <a:pos x="55" y="10"/>
                      </a:cxn>
                      <a:cxn ang="0">
                        <a:pos x="54" y="9"/>
                      </a:cxn>
                      <a:cxn ang="0">
                        <a:pos x="52" y="10"/>
                      </a:cxn>
                      <a:cxn ang="0">
                        <a:pos x="50" y="10"/>
                      </a:cxn>
                      <a:cxn ang="0">
                        <a:pos x="43" y="12"/>
                      </a:cxn>
                      <a:cxn ang="0">
                        <a:pos x="29" y="13"/>
                      </a:cxn>
                      <a:cxn ang="0">
                        <a:pos x="26" y="12"/>
                      </a:cxn>
                      <a:cxn ang="0">
                        <a:pos x="24" y="13"/>
                      </a:cxn>
                      <a:cxn ang="0">
                        <a:pos x="20" y="14"/>
                      </a:cxn>
                      <a:cxn ang="0">
                        <a:pos x="13" y="17"/>
                      </a:cxn>
                      <a:cxn ang="0">
                        <a:pos x="7" y="19"/>
                      </a:cxn>
                      <a:cxn ang="0">
                        <a:pos x="6" y="19"/>
                      </a:cxn>
                      <a:cxn ang="0">
                        <a:pos x="2" y="21"/>
                      </a:cxn>
                      <a:cxn ang="0">
                        <a:pos x="1" y="21"/>
                      </a:cxn>
                      <a:cxn ang="0">
                        <a:pos x="1" y="21"/>
                      </a:cxn>
                      <a:cxn ang="0">
                        <a:pos x="0" y="21"/>
                      </a:cxn>
                      <a:cxn ang="0">
                        <a:pos x="1" y="21"/>
                      </a:cxn>
                      <a:cxn ang="0">
                        <a:pos x="0" y="21"/>
                      </a:cxn>
                      <a:cxn ang="0">
                        <a:pos x="1" y="21"/>
                      </a:cxn>
                      <a:cxn ang="0">
                        <a:pos x="1" y="21"/>
                      </a:cxn>
                    </a:cxnLst>
                    <a:rect l="0" t="0" r="r" b="b"/>
                    <a:pathLst>
                      <a:path w="97" h="21">
                        <a:moveTo>
                          <a:pt x="1" y="21"/>
                        </a:moveTo>
                        <a:lnTo>
                          <a:pt x="6" y="15"/>
                        </a:lnTo>
                        <a:lnTo>
                          <a:pt x="16" y="7"/>
                        </a:lnTo>
                        <a:lnTo>
                          <a:pt x="24" y="2"/>
                        </a:lnTo>
                        <a:lnTo>
                          <a:pt x="32" y="1"/>
                        </a:lnTo>
                        <a:lnTo>
                          <a:pt x="41" y="0"/>
                        </a:lnTo>
                        <a:lnTo>
                          <a:pt x="52" y="1"/>
                        </a:lnTo>
                        <a:lnTo>
                          <a:pt x="59" y="0"/>
                        </a:lnTo>
                        <a:lnTo>
                          <a:pt x="65" y="1"/>
                        </a:lnTo>
                        <a:lnTo>
                          <a:pt x="73" y="4"/>
                        </a:lnTo>
                        <a:lnTo>
                          <a:pt x="89" y="7"/>
                        </a:lnTo>
                        <a:lnTo>
                          <a:pt x="97" y="8"/>
                        </a:lnTo>
                        <a:lnTo>
                          <a:pt x="97" y="9"/>
                        </a:lnTo>
                        <a:lnTo>
                          <a:pt x="97" y="10"/>
                        </a:lnTo>
                        <a:lnTo>
                          <a:pt x="97" y="13"/>
                        </a:lnTo>
                        <a:lnTo>
                          <a:pt x="95" y="16"/>
                        </a:lnTo>
                        <a:lnTo>
                          <a:pt x="95" y="16"/>
                        </a:lnTo>
                        <a:lnTo>
                          <a:pt x="91" y="16"/>
                        </a:lnTo>
                        <a:lnTo>
                          <a:pt x="86" y="16"/>
                        </a:lnTo>
                        <a:lnTo>
                          <a:pt x="74" y="14"/>
                        </a:lnTo>
                        <a:lnTo>
                          <a:pt x="63" y="12"/>
                        </a:lnTo>
                        <a:lnTo>
                          <a:pt x="61" y="10"/>
                        </a:lnTo>
                        <a:lnTo>
                          <a:pt x="59" y="10"/>
                        </a:lnTo>
                        <a:lnTo>
                          <a:pt x="58" y="10"/>
                        </a:lnTo>
                        <a:lnTo>
                          <a:pt x="55" y="10"/>
                        </a:lnTo>
                        <a:lnTo>
                          <a:pt x="54" y="9"/>
                        </a:lnTo>
                        <a:lnTo>
                          <a:pt x="52" y="10"/>
                        </a:lnTo>
                        <a:lnTo>
                          <a:pt x="50" y="10"/>
                        </a:lnTo>
                        <a:lnTo>
                          <a:pt x="43" y="12"/>
                        </a:lnTo>
                        <a:lnTo>
                          <a:pt x="29" y="13"/>
                        </a:lnTo>
                        <a:lnTo>
                          <a:pt x="26" y="12"/>
                        </a:lnTo>
                        <a:lnTo>
                          <a:pt x="24" y="13"/>
                        </a:lnTo>
                        <a:lnTo>
                          <a:pt x="20" y="14"/>
                        </a:lnTo>
                        <a:lnTo>
                          <a:pt x="13" y="17"/>
                        </a:lnTo>
                        <a:lnTo>
                          <a:pt x="7" y="19"/>
                        </a:lnTo>
                        <a:lnTo>
                          <a:pt x="6" y="19"/>
                        </a:lnTo>
                        <a:lnTo>
                          <a:pt x="2" y="21"/>
                        </a:lnTo>
                        <a:lnTo>
                          <a:pt x="1" y="21"/>
                        </a:lnTo>
                        <a:lnTo>
                          <a:pt x="1" y="21"/>
                        </a:lnTo>
                        <a:lnTo>
                          <a:pt x="0" y="21"/>
                        </a:lnTo>
                        <a:lnTo>
                          <a:pt x="1" y="21"/>
                        </a:lnTo>
                        <a:lnTo>
                          <a:pt x="0" y="21"/>
                        </a:lnTo>
                        <a:lnTo>
                          <a:pt x="1" y="21"/>
                        </a:lnTo>
                        <a:lnTo>
                          <a:pt x="1" y="21"/>
                        </a:lnTo>
                        <a:close/>
                      </a:path>
                    </a:pathLst>
                  </a:custGeom>
                  <a:solidFill>
                    <a:srgbClr val="FF5FFF"/>
                  </a:solidFill>
                  <a:ln w="9525" cmpd="sng">
                    <a:noFill/>
                    <a:round/>
                    <a:headEnd/>
                    <a:tailEnd/>
                  </a:ln>
                </p:spPr>
                <p:txBody>
                  <a:bodyPr/>
                  <a:lstStyle/>
                  <a:p>
                    <a:endParaRPr lang="en-US"/>
                  </a:p>
                </p:txBody>
              </p:sp>
              <p:sp>
                <p:nvSpPr>
                  <p:cNvPr id="1798" name="Freeform 714"/>
                  <p:cNvSpPr>
                    <a:spLocks/>
                  </p:cNvSpPr>
                  <p:nvPr/>
                </p:nvSpPr>
                <p:spPr bwMode="auto">
                  <a:xfrm>
                    <a:off x="4669" y="600"/>
                    <a:ext cx="97" cy="21"/>
                  </a:xfrm>
                  <a:custGeom>
                    <a:avLst/>
                    <a:gdLst/>
                    <a:ahLst/>
                    <a:cxnLst>
                      <a:cxn ang="0">
                        <a:pos x="1" y="21"/>
                      </a:cxn>
                      <a:cxn ang="0">
                        <a:pos x="6" y="15"/>
                      </a:cxn>
                      <a:cxn ang="0">
                        <a:pos x="16" y="7"/>
                      </a:cxn>
                      <a:cxn ang="0">
                        <a:pos x="24" y="2"/>
                      </a:cxn>
                      <a:cxn ang="0">
                        <a:pos x="32" y="1"/>
                      </a:cxn>
                      <a:cxn ang="0">
                        <a:pos x="41" y="0"/>
                      </a:cxn>
                      <a:cxn ang="0">
                        <a:pos x="52" y="1"/>
                      </a:cxn>
                      <a:cxn ang="0">
                        <a:pos x="59" y="0"/>
                      </a:cxn>
                      <a:cxn ang="0">
                        <a:pos x="65" y="1"/>
                      </a:cxn>
                      <a:cxn ang="0">
                        <a:pos x="73" y="4"/>
                      </a:cxn>
                      <a:cxn ang="0">
                        <a:pos x="89" y="7"/>
                      </a:cxn>
                      <a:cxn ang="0">
                        <a:pos x="97" y="8"/>
                      </a:cxn>
                      <a:cxn ang="0">
                        <a:pos x="97" y="9"/>
                      </a:cxn>
                      <a:cxn ang="0">
                        <a:pos x="97" y="10"/>
                      </a:cxn>
                      <a:cxn ang="0">
                        <a:pos x="97" y="13"/>
                      </a:cxn>
                      <a:cxn ang="0">
                        <a:pos x="95" y="16"/>
                      </a:cxn>
                      <a:cxn ang="0">
                        <a:pos x="95" y="16"/>
                      </a:cxn>
                      <a:cxn ang="0">
                        <a:pos x="91" y="16"/>
                      </a:cxn>
                      <a:cxn ang="0">
                        <a:pos x="86" y="16"/>
                      </a:cxn>
                      <a:cxn ang="0">
                        <a:pos x="74" y="14"/>
                      </a:cxn>
                      <a:cxn ang="0">
                        <a:pos x="63" y="12"/>
                      </a:cxn>
                      <a:cxn ang="0">
                        <a:pos x="61" y="10"/>
                      </a:cxn>
                      <a:cxn ang="0">
                        <a:pos x="59" y="10"/>
                      </a:cxn>
                      <a:cxn ang="0">
                        <a:pos x="58" y="10"/>
                      </a:cxn>
                      <a:cxn ang="0">
                        <a:pos x="55" y="10"/>
                      </a:cxn>
                      <a:cxn ang="0">
                        <a:pos x="54" y="9"/>
                      </a:cxn>
                      <a:cxn ang="0">
                        <a:pos x="52" y="10"/>
                      </a:cxn>
                      <a:cxn ang="0">
                        <a:pos x="50" y="10"/>
                      </a:cxn>
                      <a:cxn ang="0">
                        <a:pos x="43" y="12"/>
                      </a:cxn>
                      <a:cxn ang="0">
                        <a:pos x="29" y="13"/>
                      </a:cxn>
                      <a:cxn ang="0">
                        <a:pos x="26" y="12"/>
                      </a:cxn>
                      <a:cxn ang="0">
                        <a:pos x="24" y="13"/>
                      </a:cxn>
                      <a:cxn ang="0">
                        <a:pos x="20" y="14"/>
                      </a:cxn>
                      <a:cxn ang="0">
                        <a:pos x="13" y="17"/>
                      </a:cxn>
                      <a:cxn ang="0">
                        <a:pos x="7" y="19"/>
                      </a:cxn>
                      <a:cxn ang="0">
                        <a:pos x="6" y="19"/>
                      </a:cxn>
                      <a:cxn ang="0">
                        <a:pos x="2" y="21"/>
                      </a:cxn>
                      <a:cxn ang="0">
                        <a:pos x="1" y="21"/>
                      </a:cxn>
                      <a:cxn ang="0">
                        <a:pos x="1" y="21"/>
                      </a:cxn>
                      <a:cxn ang="0">
                        <a:pos x="0" y="21"/>
                      </a:cxn>
                      <a:cxn ang="0">
                        <a:pos x="1" y="21"/>
                      </a:cxn>
                      <a:cxn ang="0">
                        <a:pos x="0" y="21"/>
                      </a:cxn>
                      <a:cxn ang="0">
                        <a:pos x="1" y="21"/>
                      </a:cxn>
                    </a:cxnLst>
                    <a:rect l="0" t="0" r="r" b="b"/>
                    <a:pathLst>
                      <a:path w="97" h="21">
                        <a:moveTo>
                          <a:pt x="1" y="21"/>
                        </a:moveTo>
                        <a:lnTo>
                          <a:pt x="6" y="15"/>
                        </a:lnTo>
                        <a:lnTo>
                          <a:pt x="16" y="7"/>
                        </a:lnTo>
                        <a:lnTo>
                          <a:pt x="24" y="2"/>
                        </a:lnTo>
                        <a:lnTo>
                          <a:pt x="32" y="1"/>
                        </a:lnTo>
                        <a:lnTo>
                          <a:pt x="41" y="0"/>
                        </a:lnTo>
                        <a:lnTo>
                          <a:pt x="52" y="1"/>
                        </a:lnTo>
                        <a:lnTo>
                          <a:pt x="59" y="0"/>
                        </a:lnTo>
                        <a:lnTo>
                          <a:pt x="65" y="1"/>
                        </a:lnTo>
                        <a:lnTo>
                          <a:pt x="73" y="4"/>
                        </a:lnTo>
                        <a:lnTo>
                          <a:pt x="89" y="7"/>
                        </a:lnTo>
                        <a:lnTo>
                          <a:pt x="97" y="8"/>
                        </a:lnTo>
                        <a:lnTo>
                          <a:pt x="97" y="9"/>
                        </a:lnTo>
                        <a:lnTo>
                          <a:pt x="97" y="10"/>
                        </a:lnTo>
                        <a:lnTo>
                          <a:pt x="97" y="13"/>
                        </a:lnTo>
                        <a:lnTo>
                          <a:pt x="95" y="16"/>
                        </a:lnTo>
                        <a:lnTo>
                          <a:pt x="95" y="16"/>
                        </a:lnTo>
                        <a:lnTo>
                          <a:pt x="91" y="16"/>
                        </a:lnTo>
                        <a:lnTo>
                          <a:pt x="86" y="16"/>
                        </a:lnTo>
                        <a:lnTo>
                          <a:pt x="74" y="14"/>
                        </a:lnTo>
                        <a:lnTo>
                          <a:pt x="63" y="12"/>
                        </a:lnTo>
                        <a:lnTo>
                          <a:pt x="61" y="10"/>
                        </a:lnTo>
                        <a:lnTo>
                          <a:pt x="59" y="10"/>
                        </a:lnTo>
                        <a:lnTo>
                          <a:pt x="58" y="10"/>
                        </a:lnTo>
                        <a:lnTo>
                          <a:pt x="55" y="10"/>
                        </a:lnTo>
                        <a:lnTo>
                          <a:pt x="54" y="9"/>
                        </a:lnTo>
                        <a:lnTo>
                          <a:pt x="52" y="10"/>
                        </a:lnTo>
                        <a:lnTo>
                          <a:pt x="50" y="10"/>
                        </a:lnTo>
                        <a:lnTo>
                          <a:pt x="43" y="12"/>
                        </a:lnTo>
                        <a:lnTo>
                          <a:pt x="29" y="13"/>
                        </a:lnTo>
                        <a:lnTo>
                          <a:pt x="26" y="12"/>
                        </a:lnTo>
                        <a:lnTo>
                          <a:pt x="24" y="13"/>
                        </a:lnTo>
                        <a:lnTo>
                          <a:pt x="20" y="14"/>
                        </a:lnTo>
                        <a:lnTo>
                          <a:pt x="13" y="17"/>
                        </a:lnTo>
                        <a:lnTo>
                          <a:pt x="7" y="19"/>
                        </a:lnTo>
                        <a:lnTo>
                          <a:pt x="6" y="19"/>
                        </a:lnTo>
                        <a:lnTo>
                          <a:pt x="2" y="21"/>
                        </a:lnTo>
                        <a:lnTo>
                          <a:pt x="1" y="21"/>
                        </a:lnTo>
                        <a:lnTo>
                          <a:pt x="1" y="21"/>
                        </a:lnTo>
                        <a:lnTo>
                          <a:pt x="0" y="21"/>
                        </a:lnTo>
                        <a:lnTo>
                          <a:pt x="1" y="21"/>
                        </a:lnTo>
                        <a:lnTo>
                          <a:pt x="0" y="21"/>
                        </a:lnTo>
                        <a:lnTo>
                          <a:pt x="1" y="21"/>
                        </a:lnTo>
                      </a:path>
                    </a:pathLst>
                  </a:custGeom>
                  <a:solidFill>
                    <a:srgbClr val="FF5FFF"/>
                  </a:solidFill>
                  <a:ln w="9525" cmpd="sng">
                    <a:noFill/>
                    <a:prstDash val="solid"/>
                    <a:round/>
                    <a:headEnd/>
                    <a:tailEnd/>
                  </a:ln>
                </p:spPr>
                <p:txBody>
                  <a:bodyPr/>
                  <a:lstStyle/>
                  <a:p>
                    <a:endParaRPr lang="en-US"/>
                  </a:p>
                </p:txBody>
              </p:sp>
              <p:sp>
                <p:nvSpPr>
                  <p:cNvPr id="1799" name="Freeform 715"/>
                  <p:cNvSpPr>
                    <a:spLocks/>
                  </p:cNvSpPr>
                  <p:nvPr/>
                </p:nvSpPr>
                <p:spPr bwMode="auto">
                  <a:xfrm>
                    <a:off x="4698" y="633"/>
                    <a:ext cx="43" cy="14"/>
                  </a:xfrm>
                  <a:custGeom>
                    <a:avLst/>
                    <a:gdLst/>
                    <a:ahLst/>
                    <a:cxnLst>
                      <a:cxn ang="0">
                        <a:pos x="0" y="14"/>
                      </a:cxn>
                      <a:cxn ang="0">
                        <a:pos x="3" y="11"/>
                      </a:cxn>
                      <a:cxn ang="0">
                        <a:pos x="9" y="7"/>
                      </a:cxn>
                      <a:cxn ang="0">
                        <a:pos x="24" y="0"/>
                      </a:cxn>
                      <a:cxn ang="0">
                        <a:pos x="32" y="0"/>
                      </a:cxn>
                      <a:cxn ang="0">
                        <a:pos x="39" y="2"/>
                      </a:cxn>
                      <a:cxn ang="0">
                        <a:pos x="43" y="5"/>
                      </a:cxn>
                    </a:cxnLst>
                    <a:rect l="0" t="0" r="r" b="b"/>
                    <a:pathLst>
                      <a:path w="43" h="14">
                        <a:moveTo>
                          <a:pt x="0" y="14"/>
                        </a:moveTo>
                        <a:lnTo>
                          <a:pt x="3" y="11"/>
                        </a:lnTo>
                        <a:lnTo>
                          <a:pt x="9" y="7"/>
                        </a:lnTo>
                        <a:lnTo>
                          <a:pt x="24" y="0"/>
                        </a:lnTo>
                        <a:lnTo>
                          <a:pt x="32" y="0"/>
                        </a:lnTo>
                        <a:lnTo>
                          <a:pt x="39" y="2"/>
                        </a:lnTo>
                        <a:lnTo>
                          <a:pt x="43" y="5"/>
                        </a:lnTo>
                      </a:path>
                    </a:pathLst>
                  </a:custGeom>
                  <a:solidFill>
                    <a:srgbClr val="FF5FFF"/>
                  </a:solidFill>
                  <a:ln w="9525" cmpd="sng">
                    <a:noFill/>
                    <a:prstDash val="solid"/>
                    <a:round/>
                    <a:headEnd/>
                    <a:tailEnd/>
                  </a:ln>
                </p:spPr>
                <p:txBody>
                  <a:bodyPr/>
                  <a:lstStyle/>
                  <a:p>
                    <a:endParaRPr lang="en-US"/>
                  </a:p>
                </p:txBody>
              </p:sp>
              <p:sp>
                <p:nvSpPr>
                  <p:cNvPr id="1800" name="Freeform 716"/>
                  <p:cNvSpPr>
                    <a:spLocks/>
                  </p:cNvSpPr>
                  <p:nvPr/>
                </p:nvSpPr>
                <p:spPr bwMode="auto">
                  <a:xfrm>
                    <a:off x="4756" y="709"/>
                    <a:ext cx="35" cy="29"/>
                  </a:xfrm>
                  <a:custGeom>
                    <a:avLst/>
                    <a:gdLst/>
                    <a:ahLst/>
                    <a:cxnLst>
                      <a:cxn ang="0">
                        <a:pos x="8" y="0"/>
                      </a:cxn>
                      <a:cxn ang="0">
                        <a:pos x="6" y="2"/>
                      </a:cxn>
                      <a:cxn ang="0">
                        <a:pos x="2" y="4"/>
                      </a:cxn>
                      <a:cxn ang="0">
                        <a:pos x="0" y="9"/>
                      </a:cxn>
                      <a:cxn ang="0">
                        <a:pos x="0" y="13"/>
                      </a:cxn>
                      <a:cxn ang="0">
                        <a:pos x="0" y="18"/>
                      </a:cxn>
                      <a:cxn ang="0">
                        <a:pos x="1" y="22"/>
                      </a:cxn>
                      <a:cxn ang="0">
                        <a:pos x="3" y="24"/>
                      </a:cxn>
                      <a:cxn ang="0">
                        <a:pos x="4" y="26"/>
                      </a:cxn>
                      <a:cxn ang="0">
                        <a:pos x="7" y="27"/>
                      </a:cxn>
                      <a:cxn ang="0">
                        <a:pos x="9" y="29"/>
                      </a:cxn>
                      <a:cxn ang="0">
                        <a:pos x="11" y="29"/>
                      </a:cxn>
                      <a:cxn ang="0">
                        <a:pos x="15" y="29"/>
                      </a:cxn>
                      <a:cxn ang="0">
                        <a:pos x="18" y="29"/>
                      </a:cxn>
                      <a:cxn ang="0">
                        <a:pos x="20" y="29"/>
                      </a:cxn>
                      <a:cxn ang="0">
                        <a:pos x="19" y="29"/>
                      </a:cxn>
                      <a:cxn ang="0">
                        <a:pos x="17" y="29"/>
                      </a:cxn>
                      <a:cxn ang="0">
                        <a:pos x="13" y="27"/>
                      </a:cxn>
                      <a:cxn ang="0">
                        <a:pos x="13" y="24"/>
                      </a:cxn>
                      <a:cxn ang="0">
                        <a:pos x="15" y="22"/>
                      </a:cxn>
                      <a:cxn ang="0">
                        <a:pos x="16" y="21"/>
                      </a:cxn>
                      <a:cxn ang="0">
                        <a:pos x="18" y="20"/>
                      </a:cxn>
                      <a:cxn ang="0">
                        <a:pos x="19" y="20"/>
                      </a:cxn>
                      <a:cxn ang="0">
                        <a:pos x="21" y="21"/>
                      </a:cxn>
                      <a:cxn ang="0">
                        <a:pos x="23" y="21"/>
                      </a:cxn>
                      <a:cxn ang="0">
                        <a:pos x="25" y="25"/>
                      </a:cxn>
                      <a:cxn ang="0">
                        <a:pos x="26" y="27"/>
                      </a:cxn>
                      <a:cxn ang="0">
                        <a:pos x="29" y="29"/>
                      </a:cxn>
                      <a:cxn ang="0">
                        <a:pos x="35" y="29"/>
                      </a:cxn>
                      <a:cxn ang="0">
                        <a:pos x="34" y="29"/>
                      </a:cxn>
                      <a:cxn ang="0">
                        <a:pos x="33" y="29"/>
                      </a:cxn>
                      <a:cxn ang="0">
                        <a:pos x="32" y="29"/>
                      </a:cxn>
                      <a:cxn ang="0">
                        <a:pos x="32" y="29"/>
                      </a:cxn>
                    </a:cxnLst>
                    <a:rect l="0" t="0" r="r" b="b"/>
                    <a:pathLst>
                      <a:path w="35" h="29">
                        <a:moveTo>
                          <a:pt x="8" y="0"/>
                        </a:moveTo>
                        <a:lnTo>
                          <a:pt x="6" y="2"/>
                        </a:lnTo>
                        <a:lnTo>
                          <a:pt x="2" y="4"/>
                        </a:lnTo>
                        <a:lnTo>
                          <a:pt x="0" y="9"/>
                        </a:lnTo>
                        <a:lnTo>
                          <a:pt x="0" y="13"/>
                        </a:lnTo>
                        <a:lnTo>
                          <a:pt x="0" y="18"/>
                        </a:lnTo>
                        <a:lnTo>
                          <a:pt x="1" y="22"/>
                        </a:lnTo>
                        <a:lnTo>
                          <a:pt x="3" y="24"/>
                        </a:lnTo>
                        <a:lnTo>
                          <a:pt x="4" y="26"/>
                        </a:lnTo>
                        <a:lnTo>
                          <a:pt x="7" y="27"/>
                        </a:lnTo>
                        <a:lnTo>
                          <a:pt x="9" y="29"/>
                        </a:lnTo>
                        <a:lnTo>
                          <a:pt x="11" y="29"/>
                        </a:lnTo>
                        <a:lnTo>
                          <a:pt x="15" y="29"/>
                        </a:lnTo>
                        <a:lnTo>
                          <a:pt x="18" y="29"/>
                        </a:lnTo>
                        <a:lnTo>
                          <a:pt x="20" y="29"/>
                        </a:lnTo>
                        <a:lnTo>
                          <a:pt x="19" y="29"/>
                        </a:lnTo>
                        <a:lnTo>
                          <a:pt x="17" y="29"/>
                        </a:lnTo>
                        <a:lnTo>
                          <a:pt x="13" y="27"/>
                        </a:lnTo>
                        <a:lnTo>
                          <a:pt x="13" y="24"/>
                        </a:lnTo>
                        <a:lnTo>
                          <a:pt x="15" y="22"/>
                        </a:lnTo>
                        <a:lnTo>
                          <a:pt x="16" y="21"/>
                        </a:lnTo>
                        <a:lnTo>
                          <a:pt x="18" y="20"/>
                        </a:lnTo>
                        <a:lnTo>
                          <a:pt x="19" y="20"/>
                        </a:lnTo>
                        <a:lnTo>
                          <a:pt x="21" y="21"/>
                        </a:lnTo>
                        <a:lnTo>
                          <a:pt x="23" y="21"/>
                        </a:lnTo>
                        <a:lnTo>
                          <a:pt x="25" y="25"/>
                        </a:lnTo>
                        <a:lnTo>
                          <a:pt x="26" y="27"/>
                        </a:lnTo>
                        <a:lnTo>
                          <a:pt x="29" y="29"/>
                        </a:lnTo>
                        <a:lnTo>
                          <a:pt x="35" y="29"/>
                        </a:lnTo>
                        <a:lnTo>
                          <a:pt x="34" y="29"/>
                        </a:lnTo>
                        <a:lnTo>
                          <a:pt x="33" y="29"/>
                        </a:lnTo>
                        <a:lnTo>
                          <a:pt x="32" y="29"/>
                        </a:lnTo>
                        <a:lnTo>
                          <a:pt x="32" y="29"/>
                        </a:lnTo>
                      </a:path>
                    </a:pathLst>
                  </a:custGeom>
                  <a:solidFill>
                    <a:srgbClr val="FF5FFF"/>
                  </a:solidFill>
                  <a:ln w="9525" cmpd="sng">
                    <a:noFill/>
                    <a:prstDash val="solid"/>
                    <a:round/>
                    <a:headEnd/>
                    <a:tailEnd/>
                  </a:ln>
                </p:spPr>
                <p:txBody>
                  <a:bodyPr/>
                  <a:lstStyle/>
                  <a:p>
                    <a:endParaRPr lang="en-US"/>
                  </a:p>
                </p:txBody>
              </p:sp>
              <p:sp>
                <p:nvSpPr>
                  <p:cNvPr id="1801" name="Freeform 717"/>
                  <p:cNvSpPr>
                    <a:spLocks/>
                  </p:cNvSpPr>
                  <p:nvPr/>
                </p:nvSpPr>
                <p:spPr bwMode="auto">
                  <a:xfrm>
                    <a:off x="4651" y="638"/>
                    <a:ext cx="5" cy="90"/>
                  </a:xfrm>
                  <a:custGeom>
                    <a:avLst/>
                    <a:gdLst/>
                    <a:ahLst/>
                    <a:cxnLst>
                      <a:cxn ang="0">
                        <a:pos x="1" y="0"/>
                      </a:cxn>
                      <a:cxn ang="0">
                        <a:pos x="0" y="4"/>
                      </a:cxn>
                      <a:cxn ang="0">
                        <a:pos x="0" y="11"/>
                      </a:cxn>
                      <a:cxn ang="0">
                        <a:pos x="2" y="16"/>
                      </a:cxn>
                      <a:cxn ang="0">
                        <a:pos x="3" y="18"/>
                      </a:cxn>
                      <a:cxn ang="0">
                        <a:pos x="4" y="24"/>
                      </a:cxn>
                      <a:cxn ang="0">
                        <a:pos x="5" y="36"/>
                      </a:cxn>
                      <a:cxn ang="0">
                        <a:pos x="5" y="48"/>
                      </a:cxn>
                      <a:cxn ang="0">
                        <a:pos x="1" y="73"/>
                      </a:cxn>
                      <a:cxn ang="0">
                        <a:pos x="1" y="90"/>
                      </a:cxn>
                    </a:cxnLst>
                    <a:rect l="0" t="0" r="r" b="b"/>
                    <a:pathLst>
                      <a:path w="5" h="90">
                        <a:moveTo>
                          <a:pt x="1" y="0"/>
                        </a:moveTo>
                        <a:lnTo>
                          <a:pt x="0" y="4"/>
                        </a:lnTo>
                        <a:lnTo>
                          <a:pt x="0" y="11"/>
                        </a:lnTo>
                        <a:lnTo>
                          <a:pt x="2" y="16"/>
                        </a:lnTo>
                        <a:lnTo>
                          <a:pt x="3" y="18"/>
                        </a:lnTo>
                        <a:lnTo>
                          <a:pt x="4" y="24"/>
                        </a:lnTo>
                        <a:lnTo>
                          <a:pt x="5" y="36"/>
                        </a:lnTo>
                        <a:lnTo>
                          <a:pt x="5" y="48"/>
                        </a:lnTo>
                        <a:lnTo>
                          <a:pt x="1" y="73"/>
                        </a:lnTo>
                        <a:lnTo>
                          <a:pt x="1" y="90"/>
                        </a:lnTo>
                      </a:path>
                    </a:pathLst>
                  </a:custGeom>
                  <a:solidFill>
                    <a:srgbClr val="FF5FFF"/>
                  </a:solidFill>
                  <a:ln w="9525" cmpd="sng">
                    <a:noFill/>
                    <a:prstDash val="solid"/>
                    <a:round/>
                    <a:headEnd/>
                    <a:tailEnd/>
                  </a:ln>
                </p:spPr>
                <p:txBody>
                  <a:bodyPr/>
                  <a:lstStyle/>
                  <a:p>
                    <a:endParaRPr lang="en-US"/>
                  </a:p>
                </p:txBody>
              </p:sp>
              <p:sp>
                <p:nvSpPr>
                  <p:cNvPr id="1802" name="Freeform 718"/>
                  <p:cNvSpPr>
                    <a:spLocks/>
                  </p:cNvSpPr>
                  <p:nvPr/>
                </p:nvSpPr>
                <p:spPr bwMode="auto">
                  <a:xfrm>
                    <a:off x="4626" y="641"/>
                    <a:ext cx="24" cy="26"/>
                  </a:xfrm>
                  <a:custGeom>
                    <a:avLst/>
                    <a:gdLst/>
                    <a:ahLst/>
                    <a:cxnLst>
                      <a:cxn ang="0">
                        <a:pos x="1" y="26"/>
                      </a:cxn>
                      <a:cxn ang="0">
                        <a:pos x="0" y="24"/>
                      </a:cxn>
                      <a:cxn ang="0">
                        <a:pos x="0" y="18"/>
                      </a:cxn>
                      <a:cxn ang="0">
                        <a:pos x="0" y="7"/>
                      </a:cxn>
                      <a:cxn ang="0">
                        <a:pos x="2" y="2"/>
                      </a:cxn>
                      <a:cxn ang="0">
                        <a:pos x="6" y="0"/>
                      </a:cxn>
                      <a:cxn ang="0">
                        <a:pos x="9" y="0"/>
                      </a:cxn>
                      <a:cxn ang="0">
                        <a:pos x="12" y="1"/>
                      </a:cxn>
                      <a:cxn ang="0">
                        <a:pos x="13" y="2"/>
                      </a:cxn>
                      <a:cxn ang="0">
                        <a:pos x="15" y="3"/>
                      </a:cxn>
                      <a:cxn ang="0">
                        <a:pos x="17" y="7"/>
                      </a:cxn>
                      <a:cxn ang="0">
                        <a:pos x="19" y="10"/>
                      </a:cxn>
                      <a:cxn ang="0">
                        <a:pos x="23" y="17"/>
                      </a:cxn>
                      <a:cxn ang="0">
                        <a:pos x="24" y="17"/>
                      </a:cxn>
                    </a:cxnLst>
                    <a:rect l="0" t="0" r="r" b="b"/>
                    <a:pathLst>
                      <a:path w="24" h="26">
                        <a:moveTo>
                          <a:pt x="1" y="26"/>
                        </a:moveTo>
                        <a:lnTo>
                          <a:pt x="0" y="24"/>
                        </a:lnTo>
                        <a:lnTo>
                          <a:pt x="0" y="18"/>
                        </a:lnTo>
                        <a:lnTo>
                          <a:pt x="0" y="7"/>
                        </a:lnTo>
                        <a:lnTo>
                          <a:pt x="2" y="2"/>
                        </a:lnTo>
                        <a:lnTo>
                          <a:pt x="6" y="0"/>
                        </a:lnTo>
                        <a:lnTo>
                          <a:pt x="9" y="0"/>
                        </a:lnTo>
                        <a:lnTo>
                          <a:pt x="12" y="1"/>
                        </a:lnTo>
                        <a:lnTo>
                          <a:pt x="13" y="2"/>
                        </a:lnTo>
                        <a:lnTo>
                          <a:pt x="15" y="3"/>
                        </a:lnTo>
                        <a:lnTo>
                          <a:pt x="17" y="7"/>
                        </a:lnTo>
                        <a:lnTo>
                          <a:pt x="19" y="10"/>
                        </a:lnTo>
                        <a:lnTo>
                          <a:pt x="23" y="17"/>
                        </a:lnTo>
                        <a:lnTo>
                          <a:pt x="24" y="17"/>
                        </a:lnTo>
                      </a:path>
                    </a:pathLst>
                  </a:custGeom>
                  <a:solidFill>
                    <a:srgbClr val="FF5FFF"/>
                  </a:solidFill>
                  <a:ln w="9525" cmpd="sng">
                    <a:noFill/>
                    <a:prstDash val="solid"/>
                    <a:round/>
                    <a:headEnd/>
                    <a:tailEnd/>
                  </a:ln>
                </p:spPr>
                <p:txBody>
                  <a:bodyPr/>
                  <a:lstStyle/>
                  <a:p>
                    <a:endParaRPr lang="en-US"/>
                  </a:p>
                </p:txBody>
              </p:sp>
              <p:sp>
                <p:nvSpPr>
                  <p:cNvPr id="1803" name="Freeform 719"/>
                  <p:cNvSpPr>
                    <a:spLocks/>
                  </p:cNvSpPr>
                  <p:nvPr/>
                </p:nvSpPr>
                <p:spPr bwMode="auto">
                  <a:xfrm>
                    <a:off x="4635" y="661"/>
                    <a:ext cx="19" cy="43"/>
                  </a:xfrm>
                  <a:custGeom>
                    <a:avLst/>
                    <a:gdLst/>
                    <a:ahLst/>
                    <a:cxnLst>
                      <a:cxn ang="0">
                        <a:pos x="18" y="6"/>
                      </a:cxn>
                      <a:cxn ang="0">
                        <a:pos x="18" y="8"/>
                      </a:cxn>
                      <a:cxn ang="0">
                        <a:pos x="18" y="10"/>
                      </a:cxn>
                      <a:cxn ang="0">
                        <a:pos x="19" y="15"/>
                      </a:cxn>
                      <a:cxn ang="0">
                        <a:pos x="18" y="20"/>
                      </a:cxn>
                      <a:cxn ang="0">
                        <a:pos x="18" y="20"/>
                      </a:cxn>
                      <a:cxn ang="0">
                        <a:pos x="16" y="22"/>
                      </a:cxn>
                      <a:cxn ang="0">
                        <a:pos x="12" y="25"/>
                      </a:cxn>
                      <a:cxn ang="0">
                        <a:pos x="10" y="29"/>
                      </a:cxn>
                      <a:cxn ang="0">
                        <a:pos x="8" y="33"/>
                      </a:cxn>
                      <a:cxn ang="0">
                        <a:pos x="7" y="38"/>
                      </a:cxn>
                      <a:cxn ang="0">
                        <a:pos x="7" y="42"/>
                      </a:cxn>
                      <a:cxn ang="0">
                        <a:pos x="8" y="43"/>
                      </a:cxn>
                      <a:cxn ang="0">
                        <a:pos x="6" y="41"/>
                      </a:cxn>
                      <a:cxn ang="0">
                        <a:pos x="3" y="35"/>
                      </a:cxn>
                      <a:cxn ang="0">
                        <a:pos x="0" y="24"/>
                      </a:cxn>
                      <a:cxn ang="0">
                        <a:pos x="1" y="12"/>
                      </a:cxn>
                      <a:cxn ang="0">
                        <a:pos x="3" y="8"/>
                      </a:cxn>
                      <a:cxn ang="0">
                        <a:pos x="4" y="6"/>
                      </a:cxn>
                      <a:cxn ang="0">
                        <a:pos x="7" y="4"/>
                      </a:cxn>
                      <a:cxn ang="0">
                        <a:pos x="8" y="3"/>
                      </a:cxn>
                      <a:cxn ang="0">
                        <a:pos x="10" y="1"/>
                      </a:cxn>
                      <a:cxn ang="0">
                        <a:pos x="12" y="1"/>
                      </a:cxn>
                      <a:cxn ang="0">
                        <a:pos x="15" y="0"/>
                      </a:cxn>
                      <a:cxn ang="0">
                        <a:pos x="16" y="5"/>
                      </a:cxn>
                      <a:cxn ang="0">
                        <a:pos x="17" y="6"/>
                      </a:cxn>
                      <a:cxn ang="0">
                        <a:pos x="18" y="6"/>
                      </a:cxn>
                      <a:cxn ang="0">
                        <a:pos x="17" y="6"/>
                      </a:cxn>
                      <a:cxn ang="0">
                        <a:pos x="18" y="6"/>
                      </a:cxn>
                      <a:cxn ang="0">
                        <a:pos x="17" y="6"/>
                      </a:cxn>
                      <a:cxn ang="0">
                        <a:pos x="18" y="6"/>
                      </a:cxn>
                      <a:cxn ang="0">
                        <a:pos x="18" y="6"/>
                      </a:cxn>
                    </a:cxnLst>
                    <a:rect l="0" t="0" r="r" b="b"/>
                    <a:pathLst>
                      <a:path w="19" h="43">
                        <a:moveTo>
                          <a:pt x="18" y="6"/>
                        </a:moveTo>
                        <a:lnTo>
                          <a:pt x="18" y="8"/>
                        </a:lnTo>
                        <a:lnTo>
                          <a:pt x="18" y="10"/>
                        </a:lnTo>
                        <a:lnTo>
                          <a:pt x="19" y="15"/>
                        </a:lnTo>
                        <a:lnTo>
                          <a:pt x="18" y="20"/>
                        </a:lnTo>
                        <a:lnTo>
                          <a:pt x="18" y="20"/>
                        </a:lnTo>
                        <a:lnTo>
                          <a:pt x="16" y="22"/>
                        </a:lnTo>
                        <a:lnTo>
                          <a:pt x="12" y="25"/>
                        </a:lnTo>
                        <a:lnTo>
                          <a:pt x="10" y="29"/>
                        </a:lnTo>
                        <a:lnTo>
                          <a:pt x="8" y="33"/>
                        </a:lnTo>
                        <a:lnTo>
                          <a:pt x="7" y="38"/>
                        </a:lnTo>
                        <a:lnTo>
                          <a:pt x="7" y="42"/>
                        </a:lnTo>
                        <a:lnTo>
                          <a:pt x="8" y="43"/>
                        </a:lnTo>
                        <a:lnTo>
                          <a:pt x="6" y="41"/>
                        </a:lnTo>
                        <a:lnTo>
                          <a:pt x="3" y="35"/>
                        </a:lnTo>
                        <a:lnTo>
                          <a:pt x="0" y="24"/>
                        </a:lnTo>
                        <a:lnTo>
                          <a:pt x="1" y="12"/>
                        </a:lnTo>
                        <a:lnTo>
                          <a:pt x="3" y="8"/>
                        </a:lnTo>
                        <a:lnTo>
                          <a:pt x="4" y="6"/>
                        </a:lnTo>
                        <a:lnTo>
                          <a:pt x="7" y="4"/>
                        </a:lnTo>
                        <a:lnTo>
                          <a:pt x="8" y="3"/>
                        </a:lnTo>
                        <a:lnTo>
                          <a:pt x="10" y="1"/>
                        </a:lnTo>
                        <a:lnTo>
                          <a:pt x="12" y="1"/>
                        </a:lnTo>
                        <a:lnTo>
                          <a:pt x="15" y="0"/>
                        </a:lnTo>
                        <a:lnTo>
                          <a:pt x="16" y="5"/>
                        </a:lnTo>
                        <a:lnTo>
                          <a:pt x="17" y="6"/>
                        </a:lnTo>
                        <a:lnTo>
                          <a:pt x="18" y="6"/>
                        </a:lnTo>
                        <a:lnTo>
                          <a:pt x="17" y="6"/>
                        </a:lnTo>
                        <a:lnTo>
                          <a:pt x="18" y="6"/>
                        </a:lnTo>
                        <a:lnTo>
                          <a:pt x="17" y="6"/>
                        </a:lnTo>
                        <a:lnTo>
                          <a:pt x="18" y="6"/>
                        </a:lnTo>
                        <a:lnTo>
                          <a:pt x="18" y="6"/>
                        </a:lnTo>
                        <a:close/>
                      </a:path>
                    </a:pathLst>
                  </a:custGeom>
                  <a:solidFill>
                    <a:srgbClr val="FF5FFF"/>
                  </a:solidFill>
                  <a:ln w="9525" cmpd="sng">
                    <a:noFill/>
                    <a:round/>
                    <a:headEnd/>
                    <a:tailEnd/>
                  </a:ln>
                </p:spPr>
                <p:txBody>
                  <a:bodyPr/>
                  <a:lstStyle/>
                  <a:p>
                    <a:endParaRPr lang="en-US"/>
                  </a:p>
                </p:txBody>
              </p:sp>
              <p:sp>
                <p:nvSpPr>
                  <p:cNvPr id="1804" name="Freeform 720"/>
                  <p:cNvSpPr>
                    <a:spLocks/>
                  </p:cNvSpPr>
                  <p:nvPr/>
                </p:nvSpPr>
                <p:spPr bwMode="auto">
                  <a:xfrm>
                    <a:off x="4635" y="661"/>
                    <a:ext cx="19" cy="43"/>
                  </a:xfrm>
                  <a:custGeom>
                    <a:avLst/>
                    <a:gdLst/>
                    <a:ahLst/>
                    <a:cxnLst>
                      <a:cxn ang="0">
                        <a:pos x="18" y="6"/>
                      </a:cxn>
                      <a:cxn ang="0">
                        <a:pos x="18" y="8"/>
                      </a:cxn>
                      <a:cxn ang="0">
                        <a:pos x="18" y="10"/>
                      </a:cxn>
                      <a:cxn ang="0">
                        <a:pos x="19" y="15"/>
                      </a:cxn>
                      <a:cxn ang="0">
                        <a:pos x="18" y="20"/>
                      </a:cxn>
                      <a:cxn ang="0">
                        <a:pos x="18" y="20"/>
                      </a:cxn>
                      <a:cxn ang="0">
                        <a:pos x="16" y="22"/>
                      </a:cxn>
                      <a:cxn ang="0">
                        <a:pos x="12" y="25"/>
                      </a:cxn>
                      <a:cxn ang="0">
                        <a:pos x="10" y="29"/>
                      </a:cxn>
                      <a:cxn ang="0">
                        <a:pos x="8" y="33"/>
                      </a:cxn>
                      <a:cxn ang="0">
                        <a:pos x="7" y="38"/>
                      </a:cxn>
                      <a:cxn ang="0">
                        <a:pos x="7" y="42"/>
                      </a:cxn>
                      <a:cxn ang="0">
                        <a:pos x="8" y="43"/>
                      </a:cxn>
                      <a:cxn ang="0">
                        <a:pos x="6" y="41"/>
                      </a:cxn>
                      <a:cxn ang="0">
                        <a:pos x="3" y="35"/>
                      </a:cxn>
                      <a:cxn ang="0">
                        <a:pos x="0" y="24"/>
                      </a:cxn>
                      <a:cxn ang="0">
                        <a:pos x="1" y="12"/>
                      </a:cxn>
                      <a:cxn ang="0">
                        <a:pos x="3" y="8"/>
                      </a:cxn>
                      <a:cxn ang="0">
                        <a:pos x="4" y="6"/>
                      </a:cxn>
                      <a:cxn ang="0">
                        <a:pos x="7" y="4"/>
                      </a:cxn>
                      <a:cxn ang="0">
                        <a:pos x="8" y="3"/>
                      </a:cxn>
                      <a:cxn ang="0">
                        <a:pos x="10" y="1"/>
                      </a:cxn>
                      <a:cxn ang="0">
                        <a:pos x="12" y="1"/>
                      </a:cxn>
                      <a:cxn ang="0">
                        <a:pos x="15" y="0"/>
                      </a:cxn>
                      <a:cxn ang="0">
                        <a:pos x="16" y="5"/>
                      </a:cxn>
                      <a:cxn ang="0">
                        <a:pos x="17" y="6"/>
                      </a:cxn>
                      <a:cxn ang="0">
                        <a:pos x="18" y="6"/>
                      </a:cxn>
                      <a:cxn ang="0">
                        <a:pos x="17" y="6"/>
                      </a:cxn>
                      <a:cxn ang="0">
                        <a:pos x="18" y="6"/>
                      </a:cxn>
                      <a:cxn ang="0">
                        <a:pos x="17" y="6"/>
                      </a:cxn>
                      <a:cxn ang="0">
                        <a:pos x="18" y="6"/>
                      </a:cxn>
                    </a:cxnLst>
                    <a:rect l="0" t="0" r="r" b="b"/>
                    <a:pathLst>
                      <a:path w="19" h="43">
                        <a:moveTo>
                          <a:pt x="18" y="6"/>
                        </a:moveTo>
                        <a:lnTo>
                          <a:pt x="18" y="8"/>
                        </a:lnTo>
                        <a:lnTo>
                          <a:pt x="18" y="10"/>
                        </a:lnTo>
                        <a:lnTo>
                          <a:pt x="19" y="15"/>
                        </a:lnTo>
                        <a:lnTo>
                          <a:pt x="18" y="20"/>
                        </a:lnTo>
                        <a:lnTo>
                          <a:pt x="18" y="20"/>
                        </a:lnTo>
                        <a:lnTo>
                          <a:pt x="16" y="22"/>
                        </a:lnTo>
                        <a:lnTo>
                          <a:pt x="12" y="25"/>
                        </a:lnTo>
                        <a:lnTo>
                          <a:pt x="10" y="29"/>
                        </a:lnTo>
                        <a:lnTo>
                          <a:pt x="8" y="33"/>
                        </a:lnTo>
                        <a:lnTo>
                          <a:pt x="7" y="38"/>
                        </a:lnTo>
                        <a:lnTo>
                          <a:pt x="7" y="42"/>
                        </a:lnTo>
                        <a:lnTo>
                          <a:pt x="8" y="43"/>
                        </a:lnTo>
                        <a:lnTo>
                          <a:pt x="6" y="41"/>
                        </a:lnTo>
                        <a:lnTo>
                          <a:pt x="3" y="35"/>
                        </a:lnTo>
                        <a:lnTo>
                          <a:pt x="0" y="24"/>
                        </a:lnTo>
                        <a:lnTo>
                          <a:pt x="1" y="12"/>
                        </a:lnTo>
                        <a:lnTo>
                          <a:pt x="3" y="8"/>
                        </a:lnTo>
                        <a:lnTo>
                          <a:pt x="4" y="6"/>
                        </a:lnTo>
                        <a:lnTo>
                          <a:pt x="7" y="4"/>
                        </a:lnTo>
                        <a:lnTo>
                          <a:pt x="8" y="3"/>
                        </a:lnTo>
                        <a:lnTo>
                          <a:pt x="10" y="1"/>
                        </a:lnTo>
                        <a:lnTo>
                          <a:pt x="12" y="1"/>
                        </a:lnTo>
                        <a:lnTo>
                          <a:pt x="15" y="0"/>
                        </a:lnTo>
                        <a:lnTo>
                          <a:pt x="16" y="5"/>
                        </a:lnTo>
                        <a:lnTo>
                          <a:pt x="17" y="6"/>
                        </a:lnTo>
                        <a:lnTo>
                          <a:pt x="18" y="6"/>
                        </a:lnTo>
                        <a:lnTo>
                          <a:pt x="17" y="6"/>
                        </a:lnTo>
                        <a:lnTo>
                          <a:pt x="18" y="6"/>
                        </a:lnTo>
                        <a:lnTo>
                          <a:pt x="17" y="6"/>
                        </a:lnTo>
                        <a:lnTo>
                          <a:pt x="18" y="6"/>
                        </a:lnTo>
                      </a:path>
                    </a:pathLst>
                  </a:custGeom>
                  <a:solidFill>
                    <a:srgbClr val="FF5FFF"/>
                  </a:solidFill>
                  <a:ln w="9525" cmpd="sng">
                    <a:noFill/>
                    <a:prstDash val="solid"/>
                    <a:round/>
                    <a:headEnd/>
                    <a:tailEnd/>
                  </a:ln>
                </p:spPr>
                <p:txBody>
                  <a:bodyPr/>
                  <a:lstStyle/>
                  <a:p>
                    <a:endParaRPr lang="en-US"/>
                  </a:p>
                </p:txBody>
              </p:sp>
              <p:sp>
                <p:nvSpPr>
                  <p:cNvPr id="1805" name="Freeform 721"/>
                  <p:cNvSpPr>
                    <a:spLocks/>
                  </p:cNvSpPr>
                  <p:nvPr/>
                </p:nvSpPr>
                <p:spPr bwMode="auto">
                  <a:xfrm>
                    <a:off x="4636" y="660"/>
                    <a:ext cx="10" cy="44"/>
                  </a:xfrm>
                  <a:custGeom>
                    <a:avLst/>
                    <a:gdLst/>
                    <a:ahLst/>
                    <a:cxnLst>
                      <a:cxn ang="0">
                        <a:pos x="10" y="0"/>
                      </a:cxn>
                      <a:cxn ang="0">
                        <a:pos x="7" y="4"/>
                      </a:cxn>
                      <a:cxn ang="0">
                        <a:pos x="5" y="7"/>
                      </a:cxn>
                      <a:cxn ang="0">
                        <a:pos x="2" y="10"/>
                      </a:cxn>
                      <a:cxn ang="0">
                        <a:pos x="0" y="18"/>
                      </a:cxn>
                      <a:cxn ang="0">
                        <a:pos x="0" y="26"/>
                      </a:cxn>
                      <a:cxn ang="0">
                        <a:pos x="2" y="34"/>
                      </a:cxn>
                      <a:cxn ang="0">
                        <a:pos x="6" y="42"/>
                      </a:cxn>
                      <a:cxn ang="0">
                        <a:pos x="9" y="44"/>
                      </a:cxn>
                    </a:cxnLst>
                    <a:rect l="0" t="0" r="r" b="b"/>
                    <a:pathLst>
                      <a:path w="10" h="44">
                        <a:moveTo>
                          <a:pt x="10" y="0"/>
                        </a:moveTo>
                        <a:lnTo>
                          <a:pt x="7" y="4"/>
                        </a:lnTo>
                        <a:lnTo>
                          <a:pt x="5" y="7"/>
                        </a:lnTo>
                        <a:lnTo>
                          <a:pt x="2" y="10"/>
                        </a:lnTo>
                        <a:lnTo>
                          <a:pt x="0" y="18"/>
                        </a:lnTo>
                        <a:lnTo>
                          <a:pt x="0" y="26"/>
                        </a:lnTo>
                        <a:lnTo>
                          <a:pt x="2" y="34"/>
                        </a:lnTo>
                        <a:lnTo>
                          <a:pt x="6" y="42"/>
                        </a:lnTo>
                        <a:lnTo>
                          <a:pt x="9" y="44"/>
                        </a:lnTo>
                      </a:path>
                    </a:pathLst>
                  </a:custGeom>
                  <a:solidFill>
                    <a:srgbClr val="FF5FFF"/>
                  </a:solidFill>
                  <a:ln w="9525" cmpd="sng">
                    <a:noFill/>
                    <a:prstDash val="solid"/>
                    <a:round/>
                    <a:headEnd/>
                    <a:tailEnd/>
                  </a:ln>
                </p:spPr>
                <p:txBody>
                  <a:bodyPr/>
                  <a:lstStyle/>
                  <a:p>
                    <a:endParaRPr lang="en-US"/>
                  </a:p>
                </p:txBody>
              </p:sp>
              <p:sp>
                <p:nvSpPr>
                  <p:cNvPr id="1806" name="Freeform 722"/>
                  <p:cNvSpPr>
                    <a:spLocks/>
                  </p:cNvSpPr>
                  <p:nvPr/>
                </p:nvSpPr>
                <p:spPr bwMode="auto">
                  <a:xfrm>
                    <a:off x="4628" y="648"/>
                    <a:ext cx="7" cy="47"/>
                  </a:xfrm>
                  <a:custGeom>
                    <a:avLst/>
                    <a:gdLst/>
                    <a:ahLst/>
                    <a:cxnLst>
                      <a:cxn ang="0">
                        <a:pos x="4" y="0"/>
                      </a:cxn>
                      <a:cxn ang="0">
                        <a:pos x="4" y="2"/>
                      </a:cxn>
                      <a:cxn ang="0">
                        <a:pos x="2" y="6"/>
                      </a:cxn>
                      <a:cxn ang="0">
                        <a:pos x="1" y="16"/>
                      </a:cxn>
                      <a:cxn ang="0">
                        <a:pos x="0" y="25"/>
                      </a:cxn>
                      <a:cxn ang="0">
                        <a:pos x="0" y="26"/>
                      </a:cxn>
                      <a:cxn ang="0">
                        <a:pos x="0" y="28"/>
                      </a:cxn>
                      <a:cxn ang="0">
                        <a:pos x="0" y="31"/>
                      </a:cxn>
                      <a:cxn ang="0">
                        <a:pos x="1" y="39"/>
                      </a:cxn>
                      <a:cxn ang="0">
                        <a:pos x="5" y="46"/>
                      </a:cxn>
                      <a:cxn ang="0">
                        <a:pos x="7" y="47"/>
                      </a:cxn>
                    </a:cxnLst>
                    <a:rect l="0" t="0" r="r" b="b"/>
                    <a:pathLst>
                      <a:path w="7" h="47">
                        <a:moveTo>
                          <a:pt x="4" y="0"/>
                        </a:moveTo>
                        <a:lnTo>
                          <a:pt x="4" y="2"/>
                        </a:lnTo>
                        <a:lnTo>
                          <a:pt x="2" y="6"/>
                        </a:lnTo>
                        <a:lnTo>
                          <a:pt x="1" y="16"/>
                        </a:lnTo>
                        <a:lnTo>
                          <a:pt x="0" y="25"/>
                        </a:lnTo>
                        <a:lnTo>
                          <a:pt x="0" y="26"/>
                        </a:lnTo>
                        <a:lnTo>
                          <a:pt x="0" y="28"/>
                        </a:lnTo>
                        <a:lnTo>
                          <a:pt x="0" y="31"/>
                        </a:lnTo>
                        <a:lnTo>
                          <a:pt x="1" y="39"/>
                        </a:lnTo>
                        <a:lnTo>
                          <a:pt x="5" y="46"/>
                        </a:lnTo>
                        <a:lnTo>
                          <a:pt x="7" y="47"/>
                        </a:lnTo>
                      </a:path>
                    </a:pathLst>
                  </a:custGeom>
                  <a:solidFill>
                    <a:srgbClr val="FF5FFF"/>
                  </a:solidFill>
                  <a:ln w="9525" cmpd="sng">
                    <a:noFill/>
                    <a:prstDash val="solid"/>
                    <a:round/>
                    <a:headEnd/>
                    <a:tailEnd/>
                  </a:ln>
                </p:spPr>
                <p:txBody>
                  <a:bodyPr/>
                  <a:lstStyle/>
                  <a:p>
                    <a:endParaRPr lang="en-US"/>
                  </a:p>
                </p:txBody>
              </p:sp>
              <p:sp>
                <p:nvSpPr>
                  <p:cNvPr id="1807" name="Freeform 723"/>
                  <p:cNvSpPr>
                    <a:spLocks/>
                  </p:cNvSpPr>
                  <p:nvPr/>
                </p:nvSpPr>
                <p:spPr bwMode="auto">
                  <a:xfrm>
                    <a:off x="4729" y="643"/>
                    <a:ext cx="4" cy="6"/>
                  </a:xfrm>
                  <a:custGeom>
                    <a:avLst/>
                    <a:gdLst/>
                    <a:ahLst/>
                    <a:cxnLst>
                      <a:cxn ang="0">
                        <a:pos x="1" y="0"/>
                      </a:cxn>
                      <a:cxn ang="0">
                        <a:pos x="0" y="2"/>
                      </a:cxn>
                      <a:cxn ang="0">
                        <a:pos x="0" y="4"/>
                      </a:cxn>
                      <a:cxn ang="0">
                        <a:pos x="1" y="4"/>
                      </a:cxn>
                      <a:cxn ang="0">
                        <a:pos x="1" y="5"/>
                      </a:cxn>
                      <a:cxn ang="0">
                        <a:pos x="1" y="6"/>
                      </a:cxn>
                      <a:cxn ang="0">
                        <a:pos x="2" y="5"/>
                      </a:cxn>
                      <a:cxn ang="0">
                        <a:pos x="2" y="4"/>
                      </a:cxn>
                      <a:cxn ang="0">
                        <a:pos x="3" y="2"/>
                      </a:cxn>
                      <a:cxn ang="0">
                        <a:pos x="4" y="1"/>
                      </a:cxn>
                      <a:cxn ang="0">
                        <a:pos x="2" y="0"/>
                      </a:cxn>
                      <a:cxn ang="0">
                        <a:pos x="2" y="0"/>
                      </a:cxn>
                      <a:cxn ang="0">
                        <a:pos x="1" y="0"/>
                      </a:cxn>
                      <a:cxn ang="0">
                        <a:pos x="1" y="0"/>
                      </a:cxn>
                      <a:cxn ang="0">
                        <a:pos x="0" y="0"/>
                      </a:cxn>
                      <a:cxn ang="0">
                        <a:pos x="1" y="0"/>
                      </a:cxn>
                      <a:cxn ang="0">
                        <a:pos x="0" y="0"/>
                      </a:cxn>
                      <a:cxn ang="0">
                        <a:pos x="1" y="0"/>
                      </a:cxn>
                      <a:cxn ang="0">
                        <a:pos x="1" y="0"/>
                      </a:cxn>
                    </a:cxnLst>
                    <a:rect l="0" t="0" r="r" b="b"/>
                    <a:pathLst>
                      <a:path w="4" h="6">
                        <a:moveTo>
                          <a:pt x="1" y="0"/>
                        </a:moveTo>
                        <a:lnTo>
                          <a:pt x="0" y="2"/>
                        </a:lnTo>
                        <a:lnTo>
                          <a:pt x="0" y="4"/>
                        </a:lnTo>
                        <a:lnTo>
                          <a:pt x="1" y="4"/>
                        </a:lnTo>
                        <a:lnTo>
                          <a:pt x="1" y="5"/>
                        </a:lnTo>
                        <a:lnTo>
                          <a:pt x="1" y="6"/>
                        </a:lnTo>
                        <a:lnTo>
                          <a:pt x="2" y="5"/>
                        </a:lnTo>
                        <a:lnTo>
                          <a:pt x="2" y="4"/>
                        </a:lnTo>
                        <a:lnTo>
                          <a:pt x="3" y="2"/>
                        </a:lnTo>
                        <a:lnTo>
                          <a:pt x="4" y="1"/>
                        </a:lnTo>
                        <a:lnTo>
                          <a:pt x="2" y="0"/>
                        </a:lnTo>
                        <a:lnTo>
                          <a:pt x="2" y="0"/>
                        </a:lnTo>
                        <a:lnTo>
                          <a:pt x="1" y="0"/>
                        </a:lnTo>
                        <a:lnTo>
                          <a:pt x="1" y="0"/>
                        </a:lnTo>
                        <a:lnTo>
                          <a:pt x="0" y="0"/>
                        </a:lnTo>
                        <a:lnTo>
                          <a:pt x="1" y="0"/>
                        </a:lnTo>
                        <a:lnTo>
                          <a:pt x="0" y="0"/>
                        </a:lnTo>
                        <a:lnTo>
                          <a:pt x="1" y="0"/>
                        </a:lnTo>
                        <a:lnTo>
                          <a:pt x="1" y="0"/>
                        </a:lnTo>
                        <a:close/>
                      </a:path>
                    </a:pathLst>
                  </a:custGeom>
                  <a:solidFill>
                    <a:srgbClr val="FF5FFF"/>
                  </a:solidFill>
                  <a:ln w="9525" cmpd="sng">
                    <a:noFill/>
                    <a:round/>
                    <a:headEnd/>
                    <a:tailEnd/>
                  </a:ln>
                </p:spPr>
                <p:txBody>
                  <a:bodyPr/>
                  <a:lstStyle/>
                  <a:p>
                    <a:endParaRPr lang="en-US"/>
                  </a:p>
                </p:txBody>
              </p:sp>
              <p:sp>
                <p:nvSpPr>
                  <p:cNvPr id="1808" name="Freeform 724"/>
                  <p:cNvSpPr>
                    <a:spLocks/>
                  </p:cNvSpPr>
                  <p:nvPr/>
                </p:nvSpPr>
                <p:spPr bwMode="auto">
                  <a:xfrm>
                    <a:off x="4729" y="643"/>
                    <a:ext cx="4" cy="6"/>
                  </a:xfrm>
                  <a:custGeom>
                    <a:avLst/>
                    <a:gdLst/>
                    <a:ahLst/>
                    <a:cxnLst>
                      <a:cxn ang="0">
                        <a:pos x="1" y="0"/>
                      </a:cxn>
                      <a:cxn ang="0">
                        <a:pos x="0" y="2"/>
                      </a:cxn>
                      <a:cxn ang="0">
                        <a:pos x="0" y="4"/>
                      </a:cxn>
                      <a:cxn ang="0">
                        <a:pos x="1" y="4"/>
                      </a:cxn>
                      <a:cxn ang="0">
                        <a:pos x="1" y="5"/>
                      </a:cxn>
                      <a:cxn ang="0">
                        <a:pos x="1" y="6"/>
                      </a:cxn>
                      <a:cxn ang="0">
                        <a:pos x="2" y="5"/>
                      </a:cxn>
                      <a:cxn ang="0">
                        <a:pos x="2" y="4"/>
                      </a:cxn>
                      <a:cxn ang="0">
                        <a:pos x="3" y="2"/>
                      </a:cxn>
                      <a:cxn ang="0">
                        <a:pos x="4" y="1"/>
                      </a:cxn>
                      <a:cxn ang="0">
                        <a:pos x="2" y="0"/>
                      </a:cxn>
                      <a:cxn ang="0">
                        <a:pos x="2" y="0"/>
                      </a:cxn>
                      <a:cxn ang="0">
                        <a:pos x="1" y="0"/>
                      </a:cxn>
                      <a:cxn ang="0">
                        <a:pos x="1" y="0"/>
                      </a:cxn>
                      <a:cxn ang="0">
                        <a:pos x="0" y="0"/>
                      </a:cxn>
                      <a:cxn ang="0">
                        <a:pos x="1" y="0"/>
                      </a:cxn>
                      <a:cxn ang="0">
                        <a:pos x="0" y="0"/>
                      </a:cxn>
                      <a:cxn ang="0">
                        <a:pos x="1" y="0"/>
                      </a:cxn>
                    </a:cxnLst>
                    <a:rect l="0" t="0" r="r" b="b"/>
                    <a:pathLst>
                      <a:path w="4" h="6">
                        <a:moveTo>
                          <a:pt x="1" y="0"/>
                        </a:moveTo>
                        <a:lnTo>
                          <a:pt x="0" y="2"/>
                        </a:lnTo>
                        <a:lnTo>
                          <a:pt x="0" y="4"/>
                        </a:lnTo>
                        <a:lnTo>
                          <a:pt x="1" y="4"/>
                        </a:lnTo>
                        <a:lnTo>
                          <a:pt x="1" y="5"/>
                        </a:lnTo>
                        <a:lnTo>
                          <a:pt x="1" y="6"/>
                        </a:lnTo>
                        <a:lnTo>
                          <a:pt x="2" y="5"/>
                        </a:lnTo>
                        <a:lnTo>
                          <a:pt x="2" y="4"/>
                        </a:lnTo>
                        <a:lnTo>
                          <a:pt x="3" y="2"/>
                        </a:lnTo>
                        <a:lnTo>
                          <a:pt x="4" y="1"/>
                        </a:lnTo>
                        <a:lnTo>
                          <a:pt x="2" y="0"/>
                        </a:lnTo>
                        <a:lnTo>
                          <a:pt x="2" y="0"/>
                        </a:lnTo>
                        <a:lnTo>
                          <a:pt x="1" y="0"/>
                        </a:lnTo>
                        <a:lnTo>
                          <a:pt x="1" y="0"/>
                        </a:lnTo>
                        <a:lnTo>
                          <a:pt x="0" y="0"/>
                        </a:lnTo>
                        <a:lnTo>
                          <a:pt x="1" y="0"/>
                        </a:lnTo>
                        <a:lnTo>
                          <a:pt x="0" y="0"/>
                        </a:lnTo>
                        <a:lnTo>
                          <a:pt x="1" y="0"/>
                        </a:lnTo>
                      </a:path>
                    </a:pathLst>
                  </a:custGeom>
                  <a:solidFill>
                    <a:srgbClr val="FF5FFF"/>
                  </a:solidFill>
                  <a:ln w="9525" cmpd="sng">
                    <a:noFill/>
                    <a:prstDash val="solid"/>
                    <a:round/>
                    <a:headEnd/>
                    <a:tailEnd/>
                  </a:ln>
                </p:spPr>
                <p:txBody>
                  <a:bodyPr/>
                  <a:lstStyle/>
                  <a:p>
                    <a:endParaRPr lang="en-US"/>
                  </a:p>
                </p:txBody>
              </p:sp>
              <p:sp>
                <p:nvSpPr>
                  <p:cNvPr id="1809" name="Freeform 725"/>
                  <p:cNvSpPr>
                    <a:spLocks/>
                  </p:cNvSpPr>
                  <p:nvPr/>
                </p:nvSpPr>
                <p:spPr bwMode="auto">
                  <a:xfrm>
                    <a:off x="4775" y="700"/>
                    <a:ext cx="15" cy="3"/>
                  </a:xfrm>
                  <a:custGeom>
                    <a:avLst/>
                    <a:gdLst/>
                    <a:ahLst/>
                    <a:cxnLst>
                      <a:cxn ang="0">
                        <a:pos x="0" y="3"/>
                      </a:cxn>
                      <a:cxn ang="0">
                        <a:pos x="4" y="2"/>
                      </a:cxn>
                      <a:cxn ang="0">
                        <a:pos x="6" y="1"/>
                      </a:cxn>
                      <a:cxn ang="0">
                        <a:pos x="10" y="1"/>
                      </a:cxn>
                      <a:cxn ang="0">
                        <a:pos x="15" y="0"/>
                      </a:cxn>
                    </a:cxnLst>
                    <a:rect l="0" t="0" r="r" b="b"/>
                    <a:pathLst>
                      <a:path w="15" h="3">
                        <a:moveTo>
                          <a:pt x="0" y="3"/>
                        </a:moveTo>
                        <a:lnTo>
                          <a:pt x="4" y="2"/>
                        </a:lnTo>
                        <a:lnTo>
                          <a:pt x="6" y="1"/>
                        </a:lnTo>
                        <a:lnTo>
                          <a:pt x="10" y="1"/>
                        </a:lnTo>
                        <a:lnTo>
                          <a:pt x="15" y="0"/>
                        </a:lnTo>
                      </a:path>
                    </a:pathLst>
                  </a:custGeom>
                  <a:solidFill>
                    <a:srgbClr val="FF5FFF"/>
                  </a:solidFill>
                  <a:ln w="9525" cmpd="sng">
                    <a:noFill/>
                    <a:prstDash val="solid"/>
                    <a:round/>
                    <a:headEnd/>
                    <a:tailEnd/>
                  </a:ln>
                </p:spPr>
                <p:txBody>
                  <a:bodyPr/>
                  <a:lstStyle/>
                  <a:p>
                    <a:endParaRPr lang="en-US"/>
                  </a:p>
                </p:txBody>
              </p:sp>
              <p:sp>
                <p:nvSpPr>
                  <p:cNvPr id="1810" name="Freeform 726"/>
                  <p:cNvSpPr>
                    <a:spLocks/>
                  </p:cNvSpPr>
                  <p:nvPr/>
                </p:nvSpPr>
                <p:spPr bwMode="auto">
                  <a:xfrm>
                    <a:off x="4769" y="633"/>
                    <a:ext cx="8" cy="63"/>
                  </a:xfrm>
                  <a:custGeom>
                    <a:avLst/>
                    <a:gdLst/>
                    <a:ahLst/>
                    <a:cxnLst>
                      <a:cxn ang="0">
                        <a:pos x="4" y="0"/>
                      </a:cxn>
                      <a:cxn ang="0">
                        <a:pos x="6" y="5"/>
                      </a:cxn>
                      <a:cxn ang="0">
                        <a:pos x="7" y="9"/>
                      </a:cxn>
                      <a:cxn ang="0">
                        <a:pos x="8" y="14"/>
                      </a:cxn>
                      <a:cxn ang="0">
                        <a:pos x="8" y="24"/>
                      </a:cxn>
                      <a:cxn ang="0">
                        <a:pos x="7" y="35"/>
                      </a:cxn>
                      <a:cxn ang="0">
                        <a:pos x="2" y="59"/>
                      </a:cxn>
                      <a:cxn ang="0">
                        <a:pos x="0" y="63"/>
                      </a:cxn>
                    </a:cxnLst>
                    <a:rect l="0" t="0" r="r" b="b"/>
                    <a:pathLst>
                      <a:path w="8" h="63">
                        <a:moveTo>
                          <a:pt x="4" y="0"/>
                        </a:moveTo>
                        <a:lnTo>
                          <a:pt x="6" y="5"/>
                        </a:lnTo>
                        <a:lnTo>
                          <a:pt x="7" y="9"/>
                        </a:lnTo>
                        <a:lnTo>
                          <a:pt x="8" y="14"/>
                        </a:lnTo>
                        <a:lnTo>
                          <a:pt x="8" y="24"/>
                        </a:lnTo>
                        <a:lnTo>
                          <a:pt x="7" y="35"/>
                        </a:lnTo>
                        <a:lnTo>
                          <a:pt x="2" y="59"/>
                        </a:lnTo>
                        <a:lnTo>
                          <a:pt x="0" y="63"/>
                        </a:lnTo>
                      </a:path>
                    </a:pathLst>
                  </a:custGeom>
                  <a:solidFill>
                    <a:srgbClr val="FF5FFF"/>
                  </a:solidFill>
                  <a:ln w="9525" cmpd="sng">
                    <a:noFill/>
                    <a:prstDash val="solid"/>
                    <a:round/>
                    <a:headEnd/>
                    <a:tailEnd/>
                  </a:ln>
                </p:spPr>
                <p:txBody>
                  <a:bodyPr/>
                  <a:lstStyle/>
                  <a:p>
                    <a:endParaRPr lang="en-US"/>
                  </a:p>
                </p:txBody>
              </p:sp>
              <p:sp>
                <p:nvSpPr>
                  <p:cNvPr id="1811" name="Freeform 727"/>
                  <p:cNvSpPr>
                    <a:spLocks/>
                  </p:cNvSpPr>
                  <p:nvPr/>
                </p:nvSpPr>
                <p:spPr bwMode="auto">
                  <a:xfrm>
                    <a:off x="4782" y="743"/>
                    <a:ext cx="3" cy="23"/>
                  </a:xfrm>
                  <a:custGeom>
                    <a:avLst/>
                    <a:gdLst/>
                    <a:ahLst/>
                    <a:cxnLst>
                      <a:cxn ang="0">
                        <a:pos x="3" y="0"/>
                      </a:cxn>
                      <a:cxn ang="0">
                        <a:pos x="2" y="6"/>
                      </a:cxn>
                      <a:cxn ang="0">
                        <a:pos x="1" y="14"/>
                      </a:cxn>
                      <a:cxn ang="0">
                        <a:pos x="0" y="22"/>
                      </a:cxn>
                      <a:cxn ang="0">
                        <a:pos x="0" y="23"/>
                      </a:cxn>
                    </a:cxnLst>
                    <a:rect l="0" t="0" r="r" b="b"/>
                    <a:pathLst>
                      <a:path w="3" h="23">
                        <a:moveTo>
                          <a:pt x="3" y="0"/>
                        </a:moveTo>
                        <a:lnTo>
                          <a:pt x="2" y="6"/>
                        </a:lnTo>
                        <a:lnTo>
                          <a:pt x="1" y="14"/>
                        </a:lnTo>
                        <a:lnTo>
                          <a:pt x="0" y="22"/>
                        </a:lnTo>
                        <a:lnTo>
                          <a:pt x="0" y="23"/>
                        </a:lnTo>
                      </a:path>
                    </a:pathLst>
                  </a:custGeom>
                  <a:solidFill>
                    <a:srgbClr val="FF5FFF"/>
                  </a:solidFill>
                  <a:ln w="9525" cmpd="sng">
                    <a:noFill/>
                    <a:prstDash val="solid"/>
                    <a:round/>
                    <a:headEnd/>
                    <a:tailEnd/>
                  </a:ln>
                </p:spPr>
                <p:txBody>
                  <a:bodyPr/>
                  <a:lstStyle/>
                  <a:p>
                    <a:endParaRPr lang="en-US"/>
                  </a:p>
                </p:txBody>
              </p:sp>
              <p:sp>
                <p:nvSpPr>
                  <p:cNvPr id="1812" name="Freeform 728"/>
                  <p:cNvSpPr>
                    <a:spLocks/>
                  </p:cNvSpPr>
                  <p:nvPr/>
                </p:nvSpPr>
                <p:spPr bwMode="auto">
                  <a:xfrm>
                    <a:off x="4613" y="393"/>
                    <a:ext cx="179" cy="266"/>
                  </a:xfrm>
                  <a:custGeom>
                    <a:avLst/>
                    <a:gdLst/>
                    <a:ahLst/>
                    <a:cxnLst>
                      <a:cxn ang="0">
                        <a:pos x="166" y="1"/>
                      </a:cxn>
                      <a:cxn ang="0">
                        <a:pos x="112" y="14"/>
                      </a:cxn>
                      <a:cxn ang="0">
                        <a:pos x="71" y="32"/>
                      </a:cxn>
                      <a:cxn ang="0">
                        <a:pos x="60" y="36"/>
                      </a:cxn>
                      <a:cxn ang="0">
                        <a:pos x="31" y="56"/>
                      </a:cxn>
                      <a:cxn ang="0">
                        <a:pos x="29" y="59"/>
                      </a:cxn>
                      <a:cxn ang="0">
                        <a:pos x="25" y="66"/>
                      </a:cxn>
                      <a:cxn ang="0">
                        <a:pos x="16" y="84"/>
                      </a:cxn>
                      <a:cxn ang="0">
                        <a:pos x="6" y="102"/>
                      </a:cxn>
                      <a:cxn ang="0">
                        <a:pos x="0" y="144"/>
                      </a:cxn>
                      <a:cxn ang="0">
                        <a:pos x="14" y="237"/>
                      </a:cxn>
                      <a:cxn ang="0">
                        <a:pos x="16" y="234"/>
                      </a:cxn>
                      <a:cxn ang="0">
                        <a:pos x="22" y="232"/>
                      </a:cxn>
                      <a:cxn ang="0">
                        <a:pos x="28" y="233"/>
                      </a:cxn>
                      <a:cxn ang="0">
                        <a:pos x="30" y="233"/>
                      </a:cxn>
                      <a:cxn ang="0">
                        <a:pos x="36" y="245"/>
                      </a:cxn>
                      <a:cxn ang="0">
                        <a:pos x="42" y="261"/>
                      </a:cxn>
                      <a:cxn ang="0">
                        <a:pos x="42" y="261"/>
                      </a:cxn>
                      <a:cxn ang="0">
                        <a:pos x="42" y="228"/>
                      </a:cxn>
                      <a:cxn ang="0">
                        <a:pos x="45" y="199"/>
                      </a:cxn>
                      <a:cxn ang="0">
                        <a:pos x="46" y="197"/>
                      </a:cxn>
                      <a:cxn ang="0">
                        <a:pos x="50" y="192"/>
                      </a:cxn>
                      <a:cxn ang="0">
                        <a:pos x="54" y="188"/>
                      </a:cxn>
                      <a:cxn ang="0">
                        <a:pos x="55" y="172"/>
                      </a:cxn>
                      <a:cxn ang="0">
                        <a:pos x="69" y="146"/>
                      </a:cxn>
                      <a:cxn ang="0">
                        <a:pos x="85" y="140"/>
                      </a:cxn>
                      <a:cxn ang="0">
                        <a:pos x="106" y="140"/>
                      </a:cxn>
                      <a:cxn ang="0">
                        <a:pos x="169" y="147"/>
                      </a:cxn>
                      <a:cxn ang="0">
                        <a:pos x="178" y="125"/>
                      </a:cxn>
                      <a:cxn ang="0">
                        <a:pos x="177" y="4"/>
                      </a:cxn>
                      <a:cxn ang="0">
                        <a:pos x="176" y="0"/>
                      </a:cxn>
                      <a:cxn ang="0">
                        <a:pos x="176" y="0"/>
                      </a:cxn>
                      <a:cxn ang="0">
                        <a:pos x="177" y="0"/>
                      </a:cxn>
                    </a:cxnLst>
                    <a:rect l="0" t="0" r="r" b="b"/>
                    <a:pathLst>
                      <a:path w="179" h="266">
                        <a:moveTo>
                          <a:pt x="177" y="0"/>
                        </a:moveTo>
                        <a:lnTo>
                          <a:pt x="166" y="1"/>
                        </a:lnTo>
                        <a:lnTo>
                          <a:pt x="146" y="4"/>
                        </a:lnTo>
                        <a:lnTo>
                          <a:pt x="112" y="14"/>
                        </a:lnTo>
                        <a:lnTo>
                          <a:pt x="80" y="28"/>
                        </a:lnTo>
                        <a:lnTo>
                          <a:pt x="71" y="32"/>
                        </a:lnTo>
                        <a:lnTo>
                          <a:pt x="67" y="33"/>
                        </a:lnTo>
                        <a:lnTo>
                          <a:pt x="60" y="36"/>
                        </a:lnTo>
                        <a:lnTo>
                          <a:pt x="45" y="45"/>
                        </a:lnTo>
                        <a:lnTo>
                          <a:pt x="31" y="56"/>
                        </a:lnTo>
                        <a:lnTo>
                          <a:pt x="30" y="58"/>
                        </a:lnTo>
                        <a:lnTo>
                          <a:pt x="29" y="59"/>
                        </a:lnTo>
                        <a:lnTo>
                          <a:pt x="28" y="60"/>
                        </a:lnTo>
                        <a:lnTo>
                          <a:pt x="25" y="66"/>
                        </a:lnTo>
                        <a:lnTo>
                          <a:pt x="20" y="77"/>
                        </a:lnTo>
                        <a:lnTo>
                          <a:pt x="16" y="84"/>
                        </a:lnTo>
                        <a:lnTo>
                          <a:pt x="11" y="92"/>
                        </a:lnTo>
                        <a:lnTo>
                          <a:pt x="6" y="102"/>
                        </a:lnTo>
                        <a:lnTo>
                          <a:pt x="4" y="114"/>
                        </a:lnTo>
                        <a:lnTo>
                          <a:pt x="0" y="144"/>
                        </a:lnTo>
                        <a:lnTo>
                          <a:pt x="4" y="205"/>
                        </a:lnTo>
                        <a:lnTo>
                          <a:pt x="14" y="237"/>
                        </a:lnTo>
                        <a:lnTo>
                          <a:pt x="15" y="235"/>
                        </a:lnTo>
                        <a:lnTo>
                          <a:pt x="16" y="234"/>
                        </a:lnTo>
                        <a:lnTo>
                          <a:pt x="19" y="233"/>
                        </a:lnTo>
                        <a:lnTo>
                          <a:pt x="22" y="232"/>
                        </a:lnTo>
                        <a:lnTo>
                          <a:pt x="24" y="231"/>
                        </a:lnTo>
                        <a:lnTo>
                          <a:pt x="28" y="233"/>
                        </a:lnTo>
                        <a:lnTo>
                          <a:pt x="29" y="233"/>
                        </a:lnTo>
                        <a:lnTo>
                          <a:pt x="30" y="233"/>
                        </a:lnTo>
                        <a:lnTo>
                          <a:pt x="32" y="238"/>
                        </a:lnTo>
                        <a:lnTo>
                          <a:pt x="36" y="245"/>
                        </a:lnTo>
                        <a:lnTo>
                          <a:pt x="40" y="251"/>
                        </a:lnTo>
                        <a:lnTo>
                          <a:pt x="42" y="261"/>
                        </a:lnTo>
                        <a:lnTo>
                          <a:pt x="43" y="266"/>
                        </a:lnTo>
                        <a:lnTo>
                          <a:pt x="42" y="261"/>
                        </a:lnTo>
                        <a:lnTo>
                          <a:pt x="42" y="250"/>
                        </a:lnTo>
                        <a:lnTo>
                          <a:pt x="42" y="228"/>
                        </a:lnTo>
                        <a:lnTo>
                          <a:pt x="43" y="205"/>
                        </a:lnTo>
                        <a:lnTo>
                          <a:pt x="45" y="199"/>
                        </a:lnTo>
                        <a:lnTo>
                          <a:pt x="45" y="198"/>
                        </a:lnTo>
                        <a:lnTo>
                          <a:pt x="46" y="197"/>
                        </a:lnTo>
                        <a:lnTo>
                          <a:pt x="48" y="194"/>
                        </a:lnTo>
                        <a:lnTo>
                          <a:pt x="50" y="192"/>
                        </a:lnTo>
                        <a:lnTo>
                          <a:pt x="52" y="188"/>
                        </a:lnTo>
                        <a:lnTo>
                          <a:pt x="54" y="188"/>
                        </a:lnTo>
                        <a:lnTo>
                          <a:pt x="54" y="182"/>
                        </a:lnTo>
                        <a:lnTo>
                          <a:pt x="55" y="172"/>
                        </a:lnTo>
                        <a:lnTo>
                          <a:pt x="62" y="153"/>
                        </a:lnTo>
                        <a:lnTo>
                          <a:pt x="69" y="146"/>
                        </a:lnTo>
                        <a:lnTo>
                          <a:pt x="78" y="142"/>
                        </a:lnTo>
                        <a:lnTo>
                          <a:pt x="85" y="140"/>
                        </a:lnTo>
                        <a:lnTo>
                          <a:pt x="92" y="140"/>
                        </a:lnTo>
                        <a:lnTo>
                          <a:pt x="106" y="140"/>
                        </a:lnTo>
                        <a:lnTo>
                          <a:pt x="135" y="143"/>
                        </a:lnTo>
                        <a:lnTo>
                          <a:pt x="169" y="147"/>
                        </a:lnTo>
                        <a:lnTo>
                          <a:pt x="179" y="147"/>
                        </a:lnTo>
                        <a:lnTo>
                          <a:pt x="178" y="125"/>
                        </a:lnTo>
                        <a:lnTo>
                          <a:pt x="177" y="56"/>
                        </a:lnTo>
                        <a:lnTo>
                          <a:pt x="177" y="4"/>
                        </a:lnTo>
                        <a:lnTo>
                          <a:pt x="177" y="0"/>
                        </a:lnTo>
                        <a:lnTo>
                          <a:pt x="176" y="0"/>
                        </a:lnTo>
                        <a:lnTo>
                          <a:pt x="177" y="0"/>
                        </a:lnTo>
                        <a:lnTo>
                          <a:pt x="176" y="0"/>
                        </a:lnTo>
                        <a:lnTo>
                          <a:pt x="177" y="0"/>
                        </a:lnTo>
                        <a:lnTo>
                          <a:pt x="177" y="0"/>
                        </a:lnTo>
                        <a:close/>
                      </a:path>
                    </a:pathLst>
                  </a:custGeom>
                  <a:solidFill>
                    <a:srgbClr val="FF5FFF"/>
                  </a:solidFill>
                  <a:ln w="9525" cmpd="sng">
                    <a:noFill/>
                    <a:round/>
                    <a:headEnd/>
                    <a:tailEnd/>
                  </a:ln>
                </p:spPr>
                <p:txBody>
                  <a:bodyPr/>
                  <a:lstStyle/>
                  <a:p>
                    <a:endParaRPr lang="en-US"/>
                  </a:p>
                </p:txBody>
              </p:sp>
              <p:sp>
                <p:nvSpPr>
                  <p:cNvPr id="1813" name="Freeform 729"/>
                  <p:cNvSpPr>
                    <a:spLocks/>
                  </p:cNvSpPr>
                  <p:nvPr/>
                </p:nvSpPr>
                <p:spPr bwMode="auto">
                  <a:xfrm>
                    <a:off x="4613" y="393"/>
                    <a:ext cx="177" cy="267"/>
                  </a:xfrm>
                  <a:custGeom>
                    <a:avLst/>
                    <a:gdLst/>
                    <a:ahLst/>
                    <a:cxnLst>
                      <a:cxn ang="0">
                        <a:pos x="176" y="0"/>
                      </a:cxn>
                      <a:cxn ang="0">
                        <a:pos x="164" y="1"/>
                      </a:cxn>
                      <a:cxn ang="0">
                        <a:pos x="145" y="4"/>
                      </a:cxn>
                      <a:cxn ang="0">
                        <a:pos x="112" y="14"/>
                      </a:cxn>
                      <a:cxn ang="0">
                        <a:pos x="80" y="28"/>
                      </a:cxn>
                      <a:cxn ang="0">
                        <a:pos x="71" y="32"/>
                      </a:cxn>
                      <a:cxn ang="0">
                        <a:pos x="67" y="34"/>
                      </a:cxn>
                      <a:cxn ang="0">
                        <a:pos x="60" y="38"/>
                      </a:cxn>
                      <a:cxn ang="0">
                        <a:pos x="45" y="45"/>
                      </a:cxn>
                      <a:cxn ang="0">
                        <a:pos x="32" y="56"/>
                      </a:cxn>
                      <a:cxn ang="0">
                        <a:pos x="30" y="58"/>
                      </a:cxn>
                      <a:cxn ang="0">
                        <a:pos x="29" y="59"/>
                      </a:cxn>
                      <a:cxn ang="0">
                        <a:pos x="28" y="61"/>
                      </a:cxn>
                      <a:cxn ang="0">
                        <a:pos x="25" y="66"/>
                      </a:cxn>
                      <a:cxn ang="0">
                        <a:pos x="20" y="78"/>
                      </a:cxn>
                      <a:cxn ang="0">
                        <a:pos x="16" y="85"/>
                      </a:cxn>
                      <a:cxn ang="0">
                        <a:pos x="11" y="93"/>
                      </a:cxn>
                      <a:cxn ang="0">
                        <a:pos x="6" y="103"/>
                      </a:cxn>
                      <a:cxn ang="0">
                        <a:pos x="4" y="116"/>
                      </a:cxn>
                      <a:cxn ang="0">
                        <a:pos x="0" y="144"/>
                      </a:cxn>
                      <a:cxn ang="0">
                        <a:pos x="4" y="206"/>
                      </a:cxn>
                      <a:cxn ang="0">
                        <a:pos x="14" y="238"/>
                      </a:cxn>
                      <a:cxn ang="0">
                        <a:pos x="15" y="237"/>
                      </a:cxn>
                      <a:cxn ang="0">
                        <a:pos x="16" y="234"/>
                      </a:cxn>
                      <a:cxn ang="0">
                        <a:pos x="19" y="233"/>
                      </a:cxn>
                      <a:cxn ang="0">
                        <a:pos x="22" y="233"/>
                      </a:cxn>
                      <a:cxn ang="0">
                        <a:pos x="24" y="232"/>
                      </a:cxn>
                      <a:cxn ang="0">
                        <a:pos x="28" y="234"/>
                      </a:cxn>
                      <a:cxn ang="0">
                        <a:pos x="29" y="234"/>
                      </a:cxn>
                      <a:cxn ang="0">
                        <a:pos x="30" y="234"/>
                      </a:cxn>
                      <a:cxn ang="0">
                        <a:pos x="32" y="239"/>
                      </a:cxn>
                      <a:cxn ang="0">
                        <a:pos x="36" y="246"/>
                      </a:cxn>
                      <a:cxn ang="0">
                        <a:pos x="40" y="252"/>
                      </a:cxn>
                      <a:cxn ang="0">
                        <a:pos x="42" y="263"/>
                      </a:cxn>
                      <a:cxn ang="0">
                        <a:pos x="45" y="267"/>
                      </a:cxn>
                      <a:cxn ang="0">
                        <a:pos x="43" y="263"/>
                      </a:cxn>
                      <a:cxn ang="0">
                        <a:pos x="43" y="251"/>
                      </a:cxn>
                      <a:cxn ang="0">
                        <a:pos x="43" y="229"/>
                      </a:cxn>
                      <a:cxn ang="0">
                        <a:pos x="43" y="206"/>
                      </a:cxn>
                      <a:cxn ang="0">
                        <a:pos x="45" y="200"/>
                      </a:cxn>
                      <a:cxn ang="0">
                        <a:pos x="46" y="198"/>
                      </a:cxn>
                      <a:cxn ang="0">
                        <a:pos x="47" y="197"/>
                      </a:cxn>
                      <a:cxn ang="0">
                        <a:pos x="49" y="195"/>
                      </a:cxn>
                      <a:cxn ang="0">
                        <a:pos x="52" y="191"/>
                      </a:cxn>
                      <a:cxn ang="0">
                        <a:pos x="54" y="189"/>
                      </a:cxn>
                      <a:cxn ang="0">
                        <a:pos x="54" y="183"/>
                      </a:cxn>
                      <a:cxn ang="0">
                        <a:pos x="55" y="173"/>
                      </a:cxn>
                      <a:cxn ang="0">
                        <a:pos x="62" y="153"/>
                      </a:cxn>
                      <a:cxn ang="0">
                        <a:pos x="69" y="146"/>
                      </a:cxn>
                      <a:cxn ang="0">
                        <a:pos x="78" y="142"/>
                      </a:cxn>
                      <a:cxn ang="0">
                        <a:pos x="85" y="140"/>
                      </a:cxn>
                      <a:cxn ang="0">
                        <a:pos x="92" y="140"/>
                      </a:cxn>
                      <a:cxn ang="0">
                        <a:pos x="106" y="142"/>
                      </a:cxn>
                      <a:cxn ang="0">
                        <a:pos x="135" y="145"/>
                      </a:cxn>
                      <a:cxn ang="0">
                        <a:pos x="168" y="150"/>
                      </a:cxn>
                      <a:cxn ang="0">
                        <a:pos x="177" y="150"/>
                      </a:cxn>
                    </a:cxnLst>
                    <a:rect l="0" t="0" r="r" b="b"/>
                    <a:pathLst>
                      <a:path w="177" h="267">
                        <a:moveTo>
                          <a:pt x="176" y="0"/>
                        </a:moveTo>
                        <a:lnTo>
                          <a:pt x="164" y="1"/>
                        </a:lnTo>
                        <a:lnTo>
                          <a:pt x="145" y="4"/>
                        </a:lnTo>
                        <a:lnTo>
                          <a:pt x="112" y="14"/>
                        </a:lnTo>
                        <a:lnTo>
                          <a:pt x="80" y="28"/>
                        </a:lnTo>
                        <a:lnTo>
                          <a:pt x="71" y="32"/>
                        </a:lnTo>
                        <a:lnTo>
                          <a:pt x="67" y="34"/>
                        </a:lnTo>
                        <a:lnTo>
                          <a:pt x="60" y="38"/>
                        </a:lnTo>
                        <a:lnTo>
                          <a:pt x="45" y="45"/>
                        </a:lnTo>
                        <a:lnTo>
                          <a:pt x="32" y="56"/>
                        </a:lnTo>
                        <a:lnTo>
                          <a:pt x="30" y="58"/>
                        </a:lnTo>
                        <a:lnTo>
                          <a:pt x="29" y="59"/>
                        </a:lnTo>
                        <a:lnTo>
                          <a:pt x="28" y="61"/>
                        </a:lnTo>
                        <a:lnTo>
                          <a:pt x="25" y="66"/>
                        </a:lnTo>
                        <a:lnTo>
                          <a:pt x="20" y="78"/>
                        </a:lnTo>
                        <a:lnTo>
                          <a:pt x="16" y="85"/>
                        </a:lnTo>
                        <a:lnTo>
                          <a:pt x="11" y="93"/>
                        </a:lnTo>
                        <a:lnTo>
                          <a:pt x="6" y="103"/>
                        </a:lnTo>
                        <a:lnTo>
                          <a:pt x="4" y="116"/>
                        </a:lnTo>
                        <a:lnTo>
                          <a:pt x="0" y="144"/>
                        </a:lnTo>
                        <a:lnTo>
                          <a:pt x="4" y="206"/>
                        </a:lnTo>
                        <a:lnTo>
                          <a:pt x="14" y="238"/>
                        </a:lnTo>
                        <a:lnTo>
                          <a:pt x="15" y="237"/>
                        </a:lnTo>
                        <a:lnTo>
                          <a:pt x="16" y="234"/>
                        </a:lnTo>
                        <a:lnTo>
                          <a:pt x="19" y="233"/>
                        </a:lnTo>
                        <a:lnTo>
                          <a:pt x="22" y="233"/>
                        </a:lnTo>
                        <a:lnTo>
                          <a:pt x="24" y="232"/>
                        </a:lnTo>
                        <a:lnTo>
                          <a:pt x="28" y="234"/>
                        </a:lnTo>
                        <a:lnTo>
                          <a:pt x="29" y="234"/>
                        </a:lnTo>
                        <a:lnTo>
                          <a:pt x="30" y="234"/>
                        </a:lnTo>
                        <a:lnTo>
                          <a:pt x="32" y="239"/>
                        </a:lnTo>
                        <a:lnTo>
                          <a:pt x="36" y="246"/>
                        </a:lnTo>
                        <a:lnTo>
                          <a:pt x="40" y="252"/>
                        </a:lnTo>
                        <a:lnTo>
                          <a:pt x="42" y="263"/>
                        </a:lnTo>
                        <a:lnTo>
                          <a:pt x="45" y="267"/>
                        </a:lnTo>
                        <a:lnTo>
                          <a:pt x="43" y="263"/>
                        </a:lnTo>
                        <a:lnTo>
                          <a:pt x="43" y="251"/>
                        </a:lnTo>
                        <a:lnTo>
                          <a:pt x="43" y="229"/>
                        </a:lnTo>
                        <a:lnTo>
                          <a:pt x="43" y="206"/>
                        </a:lnTo>
                        <a:lnTo>
                          <a:pt x="45" y="200"/>
                        </a:lnTo>
                        <a:lnTo>
                          <a:pt x="46" y="198"/>
                        </a:lnTo>
                        <a:lnTo>
                          <a:pt x="47" y="197"/>
                        </a:lnTo>
                        <a:lnTo>
                          <a:pt x="49" y="195"/>
                        </a:lnTo>
                        <a:lnTo>
                          <a:pt x="52" y="191"/>
                        </a:lnTo>
                        <a:lnTo>
                          <a:pt x="54" y="189"/>
                        </a:lnTo>
                        <a:lnTo>
                          <a:pt x="54" y="183"/>
                        </a:lnTo>
                        <a:lnTo>
                          <a:pt x="55" y="173"/>
                        </a:lnTo>
                        <a:lnTo>
                          <a:pt x="62" y="153"/>
                        </a:lnTo>
                        <a:lnTo>
                          <a:pt x="69" y="146"/>
                        </a:lnTo>
                        <a:lnTo>
                          <a:pt x="78" y="142"/>
                        </a:lnTo>
                        <a:lnTo>
                          <a:pt x="85" y="140"/>
                        </a:lnTo>
                        <a:lnTo>
                          <a:pt x="92" y="140"/>
                        </a:lnTo>
                        <a:lnTo>
                          <a:pt x="106" y="142"/>
                        </a:lnTo>
                        <a:lnTo>
                          <a:pt x="135" y="145"/>
                        </a:lnTo>
                        <a:lnTo>
                          <a:pt x="168" y="150"/>
                        </a:lnTo>
                        <a:lnTo>
                          <a:pt x="177" y="150"/>
                        </a:lnTo>
                      </a:path>
                    </a:pathLst>
                  </a:custGeom>
                  <a:solidFill>
                    <a:srgbClr val="FF5FFF"/>
                  </a:solidFill>
                  <a:ln w="9525" cmpd="sng">
                    <a:noFill/>
                    <a:prstDash val="solid"/>
                    <a:round/>
                    <a:headEnd/>
                    <a:tailEnd/>
                  </a:ln>
                </p:spPr>
                <p:txBody>
                  <a:bodyPr/>
                  <a:lstStyle/>
                  <a:p>
                    <a:endParaRPr lang="en-US"/>
                  </a:p>
                </p:txBody>
              </p:sp>
              <p:sp>
                <p:nvSpPr>
                  <p:cNvPr id="1814" name="Freeform 730"/>
                  <p:cNvSpPr>
                    <a:spLocks/>
                  </p:cNvSpPr>
                  <p:nvPr/>
                </p:nvSpPr>
                <p:spPr bwMode="auto">
                  <a:xfrm>
                    <a:off x="4751" y="531"/>
                    <a:ext cx="34" cy="5"/>
                  </a:xfrm>
                  <a:custGeom>
                    <a:avLst/>
                    <a:gdLst/>
                    <a:ahLst/>
                    <a:cxnLst>
                      <a:cxn ang="0">
                        <a:pos x="34" y="4"/>
                      </a:cxn>
                      <a:cxn ang="0">
                        <a:pos x="31" y="5"/>
                      </a:cxn>
                      <a:cxn ang="0">
                        <a:pos x="25" y="4"/>
                      </a:cxn>
                      <a:cxn ang="0">
                        <a:pos x="14" y="2"/>
                      </a:cxn>
                      <a:cxn ang="0">
                        <a:pos x="3" y="1"/>
                      </a:cxn>
                      <a:cxn ang="0">
                        <a:pos x="0" y="0"/>
                      </a:cxn>
                    </a:cxnLst>
                    <a:rect l="0" t="0" r="r" b="b"/>
                    <a:pathLst>
                      <a:path w="34" h="5">
                        <a:moveTo>
                          <a:pt x="34" y="4"/>
                        </a:moveTo>
                        <a:lnTo>
                          <a:pt x="31" y="5"/>
                        </a:lnTo>
                        <a:lnTo>
                          <a:pt x="25" y="4"/>
                        </a:lnTo>
                        <a:lnTo>
                          <a:pt x="14" y="2"/>
                        </a:lnTo>
                        <a:lnTo>
                          <a:pt x="3" y="1"/>
                        </a:lnTo>
                        <a:lnTo>
                          <a:pt x="0" y="0"/>
                        </a:lnTo>
                      </a:path>
                    </a:pathLst>
                  </a:custGeom>
                  <a:solidFill>
                    <a:srgbClr val="FF5FFF"/>
                  </a:solidFill>
                  <a:ln w="9525" cmpd="sng">
                    <a:noFill/>
                    <a:prstDash val="solid"/>
                    <a:round/>
                    <a:headEnd/>
                    <a:tailEnd/>
                  </a:ln>
                </p:spPr>
                <p:txBody>
                  <a:bodyPr/>
                  <a:lstStyle/>
                  <a:p>
                    <a:endParaRPr lang="en-US"/>
                  </a:p>
                </p:txBody>
              </p:sp>
              <p:sp>
                <p:nvSpPr>
                  <p:cNvPr id="1815" name="Freeform 731"/>
                  <p:cNvSpPr>
                    <a:spLocks/>
                  </p:cNvSpPr>
                  <p:nvPr/>
                </p:nvSpPr>
                <p:spPr bwMode="auto">
                  <a:xfrm>
                    <a:off x="4673" y="514"/>
                    <a:ext cx="108" cy="10"/>
                  </a:xfrm>
                  <a:custGeom>
                    <a:avLst/>
                    <a:gdLst/>
                    <a:ahLst/>
                    <a:cxnLst>
                      <a:cxn ang="0">
                        <a:pos x="108" y="10"/>
                      </a:cxn>
                      <a:cxn ang="0">
                        <a:pos x="99" y="10"/>
                      </a:cxn>
                      <a:cxn ang="0">
                        <a:pos x="81" y="8"/>
                      </a:cxn>
                      <a:cxn ang="0">
                        <a:pos x="44" y="0"/>
                      </a:cxn>
                      <a:cxn ang="0">
                        <a:pos x="8" y="1"/>
                      </a:cxn>
                      <a:cxn ang="0">
                        <a:pos x="0" y="4"/>
                      </a:cxn>
                    </a:cxnLst>
                    <a:rect l="0" t="0" r="r" b="b"/>
                    <a:pathLst>
                      <a:path w="108" h="10">
                        <a:moveTo>
                          <a:pt x="108" y="10"/>
                        </a:moveTo>
                        <a:lnTo>
                          <a:pt x="99" y="10"/>
                        </a:lnTo>
                        <a:lnTo>
                          <a:pt x="81" y="8"/>
                        </a:lnTo>
                        <a:lnTo>
                          <a:pt x="44" y="0"/>
                        </a:lnTo>
                        <a:lnTo>
                          <a:pt x="8" y="1"/>
                        </a:lnTo>
                        <a:lnTo>
                          <a:pt x="0" y="4"/>
                        </a:lnTo>
                      </a:path>
                    </a:pathLst>
                  </a:custGeom>
                  <a:solidFill>
                    <a:srgbClr val="FF5FFF"/>
                  </a:solidFill>
                  <a:ln w="9525" cmpd="sng">
                    <a:noFill/>
                    <a:prstDash val="solid"/>
                    <a:round/>
                    <a:headEnd/>
                    <a:tailEnd/>
                  </a:ln>
                </p:spPr>
                <p:txBody>
                  <a:bodyPr/>
                  <a:lstStyle/>
                  <a:p>
                    <a:endParaRPr lang="en-US"/>
                  </a:p>
                </p:txBody>
              </p:sp>
              <p:sp>
                <p:nvSpPr>
                  <p:cNvPr id="1816" name="Freeform 732"/>
                  <p:cNvSpPr>
                    <a:spLocks/>
                  </p:cNvSpPr>
                  <p:nvPr/>
                </p:nvSpPr>
                <p:spPr bwMode="auto">
                  <a:xfrm>
                    <a:off x="4623" y="528"/>
                    <a:ext cx="2" cy="68"/>
                  </a:xfrm>
                  <a:custGeom>
                    <a:avLst/>
                    <a:gdLst/>
                    <a:ahLst/>
                    <a:cxnLst>
                      <a:cxn ang="0">
                        <a:pos x="1" y="0"/>
                      </a:cxn>
                      <a:cxn ang="0">
                        <a:pos x="0" y="5"/>
                      </a:cxn>
                      <a:cxn ang="0">
                        <a:pos x="0" y="17"/>
                      </a:cxn>
                      <a:cxn ang="0">
                        <a:pos x="0" y="39"/>
                      </a:cxn>
                      <a:cxn ang="0">
                        <a:pos x="1" y="62"/>
                      </a:cxn>
                      <a:cxn ang="0">
                        <a:pos x="2" y="68"/>
                      </a:cxn>
                    </a:cxnLst>
                    <a:rect l="0" t="0" r="r" b="b"/>
                    <a:pathLst>
                      <a:path w="2" h="68">
                        <a:moveTo>
                          <a:pt x="1" y="0"/>
                        </a:moveTo>
                        <a:lnTo>
                          <a:pt x="0" y="5"/>
                        </a:lnTo>
                        <a:lnTo>
                          <a:pt x="0" y="17"/>
                        </a:lnTo>
                        <a:lnTo>
                          <a:pt x="0" y="39"/>
                        </a:lnTo>
                        <a:lnTo>
                          <a:pt x="1" y="62"/>
                        </a:lnTo>
                        <a:lnTo>
                          <a:pt x="2" y="68"/>
                        </a:lnTo>
                      </a:path>
                    </a:pathLst>
                  </a:custGeom>
                  <a:solidFill>
                    <a:srgbClr val="FF5FFF"/>
                  </a:solidFill>
                  <a:ln w="9525" cmpd="sng">
                    <a:noFill/>
                    <a:prstDash val="solid"/>
                    <a:round/>
                    <a:headEnd/>
                    <a:tailEnd/>
                  </a:ln>
                </p:spPr>
                <p:txBody>
                  <a:bodyPr/>
                  <a:lstStyle/>
                  <a:p>
                    <a:endParaRPr lang="en-US"/>
                  </a:p>
                </p:txBody>
              </p:sp>
              <p:sp>
                <p:nvSpPr>
                  <p:cNvPr id="1817" name="Freeform 733"/>
                  <p:cNvSpPr>
                    <a:spLocks/>
                  </p:cNvSpPr>
                  <p:nvPr/>
                </p:nvSpPr>
                <p:spPr bwMode="auto">
                  <a:xfrm>
                    <a:off x="4627" y="581"/>
                    <a:ext cx="11" cy="43"/>
                  </a:xfrm>
                  <a:custGeom>
                    <a:avLst/>
                    <a:gdLst/>
                    <a:ahLst/>
                    <a:cxnLst>
                      <a:cxn ang="0">
                        <a:pos x="0" y="0"/>
                      </a:cxn>
                      <a:cxn ang="0">
                        <a:pos x="0" y="2"/>
                      </a:cxn>
                      <a:cxn ang="0">
                        <a:pos x="0" y="7"/>
                      </a:cxn>
                      <a:cxn ang="0">
                        <a:pos x="1" y="15"/>
                      </a:cxn>
                      <a:cxn ang="0">
                        <a:pos x="3" y="21"/>
                      </a:cxn>
                      <a:cxn ang="0">
                        <a:pos x="5" y="21"/>
                      </a:cxn>
                      <a:cxn ang="0">
                        <a:pos x="6" y="24"/>
                      </a:cxn>
                      <a:cxn ang="0">
                        <a:pos x="7" y="25"/>
                      </a:cxn>
                      <a:cxn ang="0">
                        <a:pos x="8" y="28"/>
                      </a:cxn>
                      <a:cxn ang="0">
                        <a:pos x="9" y="32"/>
                      </a:cxn>
                      <a:cxn ang="0">
                        <a:pos x="10" y="40"/>
                      </a:cxn>
                      <a:cxn ang="0">
                        <a:pos x="11" y="43"/>
                      </a:cxn>
                    </a:cxnLst>
                    <a:rect l="0" t="0" r="r" b="b"/>
                    <a:pathLst>
                      <a:path w="11" h="43">
                        <a:moveTo>
                          <a:pt x="0" y="0"/>
                        </a:moveTo>
                        <a:lnTo>
                          <a:pt x="0" y="2"/>
                        </a:lnTo>
                        <a:lnTo>
                          <a:pt x="0" y="7"/>
                        </a:lnTo>
                        <a:lnTo>
                          <a:pt x="1" y="15"/>
                        </a:lnTo>
                        <a:lnTo>
                          <a:pt x="3" y="21"/>
                        </a:lnTo>
                        <a:lnTo>
                          <a:pt x="5" y="21"/>
                        </a:lnTo>
                        <a:lnTo>
                          <a:pt x="6" y="24"/>
                        </a:lnTo>
                        <a:lnTo>
                          <a:pt x="7" y="25"/>
                        </a:lnTo>
                        <a:lnTo>
                          <a:pt x="8" y="28"/>
                        </a:lnTo>
                        <a:lnTo>
                          <a:pt x="9" y="32"/>
                        </a:lnTo>
                        <a:lnTo>
                          <a:pt x="10" y="40"/>
                        </a:lnTo>
                        <a:lnTo>
                          <a:pt x="11" y="43"/>
                        </a:lnTo>
                      </a:path>
                    </a:pathLst>
                  </a:custGeom>
                  <a:solidFill>
                    <a:srgbClr val="FF5FFF"/>
                  </a:solidFill>
                  <a:ln w="9525" cmpd="sng">
                    <a:noFill/>
                    <a:prstDash val="solid"/>
                    <a:round/>
                    <a:headEnd/>
                    <a:tailEnd/>
                  </a:ln>
                </p:spPr>
                <p:txBody>
                  <a:bodyPr/>
                  <a:lstStyle/>
                  <a:p>
                    <a:endParaRPr lang="en-US"/>
                  </a:p>
                </p:txBody>
              </p:sp>
              <p:sp>
                <p:nvSpPr>
                  <p:cNvPr id="1818" name="Freeform 734"/>
                  <p:cNvSpPr>
                    <a:spLocks/>
                  </p:cNvSpPr>
                  <p:nvPr/>
                </p:nvSpPr>
                <p:spPr bwMode="auto">
                  <a:xfrm>
                    <a:off x="4738" y="771"/>
                    <a:ext cx="53" cy="31"/>
                  </a:xfrm>
                  <a:custGeom>
                    <a:avLst/>
                    <a:gdLst/>
                    <a:ahLst/>
                    <a:cxnLst>
                      <a:cxn ang="0">
                        <a:pos x="53" y="5"/>
                      </a:cxn>
                      <a:cxn ang="0">
                        <a:pos x="51" y="5"/>
                      </a:cxn>
                      <a:cxn ang="0">
                        <a:pos x="48" y="3"/>
                      </a:cxn>
                      <a:cxn ang="0">
                        <a:pos x="43" y="1"/>
                      </a:cxn>
                      <a:cxn ang="0">
                        <a:pos x="37" y="0"/>
                      </a:cxn>
                      <a:cxn ang="0">
                        <a:pos x="36" y="0"/>
                      </a:cxn>
                      <a:cxn ang="0">
                        <a:pos x="33" y="1"/>
                      </a:cxn>
                      <a:cxn ang="0">
                        <a:pos x="29" y="3"/>
                      </a:cxn>
                      <a:cxn ang="0">
                        <a:pos x="26" y="5"/>
                      </a:cxn>
                      <a:cxn ang="0">
                        <a:pos x="26" y="5"/>
                      </a:cxn>
                      <a:cxn ang="0">
                        <a:pos x="25" y="6"/>
                      </a:cxn>
                      <a:cxn ang="0">
                        <a:pos x="24" y="7"/>
                      </a:cxn>
                      <a:cxn ang="0">
                        <a:pos x="22" y="7"/>
                      </a:cxn>
                      <a:cxn ang="0">
                        <a:pos x="22" y="7"/>
                      </a:cxn>
                      <a:cxn ang="0">
                        <a:pos x="20" y="8"/>
                      </a:cxn>
                      <a:cxn ang="0">
                        <a:pos x="16" y="10"/>
                      </a:cxn>
                      <a:cxn ang="0">
                        <a:pos x="5" y="14"/>
                      </a:cxn>
                      <a:cxn ang="0">
                        <a:pos x="0" y="16"/>
                      </a:cxn>
                      <a:cxn ang="0">
                        <a:pos x="0" y="16"/>
                      </a:cxn>
                      <a:cxn ang="0">
                        <a:pos x="1" y="18"/>
                      </a:cxn>
                      <a:cxn ang="0">
                        <a:pos x="2" y="19"/>
                      </a:cxn>
                      <a:cxn ang="0">
                        <a:pos x="8" y="21"/>
                      </a:cxn>
                      <a:cxn ang="0">
                        <a:pos x="21" y="27"/>
                      </a:cxn>
                      <a:cxn ang="0">
                        <a:pos x="31" y="29"/>
                      </a:cxn>
                      <a:cxn ang="0">
                        <a:pos x="37" y="31"/>
                      </a:cxn>
                      <a:cxn ang="0">
                        <a:pos x="44" y="31"/>
                      </a:cxn>
                      <a:cxn ang="0">
                        <a:pos x="51" y="31"/>
                      </a:cxn>
                      <a:cxn ang="0">
                        <a:pos x="53" y="29"/>
                      </a:cxn>
                      <a:cxn ang="0">
                        <a:pos x="53" y="26"/>
                      </a:cxn>
                      <a:cxn ang="0">
                        <a:pos x="52" y="15"/>
                      </a:cxn>
                      <a:cxn ang="0">
                        <a:pos x="52" y="6"/>
                      </a:cxn>
                      <a:cxn ang="0">
                        <a:pos x="53" y="5"/>
                      </a:cxn>
                      <a:cxn ang="0">
                        <a:pos x="52" y="5"/>
                      </a:cxn>
                      <a:cxn ang="0">
                        <a:pos x="53" y="5"/>
                      </a:cxn>
                      <a:cxn ang="0">
                        <a:pos x="52" y="5"/>
                      </a:cxn>
                      <a:cxn ang="0">
                        <a:pos x="53" y="5"/>
                      </a:cxn>
                      <a:cxn ang="0">
                        <a:pos x="53" y="5"/>
                      </a:cxn>
                    </a:cxnLst>
                    <a:rect l="0" t="0" r="r" b="b"/>
                    <a:pathLst>
                      <a:path w="53" h="31">
                        <a:moveTo>
                          <a:pt x="53" y="5"/>
                        </a:moveTo>
                        <a:lnTo>
                          <a:pt x="51" y="5"/>
                        </a:lnTo>
                        <a:lnTo>
                          <a:pt x="48" y="3"/>
                        </a:lnTo>
                        <a:lnTo>
                          <a:pt x="43" y="1"/>
                        </a:lnTo>
                        <a:lnTo>
                          <a:pt x="37" y="0"/>
                        </a:lnTo>
                        <a:lnTo>
                          <a:pt x="36" y="0"/>
                        </a:lnTo>
                        <a:lnTo>
                          <a:pt x="33" y="1"/>
                        </a:lnTo>
                        <a:lnTo>
                          <a:pt x="29" y="3"/>
                        </a:lnTo>
                        <a:lnTo>
                          <a:pt x="26" y="5"/>
                        </a:lnTo>
                        <a:lnTo>
                          <a:pt x="26" y="5"/>
                        </a:lnTo>
                        <a:lnTo>
                          <a:pt x="25" y="6"/>
                        </a:lnTo>
                        <a:lnTo>
                          <a:pt x="24" y="7"/>
                        </a:lnTo>
                        <a:lnTo>
                          <a:pt x="22" y="7"/>
                        </a:lnTo>
                        <a:lnTo>
                          <a:pt x="22" y="7"/>
                        </a:lnTo>
                        <a:lnTo>
                          <a:pt x="20" y="8"/>
                        </a:lnTo>
                        <a:lnTo>
                          <a:pt x="16" y="10"/>
                        </a:lnTo>
                        <a:lnTo>
                          <a:pt x="5" y="14"/>
                        </a:lnTo>
                        <a:lnTo>
                          <a:pt x="0" y="16"/>
                        </a:lnTo>
                        <a:lnTo>
                          <a:pt x="0" y="16"/>
                        </a:lnTo>
                        <a:lnTo>
                          <a:pt x="1" y="18"/>
                        </a:lnTo>
                        <a:lnTo>
                          <a:pt x="2" y="19"/>
                        </a:lnTo>
                        <a:lnTo>
                          <a:pt x="8" y="21"/>
                        </a:lnTo>
                        <a:lnTo>
                          <a:pt x="21" y="27"/>
                        </a:lnTo>
                        <a:lnTo>
                          <a:pt x="31" y="29"/>
                        </a:lnTo>
                        <a:lnTo>
                          <a:pt x="37" y="31"/>
                        </a:lnTo>
                        <a:lnTo>
                          <a:pt x="44" y="31"/>
                        </a:lnTo>
                        <a:lnTo>
                          <a:pt x="51" y="31"/>
                        </a:lnTo>
                        <a:lnTo>
                          <a:pt x="53" y="29"/>
                        </a:lnTo>
                        <a:lnTo>
                          <a:pt x="53" y="26"/>
                        </a:lnTo>
                        <a:lnTo>
                          <a:pt x="52" y="15"/>
                        </a:lnTo>
                        <a:lnTo>
                          <a:pt x="52" y="6"/>
                        </a:lnTo>
                        <a:lnTo>
                          <a:pt x="53" y="5"/>
                        </a:lnTo>
                        <a:lnTo>
                          <a:pt x="52" y="5"/>
                        </a:lnTo>
                        <a:lnTo>
                          <a:pt x="53" y="5"/>
                        </a:lnTo>
                        <a:lnTo>
                          <a:pt x="52" y="5"/>
                        </a:lnTo>
                        <a:lnTo>
                          <a:pt x="53" y="5"/>
                        </a:lnTo>
                        <a:lnTo>
                          <a:pt x="53" y="5"/>
                        </a:lnTo>
                        <a:close/>
                      </a:path>
                    </a:pathLst>
                  </a:custGeom>
                  <a:solidFill>
                    <a:srgbClr val="FF5FFF"/>
                  </a:solidFill>
                  <a:ln w="9525" cmpd="sng">
                    <a:noFill/>
                    <a:round/>
                    <a:headEnd/>
                    <a:tailEnd/>
                  </a:ln>
                </p:spPr>
                <p:txBody>
                  <a:bodyPr/>
                  <a:lstStyle/>
                  <a:p>
                    <a:endParaRPr lang="en-US"/>
                  </a:p>
                </p:txBody>
              </p:sp>
              <p:sp>
                <p:nvSpPr>
                  <p:cNvPr id="1819" name="Freeform 735"/>
                  <p:cNvSpPr>
                    <a:spLocks/>
                  </p:cNvSpPr>
                  <p:nvPr/>
                </p:nvSpPr>
                <p:spPr bwMode="auto">
                  <a:xfrm>
                    <a:off x="4742" y="786"/>
                    <a:ext cx="48" cy="1"/>
                  </a:xfrm>
                  <a:custGeom>
                    <a:avLst/>
                    <a:gdLst/>
                    <a:ahLst/>
                    <a:cxnLst>
                      <a:cxn ang="0">
                        <a:pos x="0" y="1"/>
                      </a:cxn>
                      <a:cxn ang="0">
                        <a:pos x="3" y="1"/>
                      </a:cxn>
                      <a:cxn ang="0">
                        <a:pos x="7" y="1"/>
                      </a:cxn>
                      <a:cxn ang="0">
                        <a:pos x="18" y="1"/>
                      </a:cxn>
                      <a:cxn ang="0">
                        <a:pos x="30" y="1"/>
                      </a:cxn>
                      <a:cxn ang="0">
                        <a:pos x="33" y="0"/>
                      </a:cxn>
                      <a:cxn ang="0">
                        <a:pos x="34" y="0"/>
                      </a:cxn>
                      <a:cxn ang="0">
                        <a:pos x="37" y="0"/>
                      </a:cxn>
                      <a:cxn ang="0">
                        <a:pos x="41" y="0"/>
                      </a:cxn>
                      <a:cxn ang="0">
                        <a:pos x="46" y="0"/>
                      </a:cxn>
                      <a:cxn ang="0">
                        <a:pos x="48" y="0"/>
                      </a:cxn>
                    </a:cxnLst>
                    <a:rect l="0" t="0" r="r" b="b"/>
                    <a:pathLst>
                      <a:path w="48" h="1">
                        <a:moveTo>
                          <a:pt x="0" y="1"/>
                        </a:moveTo>
                        <a:lnTo>
                          <a:pt x="3" y="1"/>
                        </a:lnTo>
                        <a:lnTo>
                          <a:pt x="7" y="1"/>
                        </a:lnTo>
                        <a:lnTo>
                          <a:pt x="18" y="1"/>
                        </a:lnTo>
                        <a:lnTo>
                          <a:pt x="30" y="1"/>
                        </a:lnTo>
                        <a:lnTo>
                          <a:pt x="33" y="0"/>
                        </a:lnTo>
                        <a:lnTo>
                          <a:pt x="34" y="0"/>
                        </a:lnTo>
                        <a:lnTo>
                          <a:pt x="37" y="0"/>
                        </a:lnTo>
                        <a:lnTo>
                          <a:pt x="41" y="0"/>
                        </a:lnTo>
                        <a:lnTo>
                          <a:pt x="46" y="0"/>
                        </a:lnTo>
                        <a:lnTo>
                          <a:pt x="48" y="0"/>
                        </a:lnTo>
                      </a:path>
                    </a:pathLst>
                  </a:custGeom>
                  <a:solidFill>
                    <a:srgbClr val="FF5FFF"/>
                  </a:solidFill>
                  <a:ln w="9525" cmpd="sng">
                    <a:noFill/>
                    <a:prstDash val="solid"/>
                    <a:round/>
                    <a:headEnd/>
                    <a:tailEnd/>
                  </a:ln>
                </p:spPr>
                <p:txBody>
                  <a:bodyPr/>
                  <a:lstStyle/>
                  <a:p>
                    <a:endParaRPr lang="en-US"/>
                  </a:p>
                </p:txBody>
              </p:sp>
              <p:sp>
                <p:nvSpPr>
                  <p:cNvPr id="1820" name="Freeform 736"/>
                  <p:cNvSpPr>
                    <a:spLocks/>
                  </p:cNvSpPr>
                  <p:nvPr/>
                </p:nvSpPr>
                <p:spPr bwMode="auto">
                  <a:xfrm>
                    <a:off x="4738" y="771"/>
                    <a:ext cx="53" cy="31"/>
                  </a:xfrm>
                  <a:custGeom>
                    <a:avLst/>
                    <a:gdLst/>
                    <a:ahLst/>
                    <a:cxnLst>
                      <a:cxn ang="0">
                        <a:pos x="53" y="5"/>
                      </a:cxn>
                      <a:cxn ang="0">
                        <a:pos x="51" y="5"/>
                      </a:cxn>
                      <a:cxn ang="0">
                        <a:pos x="48" y="3"/>
                      </a:cxn>
                      <a:cxn ang="0">
                        <a:pos x="43" y="1"/>
                      </a:cxn>
                      <a:cxn ang="0">
                        <a:pos x="37" y="0"/>
                      </a:cxn>
                      <a:cxn ang="0">
                        <a:pos x="36" y="0"/>
                      </a:cxn>
                      <a:cxn ang="0">
                        <a:pos x="33" y="1"/>
                      </a:cxn>
                      <a:cxn ang="0">
                        <a:pos x="29" y="3"/>
                      </a:cxn>
                      <a:cxn ang="0">
                        <a:pos x="26" y="6"/>
                      </a:cxn>
                      <a:cxn ang="0">
                        <a:pos x="26" y="6"/>
                      </a:cxn>
                      <a:cxn ang="0">
                        <a:pos x="25" y="7"/>
                      </a:cxn>
                      <a:cxn ang="0">
                        <a:pos x="22" y="7"/>
                      </a:cxn>
                      <a:cxn ang="0">
                        <a:pos x="22" y="7"/>
                      </a:cxn>
                      <a:cxn ang="0">
                        <a:pos x="20" y="8"/>
                      </a:cxn>
                      <a:cxn ang="0">
                        <a:pos x="16" y="10"/>
                      </a:cxn>
                      <a:cxn ang="0">
                        <a:pos x="5" y="14"/>
                      </a:cxn>
                      <a:cxn ang="0">
                        <a:pos x="0" y="16"/>
                      </a:cxn>
                      <a:cxn ang="0">
                        <a:pos x="0" y="16"/>
                      </a:cxn>
                      <a:cxn ang="0">
                        <a:pos x="1" y="18"/>
                      </a:cxn>
                      <a:cxn ang="0">
                        <a:pos x="2" y="19"/>
                      </a:cxn>
                      <a:cxn ang="0">
                        <a:pos x="8" y="21"/>
                      </a:cxn>
                      <a:cxn ang="0">
                        <a:pos x="21" y="27"/>
                      </a:cxn>
                      <a:cxn ang="0">
                        <a:pos x="31" y="29"/>
                      </a:cxn>
                      <a:cxn ang="0">
                        <a:pos x="37" y="31"/>
                      </a:cxn>
                      <a:cxn ang="0">
                        <a:pos x="44" y="31"/>
                      </a:cxn>
                      <a:cxn ang="0">
                        <a:pos x="51" y="31"/>
                      </a:cxn>
                      <a:cxn ang="0">
                        <a:pos x="53" y="29"/>
                      </a:cxn>
                    </a:cxnLst>
                    <a:rect l="0" t="0" r="r" b="b"/>
                    <a:pathLst>
                      <a:path w="53" h="31">
                        <a:moveTo>
                          <a:pt x="53" y="5"/>
                        </a:moveTo>
                        <a:lnTo>
                          <a:pt x="51" y="5"/>
                        </a:lnTo>
                        <a:lnTo>
                          <a:pt x="48" y="3"/>
                        </a:lnTo>
                        <a:lnTo>
                          <a:pt x="43" y="1"/>
                        </a:lnTo>
                        <a:lnTo>
                          <a:pt x="37" y="0"/>
                        </a:lnTo>
                        <a:lnTo>
                          <a:pt x="36" y="0"/>
                        </a:lnTo>
                        <a:lnTo>
                          <a:pt x="33" y="1"/>
                        </a:lnTo>
                        <a:lnTo>
                          <a:pt x="29" y="3"/>
                        </a:lnTo>
                        <a:lnTo>
                          <a:pt x="26" y="6"/>
                        </a:lnTo>
                        <a:lnTo>
                          <a:pt x="26" y="6"/>
                        </a:lnTo>
                        <a:lnTo>
                          <a:pt x="25" y="7"/>
                        </a:lnTo>
                        <a:lnTo>
                          <a:pt x="22" y="7"/>
                        </a:lnTo>
                        <a:lnTo>
                          <a:pt x="22" y="7"/>
                        </a:lnTo>
                        <a:lnTo>
                          <a:pt x="20" y="8"/>
                        </a:lnTo>
                        <a:lnTo>
                          <a:pt x="16" y="10"/>
                        </a:lnTo>
                        <a:lnTo>
                          <a:pt x="5" y="14"/>
                        </a:lnTo>
                        <a:lnTo>
                          <a:pt x="0" y="16"/>
                        </a:lnTo>
                        <a:lnTo>
                          <a:pt x="0" y="16"/>
                        </a:lnTo>
                        <a:lnTo>
                          <a:pt x="1" y="18"/>
                        </a:lnTo>
                        <a:lnTo>
                          <a:pt x="2" y="19"/>
                        </a:lnTo>
                        <a:lnTo>
                          <a:pt x="8" y="21"/>
                        </a:lnTo>
                        <a:lnTo>
                          <a:pt x="21" y="27"/>
                        </a:lnTo>
                        <a:lnTo>
                          <a:pt x="31" y="29"/>
                        </a:lnTo>
                        <a:lnTo>
                          <a:pt x="37" y="31"/>
                        </a:lnTo>
                        <a:lnTo>
                          <a:pt x="44" y="31"/>
                        </a:lnTo>
                        <a:lnTo>
                          <a:pt x="51" y="31"/>
                        </a:lnTo>
                        <a:lnTo>
                          <a:pt x="53" y="29"/>
                        </a:lnTo>
                      </a:path>
                    </a:pathLst>
                  </a:custGeom>
                  <a:solidFill>
                    <a:srgbClr val="FF5FFF"/>
                  </a:solidFill>
                  <a:ln w="9525" cmpd="sng">
                    <a:noFill/>
                    <a:prstDash val="solid"/>
                    <a:round/>
                    <a:headEnd/>
                    <a:tailEnd/>
                  </a:ln>
                </p:spPr>
                <p:txBody>
                  <a:bodyPr/>
                  <a:lstStyle/>
                  <a:p>
                    <a:endParaRPr lang="en-US"/>
                  </a:p>
                </p:txBody>
              </p:sp>
              <p:sp>
                <p:nvSpPr>
                  <p:cNvPr id="1821" name="Freeform 737"/>
                  <p:cNvSpPr>
                    <a:spLocks/>
                  </p:cNvSpPr>
                  <p:nvPr/>
                </p:nvSpPr>
                <p:spPr bwMode="auto">
                  <a:xfrm>
                    <a:off x="4790" y="492"/>
                    <a:ext cx="172" cy="391"/>
                  </a:xfrm>
                  <a:custGeom>
                    <a:avLst/>
                    <a:gdLst/>
                    <a:ahLst/>
                    <a:cxnLst>
                      <a:cxn ang="0">
                        <a:pos x="8" y="391"/>
                      </a:cxn>
                      <a:cxn ang="0">
                        <a:pos x="30" y="389"/>
                      </a:cxn>
                      <a:cxn ang="0">
                        <a:pos x="46" y="381"/>
                      </a:cxn>
                      <a:cxn ang="0">
                        <a:pos x="87" y="354"/>
                      </a:cxn>
                      <a:cxn ang="0">
                        <a:pos x="108" y="324"/>
                      </a:cxn>
                      <a:cxn ang="0">
                        <a:pos x="111" y="317"/>
                      </a:cxn>
                      <a:cxn ang="0">
                        <a:pos x="120" y="293"/>
                      </a:cxn>
                      <a:cxn ang="0">
                        <a:pos x="123" y="286"/>
                      </a:cxn>
                      <a:cxn ang="0">
                        <a:pos x="131" y="260"/>
                      </a:cxn>
                      <a:cxn ang="0">
                        <a:pos x="136" y="244"/>
                      </a:cxn>
                      <a:cxn ang="0">
                        <a:pos x="138" y="236"/>
                      </a:cxn>
                      <a:cxn ang="0">
                        <a:pos x="134" y="245"/>
                      </a:cxn>
                      <a:cxn ang="0">
                        <a:pos x="142" y="250"/>
                      </a:cxn>
                      <a:cxn ang="0">
                        <a:pos x="151" y="242"/>
                      </a:cxn>
                      <a:cxn ang="0">
                        <a:pos x="162" y="217"/>
                      </a:cxn>
                      <a:cxn ang="0">
                        <a:pos x="171" y="143"/>
                      </a:cxn>
                      <a:cxn ang="0">
                        <a:pos x="160" y="134"/>
                      </a:cxn>
                      <a:cxn ang="0">
                        <a:pos x="152" y="133"/>
                      </a:cxn>
                      <a:cxn ang="0">
                        <a:pos x="146" y="136"/>
                      </a:cxn>
                      <a:cxn ang="0">
                        <a:pos x="140" y="146"/>
                      </a:cxn>
                      <a:cxn ang="0">
                        <a:pos x="139" y="149"/>
                      </a:cxn>
                      <a:cxn ang="0">
                        <a:pos x="138" y="133"/>
                      </a:cxn>
                      <a:cxn ang="0">
                        <a:pos x="134" y="100"/>
                      </a:cxn>
                      <a:cxn ang="0">
                        <a:pos x="133" y="90"/>
                      </a:cxn>
                      <a:cxn ang="0">
                        <a:pos x="117" y="38"/>
                      </a:cxn>
                      <a:cxn ang="0">
                        <a:pos x="87" y="10"/>
                      </a:cxn>
                      <a:cxn ang="0">
                        <a:pos x="68" y="8"/>
                      </a:cxn>
                      <a:cxn ang="0">
                        <a:pos x="27" y="3"/>
                      </a:cxn>
                      <a:cxn ang="0">
                        <a:pos x="0" y="0"/>
                      </a:cxn>
                      <a:cxn ang="0">
                        <a:pos x="0" y="61"/>
                      </a:cxn>
                      <a:cxn ang="0">
                        <a:pos x="0" y="383"/>
                      </a:cxn>
                      <a:cxn ang="0">
                        <a:pos x="0" y="390"/>
                      </a:cxn>
                      <a:cxn ang="0">
                        <a:pos x="0" y="390"/>
                      </a:cxn>
                      <a:cxn ang="0">
                        <a:pos x="1" y="390"/>
                      </a:cxn>
                    </a:cxnLst>
                    <a:rect l="0" t="0" r="r" b="b"/>
                    <a:pathLst>
                      <a:path w="172" h="391">
                        <a:moveTo>
                          <a:pt x="1" y="390"/>
                        </a:moveTo>
                        <a:lnTo>
                          <a:pt x="8" y="391"/>
                        </a:lnTo>
                        <a:lnTo>
                          <a:pt x="16" y="391"/>
                        </a:lnTo>
                        <a:lnTo>
                          <a:pt x="30" y="389"/>
                        </a:lnTo>
                        <a:lnTo>
                          <a:pt x="39" y="385"/>
                        </a:lnTo>
                        <a:lnTo>
                          <a:pt x="46" y="381"/>
                        </a:lnTo>
                        <a:lnTo>
                          <a:pt x="61" y="372"/>
                        </a:lnTo>
                        <a:lnTo>
                          <a:pt x="87" y="354"/>
                        </a:lnTo>
                        <a:lnTo>
                          <a:pt x="105" y="332"/>
                        </a:lnTo>
                        <a:lnTo>
                          <a:pt x="108" y="324"/>
                        </a:lnTo>
                        <a:lnTo>
                          <a:pt x="108" y="322"/>
                        </a:lnTo>
                        <a:lnTo>
                          <a:pt x="111" y="317"/>
                        </a:lnTo>
                        <a:lnTo>
                          <a:pt x="115" y="306"/>
                        </a:lnTo>
                        <a:lnTo>
                          <a:pt x="120" y="293"/>
                        </a:lnTo>
                        <a:lnTo>
                          <a:pt x="122" y="289"/>
                        </a:lnTo>
                        <a:lnTo>
                          <a:pt x="123" y="286"/>
                        </a:lnTo>
                        <a:lnTo>
                          <a:pt x="125" y="277"/>
                        </a:lnTo>
                        <a:lnTo>
                          <a:pt x="131" y="260"/>
                        </a:lnTo>
                        <a:lnTo>
                          <a:pt x="134" y="247"/>
                        </a:lnTo>
                        <a:lnTo>
                          <a:pt x="136" y="244"/>
                        </a:lnTo>
                        <a:lnTo>
                          <a:pt x="137" y="239"/>
                        </a:lnTo>
                        <a:lnTo>
                          <a:pt x="138" y="236"/>
                        </a:lnTo>
                        <a:lnTo>
                          <a:pt x="136" y="239"/>
                        </a:lnTo>
                        <a:lnTo>
                          <a:pt x="134" y="245"/>
                        </a:lnTo>
                        <a:lnTo>
                          <a:pt x="137" y="250"/>
                        </a:lnTo>
                        <a:lnTo>
                          <a:pt x="142" y="250"/>
                        </a:lnTo>
                        <a:lnTo>
                          <a:pt x="148" y="245"/>
                        </a:lnTo>
                        <a:lnTo>
                          <a:pt x="151" y="242"/>
                        </a:lnTo>
                        <a:lnTo>
                          <a:pt x="155" y="235"/>
                        </a:lnTo>
                        <a:lnTo>
                          <a:pt x="162" y="217"/>
                        </a:lnTo>
                        <a:lnTo>
                          <a:pt x="172" y="174"/>
                        </a:lnTo>
                        <a:lnTo>
                          <a:pt x="171" y="143"/>
                        </a:lnTo>
                        <a:lnTo>
                          <a:pt x="165" y="138"/>
                        </a:lnTo>
                        <a:lnTo>
                          <a:pt x="160" y="134"/>
                        </a:lnTo>
                        <a:lnTo>
                          <a:pt x="157" y="133"/>
                        </a:lnTo>
                        <a:lnTo>
                          <a:pt x="152" y="133"/>
                        </a:lnTo>
                        <a:lnTo>
                          <a:pt x="149" y="134"/>
                        </a:lnTo>
                        <a:lnTo>
                          <a:pt x="146" y="136"/>
                        </a:lnTo>
                        <a:lnTo>
                          <a:pt x="143" y="140"/>
                        </a:lnTo>
                        <a:lnTo>
                          <a:pt x="140" y="146"/>
                        </a:lnTo>
                        <a:lnTo>
                          <a:pt x="138" y="149"/>
                        </a:lnTo>
                        <a:lnTo>
                          <a:pt x="139" y="149"/>
                        </a:lnTo>
                        <a:lnTo>
                          <a:pt x="138" y="143"/>
                        </a:lnTo>
                        <a:lnTo>
                          <a:pt x="138" y="133"/>
                        </a:lnTo>
                        <a:lnTo>
                          <a:pt x="137" y="117"/>
                        </a:lnTo>
                        <a:lnTo>
                          <a:pt x="134" y="100"/>
                        </a:lnTo>
                        <a:lnTo>
                          <a:pt x="134" y="95"/>
                        </a:lnTo>
                        <a:lnTo>
                          <a:pt x="133" y="90"/>
                        </a:lnTo>
                        <a:lnTo>
                          <a:pt x="131" y="75"/>
                        </a:lnTo>
                        <a:lnTo>
                          <a:pt x="117" y="38"/>
                        </a:lnTo>
                        <a:lnTo>
                          <a:pt x="105" y="21"/>
                        </a:lnTo>
                        <a:lnTo>
                          <a:pt x="87" y="10"/>
                        </a:lnTo>
                        <a:lnTo>
                          <a:pt x="76" y="8"/>
                        </a:lnTo>
                        <a:lnTo>
                          <a:pt x="68" y="8"/>
                        </a:lnTo>
                        <a:lnTo>
                          <a:pt x="53" y="6"/>
                        </a:lnTo>
                        <a:lnTo>
                          <a:pt x="27" y="3"/>
                        </a:lnTo>
                        <a:lnTo>
                          <a:pt x="4" y="1"/>
                        </a:lnTo>
                        <a:lnTo>
                          <a:pt x="0" y="0"/>
                        </a:lnTo>
                        <a:lnTo>
                          <a:pt x="0" y="8"/>
                        </a:lnTo>
                        <a:lnTo>
                          <a:pt x="0" y="61"/>
                        </a:lnTo>
                        <a:lnTo>
                          <a:pt x="0" y="244"/>
                        </a:lnTo>
                        <a:lnTo>
                          <a:pt x="0" y="383"/>
                        </a:lnTo>
                        <a:lnTo>
                          <a:pt x="1" y="390"/>
                        </a:lnTo>
                        <a:lnTo>
                          <a:pt x="0" y="390"/>
                        </a:lnTo>
                        <a:lnTo>
                          <a:pt x="1" y="390"/>
                        </a:lnTo>
                        <a:lnTo>
                          <a:pt x="0" y="390"/>
                        </a:lnTo>
                        <a:lnTo>
                          <a:pt x="1" y="390"/>
                        </a:lnTo>
                        <a:lnTo>
                          <a:pt x="1" y="390"/>
                        </a:lnTo>
                        <a:close/>
                      </a:path>
                    </a:pathLst>
                  </a:custGeom>
                  <a:solidFill>
                    <a:srgbClr val="FF5FFF"/>
                  </a:solidFill>
                  <a:ln w="9525" cmpd="sng">
                    <a:noFill/>
                    <a:round/>
                    <a:headEnd/>
                    <a:tailEnd/>
                  </a:ln>
                </p:spPr>
                <p:txBody>
                  <a:bodyPr/>
                  <a:lstStyle/>
                  <a:p>
                    <a:endParaRPr lang="en-US"/>
                  </a:p>
                </p:txBody>
              </p:sp>
              <p:sp>
                <p:nvSpPr>
                  <p:cNvPr id="1822" name="Freeform 738"/>
                  <p:cNvSpPr>
                    <a:spLocks/>
                  </p:cNvSpPr>
                  <p:nvPr/>
                </p:nvSpPr>
                <p:spPr bwMode="auto">
                  <a:xfrm>
                    <a:off x="4790" y="490"/>
                    <a:ext cx="171" cy="393"/>
                  </a:xfrm>
                  <a:custGeom>
                    <a:avLst/>
                    <a:gdLst/>
                    <a:ahLst/>
                    <a:cxnLst>
                      <a:cxn ang="0">
                        <a:pos x="0" y="392"/>
                      </a:cxn>
                      <a:cxn ang="0">
                        <a:pos x="7" y="393"/>
                      </a:cxn>
                      <a:cxn ang="0">
                        <a:pos x="15" y="393"/>
                      </a:cxn>
                      <a:cxn ang="0">
                        <a:pos x="29" y="391"/>
                      </a:cxn>
                      <a:cxn ang="0">
                        <a:pos x="38" y="387"/>
                      </a:cxn>
                      <a:cxn ang="0">
                        <a:pos x="45" y="383"/>
                      </a:cxn>
                      <a:cxn ang="0">
                        <a:pos x="60" y="374"/>
                      </a:cxn>
                      <a:cxn ang="0">
                        <a:pos x="87" y="356"/>
                      </a:cxn>
                      <a:cxn ang="0">
                        <a:pos x="105" y="334"/>
                      </a:cxn>
                      <a:cxn ang="0">
                        <a:pos x="108" y="326"/>
                      </a:cxn>
                      <a:cxn ang="0">
                        <a:pos x="108" y="324"/>
                      </a:cxn>
                      <a:cxn ang="0">
                        <a:pos x="111" y="319"/>
                      </a:cxn>
                      <a:cxn ang="0">
                        <a:pos x="115" y="308"/>
                      </a:cxn>
                      <a:cxn ang="0">
                        <a:pos x="120" y="295"/>
                      </a:cxn>
                      <a:cxn ang="0">
                        <a:pos x="122" y="291"/>
                      </a:cxn>
                      <a:cxn ang="0">
                        <a:pos x="123" y="287"/>
                      </a:cxn>
                      <a:cxn ang="0">
                        <a:pos x="125" y="278"/>
                      </a:cxn>
                      <a:cxn ang="0">
                        <a:pos x="131" y="262"/>
                      </a:cxn>
                      <a:cxn ang="0">
                        <a:pos x="134" y="249"/>
                      </a:cxn>
                      <a:cxn ang="0">
                        <a:pos x="136" y="246"/>
                      </a:cxn>
                      <a:cxn ang="0">
                        <a:pos x="137" y="241"/>
                      </a:cxn>
                      <a:cxn ang="0">
                        <a:pos x="138" y="237"/>
                      </a:cxn>
                      <a:cxn ang="0">
                        <a:pos x="136" y="240"/>
                      </a:cxn>
                      <a:cxn ang="0">
                        <a:pos x="134" y="247"/>
                      </a:cxn>
                      <a:cxn ang="0">
                        <a:pos x="137" y="252"/>
                      </a:cxn>
                      <a:cxn ang="0">
                        <a:pos x="142" y="252"/>
                      </a:cxn>
                      <a:cxn ang="0">
                        <a:pos x="148" y="247"/>
                      </a:cxn>
                      <a:cxn ang="0">
                        <a:pos x="151" y="244"/>
                      </a:cxn>
                      <a:cxn ang="0">
                        <a:pos x="155" y="237"/>
                      </a:cxn>
                      <a:cxn ang="0">
                        <a:pos x="162" y="219"/>
                      </a:cxn>
                      <a:cxn ang="0">
                        <a:pos x="171" y="176"/>
                      </a:cxn>
                      <a:cxn ang="0">
                        <a:pos x="171" y="145"/>
                      </a:cxn>
                      <a:cxn ang="0">
                        <a:pos x="165" y="140"/>
                      </a:cxn>
                      <a:cxn ang="0">
                        <a:pos x="160" y="136"/>
                      </a:cxn>
                      <a:cxn ang="0">
                        <a:pos x="157" y="134"/>
                      </a:cxn>
                      <a:cxn ang="0">
                        <a:pos x="152" y="134"/>
                      </a:cxn>
                      <a:cxn ang="0">
                        <a:pos x="149" y="136"/>
                      </a:cxn>
                      <a:cxn ang="0">
                        <a:pos x="146" y="138"/>
                      </a:cxn>
                      <a:cxn ang="0">
                        <a:pos x="143" y="141"/>
                      </a:cxn>
                      <a:cxn ang="0">
                        <a:pos x="140" y="146"/>
                      </a:cxn>
                      <a:cxn ang="0">
                        <a:pos x="138" y="151"/>
                      </a:cxn>
                      <a:cxn ang="0">
                        <a:pos x="139" y="151"/>
                      </a:cxn>
                      <a:cxn ang="0">
                        <a:pos x="138" y="145"/>
                      </a:cxn>
                      <a:cxn ang="0">
                        <a:pos x="138" y="135"/>
                      </a:cxn>
                      <a:cxn ang="0">
                        <a:pos x="137" y="119"/>
                      </a:cxn>
                      <a:cxn ang="0">
                        <a:pos x="134" y="102"/>
                      </a:cxn>
                      <a:cxn ang="0">
                        <a:pos x="134" y="95"/>
                      </a:cxn>
                      <a:cxn ang="0">
                        <a:pos x="133" y="91"/>
                      </a:cxn>
                      <a:cxn ang="0">
                        <a:pos x="131" y="77"/>
                      </a:cxn>
                      <a:cxn ang="0">
                        <a:pos x="117" y="39"/>
                      </a:cxn>
                      <a:cxn ang="0">
                        <a:pos x="105" y="23"/>
                      </a:cxn>
                      <a:cxn ang="0">
                        <a:pos x="87" y="12"/>
                      </a:cxn>
                      <a:cxn ang="0">
                        <a:pos x="76" y="10"/>
                      </a:cxn>
                      <a:cxn ang="0">
                        <a:pos x="68" y="10"/>
                      </a:cxn>
                      <a:cxn ang="0">
                        <a:pos x="53" y="8"/>
                      </a:cxn>
                      <a:cxn ang="0">
                        <a:pos x="27" y="5"/>
                      </a:cxn>
                      <a:cxn ang="0">
                        <a:pos x="4" y="2"/>
                      </a:cxn>
                      <a:cxn ang="0">
                        <a:pos x="0" y="0"/>
                      </a:cxn>
                    </a:cxnLst>
                    <a:rect l="0" t="0" r="r" b="b"/>
                    <a:pathLst>
                      <a:path w="171" h="393">
                        <a:moveTo>
                          <a:pt x="0" y="392"/>
                        </a:moveTo>
                        <a:lnTo>
                          <a:pt x="7" y="393"/>
                        </a:lnTo>
                        <a:lnTo>
                          <a:pt x="15" y="393"/>
                        </a:lnTo>
                        <a:lnTo>
                          <a:pt x="29" y="391"/>
                        </a:lnTo>
                        <a:lnTo>
                          <a:pt x="38" y="387"/>
                        </a:lnTo>
                        <a:lnTo>
                          <a:pt x="45" y="383"/>
                        </a:lnTo>
                        <a:lnTo>
                          <a:pt x="60" y="374"/>
                        </a:lnTo>
                        <a:lnTo>
                          <a:pt x="87" y="356"/>
                        </a:lnTo>
                        <a:lnTo>
                          <a:pt x="105" y="334"/>
                        </a:lnTo>
                        <a:lnTo>
                          <a:pt x="108" y="326"/>
                        </a:lnTo>
                        <a:lnTo>
                          <a:pt x="108" y="324"/>
                        </a:lnTo>
                        <a:lnTo>
                          <a:pt x="111" y="319"/>
                        </a:lnTo>
                        <a:lnTo>
                          <a:pt x="115" y="308"/>
                        </a:lnTo>
                        <a:lnTo>
                          <a:pt x="120" y="295"/>
                        </a:lnTo>
                        <a:lnTo>
                          <a:pt x="122" y="291"/>
                        </a:lnTo>
                        <a:lnTo>
                          <a:pt x="123" y="287"/>
                        </a:lnTo>
                        <a:lnTo>
                          <a:pt x="125" y="278"/>
                        </a:lnTo>
                        <a:lnTo>
                          <a:pt x="131" y="262"/>
                        </a:lnTo>
                        <a:lnTo>
                          <a:pt x="134" y="249"/>
                        </a:lnTo>
                        <a:lnTo>
                          <a:pt x="136" y="246"/>
                        </a:lnTo>
                        <a:lnTo>
                          <a:pt x="137" y="241"/>
                        </a:lnTo>
                        <a:lnTo>
                          <a:pt x="138" y="237"/>
                        </a:lnTo>
                        <a:lnTo>
                          <a:pt x="136" y="240"/>
                        </a:lnTo>
                        <a:lnTo>
                          <a:pt x="134" y="247"/>
                        </a:lnTo>
                        <a:lnTo>
                          <a:pt x="137" y="252"/>
                        </a:lnTo>
                        <a:lnTo>
                          <a:pt x="142" y="252"/>
                        </a:lnTo>
                        <a:lnTo>
                          <a:pt x="148" y="247"/>
                        </a:lnTo>
                        <a:lnTo>
                          <a:pt x="151" y="244"/>
                        </a:lnTo>
                        <a:lnTo>
                          <a:pt x="155" y="237"/>
                        </a:lnTo>
                        <a:lnTo>
                          <a:pt x="162" y="219"/>
                        </a:lnTo>
                        <a:lnTo>
                          <a:pt x="171" y="176"/>
                        </a:lnTo>
                        <a:lnTo>
                          <a:pt x="171" y="145"/>
                        </a:lnTo>
                        <a:lnTo>
                          <a:pt x="165" y="140"/>
                        </a:lnTo>
                        <a:lnTo>
                          <a:pt x="160" y="136"/>
                        </a:lnTo>
                        <a:lnTo>
                          <a:pt x="157" y="134"/>
                        </a:lnTo>
                        <a:lnTo>
                          <a:pt x="152" y="134"/>
                        </a:lnTo>
                        <a:lnTo>
                          <a:pt x="149" y="136"/>
                        </a:lnTo>
                        <a:lnTo>
                          <a:pt x="146" y="138"/>
                        </a:lnTo>
                        <a:lnTo>
                          <a:pt x="143" y="141"/>
                        </a:lnTo>
                        <a:lnTo>
                          <a:pt x="140" y="146"/>
                        </a:lnTo>
                        <a:lnTo>
                          <a:pt x="138" y="151"/>
                        </a:lnTo>
                        <a:lnTo>
                          <a:pt x="139" y="151"/>
                        </a:lnTo>
                        <a:lnTo>
                          <a:pt x="138" y="145"/>
                        </a:lnTo>
                        <a:lnTo>
                          <a:pt x="138" y="135"/>
                        </a:lnTo>
                        <a:lnTo>
                          <a:pt x="137" y="119"/>
                        </a:lnTo>
                        <a:lnTo>
                          <a:pt x="134" y="102"/>
                        </a:lnTo>
                        <a:lnTo>
                          <a:pt x="134" y="95"/>
                        </a:lnTo>
                        <a:lnTo>
                          <a:pt x="133" y="91"/>
                        </a:lnTo>
                        <a:lnTo>
                          <a:pt x="131" y="77"/>
                        </a:lnTo>
                        <a:lnTo>
                          <a:pt x="117" y="39"/>
                        </a:lnTo>
                        <a:lnTo>
                          <a:pt x="105" y="23"/>
                        </a:lnTo>
                        <a:lnTo>
                          <a:pt x="87" y="12"/>
                        </a:lnTo>
                        <a:lnTo>
                          <a:pt x="76" y="10"/>
                        </a:lnTo>
                        <a:lnTo>
                          <a:pt x="68" y="10"/>
                        </a:lnTo>
                        <a:lnTo>
                          <a:pt x="53" y="8"/>
                        </a:lnTo>
                        <a:lnTo>
                          <a:pt x="27" y="5"/>
                        </a:lnTo>
                        <a:lnTo>
                          <a:pt x="4" y="2"/>
                        </a:lnTo>
                        <a:lnTo>
                          <a:pt x="0" y="0"/>
                        </a:lnTo>
                      </a:path>
                    </a:pathLst>
                  </a:custGeom>
                  <a:solidFill>
                    <a:srgbClr val="FF5FFF"/>
                  </a:solidFill>
                  <a:ln w="9525" cmpd="sng">
                    <a:noFill/>
                    <a:prstDash val="solid"/>
                    <a:round/>
                    <a:headEnd/>
                    <a:tailEnd/>
                  </a:ln>
                </p:spPr>
                <p:txBody>
                  <a:bodyPr/>
                  <a:lstStyle/>
                  <a:p>
                    <a:endParaRPr lang="en-US"/>
                  </a:p>
                </p:txBody>
              </p:sp>
              <p:sp>
                <p:nvSpPr>
                  <p:cNvPr id="1823" name="Freeform 739"/>
                  <p:cNvSpPr>
                    <a:spLocks/>
                  </p:cNvSpPr>
                  <p:nvPr/>
                </p:nvSpPr>
                <p:spPr bwMode="auto">
                  <a:xfrm>
                    <a:off x="4825" y="638"/>
                    <a:ext cx="62" cy="26"/>
                  </a:xfrm>
                  <a:custGeom>
                    <a:avLst/>
                    <a:gdLst/>
                    <a:ahLst/>
                    <a:cxnLst>
                      <a:cxn ang="0">
                        <a:pos x="62" y="13"/>
                      </a:cxn>
                      <a:cxn ang="0">
                        <a:pos x="56" y="10"/>
                      </a:cxn>
                      <a:cxn ang="0">
                        <a:pos x="45" y="3"/>
                      </a:cxn>
                      <a:cxn ang="0">
                        <a:pos x="35" y="0"/>
                      </a:cxn>
                      <a:cxn ang="0">
                        <a:pos x="25" y="1"/>
                      </a:cxn>
                      <a:cxn ang="0">
                        <a:pos x="15" y="4"/>
                      </a:cxn>
                      <a:cxn ang="0">
                        <a:pos x="4" y="12"/>
                      </a:cxn>
                      <a:cxn ang="0">
                        <a:pos x="0" y="16"/>
                      </a:cxn>
                      <a:cxn ang="0">
                        <a:pos x="2" y="20"/>
                      </a:cxn>
                      <a:cxn ang="0">
                        <a:pos x="6" y="21"/>
                      </a:cxn>
                      <a:cxn ang="0">
                        <a:pos x="13" y="24"/>
                      </a:cxn>
                      <a:cxn ang="0">
                        <a:pos x="24" y="26"/>
                      </a:cxn>
                      <a:cxn ang="0">
                        <a:pos x="34" y="26"/>
                      </a:cxn>
                      <a:cxn ang="0">
                        <a:pos x="52" y="19"/>
                      </a:cxn>
                      <a:cxn ang="0">
                        <a:pos x="53" y="19"/>
                      </a:cxn>
                      <a:cxn ang="0">
                        <a:pos x="58" y="15"/>
                      </a:cxn>
                      <a:cxn ang="0">
                        <a:pos x="61" y="14"/>
                      </a:cxn>
                      <a:cxn ang="0">
                        <a:pos x="62" y="13"/>
                      </a:cxn>
                      <a:cxn ang="0">
                        <a:pos x="61" y="13"/>
                      </a:cxn>
                      <a:cxn ang="0">
                        <a:pos x="62" y="13"/>
                      </a:cxn>
                      <a:cxn ang="0">
                        <a:pos x="61" y="13"/>
                      </a:cxn>
                      <a:cxn ang="0">
                        <a:pos x="62" y="13"/>
                      </a:cxn>
                      <a:cxn ang="0">
                        <a:pos x="62" y="13"/>
                      </a:cxn>
                    </a:cxnLst>
                    <a:rect l="0" t="0" r="r" b="b"/>
                    <a:pathLst>
                      <a:path w="62" h="26">
                        <a:moveTo>
                          <a:pt x="62" y="13"/>
                        </a:moveTo>
                        <a:lnTo>
                          <a:pt x="56" y="10"/>
                        </a:lnTo>
                        <a:lnTo>
                          <a:pt x="45" y="3"/>
                        </a:lnTo>
                        <a:lnTo>
                          <a:pt x="35" y="0"/>
                        </a:lnTo>
                        <a:lnTo>
                          <a:pt x="25" y="1"/>
                        </a:lnTo>
                        <a:lnTo>
                          <a:pt x="15" y="4"/>
                        </a:lnTo>
                        <a:lnTo>
                          <a:pt x="4" y="12"/>
                        </a:lnTo>
                        <a:lnTo>
                          <a:pt x="0" y="16"/>
                        </a:lnTo>
                        <a:lnTo>
                          <a:pt x="2" y="20"/>
                        </a:lnTo>
                        <a:lnTo>
                          <a:pt x="6" y="21"/>
                        </a:lnTo>
                        <a:lnTo>
                          <a:pt x="13" y="24"/>
                        </a:lnTo>
                        <a:lnTo>
                          <a:pt x="24" y="26"/>
                        </a:lnTo>
                        <a:lnTo>
                          <a:pt x="34" y="26"/>
                        </a:lnTo>
                        <a:lnTo>
                          <a:pt x="52" y="19"/>
                        </a:lnTo>
                        <a:lnTo>
                          <a:pt x="53" y="19"/>
                        </a:lnTo>
                        <a:lnTo>
                          <a:pt x="58" y="15"/>
                        </a:lnTo>
                        <a:lnTo>
                          <a:pt x="61" y="14"/>
                        </a:lnTo>
                        <a:lnTo>
                          <a:pt x="62" y="13"/>
                        </a:lnTo>
                        <a:lnTo>
                          <a:pt x="61" y="13"/>
                        </a:lnTo>
                        <a:lnTo>
                          <a:pt x="62" y="13"/>
                        </a:lnTo>
                        <a:lnTo>
                          <a:pt x="61" y="13"/>
                        </a:lnTo>
                        <a:lnTo>
                          <a:pt x="62" y="13"/>
                        </a:lnTo>
                        <a:lnTo>
                          <a:pt x="62" y="13"/>
                        </a:lnTo>
                        <a:close/>
                      </a:path>
                    </a:pathLst>
                  </a:custGeom>
                  <a:solidFill>
                    <a:srgbClr val="FF5FFF"/>
                  </a:solidFill>
                  <a:ln w="9525" cmpd="sng">
                    <a:noFill/>
                    <a:round/>
                    <a:headEnd/>
                    <a:tailEnd/>
                  </a:ln>
                </p:spPr>
                <p:txBody>
                  <a:bodyPr/>
                  <a:lstStyle/>
                  <a:p>
                    <a:endParaRPr lang="en-US"/>
                  </a:p>
                </p:txBody>
              </p:sp>
              <p:sp>
                <p:nvSpPr>
                  <p:cNvPr id="1824" name="Freeform 740"/>
                  <p:cNvSpPr>
                    <a:spLocks/>
                  </p:cNvSpPr>
                  <p:nvPr/>
                </p:nvSpPr>
                <p:spPr bwMode="auto">
                  <a:xfrm>
                    <a:off x="4825" y="638"/>
                    <a:ext cx="63" cy="16"/>
                  </a:xfrm>
                  <a:custGeom>
                    <a:avLst/>
                    <a:gdLst/>
                    <a:ahLst/>
                    <a:cxnLst>
                      <a:cxn ang="0">
                        <a:pos x="63" y="15"/>
                      </a:cxn>
                      <a:cxn ang="0">
                        <a:pos x="59" y="12"/>
                      </a:cxn>
                      <a:cxn ang="0">
                        <a:pos x="49" y="4"/>
                      </a:cxn>
                      <a:cxn ang="0">
                        <a:pos x="38" y="0"/>
                      </a:cxn>
                      <a:cxn ang="0">
                        <a:pos x="27" y="0"/>
                      </a:cxn>
                      <a:cxn ang="0">
                        <a:pos x="16" y="3"/>
                      </a:cxn>
                      <a:cxn ang="0">
                        <a:pos x="4" y="11"/>
                      </a:cxn>
                      <a:cxn ang="0">
                        <a:pos x="0" y="16"/>
                      </a:cxn>
                    </a:cxnLst>
                    <a:rect l="0" t="0" r="r" b="b"/>
                    <a:pathLst>
                      <a:path w="63" h="16">
                        <a:moveTo>
                          <a:pt x="63" y="15"/>
                        </a:moveTo>
                        <a:lnTo>
                          <a:pt x="59" y="12"/>
                        </a:lnTo>
                        <a:lnTo>
                          <a:pt x="49" y="4"/>
                        </a:lnTo>
                        <a:lnTo>
                          <a:pt x="38" y="0"/>
                        </a:lnTo>
                        <a:lnTo>
                          <a:pt x="27" y="0"/>
                        </a:lnTo>
                        <a:lnTo>
                          <a:pt x="16" y="3"/>
                        </a:lnTo>
                        <a:lnTo>
                          <a:pt x="4" y="11"/>
                        </a:lnTo>
                        <a:lnTo>
                          <a:pt x="0" y="16"/>
                        </a:lnTo>
                      </a:path>
                    </a:pathLst>
                  </a:custGeom>
                  <a:solidFill>
                    <a:srgbClr val="FF5FFF"/>
                  </a:solidFill>
                  <a:ln w="9525" cmpd="sng">
                    <a:noFill/>
                    <a:prstDash val="solid"/>
                    <a:round/>
                    <a:headEnd/>
                    <a:tailEnd/>
                  </a:ln>
                </p:spPr>
                <p:txBody>
                  <a:bodyPr/>
                  <a:lstStyle/>
                  <a:p>
                    <a:endParaRPr lang="en-US"/>
                  </a:p>
                </p:txBody>
              </p:sp>
              <p:sp>
                <p:nvSpPr>
                  <p:cNvPr id="1825" name="Freeform 741"/>
                  <p:cNvSpPr>
                    <a:spLocks/>
                  </p:cNvSpPr>
                  <p:nvPr/>
                </p:nvSpPr>
                <p:spPr bwMode="auto">
                  <a:xfrm>
                    <a:off x="4838" y="638"/>
                    <a:ext cx="31" cy="24"/>
                  </a:xfrm>
                  <a:custGeom>
                    <a:avLst/>
                    <a:gdLst/>
                    <a:ahLst/>
                    <a:cxnLst>
                      <a:cxn ang="0">
                        <a:pos x="15" y="24"/>
                      </a:cxn>
                      <a:cxn ang="0">
                        <a:pos x="13" y="24"/>
                      </a:cxn>
                      <a:cxn ang="0">
                        <a:pos x="8" y="24"/>
                      </a:cxn>
                      <a:cxn ang="0">
                        <a:pos x="5" y="23"/>
                      </a:cxn>
                      <a:cxn ang="0">
                        <a:pos x="3" y="22"/>
                      </a:cxn>
                      <a:cxn ang="0">
                        <a:pos x="0" y="20"/>
                      </a:cxn>
                      <a:cxn ang="0">
                        <a:pos x="0" y="16"/>
                      </a:cxn>
                      <a:cxn ang="0">
                        <a:pos x="0" y="14"/>
                      </a:cxn>
                      <a:cxn ang="0">
                        <a:pos x="0" y="7"/>
                      </a:cxn>
                      <a:cxn ang="0">
                        <a:pos x="3" y="4"/>
                      </a:cxn>
                      <a:cxn ang="0">
                        <a:pos x="5" y="2"/>
                      </a:cxn>
                      <a:cxn ang="0">
                        <a:pos x="8" y="1"/>
                      </a:cxn>
                      <a:cxn ang="0">
                        <a:pos x="13" y="1"/>
                      </a:cxn>
                      <a:cxn ang="0">
                        <a:pos x="15" y="0"/>
                      </a:cxn>
                      <a:cxn ang="0">
                        <a:pos x="21" y="1"/>
                      </a:cxn>
                      <a:cxn ang="0">
                        <a:pos x="25" y="2"/>
                      </a:cxn>
                      <a:cxn ang="0">
                        <a:pos x="29" y="3"/>
                      </a:cxn>
                      <a:cxn ang="0">
                        <a:pos x="30" y="5"/>
                      </a:cxn>
                      <a:cxn ang="0">
                        <a:pos x="31" y="7"/>
                      </a:cxn>
                      <a:cxn ang="0">
                        <a:pos x="31" y="10"/>
                      </a:cxn>
                      <a:cxn ang="0">
                        <a:pos x="31" y="13"/>
                      </a:cxn>
                      <a:cxn ang="0">
                        <a:pos x="30" y="16"/>
                      </a:cxn>
                      <a:cxn ang="0">
                        <a:pos x="30" y="16"/>
                      </a:cxn>
                      <a:cxn ang="0">
                        <a:pos x="29" y="19"/>
                      </a:cxn>
                      <a:cxn ang="0">
                        <a:pos x="28" y="22"/>
                      </a:cxn>
                      <a:cxn ang="0">
                        <a:pos x="25" y="23"/>
                      </a:cxn>
                      <a:cxn ang="0">
                        <a:pos x="23" y="24"/>
                      </a:cxn>
                      <a:cxn ang="0">
                        <a:pos x="20" y="24"/>
                      </a:cxn>
                      <a:cxn ang="0">
                        <a:pos x="16" y="24"/>
                      </a:cxn>
                      <a:cxn ang="0">
                        <a:pos x="15" y="24"/>
                      </a:cxn>
                      <a:cxn ang="0">
                        <a:pos x="14" y="24"/>
                      </a:cxn>
                      <a:cxn ang="0">
                        <a:pos x="15" y="24"/>
                      </a:cxn>
                      <a:cxn ang="0">
                        <a:pos x="14" y="24"/>
                      </a:cxn>
                      <a:cxn ang="0">
                        <a:pos x="15" y="24"/>
                      </a:cxn>
                      <a:cxn ang="0">
                        <a:pos x="15" y="24"/>
                      </a:cxn>
                    </a:cxnLst>
                    <a:rect l="0" t="0" r="r" b="b"/>
                    <a:pathLst>
                      <a:path w="31" h="24">
                        <a:moveTo>
                          <a:pt x="15" y="24"/>
                        </a:moveTo>
                        <a:lnTo>
                          <a:pt x="13" y="24"/>
                        </a:lnTo>
                        <a:lnTo>
                          <a:pt x="8" y="24"/>
                        </a:lnTo>
                        <a:lnTo>
                          <a:pt x="5" y="23"/>
                        </a:lnTo>
                        <a:lnTo>
                          <a:pt x="3" y="22"/>
                        </a:lnTo>
                        <a:lnTo>
                          <a:pt x="0" y="20"/>
                        </a:lnTo>
                        <a:lnTo>
                          <a:pt x="0" y="16"/>
                        </a:lnTo>
                        <a:lnTo>
                          <a:pt x="0" y="14"/>
                        </a:lnTo>
                        <a:lnTo>
                          <a:pt x="0" y="7"/>
                        </a:lnTo>
                        <a:lnTo>
                          <a:pt x="3" y="4"/>
                        </a:lnTo>
                        <a:lnTo>
                          <a:pt x="5" y="2"/>
                        </a:lnTo>
                        <a:lnTo>
                          <a:pt x="8" y="1"/>
                        </a:lnTo>
                        <a:lnTo>
                          <a:pt x="13" y="1"/>
                        </a:lnTo>
                        <a:lnTo>
                          <a:pt x="15" y="0"/>
                        </a:lnTo>
                        <a:lnTo>
                          <a:pt x="21" y="1"/>
                        </a:lnTo>
                        <a:lnTo>
                          <a:pt x="25" y="2"/>
                        </a:lnTo>
                        <a:lnTo>
                          <a:pt x="29" y="3"/>
                        </a:lnTo>
                        <a:lnTo>
                          <a:pt x="30" y="5"/>
                        </a:lnTo>
                        <a:lnTo>
                          <a:pt x="31" y="7"/>
                        </a:lnTo>
                        <a:lnTo>
                          <a:pt x="31" y="10"/>
                        </a:lnTo>
                        <a:lnTo>
                          <a:pt x="31" y="13"/>
                        </a:lnTo>
                        <a:lnTo>
                          <a:pt x="30" y="16"/>
                        </a:lnTo>
                        <a:lnTo>
                          <a:pt x="30" y="16"/>
                        </a:lnTo>
                        <a:lnTo>
                          <a:pt x="29" y="19"/>
                        </a:lnTo>
                        <a:lnTo>
                          <a:pt x="28" y="22"/>
                        </a:lnTo>
                        <a:lnTo>
                          <a:pt x="25" y="23"/>
                        </a:lnTo>
                        <a:lnTo>
                          <a:pt x="23" y="24"/>
                        </a:lnTo>
                        <a:lnTo>
                          <a:pt x="20" y="24"/>
                        </a:lnTo>
                        <a:lnTo>
                          <a:pt x="16" y="24"/>
                        </a:lnTo>
                        <a:lnTo>
                          <a:pt x="15" y="24"/>
                        </a:lnTo>
                        <a:lnTo>
                          <a:pt x="14" y="24"/>
                        </a:lnTo>
                        <a:lnTo>
                          <a:pt x="15" y="24"/>
                        </a:lnTo>
                        <a:lnTo>
                          <a:pt x="14" y="24"/>
                        </a:lnTo>
                        <a:lnTo>
                          <a:pt x="15" y="24"/>
                        </a:lnTo>
                        <a:lnTo>
                          <a:pt x="15" y="24"/>
                        </a:lnTo>
                        <a:close/>
                      </a:path>
                    </a:pathLst>
                  </a:custGeom>
                  <a:solidFill>
                    <a:srgbClr val="FF5FFF"/>
                  </a:solidFill>
                  <a:ln w="9525" cmpd="sng">
                    <a:noFill/>
                    <a:round/>
                    <a:headEnd/>
                    <a:tailEnd/>
                  </a:ln>
                </p:spPr>
                <p:txBody>
                  <a:bodyPr/>
                  <a:lstStyle/>
                  <a:p>
                    <a:endParaRPr lang="en-US"/>
                  </a:p>
                </p:txBody>
              </p:sp>
              <p:sp>
                <p:nvSpPr>
                  <p:cNvPr id="1826" name="Freeform 742"/>
                  <p:cNvSpPr>
                    <a:spLocks/>
                  </p:cNvSpPr>
                  <p:nvPr/>
                </p:nvSpPr>
                <p:spPr bwMode="auto">
                  <a:xfrm>
                    <a:off x="4838" y="638"/>
                    <a:ext cx="31" cy="24"/>
                  </a:xfrm>
                  <a:custGeom>
                    <a:avLst/>
                    <a:gdLst/>
                    <a:ahLst/>
                    <a:cxnLst>
                      <a:cxn ang="0">
                        <a:pos x="15" y="24"/>
                      </a:cxn>
                      <a:cxn ang="0">
                        <a:pos x="13" y="24"/>
                      </a:cxn>
                      <a:cxn ang="0">
                        <a:pos x="8" y="24"/>
                      </a:cxn>
                      <a:cxn ang="0">
                        <a:pos x="5" y="23"/>
                      </a:cxn>
                      <a:cxn ang="0">
                        <a:pos x="3" y="22"/>
                      </a:cxn>
                      <a:cxn ang="0">
                        <a:pos x="0" y="20"/>
                      </a:cxn>
                      <a:cxn ang="0">
                        <a:pos x="0" y="16"/>
                      </a:cxn>
                      <a:cxn ang="0">
                        <a:pos x="0" y="14"/>
                      </a:cxn>
                      <a:cxn ang="0">
                        <a:pos x="0" y="7"/>
                      </a:cxn>
                      <a:cxn ang="0">
                        <a:pos x="3" y="4"/>
                      </a:cxn>
                      <a:cxn ang="0">
                        <a:pos x="5" y="2"/>
                      </a:cxn>
                      <a:cxn ang="0">
                        <a:pos x="8" y="1"/>
                      </a:cxn>
                      <a:cxn ang="0">
                        <a:pos x="13" y="1"/>
                      </a:cxn>
                      <a:cxn ang="0">
                        <a:pos x="15" y="0"/>
                      </a:cxn>
                      <a:cxn ang="0">
                        <a:pos x="21" y="1"/>
                      </a:cxn>
                      <a:cxn ang="0">
                        <a:pos x="25" y="2"/>
                      </a:cxn>
                      <a:cxn ang="0">
                        <a:pos x="29" y="3"/>
                      </a:cxn>
                      <a:cxn ang="0">
                        <a:pos x="30" y="5"/>
                      </a:cxn>
                      <a:cxn ang="0">
                        <a:pos x="31" y="7"/>
                      </a:cxn>
                      <a:cxn ang="0">
                        <a:pos x="31" y="10"/>
                      </a:cxn>
                      <a:cxn ang="0">
                        <a:pos x="31" y="13"/>
                      </a:cxn>
                      <a:cxn ang="0">
                        <a:pos x="30" y="16"/>
                      </a:cxn>
                      <a:cxn ang="0">
                        <a:pos x="30" y="16"/>
                      </a:cxn>
                      <a:cxn ang="0">
                        <a:pos x="29" y="19"/>
                      </a:cxn>
                      <a:cxn ang="0">
                        <a:pos x="28" y="22"/>
                      </a:cxn>
                      <a:cxn ang="0">
                        <a:pos x="25" y="23"/>
                      </a:cxn>
                      <a:cxn ang="0">
                        <a:pos x="23" y="24"/>
                      </a:cxn>
                      <a:cxn ang="0">
                        <a:pos x="20" y="24"/>
                      </a:cxn>
                      <a:cxn ang="0">
                        <a:pos x="16" y="24"/>
                      </a:cxn>
                      <a:cxn ang="0">
                        <a:pos x="15" y="24"/>
                      </a:cxn>
                      <a:cxn ang="0">
                        <a:pos x="14" y="24"/>
                      </a:cxn>
                      <a:cxn ang="0">
                        <a:pos x="15" y="24"/>
                      </a:cxn>
                      <a:cxn ang="0">
                        <a:pos x="14" y="24"/>
                      </a:cxn>
                      <a:cxn ang="0">
                        <a:pos x="15" y="24"/>
                      </a:cxn>
                    </a:cxnLst>
                    <a:rect l="0" t="0" r="r" b="b"/>
                    <a:pathLst>
                      <a:path w="31" h="24">
                        <a:moveTo>
                          <a:pt x="15" y="24"/>
                        </a:moveTo>
                        <a:lnTo>
                          <a:pt x="13" y="24"/>
                        </a:lnTo>
                        <a:lnTo>
                          <a:pt x="8" y="24"/>
                        </a:lnTo>
                        <a:lnTo>
                          <a:pt x="5" y="23"/>
                        </a:lnTo>
                        <a:lnTo>
                          <a:pt x="3" y="22"/>
                        </a:lnTo>
                        <a:lnTo>
                          <a:pt x="0" y="20"/>
                        </a:lnTo>
                        <a:lnTo>
                          <a:pt x="0" y="16"/>
                        </a:lnTo>
                        <a:lnTo>
                          <a:pt x="0" y="14"/>
                        </a:lnTo>
                        <a:lnTo>
                          <a:pt x="0" y="7"/>
                        </a:lnTo>
                        <a:lnTo>
                          <a:pt x="3" y="4"/>
                        </a:lnTo>
                        <a:lnTo>
                          <a:pt x="5" y="2"/>
                        </a:lnTo>
                        <a:lnTo>
                          <a:pt x="8" y="1"/>
                        </a:lnTo>
                        <a:lnTo>
                          <a:pt x="13" y="1"/>
                        </a:lnTo>
                        <a:lnTo>
                          <a:pt x="15" y="0"/>
                        </a:lnTo>
                        <a:lnTo>
                          <a:pt x="21" y="1"/>
                        </a:lnTo>
                        <a:lnTo>
                          <a:pt x="25" y="2"/>
                        </a:lnTo>
                        <a:lnTo>
                          <a:pt x="29" y="3"/>
                        </a:lnTo>
                        <a:lnTo>
                          <a:pt x="30" y="5"/>
                        </a:lnTo>
                        <a:lnTo>
                          <a:pt x="31" y="7"/>
                        </a:lnTo>
                        <a:lnTo>
                          <a:pt x="31" y="10"/>
                        </a:lnTo>
                        <a:lnTo>
                          <a:pt x="31" y="13"/>
                        </a:lnTo>
                        <a:lnTo>
                          <a:pt x="30" y="16"/>
                        </a:lnTo>
                        <a:lnTo>
                          <a:pt x="30" y="16"/>
                        </a:lnTo>
                        <a:lnTo>
                          <a:pt x="29" y="19"/>
                        </a:lnTo>
                        <a:lnTo>
                          <a:pt x="28" y="22"/>
                        </a:lnTo>
                        <a:lnTo>
                          <a:pt x="25" y="23"/>
                        </a:lnTo>
                        <a:lnTo>
                          <a:pt x="23" y="24"/>
                        </a:lnTo>
                        <a:lnTo>
                          <a:pt x="20" y="24"/>
                        </a:lnTo>
                        <a:lnTo>
                          <a:pt x="16" y="24"/>
                        </a:lnTo>
                        <a:lnTo>
                          <a:pt x="15" y="24"/>
                        </a:lnTo>
                        <a:lnTo>
                          <a:pt x="14" y="24"/>
                        </a:lnTo>
                        <a:lnTo>
                          <a:pt x="15" y="24"/>
                        </a:lnTo>
                        <a:lnTo>
                          <a:pt x="14" y="24"/>
                        </a:lnTo>
                        <a:lnTo>
                          <a:pt x="15" y="24"/>
                        </a:lnTo>
                      </a:path>
                    </a:pathLst>
                  </a:custGeom>
                  <a:solidFill>
                    <a:srgbClr val="FF5FFF"/>
                  </a:solidFill>
                  <a:ln w="9525" cmpd="sng">
                    <a:noFill/>
                    <a:prstDash val="solid"/>
                    <a:round/>
                    <a:headEnd/>
                    <a:tailEnd/>
                  </a:ln>
                </p:spPr>
                <p:txBody>
                  <a:bodyPr/>
                  <a:lstStyle/>
                  <a:p>
                    <a:endParaRPr lang="en-US"/>
                  </a:p>
                </p:txBody>
              </p:sp>
              <p:sp>
                <p:nvSpPr>
                  <p:cNvPr id="1827" name="Freeform 743"/>
                  <p:cNvSpPr>
                    <a:spLocks/>
                  </p:cNvSpPr>
                  <p:nvPr/>
                </p:nvSpPr>
                <p:spPr bwMode="auto">
                  <a:xfrm>
                    <a:off x="4848" y="644"/>
                    <a:ext cx="11" cy="12"/>
                  </a:xfrm>
                  <a:custGeom>
                    <a:avLst/>
                    <a:gdLst/>
                    <a:ahLst/>
                    <a:cxnLst>
                      <a:cxn ang="0">
                        <a:pos x="5" y="12"/>
                      </a:cxn>
                      <a:cxn ang="0">
                        <a:pos x="4" y="12"/>
                      </a:cxn>
                      <a:cxn ang="0">
                        <a:pos x="2" y="12"/>
                      </a:cxn>
                      <a:cxn ang="0">
                        <a:pos x="0" y="10"/>
                      </a:cxn>
                      <a:cxn ang="0">
                        <a:pos x="0" y="7"/>
                      </a:cxn>
                      <a:cxn ang="0">
                        <a:pos x="0" y="6"/>
                      </a:cxn>
                      <a:cxn ang="0">
                        <a:pos x="0" y="4"/>
                      </a:cxn>
                      <a:cxn ang="0">
                        <a:pos x="1" y="3"/>
                      </a:cxn>
                      <a:cxn ang="0">
                        <a:pos x="2" y="1"/>
                      </a:cxn>
                      <a:cxn ang="0">
                        <a:pos x="5" y="0"/>
                      </a:cxn>
                      <a:cxn ang="0">
                        <a:pos x="7" y="1"/>
                      </a:cxn>
                      <a:cxn ang="0">
                        <a:pos x="10" y="3"/>
                      </a:cxn>
                      <a:cxn ang="0">
                        <a:pos x="11" y="4"/>
                      </a:cxn>
                      <a:cxn ang="0">
                        <a:pos x="11" y="6"/>
                      </a:cxn>
                      <a:cxn ang="0">
                        <a:pos x="11" y="6"/>
                      </a:cxn>
                      <a:cxn ang="0">
                        <a:pos x="10" y="9"/>
                      </a:cxn>
                      <a:cxn ang="0">
                        <a:pos x="9" y="12"/>
                      </a:cxn>
                      <a:cxn ang="0">
                        <a:pos x="5" y="12"/>
                      </a:cxn>
                      <a:cxn ang="0">
                        <a:pos x="5" y="12"/>
                      </a:cxn>
                      <a:cxn ang="0">
                        <a:pos x="4" y="12"/>
                      </a:cxn>
                      <a:cxn ang="0">
                        <a:pos x="5" y="12"/>
                      </a:cxn>
                      <a:cxn ang="0">
                        <a:pos x="4" y="12"/>
                      </a:cxn>
                      <a:cxn ang="0">
                        <a:pos x="5" y="12"/>
                      </a:cxn>
                      <a:cxn ang="0">
                        <a:pos x="5" y="12"/>
                      </a:cxn>
                    </a:cxnLst>
                    <a:rect l="0" t="0" r="r" b="b"/>
                    <a:pathLst>
                      <a:path w="11" h="12">
                        <a:moveTo>
                          <a:pt x="5" y="12"/>
                        </a:moveTo>
                        <a:lnTo>
                          <a:pt x="4" y="12"/>
                        </a:lnTo>
                        <a:lnTo>
                          <a:pt x="2" y="12"/>
                        </a:lnTo>
                        <a:lnTo>
                          <a:pt x="0" y="10"/>
                        </a:lnTo>
                        <a:lnTo>
                          <a:pt x="0" y="7"/>
                        </a:lnTo>
                        <a:lnTo>
                          <a:pt x="0" y="6"/>
                        </a:lnTo>
                        <a:lnTo>
                          <a:pt x="0" y="4"/>
                        </a:lnTo>
                        <a:lnTo>
                          <a:pt x="1" y="3"/>
                        </a:lnTo>
                        <a:lnTo>
                          <a:pt x="2" y="1"/>
                        </a:lnTo>
                        <a:lnTo>
                          <a:pt x="5" y="0"/>
                        </a:lnTo>
                        <a:lnTo>
                          <a:pt x="7" y="1"/>
                        </a:lnTo>
                        <a:lnTo>
                          <a:pt x="10" y="3"/>
                        </a:lnTo>
                        <a:lnTo>
                          <a:pt x="11" y="4"/>
                        </a:lnTo>
                        <a:lnTo>
                          <a:pt x="11" y="6"/>
                        </a:lnTo>
                        <a:lnTo>
                          <a:pt x="11" y="6"/>
                        </a:lnTo>
                        <a:lnTo>
                          <a:pt x="10" y="9"/>
                        </a:lnTo>
                        <a:lnTo>
                          <a:pt x="9" y="12"/>
                        </a:lnTo>
                        <a:lnTo>
                          <a:pt x="5" y="12"/>
                        </a:lnTo>
                        <a:lnTo>
                          <a:pt x="5" y="12"/>
                        </a:lnTo>
                        <a:lnTo>
                          <a:pt x="4" y="12"/>
                        </a:lnTo>
                        <a:lnTo>
                          <a:pt x="5" y="12"/>
                        </a:lnTo>
                        <a:lnTo>
                          <a:pt x="4" y="12"/>
                        </a:lnTo>
                        <a:lnTo>
                          <a:pt x="5" y="12"/>
                        </a:lnTo>
                        <a:lnTo>
                          <a:pt x="5" y="12"/>
                        </a:lnTo>
                        <a:close/>
                      </a:path>
                    </a:pathLst>
                  </a:custGeom>
                  <a:solidFill>
                    <a:srgbClr val="FF5FFF"/>
                  </a:solidFill>
                  <a:ln w="9525" cmpd="sng">
                    <a:noFill/>
                    <a:round/>
                    <a:headEnd/>
                    <a:tailEnd/>
                  </a:ln>
                </p:spPr>
                <p:txBody>
                  <a:bodyPr/>
                  <a:lstStyle/>
                  <a:p>
                    <a:endParaRPr lang="en-US"/>
                  </a:p>
                </p:txBody>
              </p:sp>
              <p:sp>
                <p:nvSpPr>
                  <p:cNvPr id="1828" name="Freeform 744"/>
                  <p:cNvSpPr>
                    <a:spLocks/>
                  </p:cNvSpPr>
                  <p:nvPr/>
                </p:nvSpPr>
                <p:spPr bwMode="auto">
                  <a:xfrm>
                    <a:off x="4848" y="644"/>
                    <a:ext cx="11" cy="12"/>
                  </a:xfrm>
                  <a:custGeom>
                    <a:avLst/>
                    <a:gdLst/>
                    <a:ahLst/>
                    <a:cxnLst>
                      <a:cxn ang="0">
                        <a:pos x="5" y="12"/>
                      </a:cxn>
                      <a:cxn ang="0">
                        <a:pos x="4" y="12"/>
                      </a:cxn>
                      <a:cxn ang="0">
                        <a:pos x="2" y="12"/>
                      </a:cxn>
                      <a:cxn ang="0">
                        <a:pos x="0" y="10"/>
                      </a:cxn>
                      <a:cxn ang="0">
                        <a:pos x="0" y="7"/>
                      </a:cxn>
                      <a:cxn ang="0">
                        <a:pos x="0" y="6"/>
                      </a:cxn>
                      <a:cxn ang="0">
                        <a:pos x="0" y="4"/>
                      </a:cxn>
                      <a:cxn ang="0">
                        <a:pos x="1" y="3"/>
                      </a:cxn>
                      <a:cxn ang="0">
                        <a:pos x="2" y="1"/>
                      </a:cxn>
                      <a:cxn ang="0">
                        <a:pos x="5" y="0"/>
                      </a:cxn>
                      <a:cxn ang="0">
                        <a:pos x="7" y="1"/>
                      </a:cxn>
                      <a:cxn ang="0">
                        <a:pos x="10" y="3"/>
                      </a:cxn>
                      <a:cxn ang="0">
                        <a:pos x="11" y="4"/>
                      </a:cxn>
                      <a:cxn ang="0">
                        <a:pos x="11" y="6"/>
                      </a:cxn>
                      <a:cxn ang="0">
                        <a:pos x="11" y="6"/>
                      </a:cxn>
                      <a:cxn ang="0">
                        <a:pos x="10" y="9"/>
                      </a:cxn>
                      <a:cxn ang="0">
                        <a:pos x="9" y="12"/>
                      </a:cxn>
                      <a:cxn ang="0">
                        <a:pos x="5" y="12"/>
                      </a:cxn>
                      <a:cxn ang="0">
                        <a:pos x="5" y="12"/>
                      </a:cxn>
                      <a:cxn ang="0">
                        <a:pos x="4" y="12"/>
                      </a:cxn>
                      <a:cxn ang="0">
                        <a:pos x="5" y="12"/>
                      </a:cxn>
                      <a:cxn ang="0">
                        <a:pos x="4" y="12"/>
                      </a:cxn>
                      <a:cxn ang="0">
                        <a:pos x="5" y="12"/>
                      </a:cxn>
                    </a:cxnLst>
                    <a:rect l="0" t="0" r="r" b="b"/>
                    <a:pathLst>
                      <a:path w="11" h="12">
                        <a:moveTo>
                          <a:pt x="5" y="12"/>
                        </a:moveTo>
                        <a:lnTo>
                          <a:pt x="4" y="12"/>
                        </a:lnTo>
                        <a:lnTo>
                          <a:pt x="2" y="12"/>
                        </a:lnTo>
                        <a:lnTo>
                          <a:pt x="0" y="10"/>
                        </a:lnTo>
                        <a:lnTo>
                          <a:pt x="0" y="7"/>
                        </a:lnTo>
                        <a:lnTo>
                          <a:pt x="0" y="6"/>
                        </a:lnTo>
                        <a:lnTo>
                          <a:pt x="0" y="4"/>
                        </a:lnTo>
                        <a:lnTo>
                          <a:pt x="1" y="3"/>
                        </a:lnTo>
                        <a:lnTo>
                          <a:pt x="2" y="1"/>
                        </a:lnTo>
                        <a:lnTo>
                          <a:pt x="5" y="0"/>
                        </a:lnTo>
                        <a:lnTo>
                          <a:pt x="7" y="1"/>
                        </a:lnTo>
                        <a:lnTo>
                          <a:pt x="10" y="3"/>
                        </a:lnTo>
                        <a:lnTo>
                          <a:pt x="11" y="4"/>
                        </a:lnTo>
                        <a:lnTo>
                          <a:pt x="11" y="6"/>
                        </a:lnTo>
                        <a:lnTo>
                          <a:pt x="11" y="6"/>
                        </a:lnTo>
                        <a:lnTo>
                          <a:pt x="10" y="9"/>
                        </a:lnTo>
                        <a:lnTo>
                          <a:pt x="9" y="12"/>
                        </a:lnTo>
                        <a:lnTo>
                          <a:pt x="5" y="12"/>
                        </a:lnTo>
                        <a:lnTo>
                          <a:pt x="5" y="12"/>
                        </a:lnTo>
                        <a:lnTo>
                          <a:pt x="4" y="12"/>
                        </a:lnTo>
                        <a:lnTo>
                          <a:pt x="5" y="12"/>
                        </a:lnTo>
                        <a:lnTo>
                          <a:pt x="4" y="12"/>
                        </a:lnTo>
                        <a:lnTo>
                          <a:pt x="5" y="12"/>
                        </a:lnTo>
                      </a:path>
                    </a:pathLst>
                  </a:custGeom>
                  <a:solidFill>
                    <a:srgbClr val="FF5FFF"/>
                  </a:solidFill>
                  <a:ln w="9525" cmpd="sng">
                    <a:noFill/>
                    <a:prstDash val="solid"/>
                    <a:round/>
                    <a:headEnd/>
                    <a:tailEnd/>
                  </a:ln>
                </p:spPr>
                <p:txBody>
                  <a:bodyPr/>
                  <a:lstStyle/>
                  <a:p>
                    <a:endParaRPr lang="en-US"/>
                  </a:p>
                </p:txBody>
              </p:sp>
              <p:sp>
                <p:nvSpPr>
                  <p:cNvPr id="1829" name="Freeform 745"/>
                  <p:cNvSpPr>
                    <a:spLocks/>
                  </p:cNvSpPr>
                  <p:nvPr/>
                </p:nvSpPr>
                <p:spPr bwMode="auto">
                  <a:xfrm>
                    <a:off x="4857" y="656"/>
                    <a:ext cx="23" cy="6"/>
                  </a:xfrm>
                  <a:custGeom>
                    <a:avLst/>
                    <a:gdLst/>
                    <a:ahLst/>
                    <a:cxnLst>
                      <a:cxn ang="0">
                        <a:pos x="23" y="0"/>
                      </a:cxn>
                      <a:cxn ang="0">
                        <a:pos x="21" y="1"/>
                      </a:cxn>
                      <a:cxn ang="0">
                        <a:pos x="17" y="3"/>
                      </a:cxn>
                      <a:cxn ang="0">
                        <a:pos x="9" y="5"/>
                      </a:cxn>
                      <a:cxn ang="0">
                        <a:pos x="1" y="6"/>
                      </a:cxn>
                      <a:cxn ang="0">
                        <a:pos x="0" y="6"/>
                      </a:cxn>
                    </a:cxnLst>
                    <a:rect l="0" t="0" r="r" b="b"/>
                    <a:pathLst>
                      <a:path w="23" h="6">
                        <a:moveTo>
                          <a:pt x="23" y="0"/>
                        </a:moveTo>
                        <a:lnTo>
                          <a:pt x="21" y="1"/>
                        </a:lnTo>
                        <a:lnTo>
                          <a:pt x="17" y="3"/>
                        </a:lnTo>
                        <a:lnTo>
                          <a:pt x="9" y="5"/>
                        </a:lnTo>
                        <a:lnTo>
                          <a:pt x="1" y="6"/>
                        </a:lnTo>
                        <a:lnTo>
                          <a:pt x="0" y="6"/>
                        </a:lnTo>
                      </a:path>
                    </a:pathLst>
                  </a:custGeom>
                  <a:solidFill>
                    <a:srgbClr val="FF5FFF"/>
                  </a:solidFill>
                  <a:ln w="9525" cmpd="sng">
                    <a:noFill/>
                    <a:prstDash val="solid"/>
                    <a:round/>
                    <a:headEnd/>
                    <a:tailEnd/>
                  </a:ln>
                </p:spPr>
                <p:txBody>
                  <a:bodyPr/>
                  <a:lstStyle/>
                  <a:p>
                    <a:endParaRPr lang="en-US"/>
                  </a:p>
                </p:txBody>
              </p:sp>
              <p:sp>
                <p:nvSpPr>
                  <p:cNvPr id="1830" name="Freeform 746"/>
                  <p:cNvSpPr>
                    <a:spLocks/>
                  </p:cNvSpPr>
                  <p:nvPr/>
                </p:nvSpPr>
                <p:spPr bwMode="auto">
                  <a:xfrm>
                    <a:off x="4805" y="608"/>
                    <a:ext cx="107" cy="40"/>
                  </a:xfrm>
                  <a:custGeom>
                    <a:avLst/>
                    <a:gdLst/>
                    <a:ahLst/>
                    <a:cxnLst>
                      <a:cxn ang="0">
                        <a:pos x="95" y="40"/>
                      </a:cxn>
                      <a:cxn ang="0">
                        <a:pos x="96" y="39"/>
                      </a:cxn>
                      <a:cxn ang="0">
                        <a:pos x="98" y="36"/>
                      </a:cxn>
                      <a:cxn ang="0">
                        <a:pos x="102" y="31"/>
                      </a:cxn>
                      <a:cxn ang="0">
                        <a:pos x="106" y="24"/>
                      </a:cxn>
                      <a:cxn ang="0">
                        <a:pos x="107" y="22"/>
                      </a:cxn>
                      <a:cxn ang="0">
                        <a:pos x="107" y="20"/>
                      </a:cxn>
                      <a:cxn ang="0">
                        <a:pos x="106" y="17"/>
                      </a:cxn>
                      <a:cxn ang="0">
                        <a:pos x="105" y="15"/>
                      </a:cxn>
                      <a:cxn ang="0">
                        <a:pos x="102" y="13"/>
                      </a:cxn>
                      <a:cxn ang="0">
                        <a:pos x="100" y="10"/>
                      </a:cxn>
                      <a:cxn ang="0">
                        <a:pos x="98" y="9"/>
                      </a:cxn>
                      <a:cxn ang="0">
                        <a:pos x="97" y="8"/>
                      </a:cxn>
                      <a:cxn ang="0">
                        <a:pos x="91" y="7"/>
                      </a:cxn>
                      <a:cxn ang="0">
                        <a:pos x="81" y="4"/>
                      </a:cxn>
                      <a:cxn ang="0">
                        <a:pos x="58" y="0"/>
                      </a:cxn>
                      <a:cxn ang="0">
                        <a:pos x="36" y="1"/>
                      </a:cxn>
                      <a:cxn ang="0">
                        <a:pos x="31" y="1"/>
                      </a:cxn>
                      <a:cxn ang="0">
                        <a:pos x="28" y="2"/>
                      </a:cxn>
                      <a:cxn ang="0">
                        <a:pos x="23" y="4"/>
                      </a:cxn>
                      <a:cxn ang="0">
                        <a:pos x="20" y="5"/>
                      </a:cxn>
                      <a:cxn ang="0">
                        <a:pos x="20" y="5"/>
                      </a:cxn>
                      <a:cxn ang="0">
                        <a:pos x="18" y="6"/>
                      </a:cxn>
                      <a:cxn ang="0">
                        <a:pos x="14" y="8"/>
                      </a:cxn>
                      <a:cxn ang="0">
                        <a:pos x="11" y="9"/>
                      </a:cxn>
                      <a:cxn ang="0">
                        <a:pos x="6" y="15"/>
                      </a:cxn>
                      <a:cxn ang="0">
                        <a:pos x="4" y="19"/>
                      </a:cxn>
                      <a:cxn ang="0">
                        <a:pos x="3" y="22"/>
                      </a:cxn>
                      <a:cxn ang="0">
                        <a:pos x="2" y="25"/>
                      </a:cxn>
                      <a:cxn ang="0">
                        <a:pos x="0" y="32"/>
                      </a:cxn>
                      <a:cxn ang="0">
                        <a:pos x="0" y="39"/>
                      </a:cxn>
                      <a:cxn ang="0">
                        <a:pos x="1" y="40"/>
                      </a:cxn>
                    </a:cxnLst>
                    <a:rect l="0" t="0" r="r" b="b"/>
                    <a:pathLst>
                      <a:path w="107" h="40">
                        <a:moveTo>
                          <a:pt x="95" y="40"/>
                        </a:moveTo>
                        <a:lnTo>
                          <a:pt x="96" y="39"/>
                        </a:lnTo>
                        <a:lnTo>
                          <a:pt x="98" y="36"/>
                        </a:lnTo>
                        <a:lnTo>
                          <a:pt x="102" y="31"/>
                        </a:lnTo>
                        <a:lnTo>
                          <a:pt x="106" y="24"/>
                        </a:lnTo>
                        <a:lnTo>
                          <a:pt x="107" y="22"/>
                        </a:lnTo>
                        <a:lnTo>
                          <a:pt x="107" y="20"/>
                        </a:lnTo>
                        <a:lnTo>
                          <a:pt x="106" y="17"/>
                        </a:lnTo>
                        <a:lnTo>
                          <a:pt x="105" y="15"/>
                        </a:lnTo>
                        <a:lnTo>
                          <a:pt x="102" y="13"/>
                        </a:lnTo>
                        <a:lnTo>
                          <a:pt x="100" y="10"/>
                        </a:lnTo>
                        <a:lnTo>
                          <a:pt x="98" y="9"/>
                        </a:lnTo>
                        <a:lnTo>
                          <a:pt x="97" y="8"/>
                        </a:lnTo>
                        <a:lnTo>
                          <a:pt x="91" y="7"/>
                        </a:lnTo>
                        <a:lnTo>
                          <a:pt x="81" y="4"/>
                        </a:lnTo>
                        <a:lnTo>
                          <a:pt x="58" y="0"/>
                        </a:lnTo>
                        <a:lnTo>
                          <a:pt x="36" y="1"/>
                        </a:lnTo>
                        <a:lnTo>
                          <a:pt x="31" y="1"/>
                        </a:lnTo>
                        <a:lnTo>
                          <a:pt x="28" y="2"/>
                        </a:lnTo>
                        <a:lnTo>
                          <a:pt x="23" y="4"/>
                        </a:lnTo>
                        <a:lnTo>
                          <a:pt x="20" y="5"/>
                        </a:lnTo>
                        <a:lnTo>
                          <a:pt x="20" y="5"/>
                        </a:lnTo>
                        <a:lnTo>
                          <a:pt x="18" y="6"/>
                        </a:lnTo>
                        <a:lnTo>
                          <a:pt x="14" y="8"/>
                        </a:lnTo>
                        <a:lnTo>
                          <a:pt x="11" y="9"/>
                        </a:lnTo>
                        <a:lnTo>
                          <a:pt x="6" y="15"/>
                        </a:lnTo>
                        <a:lnTo>
                          <a:pt x="4" y="19"/>
                        </a:lnTo>
                        <a:lnTo>
                          <a:pt x="3" y="22"/>
                        </a:lnTo>
                        <a:lnTo>
                          <a:pt x="2" y="25"/>
                        </a:lnTo>
                        <a:lnTo>
                          <a:pt x="0" y="32"/>
                        </a:lnTo>
                        <a:lnTo>
                          <a:pt x="0" y="39"/>
                        </a:lnTo>
                        <a:lnTo>
                          <a:pt x="1" y="40"/>
                        </a:lnTo>
                      </a:path>
                    </a:pathLst>
                  </a:custGeom>
                  <a:solidFill>
                    <a:srgbClr val="FF5FFF"/>
                  </a:solidFill>
                  <a:ln w="9525" cmpd="sng">
                    <a:noFill/>
                    <a:prstDash val="solid"/>
                    <a:round/>
                    <a:headEnd/>
                    <a:tailEnd/>
                  </a:ln>
                </p:spPr>
                <p:txBody>
                  <a:bodyPr/>
                  <a:lstStyle/>
                  <a:p>
                    <a:endParaRPr lang="en-US"/>
                  </a:p>
                </p:txBody>
              </p:sp>
              <p:sp>
                <p:nvSpPr>
                  <p:cNvPr id="1831" name="Freeform 747"/>
                  <p:cNvSpPr>
                    <a:spLocks/>
                  </p:cNvSpPr>
                  <p:nvPr/>
                </p:nvSpPr>
                <p:spPr bwMode="auto">
                  <a:xfrm>
                    <a:off x="4814" y="599"/>
                    <a:ext cx="97" cy="22"/>
                  </a:xfrm>
                  <a:custGeom>
                    <a:avLst/>
                    <a:gdLst/>
                    <a:ahLst/>
                    <a:cxnLst>
                      <a:cxn ang="0">
                        <a:pos x="97" y="22"/>
                      </a:cxn>
                      <a:cxn ang="0">
                        <a:pos x="91" y="16"/>
                      </a:cxn>
                      <a:cxn ang="0">
                        <a:pos x="81" y="8"/>
                      </a:cxn>
                      <a:cxn ang="0">
                        <a:pos x="73" y="3"/>
                      </a:cxn>
                      <a:cxn ang="0">
                        <a:pos x="65" y="2"/>
                      </a:cxn>
                      <a:cxn ang="0">
                        <a:pos x="56" y="1"/>
                      </a:cxn>
                      <a:cxn ang="0">
                        <a:pos x="45" y="1"/>
                      </a:cxn>
                      <a:cxn ang="0">
                        <a:pos x="39" y="0"/>
                      </a:cxn>
                      <a:cxn ang="0">
                        <a:pos x="31" y="1"/>
                      </a:cxn>
                      <a:cxn ang="0">
                        <a:pos x="23" y="3"/>
                      </a:cxn>
                      <a:cxn ang="0">
                        <a:pos x="8" y="7"/>
                      </a:cxn>
                      <a:cxn ang="0">
                        <a:pos x="1" y="9"/>
                      </a:cxn>
                      <a:cxn ang="0">
                        <a:pos x="0" y="10"/>
                      </a:cxn>
                      <a:cxn ang="0">
                        <a:pos x="0" y="11"/>
                      </a:cxn>
                      <a:cxn ang="0">
                        <a:pos x="0" y="13"/>
                      </a:cxn>
                      <a:cxn ang="0">
                        <a:pos x="2" y="16"/>
                      </a:cxn>
                      <a:cxn ang="0">
                        <a:pos x="3" y="16"/>
                      </a:cxn>
                      <a:cxn ang="0">
                        <a:pos x="5" y="16"/>
                      </a:cxn>
                      <a:cxn ang="0">
                        <a:pos x="11" y="16"/>
                      </a:cxn>
                      <a:cxn ang="0">
                        <a:pos x="22" y="14"/>
                      </a:cxn>
                      <a:cxn ang="0">
                        <a:pos x="34" y="11"/>
                      </a:cxn>
                      <a:cxn ang="0">
                        <a:pos x="37" y="10"/>
                      </a:cxn>
                      <a:cxn ang="0">
                        <a:pos x="38" y="10"/>
                      </a:cxn>
                      <a:cxn ang="0">
                        <a:pos x="40" y="10"/>
                      </a:cxn>
                      <a:cxn ang="0">
                        <a:pos x="43" y="10"/>
                      </a:cxn>
                      <a:cxn ang="0">
                        <a:pos x="44" y="9"/>
                      </a:cxn>
                      <a:cxn ang="0">
                        <a:pos x="45" y="10"/>
                      </a:cxn>
                      <a:cxn ang="0">
                        <a:pos x="47" y="10"/>
                      </a:cxn>
                      <a:cxn ang="0">
                        <a:pos x="54" y="11"/>
                      </a:cxn>
                      <a:cxn ang="0">
                        <a:pos x="67" y="13"/>
                      </a:cxn>
                      <a:cxn ang="0">
                        <a:pos x="72" y="11"/>
                      </a:cxn>
                      <a:cxn ang="0">
                        <a:pos x="76" y="14"/>
                      </a:cxn>
                      <a:cxn ang="0">
                        <a:pos x="83" y="17"/>
                      </a:cxn>
                      <a:cxn ang="0">
                        <a:pos x="90" y="19"/>
                      </a:cxn>
                      <a:cxn ang="0">
                        <a:pos x="92" y="19"/>
                      </a:cxn>
                      <a:cxn ang="0">
                        <a:pos x="95" y="22"/>
                      </a:cxn>
                      <a:cxn ang="0">
                        <a:pos x="97" y="22"/>
                      </a:cxn>
                      <a:cxn ang="0">
                        <a:pos x="96" y="22"/>
                      </a:cxn>
                      <a:cxn ang="0">
                        <a:pos x="97" y="22"/>
                      </a:cxn>
                      <a:cxn ang="0">
                        <a:pos x="96" y="22"/>
                      </a:cxn>
                      <a:cxn ang="0">
                        <a:pos x="97" y="22"/>
                      </a:cxn>
                      <a:cxn ang="0">
                        <a:pos x="97" y="22"/>
                      </a:cxn>
                    </a:cxnLst>
                    <a:rect l="0" t="0" r="r" b="b"/>
                    <a:pathLst>
                      <a:path w="97" h="22">
                        <a:moveTo>
                          <a:pt x="97" y="22"/>
                        </a:moveTo>
                        <a:lnTo>
                          <a:pt x="91" y="16"/>
                        </a:lnTo>
                        <a:lnTo>
                          <a:pt x="81" y="8"/>
                        </a:lnTo>
                        <a:lnTo>
                          <a:pt x="73" y="3"/>
                        </a:lnTo>
                        <a:lnTo>
                          <a:pt x="65" y="2"/>
                        </a:lnTo>
                        <a:lnTo>
                          <a:pt x="56" y="1"/>
                        </a:lnTo>
                        <a:lnTo>
                          <a:pt x="45" y="1"/>
                        </a:lnTo>
                        <a:lnTo>
                          <a:pt x="39" y="0"/>
                        </a:lnTo>
                        <a:lnTo>
                          <a:pt x="31" y="1"/>
                        </a:lnTo>
                        <a:lnTo>
                          <a:pt x="23" y="3"/>
                        </a:lnTo>
                        <a:lnTo>
                          <a:pt x="8" y="7"/>
                        </a:lnTo>
                        <a:lnTo>
                          <a:pt x="1" y="9"/>
                        </a:lnTo>
                        <a:lnTo>
                          <a:pt x="0" y="10"/>
                        </a:lnTo>
                        <a:lnTo>
                          <a:pt x="0" y="11"/>
                        </a:lnTo>
                        <a:lnTo>
                          <a:pt x="0" y="13"/>
                        </a:lnTo>
                        <a:lnTo>
                          <a:pt x="2" y="16"/>
                        </a:lnTo>
                        <a:lnTo>
                          <a:pt x="3" y="16"/>
                        </a:lnTo>
                        <a:lnTo>
                          <a:pt x="5" y="16"/>
                        </a:lnTo>
                        <a:lnTo>
                          <a:pt x="11" y="16"/>
                        </a:lnTo>
                        <a:lnTo>
                          <a:pt x="22" y="14"/>
                        </a:lnTo>
                        <a:lnTo>
                          <a:pt x="34" y="11"/>
                        </a:lnTo>
                        <a:lnTo>
                          <a:pt x="37" y="10"/>
                        </a:lnTo>
                        <a:lnTo>
                          <a:pt x="38" y="10"/>
                        </a:lnTo>
                        <a:lnTo>
                          <a:pt x="40" y="10"/>
                        </a:lnTo>
                        <a:lnTo>
                          <a:pt x="43" y="10"/>
                        </a:lnTo>
                        <a:lnTo>
                          <a:pt x="44" y="9"/>
                        </a:lnTo>
                        <a:lnTo>
                          <a:pt x="45" y="10"/>
                        </a:lnTo>
                        <a:lnTo>
                          <a:pt x="47" y="10"/>
                        </a:lnTo>
                        <a:lnTo>
                          <a:pt x="54" y="11"/>
                        </a:lnTo>
                        <a:lnTo>
                          <a:pt x="67" y="13"/>
                        </a:lnTo>
                        <a:lnTo>
                          <a:pt x="72" y="11"/>
                        </a:lnTo>
                        <a:lnTo>
                          <a:pt x="76" y="14"/>
                        </a:lnTo>
                        <a:lnTo>
                          <a:pt x="83" y="17"/>
                        </a:lnTo>
                        <a:lnTo>
                          <a:pt x="90" y="19"/>
                        </a:lnTo>
                        <a:lnTo>
                          <a:pt x="92" y="19"/>
                        </a:lnTo>
                        <a:lnTo>
                          <a:pt x="95" y="22"/>
                        </a:lnTo>
                        <a:lnTo>
                          <a:pt x="97" y="22"/>
                        </a:lnTo>
                        <a:lnTo>
                          <a:pt x="96" y="22"/>
                        </a:lnTo>
                        <a:lnTo>
                          <a:pt x="97" y="22"/>
                        </a:lnTo>
                        <a:lnTo>
                          <a:pt x="96" y="22"/>
                        </a:lnTo>
                        <a:lnTo>
                          <a:pt x="97" y="22"/>
                        </a:lnTo>
                        <a:lnTo>
                          <a:pt x="97" y="22"/>
                        </a:lnTo>
                        <a:close/>
                      </a:path>
                    </a:pathLst>
                  </a:custGeom>
                  <a:solidFill>
                    <a:srgbClr val="FF5FFF"/>
                  </a:solidFill>
                  <a:ln w="9525" cmpd="sng">
                    <a:noFill/>
                    <a:round/>
                    <a:headEnd/>
                    <a:tailEnd/>
                  </a:ln>
                </p:spPr>
                <p:txBody>
                  <a:bodyPr/>
                  <a:lstStyle/>
                  <a:p>
                    <a:endParaRPr lang="en-US"/>
                  </a:p>
                </p:txBody>
              </p:sp>
              <p:sp>
                <p:nvSpPr>
                  <p:cNvPr id="1832" name="Freeform 748"/>
                  <p:cNvSpPr>
                    <a:spLocks/>
                  </p:cNvSpPr>
                  <p:nvPr/>
                </p:nvSpPr>
                <p:spPr bwMode="auto">
                  <a:xfrm>
                    <a:off x="4814" y="599"/>
                    <a:ext cx="97" cy="22"/>
                  </a:xfrm>
                  <a:custGeom>
                    <a:avLst/>
                    <a:gdLst/>
                    <a:ahLst/>
                    <a:cxnLst>
                      <a:cxn ang="0">
                        <a:pos x="97" y="22"/>
                      </a:cxn>
                      <a:cxn ang="0">
                        <a:pos x="91" y="16"/>
                      </a:cxn>
                      <a:cxn ang="0">
                        <a:pos x="81" y="8"/>
                      </a:cxn>
                      <a:cxn ang="0">
                        <a:pos x="73" y="3"/>
                      </a:cxn>
                      <a:cxn ang="0">
                        <a:pos x="65" y="2"/>
                      </a:cxn>
                      <a:cxn ang="0">
                        <a:pos x="56" y="1"/>
                      </a:cxn>
                      <a:cxn ang="0">
                        <a:pos x="45" y="1"/>
                      </a:cxn>
                      <a:cxn ang="0">
                        <a:pos x="39" y="0"/>
                      </a:cxn>
                      <a:cxn ang="0">
                        <a:pos x="31" y="1"/>
                      </a:cxn>
                      <a:cxn ang="0">
                        <a:pos x="23" y="3"/>
                      </a:cxn>
                      <a:cxn ang="0">
                        <a:pos x="8" y="7"/>
                      </a:cxn>
                      <a:cxn ang="0">
                        <a:pos x="1" y="9"/>
                      </a:cxn>
                      <a:cxn ang="0">
                        <a:pos x="0" y="10"/>
                      </a:cxn>
                      <a:cxn ang="0">
                        <a:pos x="0" y="11"/>
                      </a:cxn>
                      <a:cxn ang="0">
                        <a:pos x="0" y="13"/>
                      </a:cxn>
                      <a:cxn ang="0">
                        <a:pos x="2" y="16"/>
                      </a:cxn>
                      <a:cxn ang="0">
                        <a:pos x="3" y="16"/>
                      </a:cxn>
                      <a:cxn ang="0">
                        <a:pos x="5" y="16"/>
                      </a:cxn>
                      <a:cxn ang="0">
                        <a:pos x="11" y="16"/>
                      </a:cxn>
                      <a:cxn ang="0">
                        <a:pos x="22" y="14"/>
                      </a:cxn>
                      <a:cxn ang="0">
                        <a:pos x="34" y="11"/>
                      </a:cxn>
                      <a:cxn ang="0">
                        <a:pos x="37" y="10"/>
                      </a:cxn>
                      <a:cxn ang="0">
                        <a:pos x="38" y="10"/>
                      </a:cxn>
                      <a:cxn ang="0">
                        <a:pos x="40" y="10"/>
                      </a:cxn>
                      <a:cxn ang="0">
                        <a:pos x="43" y="10"/>
                      </a:cxn>
                      <a:cxn ang="0">
                        <a:pos x="44" y="9"/>
                      </a:cxn>
                      <a:cxn ang="0">
                        <a:pos x="45" y="10"/>
                      </a:cxn>
                      <a:cxn ang="0">
                        <a:pos x="47" y="10"/>
                      </a:cxn>
                      <a:cxn ang="0">
                        <a:pos x="54" y="11"/>
                      </a:cxn>
                      <a:cxn ang="0">
                        <a:pos x="67" y="13"/>
                      </a:cxn>
                      <a:cxn ang="0">
                        <a:pos x="72" y="11"/>
                      </a:cxn>
                      <a:cxn ang="0">
                        <a:pos x="76" y="14"/>
                      </a:cxn>
                      <a:cxn ang="0">
                        <a:pos x="83" y="17"/>
                      </a:cxn>
                      <a:cxn ang="0">
                        <a:pos x="90" y="19"/>
                      </a:cxn>
                      <a:cxn ang="0">
                        <a:pos x="92" y="19"/>
                      </a:cxn>
                      <a:cxn ang="0">
                        <a:pos x="95" y="22"/>
                      </a:cxn>
                      <a:cxn ang="0">
                        <a:pos x="97" y="22"/>
                      </a:cxn>
                      <a:cxn ang="0">
                        <a:pos x="96" y="22"/>
                      </a:cxn>
                      <a:cxn ang="0">
                        <a:pos x="97" y="22"/>
                      </a:cxn>
                      <a:cxn ang="0">
                        <a:pos x="96" y="22"/>
                      </a:cxn>
                      <a:cxn ang="0">
                        <a:pos x="97" y="22"/>
                      </a:cxn>
                    </a:cxnLst>
                    <a:rect l="0" t="0" r="r" b="b"/>
                    <a:pathLst>
                      <a:path w="97" h="22">
                        <a:moveTo>
                          <a:pt x="97" y="22"/>
                        </a:moveTo>
                        <a:lnTo>
                          <a:pt x="91" y="16"/>
                        </a:lnTo>
                        <a:lnTo>
                          <a:pt x="81" y="8"/>
                        </a:lnTo>
                        <a:lnTo>
                          <a:pt x="73" y="3"/>
                        </a:lnTo>
                        <a:lnTo>
                          <a:pt x="65" y="2"/>
                        </a:lnTo>
                        <a:lnTo>
                          <a:pt x="56" y="1"/>
                        </a:lnTo>
                        <a:lnTo>
                          <a:pt x="45" y="1"/>
                        </a:lnTo>
                        <a:lnTo>
                          <a:pt x="39" y="0"/>
                        </a:lnTo>
                        <a:lnTo>
                          <a:pt x="31" y="1"/>
                        </a:lnTo>
                        <a:lnTo>
                          <a:pt x="23" y="3"/>
                        </a:lnTo>
                        <a:lnTo>
                          <a:pt x="8" y="7"/>
                        </a:lnTo>
                        <a:lnTo>
                          <a:pt x="1" y="9"/>
                        </a:lnTo>
                        <a:lnTo>
                          <a:pt x="0" y="10"/>
                        </a:lnTo>
                        <a:lnTo>
                          <a:pt x="0" y="11"/>
                        </a:lnTo>
                        <a:lnTo>
                          <a:pt x="0" y="13"/>
                        </a:lnTo>
                        <a:lnTo>
                          <a:pt x="2" y="16"/>
                        </a:lnTo>
                        <a:lnTo>
                          <a:pt x="3" y="16"/>
                        </a:lnTo>
                        <a:lnTo>
                          <a:pt x="5" y="16"/>
                        </a:lnTo>
                        <a:lnTo>
                          <a:pt x="11" y="16"/>
                        </a:lnTo>
                        <a:lnTo>
                          <a:pt x="22" y="14"/>
                        </a:lnTo>
                        <a:lnTo>
                          <a:pt x="34" y="11"/>
                        </a:lnTo>
                        <a:lnTo>
                          <a:pt x="37" y="10"/>
                        </a:lnTo>
                        <a:lnTo>
                          <a:pt x="38" y="10"/>
                        </a:lnTo>
                        <a:lnTo>
                          <a:pt x="40" y="10"/>
                        </a:lnTo>
                        <a:lnTo>
                          <a:pt x="43" y="10"/>
                        </a:lnTo>
                        <a:lnTo>
                          <a:pt x="44" y="9"/>
                        </a:lnTo>
                        <a:lnTo>
                          <a:pt x="45" y="10"/>
                        </a:lnTo>
                        <a:lnTo>
                          <a:pt x="47" y="10"/>
                        </a:lnTo>
                        <a:lnTo>
                          <a:pt x="54" y="11"/>
                        </a:lnTo>
                        <a:lnTo>
                          <a:pt x="67" y="13"/>
                        </a:lnTo>
                        <a:lnTo>
                          <a:pt x="72" y="11"/>
                        </a:lnTo>
                        <a:lnTo>
                          <a:pt x="76" y="14"/>
                        </a:lnTo>
                        <a:lnTo>
                          <a:pt x="83" y="17"/>
                        </a:lnTo>
                        <a:lnTo>
                          <a:pt x="90" y="19"/>
                        </a:lnTo>
                        <a:lnTo>
                          <a:pt x="92" y="19"/>
                        </a:lnTo>
                        <a:lnTo>
                          <a:pt x="95" y="22"/>
                        </a:lnTo>
                        <a:lnTo>
                          <a:pt x="97" y="22"/>
                        </a:lnTo>
                        <a:lnTo>
                          <a:pt x="96" y="22"/>
                        </a:lnTo>
                        <a:lnTo>
                          <a:pt x="97" y="22"/>
                        </a:lnTo>
                        <a:lnTo>
                          <a:pt x="96" y="22"/>
                        </a:lnTo>
                        <a:lnTo>
                          <a:pt x="97" y="22"/>
                        </a:lnTo>
                      </a:path>
                    </a:pathLst>
                  </a:custGeom>
                  <a:solidFill>
                    <a:srgbClr val="FF5FFF"/>
                  </a:solidFill>
                  <a:ln w="9525" cmpd="sng">
                    <a:noFill/>
                    <a:prstDash val="solid"/>
                    <a:round/>
                    <a:headEnd/>
                    <a:tailEnd/>
                  </a:ln>
                </p:spPr>
                <p:txBody>
                  <a:bodyPr/>
                  <a:lstStyle/>
                  <a:p>
                    <a:endParaRPr lang="en-US"/>
                  </a:p>
                </p:txBody>
              </p:sp>
              <p:sp>
                <p:nvSpPr>
                  <p:cNvPr id="1833" name="Freeform 749"/>
                  <p:cNvSpPr>
                    <a:spLocks/>
                  </p:cNvSpPr>
                  <p:nvPr/>
                </p:nvSpPr>
                <p:spPr bwMode="auto">
                  <a:xfrm>
                    <a:off x="4922" y="638"/>
                    <a:ext cx="7" cy="89"/>
                  </a:xfrm>
                  <a:custGeom>
                    <a:avLst/>
                    <a:gdLst/>
                    <a:ahLst/>
                    <a:cxnLst>
                      <a:cxn ang="0">
                        <a:pos x="7" y="0"/>
                      </a:cxn>
                      <a:cxn ang="0">
                        <a:pos x="6" y="4"/>
                      </a:cxn>
                      <a:cxn ang="0">
                        <a:pos x="6" y="10"/>
                      </a:cxn>
                      <a:cxn ang="0">
                        <a:pos x="5" y="15"/>
                      </a:cxn>
                      <a:cxn ang="0">
                        <a:pos x="5" y="16"/>
                      </a:cxn>
                      <a:cxn ang="0">
                        <a:pos x="2" y="23"/>
                      </a:cxn>
                      <a:cxn ang="0">
                        <a:pos x="0" y="35"/>
                      </a:cxn>
                      <a:cxn ang="0">
                        <a:pos x="1" y="47"/>
                      </a:cxn>
                      <a:cxn ang="0">
                        <a:pos x="6" y="72"/>
                      </a:cxn>
                      <a:cxn ang="0">
                        <a:pos x="7" y="89"/>
                      </a:cxn>
                    </a:cxnLst>
                    <a:rect l="0" t="0" r="r" b="b"/>
                    <a:pathLst>
                      <a:path w="7" h="89">
                        <a:moveTo>
                          <a:pt x="7" y="0"/>
                        </a:moveTo>
                        <a:lnTo>
                          <a:pt x="6" y="4"/>
                        </a:lnTo>
                        <a:lnTo>
                          <a:pt x="6" y="10"/>
                        </a:lnTo>
                        <a:lnTo>
                          <a:pt x="5" y="15"/>
                        </a:lnTo>
                        <a:lnTo>
                          <a:pt x="5" y="16"/>
                        </a:lnTo>
                        <a:lnTo>
                          <a:pt x="2" y="23"/>
                        </a:lnTo>
                        <a:lnTo>
                          <a:pt x="0" y="35"/>
                        </a:lnTo>
                        <a:lnTo>
                          <a:pt x="1" y="47"/>
                        </a:lnTo>
                        <a:lnTo>
                          <a:pt x="6" y="72"/>
                        </a:lnTo>
                        <a:lnTo>
                          <a:pt x="7" y="89"/>
                        </a:lnTo>
                      </a:path>
                    </a:pathLst>
                  </a:custGeom>
                  <a:solidFill>
                    <a:srgbClr val="FF5FFF"/>
                  </a:solidFill>
                  <a:ln w="9525" cmpd="sng">
                    <a:noFill/>
                    <a:prstDash val="solid"/>
                    <a:round/>
                    <a:headEnd/>
                    <a:tailEnd/>
                  </a:ln>
                </p:spPr>
                <p:txBody>
                  <a:bodyPr/>
                  <a:lstStyle/>
                  <a:p>
                    <a:endParaRPr lang="en-US"/>
                  </a:p>
                </p:txBody>
              </p:sp>
              <p:sp>
                <p:nvSpPr>
                  <p:cNvPr id="1834" name="Freeform 750"/>
                  <p:cNvSpPr>
                    <a:spLocks/>
                  </p:cNvSpPr>
                  <p:nvPr/>
                </p:nvSpPr>
                <p:spPr bwMode="auto">
                  <a:xfrm>
                    <a:off x="4931" y="640"/>
                    <a:ext cx="26" cy="27"/>
                  </a:xfrm>
                  <a:custGeom>
                    <a:avLst/>
                    <a:gdLst/>
                    <a:ahLst/>
                    <a:cxnLst>
                      <a:cxn ang="0">
                        <a:pos x="26" y="27"/>
                      </a:cxn>
                      <a:cxn ang="0">
                        <a:pos x="25" y="25"/>
                      </a:cxn>
                      <a:cxn ang="0">
                        <a:pos x="25" y="19"/>
                      </a:cxn>
                      <a:cxn ang="0">
                        <a:pos x="23" y="7"/>
                      </a:cxn>
                      <a:cxn ang="0">
                        <a:pos x="21" y="3"/>
                      </a:cxn>
                      <a:cxn ang="0">
                        <a:pos x="16" y="1"/>
                      </a:cxn>
                      <a:cxn ang="0">
                        <a:pos x="14" y="0"/>
                      </a:cxn>
                      <a:cxn ang="0">
                        <a:pos x="11" y="1"/>
                      </a:cxn>
                      <a:cxn ang="0">
                        <a:pos x="10" y="2"/>
                      </a:cxn>
                      <a:cxn ang="0">
                        <a:pos x="6" y="5"/>
                      </a:cxn>
                      <a:cxn ang="0">
                        <a:pos x="4" y="9"/>
                      </a:cxn>
                      <a:cxn ang="0">
                        <a:pos x="0" y="17"/>
                      </a:cxn>
                      <a:cxn ang="0">
                        <a:pos x="0" y="18"/>
                      </a:cxn>
                    </a:cxnLst>
                    <a:rect l="0" t="0" r="r" b="b"/>
                    <a:pathLst>
                      <a:path w="26" h="27">
                        <a:moveTo>
                          <a:pt x="26" y="27"/>
                        </a:moveTo>
                        <a:lnTo>
                          <a:pt x="25" y="25"/>
                        </a:lnTo>
                        <a:lnTo>
                          <a:pt x="25" y="19"/>
                        </a:lnTo>
                        <a:lnTo>
                          <a:pt x="23" y="7"/>
                        </a:lnTo>
                        <a:lnTo>
                          <a:pt x="21" y="3"/>
                        </a:lnTo>
                        <a:lnTo>
                          <a:pt x="16" y="1"/>
                        </a:lnTo>
                        <a:lnTo>
                          <a:pt x="14" y="0"/>
                        </a:lnTo>
                        <a:lnTo>
                          <a:pt x="11" y="1"/>
                        </a:lnTo>
                        <a:lnTo>
                          <a:pt x="10" y="2"/>
                        </a:lnTo>
                        <a:lnTo>
                          <a:pt x="6" y="5"/>
                        </a:lnTo>
                        <a:lnTo>
                          <a:pt x="4" y="9"/>
                        </a:lnTo>
                        <a:lnTo>
                          <a:pt x="0" y="17"/>
                        </a:lnTo>
                        <a:lnTo>
                          <a:pt x="0" y="18"/>
                        </a:lnTo>
                      </a:path>
                    </a:pathLst>
                  </a:custGeom>
                  <a:solidFill>
                    <a:srgbClr val="FF5FFF"/>
                  </a:solidFill>
                  <a:ln w="9525" cmpd="sng">
                    <a:noFill/>
                    <a:prstDash val="solid"/>
                    <a:round/>
                    <a:headEnd/>
                    <a:tailEnd/>
                  </a:ln>
                </p:spPr>
                <p:txBody>
                  <a:bodyPr/>
                  <a:lstStyle/>
                  <a:p>
                    <a:endParaRPr lang="en-US"/>
                  </a:p>
                </p:txBody>
              </p:sp>
              <p:sp>
                <p:nvSpPr>
                  <p:cNvPr id="1835" name="Freeform 751"/>
                  <p:cNvSpPr>
                    <a:spLocks/>
                  </p:cNvSpPr>
                  <p:nvPr/>
                </p:nvSpPr>
                <p:spPr bwMode="auto">
                  <a:xfrm>
                    <a:off x="4926" y="660"/>
                    <a:ext cx="18" cy="44"/>
                  </a:xfrm>
                  <a:custGeom>
                    <a:avLst/>
                    <a:gdLst/>
                    <a:ahLst/>
                    <a:cxnLst>
                      <a:cxn ang="0">
                        <a:pos x="2" y="6"/>
                      </a:cxn>
                      <a:cxn ang="0">
                        <a:pos x="1" y="8"/>
                      </a:cxn>
                      <a:cxn ang="0">
                        <a:pos x="1" y="10"/>
                      </a:cxn>
                      <a:cxn ang="0">
                        <a:pos x="0" y="16"/>
                      </a:cxn>
                      <a:cxn ang="0">
                        <a:pos x="1" y="19"/>
                      </a:cxn>
                      <a:cxn ang="0">
                        <a:pos x="2" y="19"/>
                      </a:cxn>
                      <a:cxn ang="0">
                        <a:pos x="3" y="22"/>
                      </a:cxn>
                      <a:cxn ang="0">
                        <a:pos x="6" y="25"/>
                      </a:cxn>
                      <a:cxn ang="0">
                        <a:pos x="10" y="34"/>
                      </a:cxn>
                      <a:cxn ang="0">
                        <a:pos x="11" y="43"/>
                      </a:cxn>
                      <a:cxn ang="0">
                        <a:pos x="11" y="44"/>
                      </a:cxn>
                      <a:cxn ang="0">
                        <a:pos x="12" y="42"/>
                      </a:cxn>
                      <a:cxn ang="0">
                        <a:pos x="14" y="36"/>
                      </a:cxn>
                      <a:cxn ang="0">
                        <a:pos x="18" y="24"/>
                      </a:cxn>
                      <a:cxn ang="0">
                        <a:pos x="16" y="13"/>
                      </a:cxn>
                      <a:cxn ang="0">
                        <a:pos x="15" y="9"/>
                      </a:cxn>
                      <a:cxn ang="0">
                        <a:pos x="12" y="5"/>
                      </a:cxn>
                      <a:cxn ang="0">
                        <a:pos x="11" y="2"/>
                      </a:cxn>
                      <a:cxn ang="0">
                        <a:pos x="9" y="1"/>
                      </a:cxn>
                      <a:cxn ang="0">
                        <a:pos x="6" y="1"/>
                      </a:cxn>
                      <a:cxn ang="0">
                        <a:pos x="5" y="0"/>
                      </a:cxn>
                      <a:cxn ang="0">
                        <a:pos x="4" y="1"/>
                      </a:cxn>
                      <a:cxn ang="0">
                        <a:pos x="3" y="5"/>
                      </a:cxn>
                      <a:cxn ang="0">
                        <a:pos x="2" y="6"/>
                      </a:cxn>
                      <a:cxn ang="0">
                        <a:pos x="2" y="6"/>
                      </a:cxn>
                      <a:cxn ang="0">
                        <a:pos x="1" y="6"/>
                      </a:cxn>
                      <a:cxn ang="0">
                        <a:pos x="2" y="6"/>
                      </a:cxn>
                      <a:cxn ang="0">
                        <a:pos x="1" y="6"/>
                      </a:cxn>
                      <a:cxn ang="0">
                        <a:pos x="2" y="6"/>
                      </a:cxn>
                      <a:cxn ang="0">
                        <a:pos x="2" y="6"/>
                      </a:cxn>
                    </a:cxnLst>
                    <a:rect l="0" t="0" r="r" b="b"/>
                    <a:pathLst>
                      <a:path w="18" h="44">
                        <a:moveTo>
                          <a:pt x="2" y="6"/>
                        </a:moveTo>
                        <a:lnTo>
                          <a:pt x="1" y="8"/>
                        </a:lnTo>
                        <a:lnTo>
                          <a:pt x="1" y="10"/>
                        </a:lnTo>
                        <a:lnTo>
                          <a:pt x="0" y="16"/>
                        </a:lnTo>
                        <a:lnTo>
                          <a:pt x="1" y="19"/>
                        </a:lnTo>
                        <a:lnTo>
                          <a:pt x="2" y="19"/>
                        </a:lnTo>
                        <a:lnTo>
                          <a:pt x="3" y="22"/>
                        </a:lnTo>
                        <a:lnTo>
                          <a:pt x="6" y="25"/>
                        </a:lnTo>
                        <a:lnTo>
                          <a:pt x="10" y="34"/>
                        </a:lnTo>
                        <a:lnTo>
                          <a:pt x="11" y="43"/>
                        </a:lnTo>
                        <a:lnTo>
                          <a:pt x="11" y="44"/>
                        </a:lnTo>
                        <a:lnTo>
                          <a:pt x="12" y="42"/>
                        </a:lnTo>
                        <a:lnTo>
                          <a:pt x="14" y="36"/>
                        </a:lnTo>
                        <a:lnTo>
                          <a:pt x="18" y="24"/>
                        </a:lnTo>
                        <a:lnTo>
                          <a:pt x="16" y="13"/>
                        </a:lnTo>
                        <a:lnTo>
                          <a:pt x="15" y="9"/>
                        </a:lnTo>
                        <a:lnTo>
                          <a:pt x="12" y="5"/>
                        </a:lnTo>
                        <a:lnTo>
                          <a:pt x="11" y="2"/>
                        </a:lnTo>
                        <a:lnTo>
                          <a:pt x="9" y="1"/>
                        </a:lnTo>
                        <a:lnTo>
                          <a:pt x="6" y="1"/>
                        </a:lnTo>
                        <a:lnTo>
                          <a:pt x="5" y="0"/>
                        </a:lnTo>
                        <a:lnTo>
                          <a:pt x="4" y="1"/>
                        </a:lnTo>
                        <a:lnTo>
                          <a:pt x="3" y="5"/>
                        </a:lnTo>
                        <a:lnTo>
                          <a:pt x="2" y="6"/>
                        </a:lnTo>
                        <a:lnTo>
                          <a:pt x="2" y="6"/>
                        </a:lnTo>
                        <a:lnTo>
                          <a:pt x="1" y="6"/>
                        </a:lnTo>
                        <a:lnTo>
                          <a:pt x="2" y="6"/>
                        </a:lnTo>
                        <a:lnTo>
                          <a:pt x="1" y="6"/>
                        </a:lnTo>
                        <a:lnTo>
                          <a:pt x="2" y="6"/>
                        </a:lnTo>
                        <a:lnTo>
                          <a:pt x="2" y="6"/>
                        </a:lnTo>
                        <a:close/>
                      </a:path>
                    </a:pathLst>
                  </a:custGeom>
                  <a:solidFill>
                    <a:srgbClr val="FF5FFF"/>
                  </a:solidFill>
                  <a:ln w="9525" cmpd="sng">
                    <a:noFill/>
                    <a:round/>
                    <a:headEnd/>
                    <a:tailEnd/>
                  </a:ln>
                </p:spPr>
                <p:txBody>
                  <a:bodyPr/>
                  <a:lstStyle/>
                  <a:p>
                    <a:endParaRPr lang="en-US"/>
                  </a:p>
                </p:txBody>
              </p:sp>
              <p:sp>
                <p:nvSpPr>
                  <p:cNvPr id="1836" name="Freeform 752"/>
                  <p:cNvSpPr>
                    <a:spLocks/>
                  </p:cNvSpPr>
                  <p:nvPr/>
                </p:nvSpPr>
                <p:spPr bwMode="auto">
                  <a:xfrm>
                    <a:off x="4926" y="660"/>
                    <a:ext cx="18" cy="44"/>
                  </a:xfrm>
                  <a:custGeom>
                    <a:avLst/>
                    <a:gdLst/>
                    <a:ahLst/>
                    <a:cxnLst>
                      <a:cxn ang="0">
                        <a:pos x="2" y="6"/>
                      </a:cxn>
                      <a:cxn ang="0">
                        <a:pos x="1" y="8"/>
                      </a:cxn>
                      <a:cxn ang="0">
                        <a:pos x="1" y="10"/>
                      </a:cxn>
                      <a:cxn ang="0">
                        <a:pos x="0" y="16"/>
                      </a:cxn>
                      <a:cxn ang="0">
                        <a:pos x="1" y="19"/>
                      </a:cxn>
                      <a:cxn ang="0">
                        <a:pos x="2" y="19"/>
                      </a:cxn>
                      <a:cxn ang="0">
                        <a:pos x="3" y="22"/>
                      </a:cxn>
                      <a:cxn ang="0">
                        <a:pos x="6" y="25"/>
                      </a:cxn>
                      <a:cxn ang="0">
                        <a:pos x="10" y="34"/>
                      </a:cxn>
                      <a:cxn ang="0">
                        <a:pos x="11" y="43"/>
                      </a:cxn>
                      <a:cxn ang="0">
                        <a:pos x="11" y="44"/>
                      </a:cxn>
                      <a:cxn ang="0">
                        <a:pos x="12" y="42"/>
                      </a:cxn>
                      <a:cxn ang="0">
                        <a:pos x="14" y="36"/>
                      </a:cxn>
                      <a:cxn ang="0">
                        <a:pos x="18" y="24"/>
                      </a:cxn>
                      <a:cxn ang="0">
                        <a:pos x="16" y="13"/>
                      </a:cxn>
                      <a:cxn ang="0">
                        <a:pos x="15" y="9"/>
                      </a:cxn>
                      <a:cxn ang="0">
                        <a:pos x="12" y="5"/>
                      </a:cxn>
                      <a:cxn ang="0">
                        <a:pos x="11" y="2"/>
                      </a:cxn>
                      <a:cxn ang="0">
                        <a:pos x="9" y="1"/>
                      </a:cxn>
                      <a:cxn ang="0">
                        <a:pos x="6" y="1"/>
                      </a:cxn>
                      <a:cxn ang="0">
                        <a:pos x="5" y="0"/>
                      </a:cxn>
                      <a:cxn ang="0">
                        <a:pos x="4" y="1"/>
                      </a:cxn>
                      <a:cxn ang="0">
                        <a:pos x="3" y="5"/>
                      </a:cxn>
                      <a:cxn ang="0">
                        <a:pos x="2" y="6"/>
                      </a:cxn>
                      <a:cxn ang="0">
                        <a:pos x="2" y="6"/>
                      </a:cxn>
                      <a:cxn ang="0">
                        <a:pos x="1" y="6"/>
                      </a:cxn>
                      <a:cxn ang="0">
                        <a:pos x="2" y="6"/>
                      </a:cxn>
                      <a:cxn ang="0">
                        <a:pos x="1" y="6"/>
                      </a:cxn>
                      <a:cxn ang="0">
                        <a:pos x="2" y="6"/>
                      </a:cxn>
                    </a:cxnLst>
                    <a:rect l="0" t="0" r="r" b="b"/>
                    <a:pathLst>
                      <a:path w="18" h="44">
                        <a:moveTo>
                          <a:pt x="2" y="6"/>
                        </a:moveTo>
                        <a:lnTo>
                          <a:pt x="1" y="8"/>
                        </a:lnTo>
                        <a:lnTo>
                          <a:pt x="1" y="10"/>
                        </a:lnTo>
                        <a:lnTo>
                          <a:pt x="0" y="16"/>
                        </a:lnTo>
                        <a:lnTo>
                          <a:pt x="1" y="19"/>
                        </a:lnTo>
                        <a:lnTo>
                          <a:pt x="2" y="19"/>
                        </a:lnTo>
                        <a:lnTo>
                          <a:pt x="3" y="22"/>
                        </a:lnTo>
                        <a:lnTo>
                          <a:pt x="6" y="25"/>
                        </a:lnTo>
                        <a:lnTo>
                          <a:pt x="10" y="34"/>
                        </a:lnTo>
                        <a:lnTo>
                          <a:pt x="11" y="43"/>
                        </a:lnTo>
                        <a:lnTo>
                          <a:pt x="11" y="44"/>
                        </a:lnTo>
                        <a:lnTo>
                          <a:pt x="12" y="42"/>
                        </a:lnTo>
                        <a:lnTo>
                          <a:pt x="14" y="36"/>
                        </a:lnTo>
                        <a:lnTo>
                          <a:pt x="18" y="24"/>
                        </a:lnTo>
                        <a:lnTo>
                          <a:pt x="16" y="13"/>
                        </a:lnTo>
                        <a:lnTo>
                          <a:pt x="15" y="9"/>
                        </a:lnTo>
                        <a:lnTo>
                          <a:pt x="12" y="5"/>
                        </a:lnTo>
                        <a:lnTo>
                          <a:pt x="11" y="2"/>
                        </a:lnTo>
                        <a:lnTo>
                          <a:pt x="9" y="1"/>
                        </a:lnTo>
                        <a:lnTo>
                          <a:pt x="6" y="1"/>
                        </a:lnTo>
                        <a:lnTo>
                          <a:pt x="5" y="0"/>
                        </a:lnTo>
                        <a:lnTo>
                          <a:pt x="4" y="1"/>
                        </a:lnTo>
                        <a:lnTo>
                          <a:pt x="3" y="5"/>
                        </a:lnTo>
                        <a:lnTo>
                          <a:pt x="2" y="6"/>
                        </a:lnTo>
                        <a:lnTo>
                          <a:pt x="2" y="6"/>
                        </a:lnTo>
                        <a:lnTo>
                          <a:pt x="1" y="6"/>
                        </a:lnTo>
                        <a:lnTo>
                          <a:pt x="2" y="6"/>
                        </a:lnTo>
                        <a:lnTo>
                          <a:pt x="1" y="6"/>
                        </a:lnTo>
                        <a:lnTo>
                          <a:pt x="2" y="6"/>
                        </a:lnTo>
                      </a:path>
                    </a:pathLst>
                  </a:custGeom>
                  <a:solidFill>
                    <a:srgbClr val="FF5FFF"/>
                  </a:solidFill>
                  <a:ln w="9525" cmpd="sng">
                    <a:noFill/>
                    <a:prstDash val="solid"/>
                    <a:round/>
                    <a:headEnd/>
                    <a:tailEnd/>
                  </a:ln>
                </p:spPr>
                <p:txBody>
                  <a:bodyPr/>
                  <a:lstStyle/>
                  <a:p>
                    <a:endParaRPr lang="en-US"/>
                  </a:p>
                </p:txBody>
              </p:sp>
              <p:sp>
                <p:nvSpPr>
                  <p:cNvPr id="1837" name="Freeform 753"/>
                  <p:cNvSpPr>
                    <a:spLocks/>
                  </p:cNvSpPr>
                  <p:nvPr/>
                </p:nvSpPr>
                <p:spPr bwMode="auto">
                  <a:xfrm>
                    <a:off x="4935" y="660"/>
                    <a:ext cx="7" cy="43"/>
                  </a:xfrm>
                  <a:custGeom>
                    <a:avLst/>
                    <a:gdLst/>
                    <a:ahLst/>
                    <a:cxnLst>
                      <a:cxn ang="0">
                        <a:pos x="0" y="0"/>
                      </a:cxn>
                      <a:cxn ang="0">
                        <a:pos x="2" y="4"/>
                      </a:cxn>
                      <a:cxn ang="0">
                        <a:pos x="4" y="6"/>
                      </a:cxn>
                      <a:cxn ang="0">
                        <a:pos x="5" y="9"/>
                      </a:cxn>
                      <a:cxn ang="0">
                        <a:pos x="7" y="17"/>
                      </a:cxn>
                      <a:cxn ang="0">
                        <a:pos x="7" y="25"/>
                      </a:cxn>
                      <a:cxn ang="0">
                        <a:pos x="5" y="33"/>
                      </a:cxn>
                      <a:cxn ang="0">
                        <a:pos x="2" y="41"/>
                      </a:cxn>
                      <a:cxn ang="0">
                        <a:pos x="1" y="43"/>
                      </a:cxn>
                    </a:cxnLst>
                    <a:rect l="0" t="0" r="r" b="b"/>
                    <a:pathLst>
                      <a:path w="7" h="43">
                        <a:moveTo>
                          <a:pt x="0" y="0"/>
                        </a:moveTo>
                        <a:lnTo>
                          <a:pt x="2" y="4"/>
                        </a:lnTo>
                        <a:lnTo>
                          <a:pt x="4" y="6"/>
                        </a:lnTo>
                        <a:lnTo>
                          <a:pt x="5" y="9"/>
                        </a:lnTo>
                        <a:lnTo>
                          <a:pt x="7" y="17"/>
                        </a:lnTo>
                        <a:lnTo>
                          <a:pt x="7" y="25"/>
                        </a:lnTo>
                        <a:lnTo>
                          <a:pt x="5" y="33"/>
                        </a:lnTo>
                        <a:lnTo>
                          <a:pt x="2" y="41"/>
                        </a:lnTo>
                        <a:lnTo>
                          <a:pt x="1" y="43"/>
                        </a:lnTo>
                      </a:path>
                    </a:pathLst>
                  </a:custGeom>
                  <a:solidFill>
                    <a:srgbClr val="FF5FFF"/>
                  </a:solidFill>
                  <a:ln w="9525" cmpd="sng">
                    <a:noFill/>
                    <a:prstDash val="solid"/>
                    <a:round/>
                    <a:headEnd/>
                    <a:tailEnd/>
                  </a:ln>
                </p:spPr>
                <p:txBody>
                  <a:bodyPr/>
                  <a:lstStyle/>
                  <a:p>
                    <a:endParaRPr lang="en-US"/>
                  </a:p>
                </p:txBody>
              </p:sp>
              <p:sp>
                <p:nvSpPr>
                  <p:cNvPr id="1838" name="Freeform 754"/>
                  <p:cNvSpPr>
                    <a:spLocks/>
                  </p:cNvSpPr>
                  <p:nvPr/>
                </p:nvSpPr>
                <p:spPr bwMode="auto">
                  <a:xfrm>
                    <a:off x="4947" y="648"/>
                    <a:ext cx="7" cy="47"/>
                  </a:xfrm>
                  <a:custGeom>
                    <a:avLst/>
                    <a:gdLst/>
                    <a:ahLst/>
                    <a:cxnLst>
                      <a:cxn ang="0">
                        <a:pos x="5" y="0"/>
                      </a:cxn>
                      <a:cxn ang="0">
                        <a:pos x="3" y="2"/>
                      </a:cxn>
                      <a:cxn ang="0">
                        <a:pos x="5" y="6"/>
                      </a:cxn>
                      <a:cxn ang="0">
                        <a:pos x="6" y="14"/>
                      </a:cxn>
                      <a:cxn ang="0">
                        <a:pos x="7" y="23"/>
                      </a:cxn>
                      <a:cxn ang="0">
                        <a:pos x="7" y="25"/>
                      </a:cxn>
                      <a:cxn ang="0">
                        <a:pos x="6" y="31"/>
                      </a:cxn>
                      <a:cxn ang="0">
                        <a:pos x="5" y="39"/>
                      </a:cxn>
                      <a:cxn ang="0">
                        <a:pos x="1" y="46"/>
                      </a:cxn>
                      <a:cxn ang="0">
                        <a:pos x="0" y="47"/>
                      </a:cxn>
                    </a:cxnLst>
                    <a:rect l="0" t="0" r="r" b="b"/>
                    <a:pathLst>
                      <a:path w="7" h="47">
                        <a:moveTo>
                          <a:pt x="5" y="0"/>
                        </a:moveTo>
                        <a:lnTo>
                          <a:pt x="3" y="2"/>
                        </a:lnTo>
                        <a:lnTo>
                          <a:pt x="5" y="6"/>
                        </a:lnTo>
                        <a:lnTo>
                          <a:pt x="6" y="14"/>
                        </a:lnTo>
                        <a:lnTo>
                          <a:pt x="7" y="23"/>
                        </a:lnTo>
                        <a:lnTo>
                          <a:pt x="7" y="25"/>
                        </a:lnTo>
                        <a:lnTo>
                          <a:pt x="6" y="31"/>
                        </a:lnTo>
                        <a:lnTo>
                          <a:pt x="5" y="39"/>
                        </a:lnTo>
                        <a:lnTo>
                          <a:pt x="1" y="46"/>
                        </a:lnTo>
                        <a:lnTo>
                          <a:pt x="0" y="47"/>
                        </a:lnTo>
                      </a:path>
                    </a:pathLst>
                  </a:custGeom>
                  <a:solidFill>
                    <a:srgbClr val="FF5FFF"/>
                  </a:solidFill>
                  <a:ln w="9525" cmpd="sng">
                    <a:noFill/>
                    <a:prstDash val="solid"/>
                    <a:round/>
                    <a:headEnd/>
                    <a:tailEnd/>
                  </a:ln>
                </p:spPr>
                <p:txBody>
                  <a:bodyPr/>
                  <a:lstStyle/>
                  <a:p>
                    <a:endParaRPr lang="en-US"/>
                  </a:p>
                </p:txBody>
              </p:sp>
              <p:sp>
                <p:nvSpPr>
                  <p:cNvPr id="1839" name="Freeform 755"/>
                  <p:cNvSpPr>
                    <a:spLocks/>
                  </p:cNvSpPr>
                  <p:nvPr/>
                </p:nvSpPr>
                <p:spPr bwMode="auto">
                  <a:xfrm>
                    <a:off x="4855" y="643"/>
                    <a:ext cx="5" cy="6"/>
                  </a:xfrm>
                  <a:custGeom>
                    <a:avLst/>
                    <a:gdLst/>
                    <a:ahLst/>
                    <a:cxnLst>
                      <a:cxn ang="0">
                        <a:pos x="2" y="0"/>
                      </a:cxn>
                      <a:cxn ang="0">
                        <a:pos x="0" y="2"/>
                      </a:cxn>
                      <a:cxn ang="0">
                        <a:pos x="0" y="4"/>
                      </a:cxn>
                      <a:cxn ang="0">
                        <a:pos x="0" y="5"/>
                      </a:cxn>
                      <a:cxn ang="0">
                        <a:pos x="2" y="5"/>
                      </a:cxn>
                      <a:cxn ang="0">
                        <a:pos x="3" y="6"/>
                      </a:cxn>
                      <a:cxn ang="0">
                        <a:pos x="4" y="6"/>
                      </a:cxn>
                      <a:cxn ang="0">
                        <a:pos x="4" y="5"/>
                      </a:cxn>
                      <a:cxn ang="0">
                        <a:pos x="5" y="2"/>
                      </a:cxn>
                      <a:cxn ang="0">
                        <a:pos x="4" y="1"/>
                      </a:cxn>
                      <a:cxn ang="0">
                        <a:pos x="4" y="0"/>
                      </a:cxn>
                      <a:cxn ang="0">
                        <a:pos x="3" y="0"/>
                      </a:cxn>
                      <a:cxn ang="0">
                        <a:pos x="2" y="0"/>
                      </a:cxn>
                      <a:cxn ang="0">
                        <a:pos x="2" y="0"/>
                      </a:cxn>
                      <a:cxn ang="0">
                        <a:pos x="0" y="0"/>
                      </a:cxn>
                      <a:cxn ang="0">
                        <a:pos x="2" y="0"/>
                      </a:cxn>
                      <a:cxn ang="0">
                        <a:pos x="0" y="0"/>
                      </a:cxn>
                      <a:cxn ang="0">
                        <a:pos x="2" y="0"/>
                      </a:cxn>
                      <a:cxn ang="0">
                        <a:pos x="2" y="0"/>
                      </a:cxn>
                    </a:cxnLst>
                    <a:rect l="0" t="0" r="r" b="b"/>
                    <a:pathLst>
                      <a:path w="5" h="6">
                        <a:moveTo>
                          <a:pt x="2" y="0"/>
                        </a:moveTo>
                        <a:lnTo>
                          <a:pt x="0" y="2"/>
                        </a:lnTo>
                        <a:lnTo>
                          <a:pt x="0" y="4"/>
                        </a:lnTo>
                        <a:lnTo>
                          <a:pt x="0" y="5"/>
                        </a:lnTo>
                        <a:lnTo>
                          <a:pt x="2" y="5"/>
                        </a:lnTo>
                        <a:lnTo>
                          <a:pt x="3" y="6"/>
                        </a:lnTo>
                        <a:lnTo>
                          <a:pt x="4" y="6"/>
                        </a:lnTo>
                        <a:lnTo>
                          <a:pt x="4" y="5"/>
                        </a:lnTo>
                        <a:lnTo>
                          <a:pt x="5" y="2"/>
                        </a:lnTo>
                        <a:lnTo>
                          <a:pt x="4" y="1"/>
                        </a:lnTo>
                        <a:lnTo>
                          <a:pt x="4" y="0"/>
                        </a:lnTo>
                        <a:lnTo>
                          <a:pt x="3" y="0"/>
                        </a:lnTo>
                        <a:lnTo>
                          <a:pt x="2" y="0"/>
                        </a:lnTo>
                        <a:lnTo>
                          <a:pt x="2" y="0"/>
                        </a:lnTo>
                        <a:lnTo>
                          <a:pt x="0" y="0"/>
                        </a:lnTo>
                        <a:lnTo>
                          <a:pt x="2" y="0"/>
                        </a:lnTo>
                        <a:lnTo>
                          <a:pt x="0" y="0"/>
                        </a:lnTo>
                        <a:lnTo>
                          <a:pt x="2" y="0"/>
                        </a:lnTo>
                        <a:lnTo>
                          <a:pt x="2" y="0"/>
                        </a:lnTo>
                        <a:close/>
                      </a:path>
                    </a:pathLst>
                  </a:custGeom>
                  <a:solidFill>
                    <a:srgbClr val="FF5FFF"/>
                  </a:solidFill>
                  <a:ln w="9525" cmpd="sng">
                    <a:noFill/>
                    <a:round/>
                    <a:headEnd/>
                    <a:tailEnd/>
                  </a:ln>
                </p:spPr>
                <p:txBody>
                  <a:bodyPr/>
                  <a:lstStyle/>
                  <a:p>
                    <a:endParaRPr lang="en-US"/>
                  </a:p>
                </p:txBody>
              </p:sp>
              <p:sp>
                <p:nvSpPr>
                  <p:cNvPr id="1840" name="Freeform 756"/>
                  <p:cNvSpPr>
                    <a:spLocks/>
                  </p:cNvSpPr>
                  <p:nvPr/>
                </p:nvSpPr>
                <p:spPr bwMode="auto">
                  <a:xfrm>
                    <a:off x="4855" y="643"/>
                    <a:ext cx="5" cy="6"/>
                  </a:xfrm>
                  <a:custGeom>
                    <a:avLst/>
                    <a:gdLst/>
                    <a:ahLst/>
                    <a:cxnLst>
                      <a:cxn ang="0">
                        <a:pos x="2" y="0"/>
                      </a:cxn>
                      <a:cxn ang="0">
                        <a:pos x="0" y="2"/>
                      </a:cxn>
                      <a:cxn ang="0">
                        <a:pos x="0" y="4"/>
                      </a:cxn>
                      <a:cxn ang="0">
                        <a:pos x="0" y="5"/>
                      </a:cxn>
                      <a:cxn ang="0">
                        <a:pos x="2" y="5"/>
                      </a:cxn>
                      <a:cxn ang="0">
                        <a:pos x="3" y="6"/>
                      </a:cxn>
                      <a:cxn ang="0">
                        <a:pos x="4" y="6"/>
                      </a:cxn>
                      <a:cxn ang="0">
                        <a:pos x="4" y="5"/>
                      </a:cxn>
                      <a:cxn ang="0">
                        <a:pos x="5" y="2"/>
                      </a:cxn>
                      <a:cxn ang="0">
                        <a:pos x="4" y="1"/>
                      </a:cxn>
                      <a:cxn ang="0">
                        <a:pos x="4" y="0"/>
                      </a:cxn>
                      <a:cxn ang="0">
                        <a:pos x="3" y="0"/>
                      </a:cxn>
                      <a:cxn ang="0">
                        <a:pos x="2" y="0"/>
                      </a:cxn>
                      <a:cxn ang="0">
                        <a:pos x="2" y="0"/>
                      </a:cxn>
                      <a:cxn ang="0">
                        <a:pos x="0" y="0"/>
                      </a:cxn>
                      <a:cxn ang="0">
                        <a:pos x="2" y="0"/>
                      </a:cxn>
                      <a:cxn ang="0">
                        <a:pos x="0" y="0"/>
                      </a:cxn>
                      <a:cxn ang="0">
                        <a:pos x="2" y="0"/>
                      </a:cxn>
                    </a:cxnLst>
                    <a:rect l="0" t="0" r="r" b="b"/>
                    <a:pathLst>
                      <a:path w="5" h="6">
                        <a:moveTo>
                          <a:pt x="2" y="0"/>
                        </a:moveTo>
                        <a:lnTo>
                          <a:pt x="0" y="2"/>
                        </a:lnTo>
                        <a:lnTo>
                          <a:pt x="0" y="4"/>
                        </a:lnTo>
                        <a:lnTo>
                          <a:pt x="0" y="5"/>
                        </a:lnTo>
                        <a:lnTo>
                          <a:pt x="2" y="5"/>
                        </a:lnTo>
                        <a:lnTo>
                          <a:pt x="3" y="6"/>
                        </a:lnTo>
                        <a:lnTo>
                          <a:pt x="4" y="6"/>
                        </a:lnTo>
                        <a:lnTo>
                          <a:pt x="4" y="5"/>
                        </a:lnTo>
                        <a:lnTo>
                          <a:pt x="5" y="2"/>
                        </a:lnTo>
                        <a:lnTo>
                          <a:pt x="4" y="1"/>
                        </a:lnTo>
                        <a:lnTo>
                          <a:pt x="4" y="0"/>
                        </a:lnTo>
                        <a:lnTo>
                          <a:pt x="3" y="0"/>
                        </a:lnTo>
                        <a:lnTo>
                          <a:pt x="2" y="0"/>
                        </a:lnTo>
                        <a:lnTo>
                          <a:pt x="2" y="0"/>
                        </a:lnTo>
                        <a:lnTo>
                          <a:pt x="0" y="0"/>
                        </a:lnTo>
                        <a:lnTo>
                          <a:pt x="2" y="0"/>
                        </a:lnTo>
                        <a:lnTo>
                          <a:pt x="0" y="0"/>
                        </a:lnTo>
                        <a:lnTo>
                          <a:pt x="2" y="0"/>
                        </a:lnTo>
                      </a:path>
                    </a:pathLst>
                  </a:custGeom>
                  <a:solidFill>
                    <a:srgbClr val="FF5FFF"/>
                  </a:solidFill>
                  <a:ln w="9525" cmpd="sng">
                    <a:noFill/>
                    <a:prstDash val="solid"/>
                    <a:round/>
                    <a:headEnd/>
                    <a:tailEnd/>
                  </a:ln>
                </p:spPr>
                <p:txBody>
                  <a:bodyPr/>
                  <a:lstStyle/>
                  <a:p>
                    <a:endParaRPr lang="en-US"/>
                  </a:p>
                </p:txBody>
              </p:sp>
              <p:sp>
                <p:nvSpPr>
                  <p:cNvPr id="1841" name="Freeform 757"/>
                  <p:cNvSpPr>
                    <a:spLocks/>
                  </p:cNvSpPr>
                  <p:nvPr/>
                </p:nvSpPr>
                <p:spPr bwMode="auto">
                  <a:xfrm>
                    <a:off x="4803" y="633"/>
                    <a:ext cx="9" cy="62"/>
                  </a:xfrm>
                  <a:custGeom>
                    <a:avLst/>
                    <a:gdLst/>
                    <a:ahLst/>
                    <a:cxnLst>
                      <a:cxn ang="0">
                        <a:pos x="5" y="0"/>
                      </a:cxn>
                      <a:cxn ang="0">
                        <a:pos x="3" y="3"/>
                      </a:cxn>
                      <a:cxn ang="0">
                        <a:pos x="2" y="8"/>
                      </a:cxn>
                      <a:cxn ang="0">
                        <a:pos x="0" y="12"/>
                      </a:cxn>
                      <a:cxn ang="0">
                        <a:pos x="2" y="23"/>
                      </a:cxn>
                      <a:cxn ang="0">
                        <a:pos x="3" y="34"/>
                      </a:cxn>
                      <a:cxn ang="0">
                        <a:pos x="8" y="58"/>
                      </a:cxn>
                      <a:cxn ang="0">
                        <a:pos x="9" y="62"/>
                      </a:cxn>
                    </a:cxnLst>
                    <a:rect l="0" t="0" r="r" b="b"/>
                    <a:pathLst>
                      <a:path w="9" h="62">
                        <a:moveTo>
                          <a:pt x="5" y="0"/>
                        </a:moveTo>
                        <a:lnTo>
                          <a:pt x="3" y="3"/>
                        </a:lnTo>
                        <a:lnTo>
                          <a:pt x="2" y="8"/>
                        </a:lnTo>
                        <a:lnTo>
                          <a:pt x="0" y="12"/>
                        </a:lnTo>
                        <a:lnTo>
                          <a:pt x="2" y="23"/>
                        </a:lnTo>
                        <a:lnTo>
                          <a:pt x="3" y="34"/>
                        </a:lnTo>
                        <a:lnTo>
                          <a:pt x="8" y="58"/>
                        </a:lnTo>
                        <a:lnTo>
                          <a:pt x="9" y="62"/>
                        </a:lnTo>
                      </a:path>
                    </a:pathLst>
                  </a:custGeom>
                  <a:solidFill>
                    <a:srgbClr val="FF5FFF"/>
                  </a:solidFill>
                  <a:ln w="9525" cmpd="sng">
                    <a:noFill/>
                    <a:prstDash val="solid"/>
                    <a:round/>
                    <a:headEnd/>
                    <a:tailEnd/>
                  </a:ln>
                </p:spPr>
                <p:txBody>
                  <a:bodyPr/>
                  <a:lstStyle/>
                  <a:p>
                    <a:endParaRPr lang="en-US"/>
                  </a:p>
                </p:txBody>
              </p:sp>
              <p:sp>
                <p:nvSpPr>
                  <p:cNvPr id="1842" name="Freeform 758"/>
                  <p:cNvSpPr>
                    <a:spLocks/>
                  </p:cNvSpPr>
                  <p:nvPr/>
                </p:nvSpPr>
                <p:spPr bwMode="auto">
                  <a:xfrm>
                    <a:off x="4794" y="743"/>
                    <a:ext cx="5" cy="23"/>
                  </a:xfrm>
                  <a:custGeom>
                    <a:avLst/>
                    <a:gdLst/>
                    <a:ahLst/>
                    <a:cxnLst>
                      <a:cxn ang="0">
                        <a:pos x="0" y="0"/>
                      </a:cxn>
                      <a:cxn ang="0">
                        <a:pos x="0" y="2"/>
                      </a:cxn>
                      <a:cxn ang="0">
                        <a:pos x="0" y="6"/>
                      </a:cxn>
                      <a:cxn ang="0">
                        <a:pos x="3" y="14"/>
                      </a:cxn>
                      <a:cxn ang="0">
                        <a:pos x="4" y="22"/>
                      </a:cxn>
                      <a:cxn ang="0">
                        <a:pos x="5" y="23"/>
                      </a:cxn>
                    </a:cxnLst>
                    <a:rect l="0" t="0" r="r" b="b"/>
                    <a:pathLst>
                      <a:path w="5" h="23">
                        <a:moveTo>
                          <a:pt x="0" y="0"/>
                        </a:moveTo>
                        <a:lnTo>
                          <a:pt x="0" y="2"/>
                        </a:lnTo>
                        <a:lnTo>
                          <a:pt x="0" y="6"/>
                        </a:lnTo>
                        <a:lnTo>
                          <a:pt x="3" y="14"/>
                        </a:lnTo>
                        <a:lnTo>
                          <a:pt x="4" y="22"/>
                        </a:lnTo>
                        <a:lnTo>
                          <a:pt x="5" y="23"/>
                        </a:lnTo>
                      </a:path>
                    </a:pathLst>
                  </a:custGeom>
                  <a:solidFill>
                    <a:srgbClr val="FF5FFF"/>
                  </a:solidFill>
                  <a:ln w="9525" cmpd="sng">
                    <a:noFill/>
                    <a:prstDash val="solid"/>
                    <a:round/>
                    <a:headEnd/>
                    <a:tailEnd/>
                  </a:ln>
                </p:spPr>
                <p:txBody>
                  <a:bodyPr/>
                  <a:lstStyle/>
                  <a:p>
                    <a:endParaRPr lang="en-US"/>
                  </a:p>
                </p:txBody>
              </p:sp>
              <p:sp>
                <p:nvSpPr>
                  <p:cNvPr id="1843" name="Freeform 759"/>
                  <p:cNvSpPr>
                    <a:spLocks/>
                  </p:cNvSpPr>
                  <p:nvPr/>
                </p:nvSpPr>
                <p:spPr bwMode="auto">
                  <a:xfrm>
                    <a:off x="4788" y="771"/>
                    <a:ext cx="55" cy="32"/>
                  </a:xfrm>
                  <a:custGeom>
                    <a:avLst/>
                    <a:gdLst/>
                    <a:ahLst/>
                    <a:cxnLst>
                      <a:cxn ang="0">
                        <a:pos x="1" y="6"/>
                      </a:cxn>
                      <a:cxn ang="0">
                        <a:pos x="2" y="6"/>
                      </a:cxn>
                      <a:cxn ang="0">
                        <a:pos x="4" y="5"/>
                      </a:cxn>
                      <a:cxn ang="0">
                        <a:pos x="10" y="2"/>
                      </a:cxn>
                      <a:cxn ang="0">
                        <a:pos x="17" y="0"/>
                      </a:cxn>
                      <a:cxn ang="0">
                        <a:pos x="19" y="0"/>
                      </a:cxn>
                      <a:cxn ang="0">
                        <a:pos x="21" y="2"/>
                      </a:cxn>
                      <a:cxn ang="0">
                        <a:pos x="22" y="3"/>
                      </a:cxn>
                      <a:cxn ang="0">
                        <a:pos x="26" y="5"/>
                      </a:cxn>
                      <a:cxn ang="0">
                        <a:pos x="29" y="6"/>
                      </a:cxn>
                      <a:cxn ang="0">
                        <a:pos x="30" y="7"/>
                      </a:cxn>
                      <a:cxn ang="0">
                        <a:pos x="31" y="8"/>
                      </a:cxn>
                      <a:cxn ang="0">
                        <a:pos x="32" y="8"/>
                      </a:cxn>
                      <a:cxn ang="0">
                        <a:pos x="38" y="10"/>
                      </a:cxn>
                      <a:cxn ang="0">
                        <a:pos x="47" y="14"/>
                      </a:cxn>
                      <a:cxn ang="0">
                        <a:pos x="54" y="17"/>
                      </a:cxn>
                      <a:cxn ang="0">
                        <a:pos x="55" y="17"/>
                      </a:cxn>
                      <a:cxn ang="0">
                        <a:pos x="54" y="18"/>
                      </a:cxn>
                      <a:cxn ang="0">
                        <a:pos x="53" y="19"/>
                      </a:cxn>
                      <a:cxn ang="0">
                        <a:pos x="48" y="21"/>
                      </a:cxn>
                      <a:cxn ang="0">
                        <a:pos x="36" y="26"/>
                      </a:cxn>
                      <a:cxn ang="0">
                        <a:pos x="23" y="29"/>
                      </a:cxn>
                      <a:cxn ang="0">
                        <a:pos x="21" y="31"/>
                      </a:cxn>
                      <a:cxn ang="0">
                        <a:pos x="17" y="31"/>
                      </a:cxn>
                      <a:cxn ang="0">
                        <a:pos x="9" y="32"/>
                      </a:cxn>
                      <a:cxn ang="0">
                        <a:pos x="2" y="32"/>
                      </a:cxn>
                      <a:cxn ang="0">
                        <a:pos x="1" y="31"/>
                      </a:cxn>
                      <a:cxn ang="0">
                        <a:pos x="1" y="27"/>
                      </a:cxn>
                      <a:cxn ang="0">
                        <a:pos x="0" y="16"/>
                      </a:cxn>
                      <a:cxn ang="0">
                        <a:pos x="0" y="7"/>
                      </a:cxn>
                      <a:cxn ang="0">
                        <a:pos x="1" y="6"/>
                      </a:cxn>
                      <a:cxn ang="0">
                        <a:pos x="0" y="6"/>
                      </a:cxn>
                      <a:cxn ang="0">
                        <a:pos x="1" y="6"/>
                      </a:cxn>
                      <a:cxn ang="0">
                        <a:pos x="0" y="6"/>
                      </a:cxn>
                      <a:cxn ang="0">
                        <a:pos x="1" y="6"/>
                      </a:cxn>
                      <a:cxn ang="0">
                        <a:pos x="1" y="6"/>
                      </a:cxn>
                    </a:cxnLst>
                    <a:rect l="0" t="0" r="r" b="b"/>
                    <a:pathLst>
                      <a:path w="55" h="32">
                        <a:moveTo>
                          <a:pt x="1" y="6"/>
                        </a:moveTo>
                        <a:lnTo>
                          <a:pt x="2" y="6"/>
                        </a:lnTo>
                        <a:lnTo>
                          <a:pt x="4" y="5"/>
                        </a:lnTo>
                        <a:lnTo>
                          <a:pt x="10" y="2"/>
                        </a:lnTo>
                        <a:lnTo>
                          <a:pt x="17" y="0"/>
                        </a:lnTo>
                        <a:lnTo>
                          <a:pt x="19" y="0"/>
                        </a:lnTo>
                        <a:lnTo>
                          <a:pt x="21" y="2"/>
                        </a:lnTo>
                        <a:lnTo>
                          <a:pt x="22" y="3"/>
                        </a:lnTo>
                        <a:lnTo>
                          <a:pt x="26" y="5"/>
                        </a:lnTo>
                        <a:lnTo>
                          <a:pt x="29" y="6"/>
                        </a:lnTo>
                        <a:lnTo>
                          <a:pt x="30" y="7"/>
                        </a:lnTo>
                        <a:lnTo>
                          <a:pt x="31" y="8"/>
                        </a:lnTo>
                        <a:lnTo>
                          <a:pt x="32" y="8"/>
                        </a:lnTo>
                        <a:lnTo>
                          <a:pt x="38" y="10"/>
                        </a:lnTo>
                        <a:lnTo>
                          <a:pt x="47" y="14"/>
                        </a:lnTo>
                        <a:lnTo>
                          <a:pt x="54" y="17"/>
                        </a:lnTo>
                        <a:lnTo>
                          <a:pt x="55" y="17"/>
                        </a:lnTo>
                        <a:lnTo>
                          <a:pt x="54" y="18"/>
                        </a:lnTo>
                        <a:lnTo>
                          <a:pt x="53" y="19"/>
                        </a:lnTo>
                        <a:lnTo>
                          <a:pt x="48" y="21"/>
                        </a:lnTo>
                        <a:lnTo>
                          <a:pt x="36" y="26"/>
                        </a:lnTo>
                        <a:lnTo>
                          <a:pt x="23" y="29"/>
                        </a:lnTo>
                        <a:lnTo>
                          <a:pt x="21" y="31"/>
                        </a:lnTo>
                        <a:lnTo>
                          <a:pt x="17" y="31"/>
                        </a:lnTo>
                        <a:lnTo>
                          <a:pt x="9" y="32"/>
                        </a:lnTo>
                        <a:lnTo>
                          <a:pt x="2" y="32"/>
                        </a:lnTo>
                        <a:lnTo>
                          <a:pt x="1" y="31"/>
                        </a:lnTo>
                        <a:lnTo>
                          <a:pt x="1" y="27"/>
                        </a:lnTo>
                        <a:lnTo>
                          <a:pt x="0" y="16"/>
                        </a:lnTo>
                        <a:lnTo>
                          <a:pt x="0" y="7"/>
                        </a:lnTo>
                        <a:lnTo>
                          <a:pt x="1" y="6"/>
                        </a:lnTo>
                        <a:lnTo>
                          <a:pt x="0" y="6"/>
                        </a:lnTo>
                        <a:lnTo>
                          <a:pt x="1" y="6"/>
                        </a:lnTo>
                        <a:lnTo>
                          <a:pt x="0" y="6"/>
                        </a:lnTo>
                        <a:lnTo>
                          <a:pt x="1" y="6"/>
                        </a:lnTo>
                        <a:lnTo>
                          <a:pt x="1" y="6"/>
                        </a:lnTo>
                        <a:close/>
                      </a:path>
                    </a:pathLst>
                  </a:custGeom>
                  <a:solidFill>
                    <a:srgbClr val="FF5FFF"/>
                  </a:solidFill>
                  <a:ln w="9525" cmpd="sng">
                    <a:noFill/>
                    <a:round/>
                    <a:headEnd/>
                    <a:tailEnd/>
                  </a:ln>
                </p:spPr>
                <p:txBody>
                  <a:bodyPr/>
                  <a:lstStyle/>
                  <a:p>
                    <a:endParaRPr lang="en-US"/>
                  </a:p>
                </p:txBody>
              </p:sp>
              <p:sp>
                <p:nvSpPr>
                  <p:cNvPr id="1844" name="Freeform 760"/>
                  <p:cNvSpPr>
                    <a:spLocks/>
                  </p:cNvSpPr>
                  <p:nvPr/>
                </p:nvSpPr>
                <p:spPr bwMode="auto">
                  <a:xfrm>
                    <a:off x="4790" y="786"/>
                    <a:ext cx="48" cy="1"/>
                  </a:xfrm>
                  <a:custGeom>
                    <a:avLst/>
                    <a:gdLst/>
                    <a:ahLst/>
                    <a:cxnLst>
                      <a:cxn ang="0">
                        <a:pos x="48" y="1"/>
                      </a:cxn>
                      <a:cxn ang="0">
                        <a:pos x="45" y="1"/>
                      </a:cxn>
                      <a:cxn ang="0">
                        <a:pos x="41" y="1"/>
                      </a:cxn>
                      <a:cxn ang="0">
                        <a:pos x="29" y="1"/>
                      </a:cxn>
                      <a:cxn ang="0">
                        <a:pos x="19" y="1"/>
                      </a:cxn>
                      <a:cxn ang="0">
                        <a:pos x="17" y="0"/>
                      </a:cxn>
                      <a:cxn ang="0">
                        <a:pos x="15" y="0"/>
                      </a:cxn>
                      <a:cxn ang="0">
                        <a:pos x="12" y="0"/>
                      </a:cxn>
                      <a:cxn ang="0">
                        <a:pos x="7" y="0"/>
                      </a:cxn>
                      <a:cxn ang="0">
                        <a:pos x="1" y="0"/>
                      </a:cxn>
                      <a:cxn ang="0">
                        <a:pos x="0" y="0"/>
                      </a:cxn>
                    </a:cxnLst>
                    <a:rect l="0" t="0" r="r" b="b"/>
                    <a:pathLst>
                      <a:path w="48" h="1">
                        <a:moveTo>
                          <a:pt x="48" y="1"/>
                        </a:moveTo>
                        <a:lnTo>
                          <a:pt x="45" y="1"/>
                        </a:lnTo>
                        <a:lnTo>
                          <a:pt x="41" y="1"/>
                        </a:lnTo>
                        <a:lnTo>
                          <a:pt x="29" y="1"/>
                        </a:lnTo>
                        <a:lnTo>
                          <a:pt x="19" y="1"/>
                        </a:lnTo>
                        <a:lnTo>
                          <a:pt x="17" y="0"/>
                        </a:lnTo>
                        <a:lnTo>
                          <a:pt x="15" y="0"/>
                        </a:lnTo>
                        <a:lnTo>
                          <a:pt x="12" y="0"/>
                        </a:lnTo>
                        <a:lnTo>
                          <a:pt x="7" y="0"/>
                        </a:lnTo>
                        <a:lnTo>
                          <a:pt x="1" y="0"/>
                        </a:lnTo>
                        <a:lnTo>
                          <a:pt x="0" y="0"/>
                        </a:lnTo>
                      </a:path>
                    </a:pathLst>
                  </a:custGeom>
                  <a:solidFill>
                    <a:srgbClr val="FF5FFF"/>
                  </a:solidFill>
                  <a:ln w="9525" cmpd="sng">
                    <a:noFill/>
                    <a:prstDash val="solid"/>
                    <a:round/>
                    <a:headEnd/>
                    <a:tailEnd/>
                  </a:ln>
                </p:spPr>
                <p:txBody>
                  <a:bodyPr/>
                  <a:lstStyle/>
                  <a:p>
                    <a:endParaRPr lang="en-US"/>
                  </a:p>
                </p:txBody>
              </p:sp>
              <p:sp>
                <p:nvSpPr>
                  <p:cNvPr id="1845" name="Freeform 761"/>
                  <p:cNvSpPr>
                    <a:spLocks/>
                  </p:cNvSpPr>
                  <p:nvPr/>
                </p:nvSpPr>
                <p:spPr bwMode="auto">
                  <a:xfrm>
                    <a:off x="4789" y="393"/>
                    <a:ext cx="167" cy="247"/>
                  </a:xfrm>
                  <a:custGeom>
                    <a:avLst/>
                    <a:gdLst/>
                    <a:ahLst/>
                    <a:cxnLst>
                      <a:cxn ang="0">
                        <a:pos x="104" y="135"/>
                      </a:cxn>
                      <a:cxn ang="0">
                        <a:pos x="97" y="139"/>
                      </a:cxn>
                      <a:cxn ang="0">
                        <a:pos x="44" y="152"/>
                      </a:cxn>
                      <a:cxn ang="0">
                        <a:pos x="1" y="150"/>
                      </a:cxn>
                      <a:cxn ang="0">
                        <a:pos x="0" y="57"/>
                      </a:cxn>
                      <a:cxn ang="0">
                        <a:pos x="1" y="0"/>
                      </a:cxn>
                      <a:cxn ang="0">
                        <a:pos x="8" y="1"/>
                      </a:cxn>
                      <a:cxn ang="0">
                        <a:pos x="14" y="1"/>
                      </a:cxn>
                      <a:cxn ang="0">
                        <a:pos x="35" y="6"/>
                      </a:cxn>
                      <a:cxn ang="0">
                        <a:pos x="83" y="28"/>
                      </a:cxn>
                      <a:cxn ang="0">
                        <a:pos x="87" y="31"/>
                      </a:cxn>
                      <a:cxn ang="0">
                        <a:pos x="94" y="31"/>
                      </a:cxn>
                      <a:cxn ang="0">
                        <a:pos x="117" y="39"/>
                      </a:cxn>
                      <a:cxn ang="0">
                        <a:pos x="137" y="56"/>
                      </a:cxn>
                      <a:cxn ang="0">
                        <a:pos x="150" y="70"/>
                      </a:cxn>
                      <a:cxn ang="0">
                        <a:pos x="155" y="83"/>
                      </a:cxn>
                      <a:cxn ang="0">
                        <a:pos x="166" y="143"/>
                      </a:cxn>
                      <a:cxn ang="0">
                        <a:pos x="166" y="187"/>
                      </a:cxn>
                      <a:cxn ang="0">
                        <a:pos x="163" y="211"/>
                      </a:cxn>
                      <a:cxn ang="0">
                        <a:pos x="159" y="231"/>
                      </a:cxn>
                      <a:cxn ang="0">
                        <a:pos x="157" y="232"/>
                      </a:cxn>
                      <a:cxn ang="0">
                        <a:pos x="152" y="233"/>
                      </a:cxn>
                      <a:cxn ang="0">
                        <a:pos x="150" y="234"/>
                      </a:cxn>
                      <a:cxn ang="0">
                        <a:pos x="146" y="238"/>
                      </a:cxn>
                      <a:cxn ang="0">
                        <a:pos x="140" y="247"/>
                      </a:cxn>
                      <a:cxn ang="0">
                        <a:pos x="139" y="230"/>
                      </a:cxn>
                      <a:cxn ang="0">
                        <a:pos x="133" y="189"/>
                      </a:cxn>
                      <a:cxn ang="0">
                        <a:pos x="130" y="179"/>
                      </a:cxn>
                      <a:cxn ang="0">
                        <a:pos x="120" y="156"/>
                      </a:cxn>
                      <a:cxn ang="0">
                        <a:pos x="108" y="136"/>
                      </a:cxn>
                      <a:cxn ang="0">
                        <a:pos x="104" y="136"/>
                      </a:cxn>
                      <a:cxn ang="0">
                        <a:pos x="101" y="135"/>
                      </a:cxn>
                      <a:cxn ang="0">
                        <a:pos x="101" y="135"/>
                      </a:cxn>
                      <a:cxn ang="0">
                        <a:pos x="101" y="135"/>
                      </a:cxn>
                    </a:cxnLst>
                    <a:rect l="0" t="0" r="r" b="b"/>
                    <a:pathLst>
                      <a:path w="167" h="247">
                        <a:moveTo>
                          <a:pt x="101" y="135"/>
                        </a:moveTo>
                        <a:lnTo>
                          <a:pt x="104" y="135"/>
                        </a:lnTo>
                        <a:lnTo>
                          <a:pt x="105" y="135"/>
                        </a:lnTo>
                        <a:lnTo>
                          <a:pt x="97" y="139"/>
                        </a:lnTo>
                        <a:lnTo>
                          <a:pt x="80" y="146"/>
                        </a:lnTo>
                        <a:lnTo>
                          <a:pt x="44" y="152"/>
                        </a:lnTo>
                        <a:lnTo>
                          <a:pt x="9" y="151"/>
                        </a:lnTo>
                        <a:lnTo>
                          <a:pt x="1" y="150"/>
                        </a:lnTo>
                        <a:lnTo>
                          <a:pt x="1" y="127"/>
                        </a:lnTo>
                        <a:lnTo>
                          <a:pt x="0" y="57"/>
                        </a:lnTo>
                        <a:lnTo>
                          <a:pt x="0" y="4"/>
                        </a:lnTo>
                        <a:lnTo>
                          <a:pt x="1" y="0"/>
                        </a:lnTo>
                        <a:lnTo>
                          <a:pt x="4" y="1"/>
                        </a:lnTo>
                        <a:lnTo>
                          <a:pt x="8" y="1"/>
                        </a:lnTo>
                        <a:lnTo>
                          <a:pt x="12" y="1"/>
                        </a:lnTo>
                        <a:lnTo>
                          <a:pt x="14" y="1"/>
                        </a:lnTo>
                        <a:lnTo>
                          <a:pt x="21" y="2"/>
                        </a:lnTo>
                        <a:lnTo>
                          <a:pt x="35" y="6"/>
                        </a:lnTo>
                        <a:lnTo>
                          <a:pt x="61" y="13"/>
                        </a:lnTo>
                        <a:lnTo>
                          <a:pt x="83" y="28"/>
                        </a:lnTo>
                        <a:lnTo>
                          <a:pt x="88" y="33"/>
                        </a:lnTo>
                        <a:lnTo>
                          <a:pt x="87" y="31"/>
                        </a:lnTo>
                        <a:lnTo>
                          <a:pt x="87" y="30"/>
                        </a:lnTo>
                        <a:lnTo>
                          <a:pt x="94" y="31"/>
                        </a:lnTo>
                        <a:lnTo>
                          <a:pt x="106" y="34"/>
                        </a:lnTo>
                        <a:lnTo>
                          <a:pt x="117" y="39"/>
                        </a:lnTo>
                        <a:lnTo>
                          <a:pt x="127" y="47"/>
                        </a:lnTo>
                        <a:lnTo>
                          <a:pt x="137" y="56"/>
                        </a:lnTo>
                        <a:lnTo>
                          <a:pt x="146" y="66"/>
                        </a:lnTo>
                        <a:lnTo>
                          <a:pt x="150" y="70"/>
                        </a:lnTo>
                        <a:lnTo>
                          <a:pt x="152" y="76"/>
                        </a:lnTo>
                        <a:lnTo>
                          <a:pt x="155" y="83"/>
                        </a:lnTo>
                        <a:lnTo>
                          <a:pt x="159" y="100"/>
                        </a:lnTo>
                        <a:lnTo>
                          <a:pt x="166" y="143"/>
                        </a:lnTo>
                        <a:lnTo>
                          <a:pt x="167" y="183"/>
                        </a:lnTo>
                        <a:lnTo>
                          <a:pt x="166" y="187"/>
                        </a:lnTo>
                        <a:lnTo>
                          <a:pt x="165" y="194"/>
                        </a:lnTo>
                        <a:lnTo>
                          <a:pt x="163" y="211"/>
                        </a:lnTo>
                        <a:lnTo>
                          <a:pt x="159" y="229"/>
                        </a:lnTo>
                        <a:lnTo>
                          <a:pt x="159" y="231"/>
                        </a:lnTo>
                        <a:lnTo>
                          <a:pt x="158" y="232"/>
                        </a:lnTo>
                        <a:lnTo>
                          <a:pt x="157" y="232"/>
                        </a:lnTo>
                        <a:lnTo>
                          <a:pt x="155" y="232"/>
                        </a:lnTo>
                        <a:lnTo>
                          <a:pt x="152" y="233"/>
                        </a:lnTo>
                        <a:lnTo>
                          <a:pt x="151" y="233"/>
                        </a:lnTo>
                        <a:lnTo>
                          <a:pt x="150" y="234"/>
                        </a:lnTo>
                        <a:lnTo>
                          <a:pt x="148" y="237"/>
                        </a:lnTo>
                        <a:lnTo>
                          <a:pt x="146" y="238"/>
                        </a:lnTo>
                        <a:lnTo>
                          <a:pt x="142" y="243"/>
                        </a:lnTo>
                        <a:lnTo>
                          <a:pt x="140" y="247"/>
                        </a:lnTo>
                        <a:lnTo>
                          <a:pt x="139" y="241"/>
                        </a:lnTo>
                        <a:lnTo>
                          <a:pt x="139" y="230"/>
                        </a:lnTo>
                        <a:lnTo>
                          <a:pt x="138" y="209"/>
                        </a:lnTo>
                        <a:lnTo>
                          <a:pt x="133" y="189"/>
                        </a:lnTo>
                        <a:lnTo>
                          <a:pt x="132" y="183"/>
                        </a:lnTo>
                        <a:lnTo>
                          <a:pt x="130" y="179"/>
                        </a:lnTo>
                        <a:lnTo>
                          <a:pt x="126" y="171"/>
                        </a:lnTo>
                        <a:lnTo>
                          <a:pt x="120" y="156"/>
                        </a:lnTo>
                        <a:lnTo>
                          <a:pt x="111" y="140"/>
                        </a:lnTo>
                        <a:lnTo>
                          <a:pt x="108" y="136"/>
                        </a:lnTo>
                        <a:lnTo>
                          <a:pt x="107" y="136"/>
                        </a:lnTo>
                        <a:lnTo>
                          <a:pt x="104" y="136"/>
                        </a:lnTo>
                        <a:lnTo>
                          <a:pt x="101" y="136"/>
                        </a:lnTo>
                        <a:lnTo>
                          <a:pt x="101" y="135"/>
                        </a:lnTo>
                        <a:lnTo>
                          <a:pt x="100" y="135"/>
                        </a:lnTo>
                        <a:lnTo>
                          <a:pt x="101" y="135"/>
                        </a:lnTo>
                        <a:lnTo>
                          <a:pt x="100" y="135"/>
                        </a:lnTo>
                        <a:lnTo>
                          <a:pt x="101" y="135"/>
                        </a:lnTo>
                        <a:lnTo>
                          <a:pt x="101" y="135"/>
                        </a:lnTo>
                        <a:close/>
                      </a:path>
                    </a:pathLst>
                  </a:custGeom>
                  <a:solidFill>
                    <a:srgbClr val="FF5FFF"/>
                  </a:solidFill>
                  <a:ln w="9525" cmpd="sng">
                    <a:noFill/>
                    <a:round/>
                    <a:headEnd/>
                    <a:tailEnd/>
                  </a:ln>
                </p:spPr>
                <p:txBody>
                  <a:bodyPr/>
                  <a:lstStyle/>
                  <a:p>
                    <a:endParaRPr lang="en-US"/>
                  </a:p>
                </p:txBody>
              </p:sp>
              <p:sp>
                <p:nvSpPr>
                  <p:cNvPr id="1846" name="Freeform 762"/>
                  <p:cNvSpPr>
                    <a:spLocks/>
                  </p:cNvSpPr>
                  <p:nvPr/>
                </p:nvSpPr>
                <p:spPr bwMode="auto">
                  <a:xfrm>
                    <a:off x="4790" y="528"/>
                    <a:ext cx="104" cy="18"/>
                  </a:xfrm>
                  <a:custGeom>
                    <a:avLst/>
                    <a:gdLst/>
                    <a:ahLst/>
                    <a:cxnLst>
                      <a:cxn ang="0">
                        <a:pos x="100" y="0"/>
                      </a:cxn>
                      <a:cxn ang="0">
                        <a:pos x="103" y="1"/>
                      </a:cxn>
                      <a:cxn ang="0">
                        <a:pos x="104" y="1"/>
                      </a:cxn>
                      <a:cxn ang="0">
                        <a:pos x="95" y="5"/>
                      </a:cxn>
                      <a:cxn ang="0">
                        <a:pos x="78" y="12"/>
                      </a:cxn>
                      <a:cxn ang="0">
                        <a:pos x="43" y="18"/>
                      </a:cxn>
                      <a:cxn ang="0">
                        <a:pos x="8" y="16"/>
                      </a:cxn>
                      <a:cxn ang="0">
                        <a:pos x="0" y="15"/>
                      </a:cxn>
                    </a:cxnLst>
                    <a:rect l="0" t="0" r="r" b="b"/>
                    <a:pathLst>
                      <a:path w="104" h="18">
                        <a:moveTo>
                          <a:pt x="100" y="0"/>
                        </a:moveTo>
                        <a:lnTo>
                          <a:pt x="103" y="1"/>
                        </a:lnTo>
                        <a:lnTo>
                          <a:pt x="104" y="1"/>
                        </a:lnTo>
                        <a:lnTo>
                          <a:pt x="95" y="5"/>
                        </a:lnTo>
                        <a:lnTo>
                          <a:pt x="78" y="12"/>
                        </a:lnTo>
                        <a:lnTo>
                          <a:pt x="43" y="18"/>
                        </a:lnTo>
                        <a:lnTo>
                          <a:pt x="8" y="16"/>
                        </a:lnTo>
                        <a:lnTo>
                          <a:pt x="0" y="15"/>
                        </a:lnTo>
                      </a:path>
                    </a:pathLst>
                  </a:custGeom>
                  <a:solidFill>
                    <a:srgbClr val="FF5FFF"/>
                  </a:solidFill>
                  <a:ln w="9525" cmpd="sng">
                    <a:noFill/>
                    <a:prstDash val="solid"/>
                    <a:round/>
                    <a:headEnd/>
                    <a:tailEnd/>
                  </a:ln>
                </p:spPr>
                <p:txBody>
                  <a:bodyPr/>
                  <a:lstStyle/>
                  <a:p>
                    <a:endParaRPr lang="en-US"/>
                  </a:p>
                </p:txBody>
              </p:sp>
              <p:sp>
                <p:nvSpPr>
                  <p:cNvPr id="1847" name="Freeform 763"/>
                  <p:cNvSpPr>
                    <a:spLocks/>
                  </p:cNvSpPr>
                  <p:nvPr/>
                </p:nvSpPr>
                <p:spPr bwMode="auto">
                  <a:xfrm>
                    <a:off x="4790" y="394"/>
                    <a:ext cx="165" cy="247"/>
                  </a:xfrm>
                  <a:custGeom>
                    <a:avLst/>
                    <a:gdLst/>
                    <a:ahLst/>
                    <a:cxnLst>
                      <a:cxn ang="0">
                        <a:pos x="0" y="0"/>
                      </a:cxn>
                      <a:cxn ang="0">
                        <a:pos x="6" y="1"/>
                      </a:cxn>
                      <a:cxn ang="0">
                        <a:pos x="11" y="1"/>
                      </a:cxn>
                      <a:cxn ang="0">
                        <a:pos x="13" y="1"/>
                      </a:cxn>
                      <a:cxn ang="0">
                        <a:pos x="20" y="3"/>
                      </a:cxn>
                      <a:cxn ang="0">
                        <a:pos x="34" y="6"/>
                      </a:cxn>
                      <a:cxn ang="0">
                        <a:pos x="60" y="13"/>
                      </a:cxn>
                      <a:cxn ang="0">
                        <a:pos x="81" y="27"/>
                      </a:cxn>
                      <a:cxn ang="0">
                        <a:pos x="87" y="32"/>
                      </a:cxn>
                      <a:cxn ang="0">
                        <a:pos x="86" y="30"/>
                      </a:cxn>
                      <a:cxn ang="0">
                        <a:pos x="93" y="31"/>
                      </a:cxn>
                      <a:cxn ang="0">
                        <a:pos x="105" y="34"/>
                      </a:cxn>
                      <a:cxn ang="0">
                        <a:pos x="116" y="39"/>
                      </a:cxn>
                      <a:cxn ang="0">
                        <a:pos x="126" y="47"/>
                      </a:cxn>
                      <a:cxn ang="0">
                        <a:pos x="134" y="56"/>
                      </a:cxn>
                      <a:cxn ang="0">
                        <a:pos x="143" y="66"/>
                      </a:cxn>
                      <a:cxn ang="0">
                        <a:pos x="148" y="70"/>
                      </a:cxn>
                      <a:cxn ang="0">
                        <a:pos x="150" y="76"/>
                      </a:cxn>
                      <a:cxn ang="0">
                        <a:pos x="154" y="83"/>
                      </a:cxn>
                      <a:cxn ang="0">
                        <a:pos x="158" y="100"/>
                      </a:cxn>
                      <a:cxn ang="0">
                        <a:pos x="165" y="142"/>
                      </a:cxn>
                      <a:cxn ang="0">
                        <a:pos x="165" y="184"/>
                      </a:cxn>
                      <a:cxn ang="0">
                        <a:pos x="164" y="187"/>
                      </a:cxn>
                      <a:cxn ang="0">
                        <a:pos x="164" y="194"/>
                      </a:cxn>
                      <a:cxn ang="0">
                        <a:pos x="162" y="211"/>
                      </a:cxn>
                      <a:cxn ang="0">
                        <a:pos x="158" y="228"/>
                      </a:cxn>
                      <a:cxn ang="0">
                        <a:pos x="157" y="230"/>
                      </a:cxn>
                      <a:cxn ang="0">
                        <a:pos x="156" y="231"/>
                      </a:cxn>
                      <a:cxn ang="0">
                        <a:pos x="154" y="231"/>
                      </a:cxn>
                      <a:cxn ang="0">
                        <a:pos x="151" y="232"/>
                      </a:cxn>
                      <a:cxn ang="0">
                        <a:pos x="149" y="233"/>
                      </a:cxn>
                      <a:cxn ang="0">
                        <a:pos x="149" y="233"/>
                      </a:cxn>
                      <a:cxn ang="0">
                        <a:pos x="148" y="234"/>
                      </a:cxn>
                      <a:cxn ang="0">
                        <a:pos x="146" y="237"/>
                      </a:cxn>
                      <a:cxn ang="0">
                        <a:pos x="142" y="240"/>
                      </a:cxn>
                      <a:cxn ang="0">
                        <a:pos x="139" y="246"/>
                      </a:cxn>
                      <a:cxn ang="0">
                        <a:pos x="139" y="247"/>
                      </a:cxn>
                      <a:cxn ang="0">
                        <a:pos x="138" y="241"/>
                      </a:cxn>
                      <a:cxn ang="0">
                        <a:pos x="137" y="230"/>
                      </a:cxn>
                      <a:cxn ang="0">
                        <a:pos x="137" y="210"/>
                      </a:cxn>
                      <a:cxn ang="0">
                        <a:pos x="132" y="188"/>
                      </a:cxn>
                      <a:cxn ang="0">
                        <a:pos x="131" y="182"/>
                      </a:cxn>
                      <a:cxn ang="0">
                        <a:pos x="129" y="179"/>
                      </a:cxn>
                      <a:cxn ang="0">
                        <a:pos x="125" y="170"/>
                      </a:cxn>
                      <a:cxn ang="0">
                        <a:pos x="119" y="155"/>
                      </a:cxn>
                      <a:cxn ang="0">
                        <a:pos x="110" y="139"/>
                      </a:cxn>
                      <a:cxn ang="0">
                        <a:pos x="107" y="135"/>
                      </a:cxn>
                    </a:cxnLst>
                    <a:rect l="0" t="0" r="r" b="b"/>
                    <a:pathLst>
                      <a:path w="165" h="247">
                        <a:moveTo>
                          <a:pt x="0" y="0"/>
                        </a:moveTo>
                        <a:lnTo>
                          <a:pt x="6" y="1"/>
                        </a:lnTo>
                        <a:lnTo>
                          <a:pt x="11" y="1"/>
                        </a:lnTo>
                        <a:lnTo>
                          <a:pt x="13" y="1"/>
                        </a:lnTo>
                        <a:lnTo>
                          <a:pt x="20" y="3"/>
                        </a:lnTo>
                        <a:lnTo>
                          <a:pt x="34" y="6"/>
                        </a:lnTo>
                        <a:lnTo>
                          <a:pt x="60" y="13"/>
                        </a:lnTo>
                        <a:lnTo>
                          <a:pt x="81" y="27"/>
                        </a:lnTo>
                        <a:lnTo>
                          <a:pt x="87" y="32"/>
                        </a:lnTo>
                        <a:lnTo>
                          <a:pt x="86" y="30"/>
                        </a:lnTo>
                        <a:lnTo>
                          <a:pt x="93" y="31"/>
                        </a:lnTo>
                        <a:lnTo>
                          <a:pt x="105" y="34"/>
                        </a:lnTo>
                        <a:lnTo>
                          <a:pt x="116" y="39"/>
                        </a:lnTo>
                        <a:lnTo>
                          <a:pt x="126" y="47"/>
                        </a:lnTo>
                        <a:lnTo>
                          <a:pt x="134" y="56"/>
                        </a:lnTo>
                        <a:lnTo>
                          <a:pt x="143" y="66"/>
                        </a:lnTo>
                        <a:lnTo>
                          <a:pt x="148" y="70"/>
                        </a:lnTo>
                        <a:lnTo>
                          <a:pt x="150" y="76"/>
                        </a:lnTo>
                        <a:lnTo>
                          <a:pt x="154" y="83"/>
                        </a:lnTo>
                        <a:lnTo>
                          <a:pt x="158" y="100"/>
                        </a:lnTo>
                        <a:lnTo>
                          <a:pt x="165" y="142"/>
                        </a:lnTo>
                        <a:lnTo>
                          <a:pt x="165" y="184"/>
                        </a:lnTo>
                        <a:lnTo>
                          <a:pt x="164" y="187"/>
                        </a:lnTo>
                        <a:lnTo>
                          <a:pt x="164" y="194"/>
                        </a:lnTo>
                        <a:lnTo>
                          <a:pt x="162" y="211"/>
                        </a:lnTo>
                        <a:lnTo>
                          <a:pt x="158" y="228"/>
                        </a:lnTo>
                        <a:lnTo>
                          <a:pt x="157" y="230"/>
                        </a:lnTo>
                        <a:lnTo>
                          <a:pt x="156" y="231"/>
                        </a:lnTo>
                        <a:lnTo>
                          <a:pt x="154" y="231"/>
                        </a:lnTo>
                        <a:lnTo>
                          <a:pt x="151" y="232"/>
                        </a:lnTo>
                        <a:lnTo>
                          <a:pt x="149" y="233"/>
                        </a:lnTo>
                        <a:lnTo>
                          <a:pt x="149" y="233"/>
                        </a:lnTo>
                        <a:lnTo>
                          <a:pt x="148" y="234"/>
                        </a:lnTo>
                        <a:lnTo>
                          <a:pt x="146" y="237"/>
                        </a:lnTo>
                        <a:lnTo>
                          <a:pt x="142" y="240"/>
                        </a:lnTo>
                        <a:lnTo>
                          <a:pt x="139" y="246"/>
                        </a:lnTo>
                        <a:lnTo>
                          <a:pt x="139" y="247"/>
                        </a:lnTo>
                        <a:lnTo>
                          <a:pt x="138" y="241"/>
                        </a:lnTo>
                        <a:lnTo>
                          <a:pt x="137" y="230"/>
                        </a:lnTo>
                        <a:lnTo>
                          <a:pt x="137" y="210"/>
                        </a:lnTo>
                        <a:lnTo>
                          <a:pt x="132" y="188"/>
                        </a:lnTo>
                        <a:lnTo>
                          <a:pt x="131" y="182"/>
                        </a:lnTo>
                        <a:lnTo>
                          <a:pt x="129" y="179"/>
                        </a:lnTo>
                        <a:lnTo>
                          <a:pt x="125" y="170"/>
                        </a:lnTo>
                        <a:lnTo>
                          <a:pt x="119" y="155"/>
                        </a:lnTo>
                        <a:lnTo>
                          <a:pt x="110" y="139"/>
                        </a:lnTo>
                        <a:lnTo>
                          <a:pt x="107" y="135"/>
                        </a:lnTo>
                      </a:path>
                    </a:pathLst>
                  </a:custGeom>
                  <a:solidFill>
                    <a:srgbClr val="FF5FFF"/>
                  </a:solidFill>
                  <a:ln w="9525" cmpd="sng">
                    <a:noFill/>
                    <a:prstDash val="solid"/>
                    <a:round/>
                    <a:headEnd/>
                    <a:tailEnd/>
                  </a:ln>
                </p:spPr>
                <p:txBody>
                  <a:bodyPr/>
                  <a:lstStyle/>
                  <a:p>
                    <a:endParaRPr lang="en-US"/>
                  </a:p>
                </p:txBody>
              </p:sp>
              <p:sp>
                <p:nvSpPr>
                  <p:cNvPr id="1848" name="Freeform 764"/>
                  <p:cNvSpPr>
                    <a:spLocks/>
                  </p:cNvSpPr>
                  <p:nvPr/>
                </p:nvSpPr>
                <p:spPr bwMode="auto">
                  <a:xfrm>
                    <a:off x="4880" y="432"/>
                    <a:ext cx="7" cy="54"/>
                  </a:xfrm>
                  <a:custGeom>
                    <a:avLst/>
                    <a:gdLst/>
                    <a:ahLst/>
                    <a:cxnLst>
                      <a:cxn ang="0">
                        <a:pos x="7" y="0"/>
                      </a:cxn>
                      <a:cxn ang="0">
                        <a:pos x="7" y="3"/>
                      </a:cxn>
                      <a:cxn ang="0">
                        <a:pos x="7" y="4"/>
                      </a:cxn>
                      <a:cxn ang="0">
                        <a:pos x="7" y="6"/>
                      </a:cxn>
                      <a:cxn ang="0">
                        <a:pos x="5" y="9"/>
                      </a:cxn>
                      <a:cxn ang="0">
                        <a:pos x="3" y="16"/>
                      </a:cxn>
                      <a:cxn ang="0">
                        <a:pos x="4" y="18"/>
                      </a:cxn>
                      <a:cxn ang="0">
                        <a:pos x="5" y="21"/>
                      </a:cxn>
                      <a:cxn ang="0">
                        <a:pos x="5" y="22"/>
                      </a:cxn>
                      <a:cxn ang="0">
                        <a:pos x="5" y="25"/>
                      </a:cxn>
                      <a:cxn ang="0">
                        <a:pos x="5" y="27"/>
                      </a:cxn>
                      <a:cxn ang="0">
                        <a:pos x="4" y="29"/>
                      </a:cxn>
                      <a:cxn ang="0">
                        <a:pos x="4" y="30"/>
                      </a:cxn>
                      <a:cxn ang="0">
                        <a:pos x="3" y="31"/>
                      </a:cxn>
                      <a:cxn ang="0">
                        <a:pos x="1" y="31"/>
                      </a:cxn>
                      <a:cxn ang="0">
                        <a:pos x="0" y="31"/>
                      </a:cxn>
                      <a:cxn ang="0">
                        <a:pos x="0" y="31"/>
                      </a:cxn>
                      <a:cxn ang="0">
                        <a:pos x="0" y="34"/>
                      </a:cxn>
                      <a:cxn ang="0">
                        <a:pos x="1" y="38"/>
                      </a:cxn>
                      <a:cxn ang="0">
                        <a:pos x="4" y="45"/>
                      </a:cxn>
                      <a:cxn ang="0">
                        <a:pos x="6" y="53"/>
                      </a:cxn>
                      <a:cxn ang="0">
                        <a:pos x="7" y="54"/>
                      </a:cxn>
                    </a:cxnLst>
                    <a:rect l="0" t="0" r="r" b="b"/>
                    <a:pathLst>
                      <a:path w="7" h="54">
                        <a:moveTo>
                          <a:pt x="7" y="0"/>
                        </a:moveTo>
                        <a:lnTo>
                          <a:pt x="7" y="3"/>
                        </a:lnTo>
                        <a:lnTo>
                          <a:pt x="7" y="4"/>
                        </a:lnTo>
                        <a:lnTo>
                          <a:pt x="7" y="6"/>
                        </a:lnTo>
                        <a:lnTo>
                          <a:pt x="5" y="9"/>
                        </a:lnTo>
                        <a:lnTo>
                          <a:pt x="3" y="16"/>
                        </a:lnTo>
                        <a:lnTo>
                          <a:pt x="4" y="18"/>
                        </a:lnTo>
                        <a:lnTo>
                          <a:pt x="5" y="21"/>
                        </a:lnTo>
                        <a:lnTo>
                          <a:pt x="5" y="22"/>
                        </a:lnTo>
                        <a:lnTo>
                          <a:pt x="5" y="25"/>
                        </a:lnTo>
                        <a:lnTo>
                          <a:pt x="5" y="27"/>
                        </a:lnTo>
                        <a:lnTo>
                          <a:pt x="4" y="29"/>
                        </a:lnTo>
                        <a:lnTo>
                          <a:pt x="4" y="30"/>
                        </a:lnTo>
                        <a:lnTo>
                          <a:pt x="3" y="31"/>
                        </a:lnTo>
                        <a:lnTo>
                          <a:pt x="1" y="31"/>
                        </a:lnTo>
                        <a:lnTo>
                          <a:pt x="0" y="31"/>
                        </a:lnTo>
                        <a:lnTo>
                          <a:pt x="0" y="31"/>
                        </a:lnTo>
                        <a:lnTo>
                          <a:pt x="0" y="34"/>
                        </a:lnTo>
                        <a:lnTo>
                          <a:pt x="1" y="38"/>
                        </a:lnTo>
                        <a:lnTo>
                          <a:pt x="4" y="45"/>
                        </a:lnTo>
                        <a:lnTo>
                          <a:pt x="6" y="53"/>
                        </a:lnTo>
                        <a:lnTo>
                          <a:pt x="7" y="54"/>
                        </a:lnTo>
                      </a:path>
                    </a:pathLst>
                  </a:custGeom>
                  <a:solidFill>
                    <a:srgbClr val="FF5FFF"/>
                  </a:solidFill>
                  <a:ln w="9525" cmpd="sng">
                    <a:noFill/>
                    <a:prstDash val="solid"/>
                    <a:round/>
                    <a:headEnd/>
                    <a:tailEnd/>
                  </a:ln>
                </p:spPr>
                <p:txBody>
                  <a:bodyPr/>
                  <a:lstStyle/>
                  <a:p>
                    <a:endParaRPr lang="en-US"/>
                  </a:p>
                </p:txBody>
              </p:sp>
              <p:sp>
                <p:nvSpPr>
                  <p:cNvPr id="1849" name="Freeform 765"/>
                  <p:cNvSpPr>
                    <a:spLocks/>
                  </p:cNvSpPr>
                  <p:nvPr/>
                </p:nvSpPr>
                <p:spPr bwMode="auto">
                  <a:xfrm>
                    <a:off x="4888" y="495"/>
                    <a:ext cx="4" cy="9"/>
                  </a:xfrm>
                  <a:custGeom>
                    <a:avLst/>
                    <a:gdLst/>
                    <a:ahLst/>
                    <a:cxnLst>
                      <a:cxn ang="0">
                        <a:pos x="0" y="0"/>
                      </a:cxn>
                      <a:cxn ang="0">
                        <a:pos x="0" y="1"/>
                      </a:cxn>
                      <a:cxn ang="0">
                        <a:pos x="0" y="2"/>
                      </a:cxn>
                      <a:cxn ang="0">
                        <a:pos x="1" y="5"/>
                      </a:cxn>
                      <a:cxn ang="0">
                        <a:pos x="2" y="6"/>
                      </a:cxn>
                      <a:cxn ang="0">
                        <a:pos x="4" y="9"/>
                      </a:cxn>
                      <a:cxn ang="0">
                        <a:pos x="4" y="9"/>
                      </a:cxn>
                    </a:cxnLst>
                    <a:rect l="0" t="0" r="r" b="b"/>
                    <a:pathLst>
                      <a:path w="4" h="9">
                        <a:moveTo>
                          <a:pt x="0" y="0"/>
                        </a:moveTo>
                        <a:lnTo>
                          <a:pt x="0" y="1"/>
                        </a:lnTo>
                        <a:lnTo>
                          <a:pt x="0" y="2"/>
                        </a:lnTo>
                        <a:lnTo>
                          <a:pt x="1" y="5"/>
                        </a:lnTo>
                        <a:lnTo>
                          <a:pt x="2" y="6"/>
                        </a:lnTo>
                        <a:lnTo>
                          <a:pt x="4" y="9"/>
                        </a:lnTo>
                        <a:lnTo>
                          <a:pt x="4" y="9"/>
                        </a:lnTo>
                      </a:path>
                    </a:pathLst>
                  </a:custGeom>
                  <a:solidFill>
                    <a:srgbClr val="FF5FFF"/>
                  </a:solidFill>
                  <a:ln w="9525" cmpd="sng">
                    <a:noFill/>
                    <a:prstDash val="solid"/>
                    <a:round/>
                    <a:headEnd/>
                    <a:tailEnd/>
                  </a:ln>
                </p:spPr>
                <p:txBody>
                  <a:bodyPr/>
                  <a:lstStyle/>
                  <a:p>
                    <a:endParaRPr lang="en-US"/>
                  </a:p>
                </p:txBody>
              </p:sp>
              <p:sp>
                <p:nvSpPr>
                  <p:cNvPr id="1850" name="Freeform 766"/>
                  <p:cNvSpPr>
                    <a:spLocks/>
                  </p:cNvSpPr>
                  <p:nvPr/>
                </p:nvSpPr>
                <p:spPr bwMode="auto">
                  <a:xfrm>
                    <a:off x="4896" y="507"/>
                    <a:ext cx="48" cy="83"/>
                  </a:xfrm>
                  <a:custGeom>
                    <a:avLst/>
                    <a:gdLst/>
                    <a:ahLst/>
                    <a:cxnLst>
                      <a:cxn ang="0">
                        <a:pos x="0" y="0"/>
                      </a:cxn>
                      <a:cxn ang="0">
                        <a:pos x="1" y="7"/>
                      </a:cxn>
                      <a:cxn ang="0">
                        <a:pos x="6" y="20"/>
                      </a:cxn>
                      <a:cxn ang="0">
                        <a:pos x="18" y="43"/>
                      </a:cxn>
                      <a:cxn ang="0">
                        <a:pos x="36" y="64"/>
                      </a:cxn>
                      <a:cxn ang="0">
                        <a:pos x="42" y="67"/>
                      </a:cxn>
                      <a:cxn ang="0">
                        <a:pos x="44" y="71"/>
                      </a:cxn>
                      <a:cxn ang="0">
                        <a:pos x="45" y="73"/>
                      </a:cxn>
                      <a:cxn ang="0">
                        <a:pos x="48" y="78"/>
                      </a:cxn>
                      <a:cxn ang="0">
                        <a:pos x="48" y="83"/>
                      </a:cxn>
                    </a:cxnLst>
                    <a:rect l="0" t="0" r="r" b="b"/>
                    <a:pathLst>
                      <a:path w="48" h="83">
                        <a:moveTo>
                          <a:pt x="0" y="0"/>
                        </a:moveTo>
                        <a:lnTo>
                          <a:pt x="1" y="7"/>
                        </a:lnTo>
                        <a:lnTo>
                          <a:pt x="6" y="20"/>
                        </a:lnTo>
                        <a:lnTo>
                          <a:pt x="18" y="43"/>
                        </a:lnTo>
                        <a:lnTo>
                          <a:pt x="36" y="64"/>
                        </a:lnTo>
                        <a:lnTo>
                          <a:pt x="42" y="67"/>
                        </a:lnTo>
                        <a:lnTo>
                          <a:pt x="44" y="71"/>
                        </a:lnTo>
                        <a:lnTo>
                          <a:pt x="45" y="73"/>
                        </a:lnTo>
                        <a:lnTo>
                          <a:pt x="48" y="78"/>
                        </a:lnTo>
                        <a:lnTo>
                          <a:pt x="48" y="83"/>
                        </a:lnTo>
                      </a:path>
                    </a:pathLst>
                  </a:custGeom>
                  <a:solidFill>
                    <a:srgbClr val="FF5FFF"/>
                  </a:solidFill>
                  <a:ln w="9525" cmpd="sng">
                    <a:noFill/>
                    <a:prstDash val="solid"/>
                    <a:round/>
                    <a:headEnd/>
                    <a:tailEnd/>
                  </a:ln>
                </p:spPr>
                <p:txBody>
                  <a:bodyPr/>
                  <a:lstStyle/>
                  <a:p>
                    <a:endParaRPr lang="en-US"/>
                  </a:p>
                </p:txBody>
              </p:sp>
              <p:sp>
                <p:nvSpPr>
                  <p:cNvPr id="1851" name="Freeform 767"/>
                  <p:cNvSpPr>
                    <a:spLocks/>
                  </p:cNvSpPr>
                  <p:nvPr/>
                </p:nvSpPr>
                <p:spPr bwMode="auto">
                  <a:xfrm>
                    <a:off x="4895" y="440"/>
                    <a:ext cx="40" cy="38"/>
                  </a:xfrm>
                  <a:custGeom>
                    <a:avLst/>
                    <a:gdLst/>
                    <a:ahLst/>
                    <a:cxnLst>
                      <a:cxn ang="0">
                        <a:pos x="0" y="0"/>
                      </a:cxn>
                      <a:cxn ang="0">
                        <a:pos x="5" y="2"/>
                      </a:cxn>
                      <a:cxn ang="0">
                        <a:pos x="15" y="6"/>
                      </a:cxn>
                      <a:cxn ang="0">
                        <a:pos x="21" y="12"/>
                      </a:cxn>
                      <a:cxn ang="0">
                        <a:pos x="27" y="19"/>
                      </a:cxn>
                      <a:cxn ang="0">
                        <a:pos x="36" y="35"/>
                      </a:cxn>
                      <a:cxn ang="0">
                        <a:pos x="40" y="38"/>
                      </a:cxn>
                    </a:cxnLst>
                    <a:rect l="0" t="0" r="r" b="b"/>
                    <a:pathLst>
                      <a:path w="40" h="38">
                        <a:moveTo>
                          <a:pt x="0" y="0"/>
                        </a:moveTo>
                        <a:lnTo>
                          <a:pt x="5" y="2"/>
                        </a:lnTo>
                        <a:lnTo>
                          <a:pt x="15" y="6"/>
                        </a:lnTo>
                        <a:lnTo>
                          <a:pt x="21" y="12"/>
                        </a:lnTo>
                        <a:lnTo>
                          <a:pt x="27" y="19"/>
                        </a:lnTo>
                        <a:lnTo>
                          <a:pt x="36" y="35"/>
                        </a:lnTo>
                        <a:lnTo>
                          <a:pt x="40" y="38"/>
                        </a:lnTo>
                      </a:path>
                    </a:pathLst>
                  </a:custGeom>
                  <a:solidFill>
                    <a:srgbClr val="FF5FFF"/>
                  </a:solidFill>
                  <a:ln w="9525" cmpd="sng">
                    <a:noFill/>
                    <a:prstDash val="solid"/>
                    <a:round/>
                    <a:headEnd/>
                    <a:tailEnd/>
                  </a:ln>
                </p:spPr>
                <p:txBody>
                  <a:bodyPr/>
                  <a:lstStyle/>
                  <a:p>
                    <a:endParaRPr lang="en-US"/>
                  </a:p>
                </p:txBody>
              </p:sp>
              <p:sp>
                <p:nvSpPr>
                  <p:cNvPr id="1852" name="Freeform 768"/>
                  <p:cNvSpPr>
                    <a:spLocks/>
                  </p:cNvSpPr>
                  <p:nvPr/>
                </p:nvSpPr>
                <p:spPr bwMode="auto">
                  <a:xfrm>
                    <a:off x="4794" y="500"/>
                    <a:ext cx="92" cy="36"/>
                  </a:xfrm>
                  <a:custGeom>
                    <a:avLst/>
                    <a:gdLst/>
                    <a:ahLst/>
                    <a:cxnLst>
                      <a:cxn ang="0">
                        <a:pos x="92" y="0"/>
                      </a:cxn>
                      <a:cxn ang="0">
                        <a:pos x="87" y="9"/>
                      </a:cxn>
                      <a:cxn ang="0">
                        <a:pos x="83" y="16"/>
                      </a:cxn>
                      <a:cxn ang="0">
                        <a:pos x="76" y="22"/>
                      </a:cxn>
                      <a:cxn ang="0">
                        <a:pos x="69" y="27"/>
                      </a:cxn>
                      <a:cxn ang="0">
                        <a:pos x="61" y="30"/>
                      </a:cxn>
                      <a:cxn ang="0">
                        <a:pos x="44" y="35"/>
                      </a:cxn>
                      <a:cxn ang="0">
                        <a:pos x="26" y="36"/>
                      </a:cxn>
                      <a:cxn ang="0">
                        <a:pos x="8" y="36"/>
                      </a:cxn>
                      <a:cxn ang="0">
                        <a:pos x="0" y="35"/>
                      </a:cxn>
                    </a:cxnLst>
                    <a:rect l="0" t="0" r="r" b="b"/>
                    <a:pathLst>
                      <a:path w="92" h="36">
                        <a:moveTo>
                          <a:pt x="92" y="0"/>
                        </a:moveTo>
                        <a:lnTo>
                          <a:pt x="87" y="9"/>
                        </a:lnTo>
                        <a:lnTo>
                          <a:pt x="83" y="16"/>
                        </a:lnTo>
                        <a:lnTo>
                          <a:pt x="76" y="22"/>
                        </a:lnTo>
                        <a:lnTo>
                          <a:pt x="69" y="27"/>
                        </a:lnTo>
                        <a:lnTo>
                          <a:pt x="61" y="30"/>
                        </a:lnTo>
                        <a:lnTo>
                          <a:pt x="44" y="35"/>
                        </a:lnTo>
                        <a:lnTo>
                          <a:pt x="26" y="36"/>
                        </a:lnTo>
                        <a:lnTo>
                          <a:pt x="8" y="36"/>
                        </a:lnTo>
                        <a:lnTo>
                          <a:pt x="0" y="35"/>
                        </a:lnTo>
                      </a:path>
                    </a:pathLst>
                  </a:custGeom>
                  <a:solidFill>
                    <a:srgbClr val="FF5FFF"/>
                  </a:solidFill>
                  <a:ln w="9525" cmpd="sng">
                    <a:noFill/>
                    <a:prstDash val="solid"/>
                    <a:round/>
                    <a:headEnd/>
                    <a:tailEnd/>
                  </a:ln>
                </p:spPr>
                <p:txBody>
                  <a:bodyPr/>
                  <a:lstStyle/>
                  <a:p>
                    <a:endParaRPr lang="en-US"/>
                  </a:p>
                </p:txBody>
              </p:sp>
              <p:sp>
                <p:nvSpPr>
                  <p:cNvPr id="1853" name="Freeform 769"/>
                  <p:cNvSpPr>
                    <a:spLocks/>
                  </p:cNvSpPr>
                  <p:nvPr/>
                </p:nvSpPr>
                <p:spPr bwMode="auto">
                  <a:xfrm>
                    <a:off x="4846" y="485"/>
                    <a:ext cx="35" cy="19"/>
                  </a:xfrm>
                  <a:custGeom>
                    <a:avLst/>
                    <a:gdLst/>
                    <a:ahLst/>
                    <a:cxnLst>
                      <a:cxn ang="0">
                        <a:pos x="35" y="0"/>
                      </a:cxn>
                      <a:cxn ang="0">
                        <a:pos x="33" y="3"/>
                      </a:cxn>
                      <a:cxn ang="0">
                        <a:pos x="29" y="9"/>
                      </a:cxn>
                      <a:cxn ang="0">
                        <a:pos x="23" y="12"/>
                      </a:cxn>
                      <a:cxn ang="0">
                        <a:pos x="17" y="15"/>
                      </a:cxn>
                      <a:cxn ang="0">
                        <a:pos x="4" y="19"/>
                      </a:cxn>
                      <a:cxn ang="0">
                        <a:pos x="0" y="19"/>
                      </a:cxn>
                    </a:cxnLst>
                    <a:rect l="0" t="0" r="r" b="b"/>
                    <a:pathLst>
                      <a:path w="35" h="19">
                        <a:moveTo>
                          <a:pt x="35" y="0"/>
                        </a:moveTo>
                        <a:lnTo>
                          <a:pt x="33" y="3"/>
                        </a:lnTo>
                        <a:lnTo>
                          <a:pt x="29" y="9"/>
                        </a:lnTo>
                        <a:lnTo>
                          <a:pt x="23" y="12"/>
                        </a:lnTo>
                        <a:lnTo>
                          <a:pt x="17" y="15"/>
                        </a:lnTo>
                        <a:lnTo>
                          <a:pt x="4" y="19"/>
                        </a:lnTo>
                        <a:lnTo>
                          <a:pt x="0" y="19"/>
                        </a:lnTo>
                      </a:path>
                    </a:pathLst>
                  </a:custGeom>
                  <a:solidFill>
                    <a:srgbClr val="FF5FFF"/>
                  </a:solidFill>
                  <a:ln w="9525" cmpd="sng">
                    <a:noFill/>
                    <a:prstDash val="solid"/>
                    <a:round/>
                    <a:headEnd/>
                    <a:tailEnd/>
                  </a:ln>
                </p:spPr>
                <p:txBody>
                  <a:bodyPr/>
                  <a:lstStyle/>
                  <a:p>
                    <a:endParaRPr lang="en-US"/>
                  </a:p>
                </p:txBody>
              </p:sp>
              <p:sp>
                <p:nvSpPr>
                  <p:cNvPr id="1854" name="Freeform 770"/>
                  <p:cNvSpPr>
                    <a:spLocks/>
                  </p:cNvSpPr>
                  <p:nvPr/>
                </p:nvSpPr>
                <p:spPr bwMode="auto">
                  <a:xfrm>
                    <a:off x="4818" y="496"/>
                    <a:ext cx="66" cy="16"/>
                  </a:xfrm>
                  <a:custGeom>
                    <a:avLst/>
                    <a:gdLst/>
                    <a:ahLst/>
                    <a:cxnLst>
                      <a:cxn ang="0">
                        <a:pos x="66" y="0"/>
                      </a:cxn>
                      <a:cxn ang="0">
                        <a:pos x="60" y="5"/>
                      </a:cxn>
                      <a:cxn ang="0">
                        <a:pos x="50" y="9"/>
                      </a:cxn>
                      <a:cxn ang="0">
                        <a:pos x="40" y="13"/>
                      </a:cxn>
                      <a:cxn ang="0">
                        <a:pos x="28" y="15"/>
                      </a:cxn>
                      <a:cxn ang="0">
                        <a:pos x="5" y="16"/>
                      </a:cxn>
                      <a:cxn ang="0">
                        <a:pos x="0" y="15"/>
                      </a:cxn>
                    </a:cxnLst>
                    <a:rect l="0" t="0" r="r" b="b"/>
                    <a:pathLst>
                      <a:path w="66" h="16">
                        <a:moveTo>
                          <a:pt x="66" y="0"/>
                        </a:moveTo>
                        <a:lnTo>
                          <a:pt x="60" y="5"/>
                        </a:lnTo>
                        <a:lnTo>
                          <a:pt x="50" y="9"/>
                        </a:lnTo>
                        <a:lnTo>
                          <a:pt x="40" y="13"/>
                        </a:lnTo>
                        <a:lnTo>
                          <a:pt x="28" y="15"/>
                        </a:lnTo>
                        <a:lnTo>
                          <a:pt x="5" y="16"/>
                        </a:lnTo>
                        <a:lnTo>
                          <a:pt x="0" y="15"/>
                        </a:lnTo>
                      </a:path>
                    </a:pathLst>
                  </a:custGeom>
                  <a:solidFill>
                    <a:srgbClr val="FF5FFF"/>
                  </a:solidFill>
                  <a:ln w="9525" cmpd="sng">
                    <a:noFill/>
                    <a:prstDash val="solid"/>
                    <a:round/>
                    <a:headEnd/>
                    <a:tailEnd/>
                  </a:ln>
                </p:spPr>
                <p:txBody>
                  <a:bodyPr/>
                  <a:lstStyle/>
                  <a:p>
                    <a:endParaRPr lang="en-US"/>
                  </a:p>
                </p:txBody>
              </p:sp>
              <p:sp>
                <p:nvSpPr>
                  <p:cNvPr id="1855" name="Freeform 771"/>
                  <p:cNvSpPr>
                    <a:spLocks/>
                  </p:cNvSpPr>
                  <p:nvPr/>
                </p:nvSpPr>
                <p:spPr bwMode="auto">
                  <a:xfrm>
                    <a:off x="4818" y="426"/>
                    <a:ext cx="60" cy="29"/>
                  </a:xfrm>
                  <a:custGeom>
                    <a:avLst/>
                    <a:gdLst/>
                    <a:ahLst/>
                    <a:cxnLst>
                      <a:cxn ang="0">
                        <a:pos x="60" y="29"/>
                      </a:cxn>
                      <a:cxn ang="0">
                        <a:pos x="57" y="25"/>
                      </a:cxn>
                      <a:cxn ang="0">
                        <a:pos x="49" y="16"/>
                      </a:cxn>
                      <a:cxn ang="0">
                        <a:pos x="39" y="10"/>
                      </a:cxn>
                      <a:cxn ang="0">
                        <a:pos x="27" y="6"/>
                      </a:cxn>
                      <a:cxn ang="0">
                        <a:pos x="5" y="1"/>
                      </a:cxn>
                      <a:cxn ang="0">
                        <a:pos x="0" y="0"/>
                      </a:cxn>
                    </a:cxnLst>
                    <a:rect l="0" t="0" r="r" b="b"/>
                    <a:pathLst>
                      <a:path w="60" h="29">
                        <a:moveTo>
                          <a:pt x="60" y="29"/>
                        </a:moveTo>
                        <a:lnTo>
                          <a:pt x="57" y="25"/>
                        </a:lnTo>
                        <a:lnTo>
                          <a:pt x="49" y="16"/>
                        </a:lnTo>
                        <a:lnTo>
                          <a:pt x="39" y="10"/>
                        </a:lnTo>
                        <a:lnTo>
                          <a:pt x="27" y="6"/>
                        </a:lnTo>
                        <a:lnTo>
                          <a:pt x="5" y="1"/>
                        </a:lnTo>
                        <a:lnTo>
                          <a:pt x="0" y="0"/>
                        </a:lnTo>
                      </a:path>
                    </a:pathLst>
                  </a:custGeom>
                  <a:solidFill>
                    <a:srgbClr val="FF5FFF"/>
                  </a:solidFill>
                  <a:ln w="9525" cmpd="sng">
                    <a:noFill/>
                    <a:prstDash val="solid"/>
                    <a:round/>
                    <a:headEnd/>
                    <a:tailEnd/>
                  </a:ln>
                </p:spPr>
                <p:txBody>
                  <a:bodyPr/>
                  <a:lstStyle/>
                  <a:p>
                    <a:endParaRPr lang="en-US"/>
                  </a:p>
                </p:txBody>
              </p:sp>
              <p:sp>
                <p:nvSpPr>
                  <p:cNvPr id="1856" name="Freeform 772"/>
                  <p:cNvSpPr>
                    <a:spLocks/>
                  </p:cNvSpPr>
                  <p:nvPr/>
                </p:nvSpPr>
                <p:spPr bwMode="auto">
                  <a:xfrm>
                    <a:off x="4799" y="402"/>
                    <a:ext cx="79" cy="43"/>
                  </a:xfrm>
                  <a:custGeom>
                    <a:avLst/>
                    <a:gdLst/>
                    <a:ahLst/>
                    <a:cxnLst>
                      <a:cxn ang="0">
                        <a:pos x="79" y="43"/>
                      </a:cxn>
                      <a:cxn ang="0">
                        <a:pos x="75" y="36"/>
                      </a:cxn>
                      <a:cxn ang="0">
                        <a:pos x="64" y="25"/>
                      </a:cxn>
                      <a:cxn ang="0">
                        <a:pos x="52" y="17"/>
                      </a:cxn>
                      <a:cxn ang="0">
                        <a:pos x="37" y="10"/>
                      </a:cxn>
                      <a:cxn ang="0">
                        <a:pos x="7" y="3"/>
                      </a:cxn>
                      <a:cxn ang="0">
                        <a:pos x="0" y="0"/>
                      </a:cxn>
                    </a:cxnLst>
                    <a:rect l="0" t="0" r="r" b="b"/>
                    <a:pathLst>
                      <a:path w="79" h="43">
                        <a:moveTo>
                          <a:pt x="79" y="43"/>
                        </a:moveTo>
                        <a:lnTo>
                          <a:pt x="75" y="36"/>
                        </a:lnTo>
                        <a:lnTo>
                          <a:pt x="64" y="25"/>
                        </a:lnTo>
                        <a:lnTo>
                          <a:pt x="52" y="17"/>
                        </a:lnTo>
                        <a:lnTo>
                          <a:pt x="37" y="10"/>
                        </a:lnTo>
                        <a:lnTo>
                          <a:pt x="7" y="3"/>
                        </a:lnTo>
                        <a:lnTo>
                          <a:pt x="0" y="0"/>
                        </a:lnTo>
                      </a:path>
                    </a:pathLst>
                  </a:custGeom>
                  <a:solidFill>
                    <a:srgbClr val="FF5FFF"/>
                  </a:solidFill>
                  <a:ln w="9525" cmpd="sng">
                    <a:noFill/>
                    <a:prstDash val="solid"/>
                    <a:round/>
                    <a:headEnd/>
                    <a:tailEnd/>
                  </a:ln>
                </p:spPr>
                <p:txBody>
                  <a:bodyPr/>
                  <a:lstStyle/>
                  <a:p>
                    <a:endParaRPr lang="en-US"/>
                  </a:p>
                </p:txBody>
              </p:sp>
              <p:sp>
                <p:nvSpPr>
                  <p:cNvPr id="1857" name="Freeform 773"/>
                  <p:cNvSpPr>
                    <a:spLocks/>
                  </p:cNvSpPr>
                  <p:nvPr/>
                </p:nvSpPr>
                <p:spPr bwMode="auto">
                  <a:xfrm>
                    <a:off x="4788" y="772"/>
                    <a:ext cx="54" cy="31"/>
                  </a:xfrm>
                  <a:custGeom>
                    <a:avLst/>
                    <a:gdLst/>
                    <a:ahLst/>
                    <a:cxnLst>
                      <a:cxn ang="0">
                        <a:pos x="1" y="5"/>
                      </a:cxn>
                      <a:cxn ang="0">
                        <a:pos x="2" y="5"/>
                      </a:cxn>
                      <a:cxn ang="0">
                        <a:pos x="4" y="4"/>
                      </a:cxn>
                      <a:cxn ang="0">
                        <a:pos x="10" y="1"/>
                      </a:cxn>
                      <a:cxn ang="0">
                        <a:pos x="15" y="0"/>
                      </a:cxn>
                      <a:cxn ang="0">
                        <a:pos x="18" y="0"/>
                      </a:cxn>
                      <a:cxn ang="0">
                        <a:pos x="20" y="1"/>
                      </a:cxn>
                      <a:cxn ang="0">
                        <a:pos x="22" y="2"/>
                      </a:cxn>
                      <a:cxn ang="0">
                        <a:pos x="26" y="4"/>
                      </a:cxn>
                      <a:cxn ang="0">
                        <a:pos x="29" y="5"/>
                      </a:cxn>
                      <a:cxn ang="0">
                        <a:pos x="31" y="7"/>
                      </a:cxn>
                      <a:cxn ang="0">
                        <a:pos x="32" y="7"/>
                      </a:cxn>
                      <a:cxn ang="0">
                        <a:pos x="38" y="9"/>
                      </a:cxn>
                      <a:cxn ang="0">
                        <a:pos x="47" y="13"/>
                      </a:cxn>
                      <a:cxn ang="0">
                        <a:pos x="53" y="16"/>
                      </a:cxn>
                      <a:cxn ang="0">
                        <a:pos x="54" y="16"/>
                      </a:cxn>
                      <a:cxn ang="0">
                        <a:pos x="53" y="17"/>
                      </a:cxn>
                      <a:cxn ang="0">
                        <a:pos x="52" y="18"/>
                      </a:cxn>
                      <a:cxn ang="0">
                        <a:pos x="50" y="19"/>
                      </a:cxn>
                      <a:cxn ang="0">
                        <a:pos x="45" y="22"/>
                      </a:cxn>
                      <a:cxn ang="0">
                        <a:pos x="32" y="26"/>
                      </a:cxn>
                      <a:cxn ang="0">
                        <a:pos x="23" y="28"/>
                      </a:cxn>
                      <a:cxn ang="0">
                        <a:pos x="21" y="30"/>
                      </a:cxn>
                      <a:cxn ang="0">
                        <a:pos x="17" y="30"/>
                      </a:cxn>
                      <a:cxn ang="0">
                        <a:pos x="9" y="31"/>
                      </a:cxn>
                      <a:cxn ang="0">
                        <a:pos x="1" y="31"/>
                      </a:cxn>
                      <a:cxn ang="0">
                        <a:pos x="0" y="30"/>
                      </a:cxn>
                    </a:cxnLst>
                    <a:rect l="0" t="0" r="r" b="b"/>
                    <a:pathLst>
                      <a:path w="54" h="31">
                        <a:moveTo>
                          <a:pt x="1" y="5"/>
                        </a:moveTo>
                        <a:lnTo>
                          <a:pt x="2" y="5"/>
                        </a:lnTo>
                        <a:lnTo>
                          <a:pt x="4" y="4"/>
                        </a:lnTo>
                        <a:lnTo>
                          <a:pt x="10" y="1"/>
                        </a:lnTo>
                        <a:lnTo>
                          <a:pt x="15" y="0"/>
                        </a:lnTo>
                        <a:lnTo>
                          <a:pt x="18" y="0"/>
                        </a:lnTo>
                        <a:lnTo>
                          <a:pt x="20" y="1"/>
                        </a:lnTo>
                        <a:lnTo>
                          <a:pt x="22" y="2"/>
                        </a:lnTo>
                        <a:lnTo>
                          <a:pt x="26" y="4"/>
                        </a:lnTo>
                        <a:lnTo>
                          <a:pt x="29" y="5"/>
                        </a:lnTo>
                        <a:lnTo>
                          <a:pt x="31" y="7"/>
                        </a:lnTo>
                        <a:lnTo>
                          <a:pt x="32" y="7"/>
                        </a:lnTo>
                        <a:lnTo>
                          <a:pt x="38" y="9"/>
                        </a:lnTo>
                        <a:lnTo>
                          <a:pt x="47" y="13"/>
                        </a:lnTo>
                        <a:lnTo>
                          <a:pt x="53" y="16"/>
                        </a:lnTo>
                        <a:lnTo>
                          <a:pt x="54" y="16"/>
                        </a:lnTo>
                        <a:lnTo>
                          <a:pt x="53" y="17"/>
                        </a:lnTo>
                        <a:lnTo>
                          <a:pt x="52" y="18"/>
                        </a:lnTo>
                        <a:lnTo>
                          <a:pt x="50" y="19"/>
                        </a:lnTo>
                        <a:lnTo>
                          <a:pt x="45" y="22"/>
                        </a:lnTo>
                        <a:lnTo>
                          <a:pt x="32" y="26"/>
                        </a:lnTo>
                        <a:lnTo>
                          <a:pt x="23" y="28"/>
                        </a:lnTo>
                        <a:lnTo>
                          <a:pt x="21" y="30"/>
                        </a:lnTo>
                        <a:lnTo>
                          <a:pt x="17" y="30"/>
                        </a:lnTo>
                        <a:lnTo>
                          <a:pt x="9" y="31"/>
                        </a:lnTo>
                        <a:lnTo>
                          <a:pt x="1" y="31"/>
                        </a:lnTo>
                        <a:lnTo>
                          <a:pt x="0" y="30"/>
                        </a:lnTo>
                      </a:path>
                    </a:pathLst>
                  </a:custGeom>
                  <a:solidFill>
                    <a:srgbClr val="FF5FFF"/>
                  </a:solidFill>
                  <a:ln w="9525" cmpd="sng">
                    <a:noFill/>
                    <a:prstDash val="solid"/>
                    <a:round/>
                    <a:headEnd/>
                    <a:tailEnd/>
                  </a:ln>
                </p:spPr>
                <p:txBody>
                  <a:bodyPr/>
                  <a:lstStyle/>
                  <a:p>
                    <a:endParaRPr lang="en-US"/>
                  </a:p>
                </p:txBody>
              </p:sp>
              <p:sp>
                <p:nvSpPr>
                  <p:cNvPr id="1858" name="Freeform 774"/>
                  <p:cNvSpPr>
                    <a:spLocks/>
                  </p:cNvSpPr>
                  <p:nvPr/>
                </p:nvSpPr>
                <p:spPr bwMode="auto">
                  <a:xfrm>
                    <a:off x="4790" y="708"/>
                    <a:ext cx="34" cy="31"/>
                  </a:xfrm>
                  <a:custGeom>
                    <a:avLst/>
                    <a:gdLst/>
                    <a:ahLst/>
                    <a:cxnLst>
                      <a:cxn ang="0">
                        <a:pos x="26" y="0"/>
                      </a:cxn>
                      <a:cxn ang="0">
                        <a:pos x="30" y="5"/>
                      </a:cxn>
                      <a:cxn ang="0">
                        <a:pos x="33" y="9"/>
                      </a:cxn>
                      <a:cxn ang="0">
                        <a:pos x="34" y="13"/>
                      </a:cxn>
                      <a:cxn ang="0">
                        <a:pos x="34" y="18"/>
                      </a:cxn>
                      <a:cxn ang="0">
                        <a:pos x="33" y="22"/>
                      </a:cxn>
                      <a:cxn ang="0">
                        <a:pos x="32" y="23"/>
                      </a:cxn>
                      <a:cxn ang="0">
                        <a:pos x="29" y="26"/>
                      </a:cxn>
                      <a:cxn ang="0">
                        <a:pos x="27" y="27"/>
                      </a:cxn>
                      <a:cxn ang="0">
                        <a:pos x="25" y="29"/>
                      </a:cxn>
                      <a:cxn ang="0">
                        <a:pos x="22" y="29"/>
                      </a:cxn>
                      <a:cxn ang="0">
                        <a:pos x="16" y="30"/>
                      </a:cxn>
                      <a:cxn ang="0">
                        <a:pos x="15" y="30"/>
                      </a:cxn>
                      <a:cxn ang="0">
                        <a:pos x="17" y="29"/>
                      </a:cxn>
                      <a:cxn ang="0">
                        <a:pos x="19" y="27"/>
                      </a:cxn>
                      <a:cxn ang="0">
                        <a:pos x="20" y="25"/>
                      </a:cxn>
                      <a:cxn ang="0">
                        <a:pos x="20" y="23"/>
                      </a:cxn>
                      <a:cxn ang="0">
                        <a:pos x="19" y="22"/>
                      </a:cxn>
                      <a:cxn ang="0">
                        <a:pos x="18" y="21"/>
                      </a:cxn>
                      <a:cxn ang="0">
                        <a:pos x="17" y="21"/>
                      </a:cxn>
                      <a:cxn ang="0">
                        <a:pos x="15" y="21"/>
                      </a:cxn>
                      <a:cxn ang="0">
                        <a:pos x="13" y="21"/>
                      </a:cxn>
                      <a:cxn ang="0">
                        <a:pos x="11" y="21"/>
                      </a:cxn>
                      <a:cxn ang="0">
                        <a:pos x="11" y="21"/>
                      </a:cxn>
                      <a:cxn ang="0">
                        <a:pos x="10" y="22"/>
                      </a:cxn>
                      <a:cxn ang="0">
                        <a:pos x="8" y="25"/>
                      </a:cxn>
                      <a:cxn ang="0">
                        <a:pos x="7" y="27"/>
                      </a:cxn>
                      <a:cxn ang="0">
                        <a:pos x="3" y="31"/>
                      </a:cxn>
                      <a:cxn ang="0">
                        <a:pos x="0" y="30"/>
                      </a:cxn>
                      <a:cxn ang="0">
                        <a:pos x="1" y="30"/>
                      </a:cxn>
                    </a:cxnLst>
                    <a:rect l="0" t="0" r="r" b="b"/>
                    <a:pathLst>
                      <a:path w="34" h="31">
                        <a:moveTo>
                          <a:pt x="26" y="0"/>
                        </a:moveTo>
                        <a:lnTo>
                          <a:pt x="30" y="5"/>
                        </a:lnTo>
                        <a:lnTo>
                          <a:pt x="33" y="9"/>
                        </a:lnTo>
                        <a:lnTo>
                          <a:pt x="34" y="13"/>
                        </a:lnTo>
                        <a:lnTo>
                          <a:pt x="34" y="18"/>
                        </a:lnTo>
                        <a:lnTo>
                          <a:pt x="33" y="22"/>
                        </a:lnTo>
                        <a:lnTo>
                          <a:pt x="32" y="23"/>
                        </a:lnTo>
                        <a:lnTo>
                          <a:pt x="29" y="26"/>
                        </a:lnTo>
                        <a:lnTo>
                          <a:pt x="27" y="27"/>
                        </a:lnTo>
                        <a:lnTo>
                          <a:pt x="25" y="29"/>
                        </a:lnTo>
                        <a:lnTo>
                          <a:pt x="22" y="29"/>
                        </a:lnTo>
                        <a:lnTo>
                          <a:pt x="16" y="30"/>
                        </a:lnTo>
                        <a:lnTo>
                          <a:pt x="15" y="30"/>
                        </a:lnTo>
                        <a:lnTo>
                          <a:pt x="17" y="29"/>
                        </a:lnTo>
                        <a:lnTo>
                          <a:pt x="19" y="27"/>
                        </a:lnTo>
                        <a:lnTo>
                          <a:pt x="20" y="25"/>
                        </a:lnTo>
                        <a:lnTo>
                          <a:pt x="20" y="23"/>
                        </a:lnTo>
                        <a:lnTo>
                          <a:pt x="19" y="22"/>
                        </a:lnTo>
                        <a:lnTo>
                          <a:pt x="18" y="21"/>
                        </a:lnTo>
                        <a:lnTo>
                          <a:pt x="17" y="21"/>
                        </a:lnTo>
                        <a:lnTo>
                          <a:pt x="15" y="21"/>
                        </a:lnTo>
                        <a:lnTo>
                          <a:pt x="13" y="21"/>
                        </a:lnTo>
                        <a:lnTo>
                          <a:pt x="11" y="21"/>
                        </a:lnTo>
                        <a:lnTo>
                          <a:pt x="11" y="21"/>
                        </a:lnTo>
                        <a:lnTo>
                          <a:pt x="10" y="22"/>
                        </a:lnTo>
                        <a:lnTo>
                          <a:pt x="8" y="25"/>
                        </a:lnTo>
                        <a:lnTo>
                          <a:pt x="7" y="27"/>
                        </a:lnTo>
                        <a:lnTo>
                          <a:pt x="3" y="31"/>
                        </a:lnTo>
                        <a:lnTo>
                          <a:pt x="0" y="30"/>
                        </a:lnTo>
                        <a:lnTo>
                          <a:pt x="1" y="30"/>
                        </a:lnTo>
                      </a:path>
                    </a:pathLst>
                  </a:custGeom>
                  <a:solidFill>
                    <a:srgbClr val="FF5FFF"/>
                  </a:solidFill>
                  <a:ln w="9525" cmpd="sng">
                    <a:noFill/>
                    <a:prstDash val="solid"/>
                    <a:round/>
                    <a:headEnd/>
                    <a:tailEnd/>
                  </a:ln>
                </p:spPr>
                <p:txBody>
                  <a:bodyPr/>
                  <a:lstStyle/>
                  <a:p>
                    <a:endParaRPr lang="en-US"/>
                  </a:p>
                </p:txBody>
              </p:sp>
              <p:sp>
                <p:nvSpPr>
                  <p:cNvPr id="1859" name="Freeform 775"/>
                  <p:cNvSpPr>
                    <a:spLocks/>
                  </p:cNvSpPr>
                  <p:nvPr/>
                </p:nvSpPr>
                <p:spPr bwMode="auto">
                  <a:xfrm>
                    <a:off x="4790" y="700"/>
                    <a:ext cx="15" cy="3"/>
                  </a:xfrm>
                  <a:custGeom>
                    <a:avLst/>
                    <a:gdLst/>
                    <a:ahLst/>
                    <a:cxnLst>
                      <a:cxn ang="0">
                        <a:pos x="15" y="3"/>
                      </a:cxn>
                      <a:cxn ang="0">
                        <a:pos x="11" y="2"/>
                      </a:cxn>
                      <a:cxn ang="0">
                        <a:pos x="9" y="1"/>
                      </a:cxn>
                      <a:cxn ang="0">
                        <a:pos x="6" y="1"/>
                      </a:cxn>
                      <a:cxn ang="0">
                        <a:pos x="1" y="1"/>
                      </a:cxn>
                      <a:cxn ang="0">
                        <a:pos x="0" y="0"/>
                      </a:cxn>
                    </a:cxnLst>
                    <a:rect l="0" t="0" r="r" b="b"/>
                    <a:pathLst>
                      <a:path w="15" h="3">
                        <a:moveTo>
                          <a:pt x="15" y="3"/>
                        </a:moveTo>
                        <a:lnTo>
                          <a:pt x="11" y="2"/>
                        </a:lnTo>
                        <a:lnTo>
                          <a:pt x="9" y="1"/>
                        </a:lnTo>
                        <a:lnTo>
                          <a:pt x="6" y="1"/>
                        </a:lnTo>
                        <a:lnTo>
                          <a:pt x="1" y="1"/>
                        </a:lnTo>
                        <a:lnTo>
                          <a:pt x="0" y="0"/>
                        </a:lnTo>
                      </a:path>
                    </a:pathLst>
                  </a:custGeom>
                  <a:solidFill>
                    <a:srgbClr val="FF5FFF"/>
                  </a:solidFill>
                  <a:ln w="9525" cmpd="sng">
                    <a:noFill/>
                    <a:prstDash val="solid"/>
                    <a:round/>
                    <a:headEnd/>
                    <a:tailEnd/>
                  </a:ln>
                </p:spPr>
                <p:txBody>
                  <a:bodyPr/>
                  <a:lstStyle/>
                  <a:p>
                    <a:endParaRPr lang="en-US"/>
                  </a:p>
                </p:txBody>
              </p:sp>
              <p:sp>
                <p:nvSpPr>
                  <p:cNvPr id="1860" name="Freeform 776"/>
                  <p:cNvSpPr>
                    <a:spLocks/>
                  </p:cNvSpPr>
                  <p:nvPr/>
                </p:nvSpPr>
                <p:spPr bwMode="auto">
                  <a:xfrm>
                    <a:off x="4840" y="632"/>
                    <a:ext cx="50" cy="20"/>
                  </a:xfrm>
                  <a:custGeom>
                    <a:avLst/>
                    <a:gdLst/>
                    <a:ahLst/>
                    <a:cxnLst>
                      <a:cxn ang="0">
                        <a:pos x="0" y="4"/>
                      </a:cxn>
                      <a:cxn ang="0">
                        <a:pos x="4" y="2"/>
                      </a:cxn>
                      <a:cxn ang="0">
                        <a:pos x="9" y="0"/>
                      </a:cxn>
                      <a:cxn ang="0">
                        <a:pos x="13" y="0"/>
                      </a:cxn>
                      <a:cxn ang="0">
                        <a:pos x="18" y="0"/>
                      </a:cxn>
                      <a:cxn ang="0">
                        <a:pos x="22" y="1"/>
                      </a:cxn>
                      <a:cxn ang="0">
                        <a:pos x="30" y="4"/>
                      </a:cxn>
                      <a:cxn ang="0">
                        <a:pos x="39" y="10"/>
                      </a:cxn>
                      <a:cxn ang="0">
                        <a:pos x="46" y="17"/>
                      </a:cxn>
                      <a:cxn ang="0">
                        <a:pos x="50" y="20"/>
                      </a:cxn>
                    </a:cxnLst>
                    <a:rect l="0" t="0" r="r" b="b"/>
                    <a:pathLst>
                      <a:path w="50" h="20">
                        <a:moveTo>
                          <a:pt x="0" y="4"/>
                        </a:moveTo>
                        <a:lnTo>
                          <a:pt x="4" y="2"/>
                        </a:lnTo>
                        <a:lnTo>
                          <a:pt x="9" y="0"/>
                        </a:lnTo>
                        <a:lnTo>
                          <a:pt x="13" y="0"/>
                        </a:lnTo>
                        <a:lnTo>
                          <a:pt x="18" y="0"/>
                        </a:lnTo>
                        <a:lnTo>
                          <a:pt x="22" y="1"/>
                        </a:lnTo>
                        <a:lnTo>
                          <a:pt x="30" y="4"/>
                        </a:lnTo>
                        <a:lnTo>
                          <a:pt x="39" y="10"/>
                        </a:lnTo>
                        <a:lnTo>
                          <a:pt x="46" y="17"/>
                        </a:lnTo>
                        <a:lnTo>
                          <a:pt x="50" y="20"/>
                        </a:lnTo>
                      </a:path>
                    </a:pathLst>
                  </a:custGeom>
                  <a:solidFill>
                    <a:srgbClr val="FF5FFF"/>
                  </a:solidFill>
                  <a:ln w="9525" cmpd="sng">
                    <a:noFill/>
                    <a:prstDash val="solid"/>
                    <a:round/>
                    <a:headEnd/>
                    <a:tailEnd/>
                  </a:ln>
                </p:spPr>
                <p:txBody>
                  <a:bodyPr/>
                  <a:lstStyle/>
                  <a:p>
                    <a:endParaRPr lang="en-US"/>
                  </a:p>
                </p:txBody>
              </p:sp>
            </p:grpSp>
            <p:sp>
              <p:nvSpPr>
                <p:cNvPr id="1758" name="Freeform 777"/>
                <p:cNvSpPr>
                  <a:spLocks/>
                </p:cNvSpPr>
                <p:nvPr/>
              </p:nvSpPr>
              <p:spPr bwMode="auto">
                <a:xfrm>
                  <a:off x="2199" y="1858"/>
                  <a:ext cx="341" cy="1917"/>
                </a:xfrm>
                <a:custGeom>
                  <a:avLst/>
                  <a:gdLst/>
                  <a:ahLst/>
                  <a:cxnLst>
                    <a:cxn ang="0">
                      <a:pos x="329" y="1864"/>
                    </a:cxn>
                    <a:cxn ang="0">
                      <a:pos x="320" y="1831"/>
                    </a:cxn>
                    <a:cxn ang="0">
                      <a:pos x="314" y="1807"/>
                    </a:cxn>
                    <a:cxn ang="0">
                      <a:pos x="297" y="1759"/>
                    </a:cxn>
                    <a:cxn ang="0">
                      <a:pos x="288" y="1682"/>
                    </a:cxn>
                    <a:cxn ang="0">
                      <a:pos x="285" y="1657"/>
                    </a:cxn>
                    <a:cxn ang="0">
                      <a:pos x="269" y="1581"/>
                    </a:cxn>
                    <a:cxn ang="0">
                      <a:pos x="268" y="1518"/>
                    </a:cxn>
                    <a:cxn ang="0">
                      <a:pos x="266" y="1407"/>
                    </a:cxn>
                    <a:cxn ang="0">
                      <a:pos x="258" y="1176"/>
                    </a:cxn>
                    <a:cxn ang="0">
                      <a:pos x="266" y="1074"/>
                    </a:cxn>
                    <a:cxn ang="0">
                      <a:pos x="284" y="990"/>
                    </a:cxn>
                    <a:cxn ang="0">
                      <a:pos x="293" y="849"/>
                    </a:cxn>
                    <a:cxn ang="0">
                      <a:pos x="311" y="713"/>
                    </a:cxn>
                    <a:cxn ang="0">
                      <a:pos x="333" y="561"/>
                    </a:cxn>
                    <a:cxn ang="0">
                      <a:pos x="321" y="249"/>
                    </a:cxn>
                    <a:cxn ang="0">
                      <a:pos x="295" y="228"/>
                    </a:cxn>
                    <a:cxn ang="0">
                      <a:pos x="288" y="223"/>
                    </a:cxn>
                    <a:cxn ang="0">
                      <a:pos x="269" y="187"/>
                    </a:cxn>
                    <a:cxn ang="0">
                      <a:pos x="147" y="57"/>
                    </a:cxn>
                    <a:cxn ang="0">
                      <a:pos x="117" y="43"/>
                    </a:cxn>
                    <a:cxn ang="0">
                      <a:pos x="97" y="15"/>
                    </a:cxn>
                    <a:cxn ang="0">
                      <a:pos x="83" y="0"/>
                    </a:cxn>
                    <a:cxn ang="0">
                      <a:pos x="68" y="28"/>
                    </a:cxn>
                    <a:cxn ang="0">
                      <a:pos x="18" y="206"/>
                    </a:cxn>
                    <a:cxn ang="0">
                      <a:pos x="1" y="290"/>
                    </a:cxn>
                    <a:cxn ang="0">
                      <a:pos x="7" y="542"/>
                    </a:cxn>
                    <a:cxn ang="0">
                      <a:pos x="35" y="761"/>
                    </a:cxn>
                    <a:cxn ang="0">
                      <a:pos x="71" y="866"/>
                    </a:cxn>
                    <a:cxn ang="0">
                      <a:pos x="79" y="959"/>
                    </a:cxn>
                    <a:cxn ang="0">
                      <a:pos x="87" y="1058"/>
                    </a:cxn>
                    <a:cxn ang="0">
                      <a:pos x="63" y="1211"/>
                    </a:cxn>
                    <a:cxn ang="0">
                      <a:pos x="69" y="1375"/>
                    </a:cxn>
                    <a:cxn ang="0">
                      <a:pos x="139" y="1557"/>
                    </a:cxn>
                    <a:cxn ang="0">
                      <a:pos x="158" y="1706"/>
                    </a:cxn>
                    <a:cxn ang="0">
                      <a:pos x="158" y="1719"/>
                    </a:cxn>
                    <a:cxn ang="0">
                      <a:pos x="159" y="1751"/>
                    </a:cxn>
                    <a:cxn ang="0">
                      <a:pos x="150" y="1771"/>
                    </a:cxn>
                    <a:cxn ang="0">
                      <a:pos x="126" y="1836"/>
                    </a:cxn>
                    <a:cxn ang="0">
                      <a:pos x="121" y="1847"/>
                    </a:cxn>
                    <a:cxn ang="0">
                      <a:pos x="117" y="1854"/>
                    </a:cxn>
                    <a:cxn ang="0">
                      <a:pos x="114" y="1872"/>
                    </a:cxn>
                    <a:cxn ang="0">
                      <a:pos x="125" y="1888"/>
                    </a:cxn>
                    <a:cxn ang="0">
                      <a:pos x="156" y="1888"/>
                    </a:cxn>
                    <a:cxn ang="0">
                      <a:pos x="166" y="1901"/>
                    </a:cxn>
                    <a:cxn ang="0">
                      <a:pos x="195" y="1897"/>
                    </a:cxn>
                    <a:cxn ang="0">
                      <a:pos x="204" y="1905"/>
                    </a:cxn>
                    <a:cxn ang="0">
                      <a:pos x="228" y="1907"/>
                    </a:cxn>
                    <a:cxn ang="0">
                      <a:pos x="240" y="1905"/>
                    </a:cxn>
                    <a:cxn ang="0">
                      <a:pos x="263" y="1909"/>
                    </a:cxn>
                    <a:cxn ang="0">
                      <a:pos x="275" y="1906"/>
                    </a:cxn>
                    <a:cxn ang="0">
                      <a:pos x="289" y="1916"/>
                    </a:cxn>
                    <a:cxn ang="0">
                      <a:pos x="314" y="1913"/>
                    </a:cxn>
                    <a:cxn ang="0">
                      <a:pos x="333" y="1896"/>
                    </a:cxn>
                  </a:cxnLst>
                  <a:rect l="0" t="0" r="r" b="b"/>
                  <a:pathLst>
                    <a:path w="341" h="1917">
                      <a:moveTo>
                        <a:pt x="338" y="1884"/>
                      </a:moveTo>
                      <a:lnTo>
                        <a:pt x="337" y="1881"/>
                      </a:lnTo>
                      <a:lnTo>
                        <a:pt x="332" y="1872"/>
                      </a:lnTo>
                      <a:lnTo>
                        <a:pt x="329" y="1864"/>
                      </a:lnTo>
                      <a:lnTo>
                        <a:pt x="321" y="1849"/>
                      </a:lnTo>
                      <a:lnTo>
                        <a:pt x="320" y="1838"/>
                      </a:lnTo>
                      <a:lnTo>
                        <a:pt x="320" y="1836"/>
                      </a:lnTo>
                      <a:lnTo>
                        <a:pt x="320" y="1831"/>
                      </a:lnTo>
                      <a:lnTo>
                        <a:pt x="319" y="1822"/>
                      </a:lnTo>
                      <a:lnTo>
                        <a:pt x="316" y="1813"/>
                      </a:lnTo>
                      <a:lnTo>
                        <a:pt x="316" y="1811"/>
                      </a:lnTo>
                      <a:lnTo>
                        <a:pt x="314" y="1807"/>
                      </a:lnTo>
                      <a:lnTo>
                        <a:pt x="310" y="1800"/>
                      </a:lnTo>
                      <a:lnTo>
                        <a:pt x="302" y="1783"/>
                      </a:lnTo>
                      <a:lnTo>
                        <a:pt x="297" y="1764"/>
                      </a:lnTo>
                      <a:lnTo>
                        <a:pt x="297" y="1759"/>
                      </a:lnTo>
                      <a:lnTo>
                        <a:pt x="297" y="1752"/>
                      </a:lnTo>
                      <a:lnTo>
                        <a:pt x="297" y="1738"/>
                      </a:lnTo>
                      <a:lnTo>
                        <a:pt x="295" y="1709"/>
                      </a:lnTo>
                      <a:lnTo>
                        <a:pt x="288" y="1682"/>
                      </a:lnTo>
                      <a:lnTo>
                        <a:pt x="286" y="1674"/>
                      </a:lnTo>
                      <a:lnTo>
                        <a:pt x="285" y="1664"/>
                      </a:lnTo>
                      <a:lnTo>
                        <a:pt x="285" y="1658"/>
                      </a:lnTo>
                      <a:lnTo>
                        <a:pt x="285" y="1657"/>
                      </a:lnTo>
                      <a:lnTo>
                        <a:pt x="284" y="1650"/>
                      </a:lnTo>
                      <a:lnTo>
                        <a:pt x="281" y="1637"/>
                      </a:lnTo>
                      <a:lnTo>
                        <a:pt x="275" y="1607"/>
                      </a:lnTo>
                      <a:lnTo>
                        <a:pt x="269" y="1581"/>
                      </a:lnTo>
                      <a:lnTo>
                        <a:pt x="269" y="1574"/>
                      </a:lnTo>
                      <a:lnTo>
                        <a:pt x="269" y="1567"/>
                      </a:lnTo>
                      <a:lnTo>
                        <a:pt x="269" y="1551"/>
                      </a:lnTo>
                      <a:lnTo>
                        <a:pt x="268" y="1518"/>
                      </a:lnTo>
                      <a:lnTo>
                        <a:pt x="264" y="1485"/>
                      </a:lnTo>
                      <a:lnTo>
                        <a:pt x="264" y="1477"/>
                      </a:lnTo>
                      <a:lnTo>
                        <a:pt x="262" y="1452"/>
                      </a:lnTo>
                      <a:lnTo>
                        <a:pt x="266" y="1407"/>
                      </a:lnTo>
                      <a:lnTo>
                        <a:pt x="277" y="1319"/>
                      </a:lnTo>
                      <a:lnTo>
                        <a:pt x="269" y="1216"/>
                      </a:lnTo>
                      <a:lnTo>
                        <a:pt x="260" y="1184"/>
                      </a:lnTo>
                      <a:lnTo>
                        <a:pt x="258" y="1176"/>
                      </a:lnTo>
                      <a:lnTo>
                        <a:pt x="255" y="1158"/>
                      </a:lnTo>
                      <a:lnTo>
                        <a:pt x="256" y="1139"/>
                      </a:lnTo>
                      <a:lnTo>
                        <a:pt x="261" y="1100"/>
                      </a:lnTo>
                      <a:lnTo>
                        <a:pt x="266" y="1074"/>
                      </a:lnTo>
                      <a:lnTo>
                        <a:pt x="266" y="1067"/>
                      </a:lnTo>
                      <a:lnTo>
                        <a:pt x="269" y="1052"/>
                      </a:lnTo>
                      <a:lnTo>
                        <a:pt x="277" y="1021"/>
                      </a:lnTo>
                      <a:lnTo>
                        <a:pt x="284" y="990"/>
                      </a:lnTo>
                      <a:lnTo>
                        <a:pt x="285" y="981"/>
                      </a:lnTo>
                      <a:lnTo>
                        <a:pt x="286" y="961"/>
                      </a:lnTo>
                      <a:lnTo>
                        <a:pt x="289" y="924"/>
                      </a:lnTo>
                      <a:lnTo>
                        <a:pt x="293" y="849"/>
                      </a:lnTo>
                      <a:lnTo>
                        <a:pt x="301" y="771"/>
                      </a:lnTo>
                      <a:lnTo>
                        <a:pt x="304" y="750"/>
                      </a:lnTo>
                      <a:lnTo>
                        <a:pt x="306" y="737"/>
                      </a:lnTo>
                      <a:lnTo>
                        <a:pt x="311" y="713"/>
                      </a:lnTo>
                      <a:lnTo>
                        <a:pt x="319" y="661"/>
                      </a:lnTo>
                      <a:lnTo>
                        <a:pt x="327" y="607"/>
                      </a:lnTo>
                      <a:lnTo>
                        <a:pt x="329" y="594"/>
                      </a:lnTo>
                      <a:lnTo>
                        <a:pt x="333" y="561"/>
                      </a:lnTo>
                      <a:lnTo>
                        <a:pt x="341" y="484"/>
                      </a:lnTo>
                      <a:lnTo>
                        <a:pt x="341" y="330"/>
                      </a:lnTo>
                      <a:lnTo>
                        <a:pt x="330" y="270"/>
                      </a:lnTo>
                      <a:lnTo>
                        <a:pt x="321" y="249"/>
                      </a:lnTo>
                      <a:lnTo>
                        <a:pt x="308" y="235"/>
                      </a:lnTo>
                      <a:lnTo>
                        <a:pt x="302" y="231"/>
                      </a:lnTo>
                      <a:lnTo>
                        <a:pt x="295" y="228"/>
                      </a:lnTo>
                      <a:lnTo>
                        <a:pt x="295" y="228"/>
                      </a:lnTo>
                      <a:lnTo>
                        <a:pt x="293" y="228"/>
                      </a:lnTo>
                      <a:lnTo>
                        <a:pt x="290" y="227"/>
                      </a:lnTo>
                      <a:lnTo>
                        <a:pt x="289" y="225"/>
                      </a:lnTo>
                      <a:lnTo>
                        <a:pt x="288" y="223"/>
                      </a:lnTo>
                      <a:lnTo>
                        <a:pt x="286" y="217"/>
                      </a:lnTo>
                      <a:lnTo>
                        <a:pt x="282" y="205"/>
                      </a:lnTo>
                      <a:lnTo>
                        <a:pt x="280" y="199"/>
                      </a:lnTo>
                      <a:lnTo>
                        <a:pt x="269" y="187"/>
                      </a:lnTo>
                      <a:lnTo>
                        <a:pt x="247" y="162"/>
                      </a:lnTo>
                      <a:lnTo>
                        <a:pt x="203" y="115"/>
                      </a:lnTo>
                      <a:lnTo>
                        <a:pt x="158" y="69"/>
                      </a:lnTo>
                      <a:lnTo>
                        <a:pt x="147" y="57"/>
                      </a:lnTo>
                      <a:lnTo>
                        <a:pt x="143" y="54"/>
                      </a:lnTo>
                      <a:lnTo>
                        <a:pt x="138" y="51"/>
                      </a:lnTo>
                      <a:lnTo>
                        <a:pt x="131" y="49"/>
                      </a:lnTo>
                      <a:lnTo>
                        <a:pt x="117" y="43"/>
                      </a:lnTo>
                      <a:lnTo>
                        <a:pt x="109" y="35"/>
                      </a:lnTo>
                      <a:lnTo>
                        <a:pt x="107" y="33"/>
                      </a:lnTo>
                      <a:lnTo>
                        <a:pt x="103" y="27"/>
                      </a:lnTo>
                      <a:lnTo>
                        <a:pt x="97" y="15"/>
                      </a:lnTo>
                      <a:lnTo>
                        <a:pt x="90" y="3"/>
                      </a:lnTo>
                      <a:lnTo>
                        <a:pt x="89" y="0"/>
                      </a:lnTo>
                      <a:lnTo>
                        <a:pt x="85" y="0"/>
                      </a:lnTo>
                      <a:lnTo>
                        <a:pt x="83" y="0"/>
                      </a:lnTo>
                      <a:lnTo>
                        <a:pt x="80" y="1"/>
                      </a:lnTo>
                      <a:lnTo>
                        <a:pt x="73" y="3"/>
                      </a:lnTo>
                      <a:lnTo>
                        <a:pt x="73" y="4"/>
                      </a:lnTo>
                      <a:lnTo>
                        <a:pt x="68" y="28"/>
                      </a:lnTo>
                      <a:lnTo>
                        <a:pt x="56" y="67"/>
                      </a:lnTo>
                      <a:lnTo>
                        <a:pt x="33" y="127"/>
                      </a:lnTo>
                      <a:lnTo>
                        <a:pt x="18" y="188"/>
                      </a:lnTo>
                      <a:lnTo>
                        <a:pt x="18" y="206"/>
                      </a:lnTo>
                      <a:lnTo>
                        <a:pt x="17" y="210"/>
                      </a:lnTo>
                      <a:lnTo>
                        <a:pt x="15" y="224"/>
                      </a:lnTo>
                      <a:lnTo>
                        <a:pt x="7" y="259"/>
                      </a:lnTo>
                      <a:lnTo>
                        <a:pt x="1" y="290"/>
                      </a:lnTo>
                      <a:lnTo>
                        <a:pt x="1" y="293"/>
                      </a:lnTo>
                      <a:lnTo>
                        <a:pt x="0" y="332"/>
                      </a:lnTo>
                      <a:lnTo>
                        <a:pt x="0" y="405"/>
                      </a:lnTo>
                      <a:lnTo>
                        <a:pt x="7" y="542"/>
                      </a:lnTo>
                      <a:lnTo>
                        <a:pt x="22" y="679"/>
                      </a:lnTo>
                      <a:lnTo>
                        <a:pt x="28" y="714"/>
                      </a:lnTo>
                      <a:lnTo>
                        <a:pt x="30" y="732"/>
                      </a:lnTo>
                      <a:lnTo>
                        <a:pt x="35" y="761"/>
                      </a:lnTo>
                      <a:lnTo>
                        <a:pt x="45" y="805"/>
                      </a:lnTo>
                      <a:lnTo>
                        <a:pt x="63" y="851"/>
                      </a:lnTo>
                      <a:lnTo>
                        <a:pt x="71" y="864"/>
                      </a:lnTo>
                      <a:lnTo>
                        <a:pt x="71" y="866"/>
                      </a:lnTo>
                      <a:lnTo>
                        <a:pt x="72" y="880"/>
                      </a:lnTo>
                      <a:lnTo>
                        <a:pt x="76" y="924"/>
                      </a:lnTo>
                      <a:lnTo>
                        <a:pt x="78" y="958"/>
                      </a:lnTo>
                      <a:lnTo>
                        <a:pt x="79" y="959"/>
                      </a:lnTo>
                      <a:lnTo>
                        <a:pt x="78" y="970"/>
                      </a:lnTo>
                      <a:lnTo>
                        <a:pt x="79" y="989"/>
                      </a:lnTo>
                      <a:lnTo>
                        <a:pt x="82" y="1022"/>
                      </a:lnTo>
                      <a:lnTo>
                        <a:pt x="87" y="1058"/>
                      </a:lnTo>
                      <a:lnTo>
                        <a:pt x="88" y="1067"/>
                      </a:lnTo>
                      <a:lnTo>
                        <a:pt x="88" y="1087"/>
                      </a:lnTo>
                      <a:lnTo>
                        <a:pt x="82" y="1128"/>
                      </a:lnTo>
                      <a:lnTo>
                        <a:pt x="63" y="1211"/>
                      </a:lnTo>
                      <a:lnTo>
                        <a:pt x="53" y="1294"/>
                      </a:lnTo>
                      <a:lnTo>
                        <a:pt x="55" y="1313"/>
                      </a:lnTo>
                      <a:lnTo>
                        <a:pt x="59" y="1335"/>
                      </a:lnTo>
                      <a:lnTo>
                        <a:pt x="69" y="1375"/>
                      </a:lnTo>
                      <a:lnTo>
                        <a:pt x="97" y="1452"/>
                      </a:lnTo>
                      <a:lnTo>
                        <a:pt x="129" y="1529"/>
                      </a:lnTo>
                      <a:lnTo>
                        <a:pt x="137" y="1548"/>
                      </a:lnTo>
                      <a:lnTo>
                        <a:pt x="139" y="1557"/>
                      </a:lnTo>
                      <a:lnTo>
                        <a:pt x="147" y="1578"/>
                      </a:lnTo>
                      <a:lnTo>
                        <a:pt x="158" y="1631"/>
                      </a:lnTo>
                      <a:lnTo>
                        <a:pt x="159" y="1691"/>
                      </a:lnTo>
                      <a:lnTo>
                        <a:pt x="158" y="1706"/>
                      </a:lnTo>
                      <a:lnTo>
                        <a:pt x="157" y="1709"/>
                      </a:lnTo>
                      <a:lnTo>
                        <a:pt x="157" y="1712"/>
                      </a:lnTo>
                      <a:lnTo>
                        <a:pt x="157" y="1718"/>
                      </a:lnTo>
                      <a:lnTo>
                        <a:pt x="158" y="1719"/>
                      </a:lnTo>
                      <a:lnTo>
                        <a:pt x="158" y="1728"/>
                      </a:lnTo>
                      <a:lnTo>
                        <a:pt x="159" y="1741"/>
                      </a:lnTo>
                      <a:lnTo>
                        <a:pt x="159" y="1747"/>
                      </a:lnTo>
                      <a:lnTo>
                        <a:pt x="159" y="1751"/>
                      </a:lnTo>
                      <a:lnTo>
                        <a:pt x="158" y="1753"/>
                      </a:lnTo>
                      <a:lnTo>
                        <a:pt x="155" y="1759"/>
                      </a:lnTo>
                      <a:lnTo>
                        <a:pt x="154" y="1763"/>
                      </a:lnTo>
                      <a:lnTo>
                        <a:pt x="150" y="1771"/>
                      </a:lnTo>
                      <a:lnTo>
                        <a:pt x="146" y="1785"/>
                      </a:lnTo>
                      <a:lnTo>
                        <a:pt x="138" y="1809"/>
                      </a:lnTo>
                      <a:lnTo>
                        <a:pt x="129" y="1830"/>
                      </a:lnTo>
                      <a:lnTo>
                        <a:pt x="126" y="1836"/>
                      </a:lnTo>
                      <a:lnTo>
                        <a:pt x="125" y="1837"/>
                      </a:lnTo>
                      <a:lnTo>
                        <a:pt x="124" y="1840"/>
                      </a:lnTo>
                      <a:lnTo>
                        <a:pt x="123" y="1842"/>
                      </a:lnTo>
                      <a:lnTo>
                        <a:pt x="121" y="1847"/>
                      </a:lnTo>
                      <a:lnTo>
                        <a:pt x="121" y="1847"/>
                      </a:lnTo>
                      <a:lnTo>
                        <a:pt x="120" y="1849"/>
                      </a:lnTo>
                      <a:lnTo>
                        <a:pt x="119" y="1850"/>
                      </a:lnTo>
                      <a:lnTo>
                        <a:pt x="117" y="1854"/>
                      </a:lnTo>
                      <a:lnTo>
                        <a:pt x="117" y="1854"/>
                      </a:lnTo>
                      <a:lnTo>
                        <a:pt x="114" y="1861"/>
                      </a:lnTo>
                      <a:lnTo>
                        <a:pt x="114" y="1867"/>
                      </a:lnTo>
                      <a:lnTo>
                        <a:pt x="114" y="1872"/>
                      </a:lnTo>
                      <a:lnTo>
                        <a:pt x="115" y="1878"/>
                      </a:lnTo>
                      <a:lnTo>
                        <a:pt x="117" y="1881"/>
                      </a:lnTo>
                      <a:lnTo>
                        <a:pt x="121" y="1884"/>
                      </a:lnTo>
                      <a:lnTo>
                        <a:pt x="125" y="1888"/>
                      </a:lnTo>
                      <a:lnTo>
                        <a:pt x="131" y="1890"/>
                      </a:lnTo>
                      <a:lnTo>
                        <a:pt x="137" y="1891"/>
                      </a:lnTo>
                      <a:lnTo>
                        <a:pt x="149" y="1890"/>
                      </a:lnTo>
                      <a:lnTo>
                        <a:pt x="156" y="1888"/>
                      </a:lnTo>
                      <a:lnTo>
                        <a:pt x="155" y="1891"/>
                      </a:lnTo>
                      <a:lnTo>
                        <a:pt x="157" y="1896"/>
                      </a:lnTo>
                      <a:lnTo>
                        <a:pt x="159" y="1898"/>
                      </a:lnTo>
                      <a:lnTo>
                        <a:pt x="166" y="1901"/>
                      </a:lnTo>
                      <a:lnTo>
                        <a:pt x="175" y="1904"/>
                      </a:lnTo>
                      <a:lnTo>
                        <a:pt x="186" y="1900"/>
                      </a:lnTo>
                      <a:lnTo>
                        <a:pt x="194" y="1896"/>
                      </a:lnTo>
                      <a:lnTo>
                        <a:pt x="195" y="1897"/>
                      </a:lnTo>
                      <a:lnTo>
                        <a:pt x="199" y="1900"/>
                      </a:lnTo>
                      <a:lnTo>
                        <a:pt x="201" y="1901"/>
                      </a:lnTo>
                      <a:lnTo>
                        <a:pt x="201" y="1901"/>
                      </a:lnTo>
                      <a:lnTo>
                        <a:pt x="204" y="1905"/>
                      </a:lnTo>
                      <a:lnTo>
                        <a:pt x="211" y="1908"/>
                      </a:lnTo>
                      <a:lnTo>
                        <a:pt x="217" y="1909"/>
                      </a:lnTo>
                      <a:lnTo>
                        <a:pt x="223" y="1909"/>
                      </a:lnTo>
                      <a:lnTo>
                        <a:pt x="228" y="1907"/>
                      </a:lnTo>
                      <a:lnTo>
                        <a:pt x="234" y="1904"/>
                      </a:lnTo>
                      <a:lnTo>
                        <a:pt x="237" y="1900"/>
                      </a:lnTo>
                      <a:lnTo>
                        <a:pt x="237" y="1901"/>
                      </a:lnTo>
                      <a:lnTo>
                        <a:pt x="240" y="1905"/>
                      </a:lnTo>
                      <a:lnTo>
                        <a:pt x="241" y="1906"/>
                      </a:lnTo>
                      <a:lnTo>
                        <a:pt x="246" y="1909"/>
                      </a:lnTo>
                      <a:lnTo>
                        <a:pt x="254" y="1911"/>
                      </a:lnTo>
                      <a:lnTo>
                        <a:pt x="263" y="1909"/>
                      </a:lnTo>
                      <a:lnTo>
                        <a:pt x="272" y="1904"/>
                      </a:lnTo>
                      <a:lnTo>
                        <a:pt x="273" y="1902"/>
                      </a:lnTo>
                      <a:lnTo>
                        <a:pt x="273" y="1905"/>
                      </a:lnTo>
                      <a:lnTo>
                        <a:pt x="275" y="1906"/>
                      </a:lnTo>
                      <a:lnTo>
                        <a:pt x="276" y="1908"/>
                      </a:lnTo>
                      <a:lnTo>
                        <a:pt x="279" y="1910"/>
                      </a:lnTo>
                      <a:lnTo>
                        <a:pt x="287" y="1915"/>
                      </a:lnTo>
                      <a:lnTo>
                        <a:pt x="289" y="1916"/>
                      </a:lnTo>
                      <a:lnTo>
                        <a:pt x="292" y="1917"/>
                      </a:lnTo>
                      <a:lnTo>
                        <a:pt x="296" y="1917"/>
                      </a:lnTo>
                      <a:lnTo>
                        <a:pt x="305" y="1916"/>
                      </a:lnTo>
                      <a:lnTo>
                        <a:pt x="314" y="1913"/>
                      </a:lnTo>
                      <a:lnTo>
                        <a:pt x="318" y="1911"/>
                      </a:lnTo>
                      <a:lnTo>
                        <a:pt x="320" y="1910"/>
                      </a:lnTo>
                      <a:lnTo>
                        <a:pt x="325" y="1906"/>
                      </a:lnTo>
                      <a:lnTo>
                        <a:pt x="333" y="1896"/>
                      </a:lnTo>
                      <a:lnTo>
                        <a:pt x="337" y="1882"/>
                      </a:lnTo>
                      <a:lnTo>
                        <a:pt x="337" y="1878"/>
                      </a:lnTo>
                    </a:path>
                  </a:pathLst>
                </a:custGeom>
                <a:solidFill>
                  <a:srgbClr val="FF5FFF"/>
                </a:solidFill>
                <a:ln w="9525" cmpd="sng">
                  <a:noFill/>
                  <a:prstDash val="solid"/>
                  <a:round/>
                  <a:headEnd/>
                  <a:tailEnd/>
                </a:ln>
              </p:spPr>
              <p:txBody>
                <a:bodyPr/>
                <a:lstStyle/>
                <a:p>
                  <a:endParaRPr lang="en-US"/>
                </a:p>
              </p:txBody>
            </p:sp>
            <p:sp>
              <p:nvSpPr>
                <p:cNvPr id="1759" name="Freeform 778"/>
                <p:cNvSpPr>
                  <a:spLocks/>
                </p:cNvSpPr>
                <p:nvPr/>
              </p:nvSpPr>
              <p:spPr bwMode="auto">
                <a:xfrm>
                  <a:off x="2550" y="1864"/>
                  <a:ext cx="349" cy="1917"/>
                </a:xfrm>
                <a:custGeom>
                  <a:avLst/>
                  <a:gdLst/>
                  <a:ahLst/>
                  <a:cxnLst>
                    <a:cxn ang="0">
                      <a:pos x="13" y="1896"/>
                    </a:cxn>
                    <a:cxn ang="0">
                      <a:pos x="31" y="1912"/>
                    </a:cxn>
                    <a:cxn ang="0">
                      <a:pos x="55" y="1917"/>
                    </a:cxn>
                    <a:cxn ang="0">
                      <a:pos x="66" y="1912"/>
                    </a:cxn>
                    <a:cxn ang="0">
                      <a:pos x="83" y="1910"/>
                    </a:cxn>
                    <a:cxn ang="0">
                      <a:pos x="100" y="1910"/>
                    </a:cxn>
                    <a:cxn ang="0">
                      <a:pos x="110" y="1901"/>
                    </a:cxn>
                    <a:cxn ang="0">
                      <a:pos x="125" y="1910"/>
                    </a:cxn>
                    <a:cxn ang="0">
                      <a:pos x="147" y="1902"/>
                    </a:cxn>
                    <a:cxn ang="0">
                      <a:pos x="152" y="1895"/>
                    </a:cxn>
                    <a:cxn ang="0">
                      <a:pos x="181" y="1902"/>
                    </a:cxn>
                    <a:cxn ang="0">
                      <a:pos x="193" y="1889"/>
                    </a:cxn>
                    <a:cxn ang="0">
                      <a:pos x="222" y="1883"/>
                    </a:cxn>
                    <a:cxn ang="0">
                      <a:pos x="231" y="1864"/>
                    </a:cxn>
                    <a:cxn ang="0">
                      <a:pos x="231" y="1853"/>
                    </a:cxn>
                    <a:cxn ang="0">
                      <a:pos x="222" y="1836"/>
                    </a:cxn>
                    <a:cxn ang="0">
                      <a:pos x="206" y="1797"/>
                    </a:cxn>
                    <a:cxn ang="0">
                      <a:pos x="189" y="1754"/>
                    </a:cxn>
                    <a:cxn ang="0">
                      <a:pos x="188" y="1729"/>
                    </a:cxn>
                    <a:cxn ang="0">
                      <a:pos x="189" y="1715"/>
                    </a:cxn>
                    <a:cxn ang="0">
                      <a:pos x="187" y="1654"/>
                    </a:cxn>
                    <a:cxn ang="0">
                      <a:pos x="208" y="1558"/>
                    </a:cxn>
                    <a:cxn ang="0">
                      <a:pos x="219" y="1530"/>
                    </a:cxn>
                    <a:cxn ang="0">
                      <a:pos x="296" y="1311"/>
                    </a:cxn>
                    <a:cxn ang="0">
                      <a:pos x="270" y="1107"/>
                    </a:cxn>
                    <a:cxn ang="0">
                      <a:pos x="263" y="1044"/>
                    </a:cxn>
                    <a:cxn ang="0">
                      <a:pos x="272" y="957"/>
                    </a:cxn>
                    <a:cxn ang="0">
                      <a:pos x="277" y="864"/>
                    </a:cxn>
                    <a:cxn ang="0">
                      <a:pos x="311" y="726"/>
                    </a:cxn>
                    <a:cxn ang="0">
                      <a:pos x="346" y="475"/>
                    </a:cxn>
                    <a:cxn ang="0">
                      <a:pos x="345" y="277"/>
                    </a:cxn>
                    <a:cxn ang="0">
                      <a:pos x="331" y="186"/>
                    </a:cxn>
                    <a:cxn ang="0">
                      <a:pos x="276" y="5"/>
                    </a:cxn>
                    <a:cxn ang="0">
                      <a:pos x="268" y="1"/>
                    </a:cxn>
                    <a:cxn ang="0">
                      <a:pos x="254" y="9"/>
                    </a:cxn>
                    <a:cxn ang="0">
                      <a:pos x="237" y="38"/>
                    </a:cxn>
                    <a:cxn ang="0">
                      <a:pos x="203" y="57"/>
                    </a:cxn>
                    <a:cxn ang="0">
                      <a:pos x="80" y="187"/>
                    </a:cxn>
                    <a:cxn ang="0">
                      <a:pos x="62" y="203"/>
                    </a:cxn>
                    <a:cxn ang="0">
                      <a:pos x="23" y="238"/>
                    </a:cxn>
                    <a:cxn ang="0">
                      <a:pos x="20" y="593"/>
                    </a:cxn>
                    <a:cxn ang="0">
                      <a:pos x="42" y="737"/>
                    </a:cxn>
                    <a:cxn ang="0">
                      <a:pos x="56" y="888"/>
                    </a:cxn>
                    <a:cxn ang="0">
                      <a:pos x="73" y="1005"/>
                    </a:cxn>
                    <a:cxn ang="0">
                      <a:pos x="85" y="1075"/>
                    </a:cxn>
                    <a:cxn ang="0">
                      <a:pos x="85" y="1182"/>
                    </a:cxn>
                    <a:cxn ang="0">
                      <a:pos x="74" y="1317"/>
                    </a:cxn>
                    <a:cxn ang="0">
                      <a:pos x="84" y="1408"/>
                    </a:cxn>
                    <a:cxn ang="0">
                      <a:pos x="84" y="1501"/>
                    </a:cxn>
                    <a:cxn ang="0">
                      <a:pos x="82" y="1576"/>
                    </a:cxn>
                    <a:cxn ang="0">
                      <a:pos x="81" y="1588"/>
                    </a:cxn>
                    <a:cxn ang="0">
                      <a:pos x="63" y="1657"/>
                    </a:cxn>
                    <a:cxn ang="0">
                      <a:pos x="63" y="1674"/>
                    </a:cxn>
                    <a:cxn ang="0">
                      <a:pos x="49" y="1753"/>
                    </a:cxn>
                    <a:cxn ang="0">
                      <a:pos x="45" y="1782"/>
                    </a:cxn>
                    <a:cxn ang="0">
                      <a:pos x="29" y="1818"/>
                    </a:cxn>
                    <a:cxn ang="0">
                      <a:pos x="28" y="1843"/>
                    </a:cxn>
                    <a:cxn ang="0">
                      <a:pos x="13" y="1877"/>
                    </a:cxn>
                  </a:cxnLst>
                  <a:rect l="0" t="0" r="r" b="b"/>
                  <a:pathLst>
                    <a:path w="349" h="1917">
                      <a:moveTo>
                        <a:pt x="12" y="1877"/>
                      </a:moveTo>
                      <a:lnTo>
                        <a:pt x="11" y="1882"/>
                      </a:lnTo>
                      <a:lnTo>
                        <a:pt x="11" y="1890"/>
                      </a:lnTo>
                      <a:lnTo>
                        <a:pt x="13" y="1896"/>
                      </a:lnTo>
                      <a:lnTo>
                        <a:pt x="17" y="1902"/>
                      </a:lnTo>
                      <a:lnTo>
                        <a:pt x="22" y="1907"/>
                      </a:lnTo>
                      <a:lnTo>
                        <a:pt x="28" y="1911"/>
                      </a:lnTo>
                      <a:lnTo>
                        <a:pt x="31" y="1912"/>
                      </a:lnTo>
                      <a:lnTo>
                        <a:pt x="32" y="1913"/>
                      </a:lnTo>
                      <a:lnTo>
                        <a:pt x="38" y="1916"/>
                      </a:lnTo>
                      <a:lnTo>
                        <a:pt x="46" y="1917"/>
                      </a:lnTo>
                      <a:lnTo>
                        <a:pt x="55" y="1917"/>
                      </a:lnTo>
                      <a:lnTo>
                        <a:pt x="58" y="1916"/>
                      </a:lnTo>
                      <a:lnTo>
                        <a:pt x="60" y="1916"/>
                      </a:lnTo>
                      <a:lnTo>
                        <a:pt x="62" y="1915"/>
                      </a:lnTo>
                      <a:lnTo>
                        <a:pt x="66" y="1912"/>
                      </a:lnTo>
                      <a:lnTo>
                        <a:pt x="73" y="1907"/>
                      </a:lnTo>
                      <a:lnTo>
                        <a:pt x="74" y="1903"/>
                      </a:lnTo>
                      <a:lnTo>
                        <a:pt x="78" y="1908"/>
                      </a:lnTo>
                      <a:lnTo>
                        <a:pt x="83" y="1910"/>
                      </a:lnTo>
                      <a:lnTo>
                        <a:pt x="88" y="1911"/>
                      </a:lnTo>
                      <a:lnTo>
                        <a:pt x="92" y="1912"/>
                      </a:lnTo>
                      <a:lnTo>
                        <a:pt x="97" y="1911"/>
                      </a:lnTo>
                      <a:lnTo>
                        <a:pt x="100" y="1910"/>
                      </a:lnTo>
                      <a:lnTo>
                        <a:pt x="106" y="1907"/>
                      </a:lnTo>
                      <a:lnTo>
                        <a:pt x="109" y="1903"/>
                      </a:lnTo>
                      <a:lnTo>
                        <a:pt x="110" y="1902"/>
                      </a:lnTo>
                      <a:lnTo>
                        <a:pt x="110" y="1901"/>
                      </a:lnTo>
                      <a:lnTo>
                        <a:pt x="110" y="1901"/>
                      </a:lnTo>
                      <a:lnTo>
                        <a:pt x="112" y="1904"/>
                      </a:lnTo>
                      <a:lnTo>
                        <a:pt x="118" y="1908"/>
                      </a:lnTo>
                      <a:lnTo>
                        <a:pt x="125" y="1910"/>
                      </a:lnTo>
                      <a:lnTo>
                        <a:pt x="130" y="1910"/>
                      </a:lnTo>
                      <a:lnTo>
                        <a:pt x="136" y="1909"/>
                      </a:lnTo>
                      <a:lnTo>
                        <a:pt x="143" y="1905"/>
                      </a:lnTo>
                      <a:lnTo>
                        <a:pt x="147" y="1902"/>
                      </a:lnTo>
                      <a:lnTo>
                        <a:pt x="149" y="1901"/>
                      </a:lnTo>
                      <a:lnTo>
                        <a:pt x="150" y="1900"/>
                      </a:lnTo>
                      <a:lnTo>
                        <a:pt x="151" y="1898"/>
                      </a:lnTo>
                      <a:lnTo>
                        <a:pt x="152" y="1895"/>
                      </a:lnTo>
                      <a:lnTo>
                        <a:pt x="153" y="1895"/>
                      </a:lnTo>
                      <a:lnTo>
                        <a:pt x="160" y="1900"/>
                      </a:lnTo>
                      <a:lnTo>
                        <a:pt x="172" y="1903"/>
                      </a:lnTo>
                      <a:lnTo>
                        <a:pt x="181" y="1902"/>
                      </a:lnTo>
                      <a:lnTo>
                        <a:pt x="187" y="1898"/>
                      </a:lnTo>
                      <a:lnTo>
                        <a:pt x="190" y="1893"/>
                      </a:lnTo>
                      <a:lnTo>
                        <a:pt x="193" y="1890"/>
                      </a:lnTo>
                      <a:lnTo>
                        <a:pt x="193" y="1889"/>
                      </a:lnTo>
                      <a:lnTo>
                        <a:pt x="198" y="1891"/>
                      </a:lnTo>
                      <a:lnTo>
                        <a:pt x="208" y="1891"/>
                      </a:lnTo>
                      <a:lnTo>
                        <a:pt x="216" y="1889"/>
                      </a:lnTo>
                      <a:lnTo>
                        <a:pt x="222" y="1883"/>
                      </a:lnTo>
                      <a:lnTo>
                        <a:pt x="227" y="1876"/>
                      </a:lnTo>
                      <a:lnTo>
                        <a:pt x="230" y="1869"/>
                      </a:lnTo>
                      <a:lnTo>
                        <a:pt x="231" y="1865"/>
                      </a:lnTo>
                      <a:lnTo>
                        <a:pt x="231" y="1864"/>
                      </a:lnTo>
                      <a:lnTo>
                        <a:pt x="231" y="1859"/>
                      </a:lnTo>
                      <a:lnTo>
                        <a:pt x="231" y="1856"/>
                      </a:lnTo>
                      <a:lnTo>
                        <a:pt x="232" y="1855"/>
                      </a:lnTo>
                      <a:lnTo>
                        <a:pt x="231" y="1853"/>
                      </a:lnTo>
                      <a:lnTo>
                        <a:pt x="229" y="1850"/>
                      </a:lnTo>
                      <a:lnTo>
                        <a:pt x="224" y="1841"/>
                      </a:lnTo>
                      <a:lnTo>
                        <a:pt x="222" y="1838"/>
                      </a:lnTo>
                      <a:lnTo>
                        <a:pt x="222" y="1836"/>
                      </a:lnTo>
                      <a:lnTo>
                        <a:pt x="223" y="1836"/>
                      </a:lnTo>
                      <a:lnTo>
                        <a:pt x="219" y="1831"/>
                      </a:lnTo>
                      <a:lnTo>
                        <a:pt x="214" y="1820"/>
                      </a:lnTo>
                      <a:lnTo>
                        <a:pt x="206" y="1797"/>
                      </a:lnTo>
                      <a:lnTo>
                        <a:pt x="197" y="1772"/>
                      </a:lnTo>
                      <a:lnTo>
                        <a:pt x="195" y="1764"/>
                      </a:lnTo>
                      <a:lnTo>
                        <a:pt x="193" y="1760"/>
                      </a:lnTo>
                      <a:lnTo>
                        <a:pt x="189" y="1754"/>
                      </a:lnTo>
                      <a:lnTo>
                        <a:pt x="188" y="1751"/>
                      </a:lnTo>
                      <a:lnTo>
                        <a:pt x="187" y="1747"/>
                      </a:lnTo>
                      <a:lnTo>
                        <a:pt x="187" y="1741"/>
                      </a:lnTo>
                      <a:lnTo>
                        <a:pt x="188" y="1729"/>
                      </a:lnTo>
                      <a:lnTo>
                        <a:pt x="189" y="1720"/>
                      </a:lnTo>
                      <a:lnTo>
                        <a:pt x="189" y="1719"/>
                      </a:lnTo>
                      <a:lnTo>
                        <a:pt x="189" y="1718"/>
                      </a:lnTo>
                      <a:lnTo>
                        <a:pt x="189" y="1715"/>
                      </a:lnTo>
                      <a:lnTo>
                        <a:pt x="190" y="1710"/>
                      </a:lnTo>
                      <a:lnTo>
                        <a:pt x="190" y="1706"/>
                      </a:lnTo>
                      <a:lnTo>
                        <a:pt x="187" y="1689"/>
                      </a:lnTo>
                      <a:lnTo>
                        <a:pt x="187" y="1654"/>
                      </a:lnTo>
                      <a:lnTo>
                        <a:pt x="197" y="1592"/>
                      </a:lnTo>
                      <a:lnTo>
                        <a:pt x="207" y="1561"/>
                      </a:lnTo>
                      <a:lnTo>
                        <a:pt x="208" y="1559"/>
                      </a:lnTo>
                      <a:lnTo>
                        <a:pt x="208" y="1558"/>
                      </a:lnTo>
                      <a:lnTo>
                        <a:pt x="210" y="1555"/>
                      </a:lnTo>
                      <a:lnTo>
                        <a:pt x="210" y="1553"/>
                      </a:lnTo>
                      <a:lnTo>
                        <a:pt x="211" y="1551"/>
                      </a:lnTo>
                      <a:lnTo>
                        <a:pt x="219" y="1530"/>
                      </a:lnTo>
                      <a:lnTo>
                        <a:pt x="236" y="1485"/>
                      </a:lnTo>
                      <a:lnTo>
                        <a:pt x="270" y="1394"/>
                      </a:lnTo>
                      <a:lnTo>
                        <a:pt x="292" y="1323"/>
                      </a:lnTo>
                      <a:lnTo>
                        <a:pt x="296" y="1311"/>
                      </a:lnTo>
                      <a:lnTo>
                        <a:pt x="298" y="1296"/>
                      </a:lnTo>
                      <a:lnTo>
                        <a:pt x="299" y="1262"/>
                      </a:lnTo>
                      <a:lnTo>
                        <a:pt x="290" y="1185"/>
                      </a:lnTo>
                      <a:lnTo>
                        <a:pt x="270" y="1107"/>
                      </a:lnTo>
                      <a:lnTo>
                        <a:pt x="264" y="1088"/>
                      </a:lnTo>
                      <a:lnTo>
                        <a:pt x="261" y="1079"/>
                      </a:lnTo>
                      <a:lnTo>
                        <a:pt x="259" y="1062"/>
                      </a:lnTo>
                      <a:lnTo>
                        <a:pt x="263" y="1044"/>
                      </a:lnTo>
                      <a:lnTo>
                        <a:pt x="267" y="1026"/>
                      </a:lnTo>
                      <a:lnTo>
                        <a:pt x="272" y="975"/>
                      </a:lnTo>
                      <a:lnTo>
                        <a:pt x="272" y="958"/>
                      </a:lnTo>
                      <a:lnTo>
                        <a:pt x="272" y="957"/>
                      </a:lnTo>
                      <a:lnTo>
                        <a:pt x="272" y="944"/>
                      </a:lnTo>
                      <a:lnTo>
                        <a:pt x="275" y="900"/>
                      </a:lnTo>
                      <a:lnTo>
                        <a:pt x="276" y="866"/>
                      </a:lnTo>
                      <a:lnTo>
                        <a:pt x="277" y="864"/>
                      </a:lnTo>
                      <a:lnTo>
                        <a:pt x="280" y="847"/>
                      </a:lnTo>
                      <a:lnTo>
                        <a:pt x="287" y="816"/>
                      </a:lnTo>
                      <a:lnTo>
                        <a:pt x="299" y="770"/>
                      </a:lnTo>
                      <a:lnTo>
                        <a:pt x="311" y="726"/>
                      </a:lnTo>
                      <a:lnTo>
                        <a:pt x="315" y="711"/>
                      </a:lnTo>
                      <a:lnTo>
                        <a:pt x="320" y="676"/>
                      </a:lnTo>
                      <a:lnTo>
                        <a:pt x="332" y="608"/>
                      </a:lnTo>
                      <a:lnTo>
                        <a:pt x="346" y="475"/>
                      </a:lnTo>
                      <a:lnTo>
                        <a:pt x="349" y="333"/>
                      </a:lnTo>
                      <a:lnTo>
                        <a:pt x="349" y="294"/>
                      </a:lnTo>
                      <a:lnTo>
                        <a:pt x="348" y="289"/>
                      </a:lnTo>
                      <a:lnTo>
                        <a:pt x="345" y="277"/>
                      </a:lnTo>
                      <a:lnTo>
                        <a:pt x="337" y="241"/>
                      </a:lnTo>
                      <a:lnTo>
                        <a:pt x="332" y="210"/>
                      </a:lnTo>
                      <a:lnTo>
                        <a:pt x="332" y="205"/>
                      </a:lnTo>
                      <a:lnTo>
                        <a:pt x="331" y="186"/>
                      </a:lnTo>
                      <a:lnTo>
                        <a:pt x="325" y="153"/>
                      </a:lnTo>
                      <a:lnTo>
                        <a:pt x="303" y="98"/>
                      </a:lnTo>
                      <a:lnTo>
                        <a:pt x="281" y="29"/>
                      </a:lnTo>
                      <a:lnTo>
                        <a:pt x="276" y="5"/>
                      </a:lnTo>
                      <a:lnTo>
                        <a:pt x="275" y="4"/>
                      </a:lnTo>
                      <a:lnTo>
                        <a:pt x="273" y="3"/>
                      </a:lnTo>
                      <a:lnTo>
                        <a:pt x="272" y="2"/>
                      </a:lnTo>
                      <a:lnTo>
                        <a:pt x="268" y="1"/>
                      </a:lnTo>
                      <a:lnTo>
                        <a:pt x="262" y="0"/>
                      </a:lnTo>
                      <a:lnTo>
                        <a:pt x="261" y="0"/>
                      </a:lnTo>
                      <a:lnTo>
                        <a:pt x="258" y="3"/>
                      </a:lnTo>
                      <a:lnTo>
                        <a:pt x="254" y="9"/>
                      </a:lnTo>
                      <a:lnTo>
                        <a:pt x="248" y="20"/>
                      </a:lnTo>
                      <a:lnTo>
                        <a:pt x="241" y="32"/>
                      </a:lnTo>
                      <a:lnTo>
                        <a:pt x="240" y="35"/>
                      </a:lnTo>
                      <a:lnTo>
                        <a:pt x="237" y="38"/>
                      </a:lnTo>
                      <a:lnTo>
                        <a:pt x="231" y="43"/>
                      </a:lnTo>
                      <a:lnTo>
                        <a:pt x="224" y="46"/>
                      </a:lnTo>
                      <a:lnTo>
                        <a:pt x="211" y="52"/>
                      </a:lnTo>
                      <a:lnTo>
                        <a:pt x="203" y="57"/>
                      </a:lnTo>
                      <a:lnTo>
                        <a:pt x="190" y="70"/>
                      </a:lnTo>
                      <a:lnTo>
                        <a:pt x="168" y="93"/>
                      </a:lnTo>
                      <a:lnTo>
                        <a:pt x="123" y="139"/>
                      </a:lnTo>
                      <a:lnTo>
                        <a:pt x="80" y="187"/>
                      </a:lnTo>
                      <a:lnTo>
                        <a:pt x="69" y="200"/>
                      </a:lnTo>
                      <a:lnTo>
                        <a:pt x="67" y="202"/>
                      </a:lnTo>
                      <a:lnTo>
                        <a:pt x="64" y="203"/>
                      </a:lnTo>
                      <a:lnTo>
                        <a:pt x="62" y="203"/>
                      </a:lnTo>
                      <a:lnTo>
                        <a:pt x="55" y="203"/>
                      </a:lnTo>
                      <a:lnTo>
                        <a:pt x="40" y="204"/>
                      </a:lnTo>
                      <a:lnTo>
                        <a:pt x="34" y="209"/>
                      </a:lnTo>
                      <a:lnTo>
                        <a:pt x="23" y="238"/>
                      </a:lnTo>
                      <a:lnTo>
                        <a:pt x="8" y="300"/>
                      </a:lnTo>
                      <a:lnTo>
                        <a:pt x="0" y="433"/>
                      </a:lnTo>
                      <a:lnTo>
                        <a:pt x="14" y="563"/>
                      </a:lnTo>
                      <a:lnTo>
                        <a:pt x="20" y="593"/>
                      </a:lnTo>
                      <a:lnTo>
                        <a:pt x="22" y="607"/>
                      </a:lnTo>
                      <a:lnTo>
                        <a:pt x="26" y="634"/>
                      </a:lnTo>
                      <a:lnTo>
                        <a:pt x="34" y="686"/>
                      </a:lnTo>
                      <a:lnTo>
                        <a:pt x="42" y="737"/>
                      </a:lnTo>
                      <a:lnTo>
                        <a:pt x="46" y="750"/>
                      </a:lnTo>
                      <a:lnTo>
                        <a:pt x="48" y="771"/>
                      </a:lnTo>
                      <a:lnTo>
                        <a:pt x="52" y="812"/>
                      </a:lnTo>
                      <a:lnTo>
                        <a:pt x="56" y="888"/>
                      </a:lnTo>
                      <a:lnTo>
                        <a:pt x="64" y="961"/>
                      </a:lnTo>
                      <a:lnTo>
                        <a:pt x="68" y="980"/>
                      </a:lnTo>
                      <a:lnTo>
                        <a:pt x="69" y="989"/>
                      </a:lnTo>
                      <a:lnTo>
                        <a:pt x="73" y="1005"/>
                      </a:lnTo>
                      <a:lnTo>
                        <a:pt x="78" y="1031"/>
                      </a:lnTo>
                      <a:lnTo>
                        <a:pt x="84" y="1059"/>
                      </a:lnTo>
                      <a:lnTo>
                        <a:pt x="85" y="1066"/>
                      </a:lnTo>
                      <a:lnTo>
                        <a:pt x="85" y="1075"/>
                      </a:lnTo>
                      <a:lnTo>
                        <a:pt x="88" y="1093"/>
                      </a:lnTo>
                      <a:lnTo>
                        <a:pt x="90" y="1135"/>
                      </a:lnTo>
                      <a:lnTo>
                        <a:pt x="86" y="1174"/>
                      </a:lnTo>
                      <a:lnTo>
                        <a:pt x="85" y="1182"/>
                      </a:lnTo>
                      <a:lnTo>
                        <a:pt x="80" y="1199"/>
                      </a:lnTo>
                      <a:lnTo>
                        <a:pt x="73" y="1227"/>
                      </a:lnTo>
                      <a:lnTo>
                        <a:pt x="68" y="1271"/>
                      </a:lnTo>
                      <a:lnTo>
                        <a:pt x="74" y="1317"/>
                      </a:lnTo>
                      <a:lnTo>
                        <a:pt x="76" y="1331"/>
                      </a:lnTo>
                      <a:lnTo>
                        <a:pt x="77" y="1340"/>
                      </a:lnTo>
                      <a:lnTo>
                        <a:pt x="80" y="1360"/>
                      </a:lnTo>
                      <a:lnTo>
                        <a:pt x="84" y="1408"/>
                      </a:lnTo>
                      <a:lnTo>
                        <a:pt x="85" y="1463"/>
                      </a:lnTo>
                      <a:lnTo>
                        <a:pt x="85" y="1477"/>
                      </a:lnTo>
                      <a:lnTo>
                        <a:pt x="84" y="1485"/>
                      </a:lnTo>
                      <a:lnTo>
                        <a:pt x="84" y="1501"/>
                      </a:lnTo>
                      <a:lnTo>
                        <a:pt x="83" y="1533"/>
                      </a:lnTo>
                      <a:lnTo>
                        <a:pt x="82" y="1566"/>
                      </a:lnTo>
                      <a:lnTo>
                        <a:pt x="83" y="1574"/>
                      </a:lnTo>
                      <a:lnTo>
                        <a:pt x="82" y="1576"/>
                      </a:lnTo>
                      <a:lnTo>
                        <a:pt x="82" y="1580"/>
                      </a:lnTo>
                      <a:lnTo>
                        <a:pt x="82" y="1582"/>
                      </a:lnTo>
                      <a:lnTo>
                        <a:pt x="82" y="1582"/>
                      </a:lnTo>
                      <a:lnTo>
                        <a:pt x="81" y="1588"/>
                      </a:lnTo>
                      <a:lnTo>
                        <a:pt x="78" y="1600"/>
                      </a:lnTo>
                      <a:lnTo>
                        <a:pt x="74" y="1611"/>
                      </a:lnTo>
                      <a:lnTo>
                        <a:pt x="66" y="1637"/>
                      </a:lnTo>
                      <a:lnTo>
                        <a:pt x="63" y="1657"/>
                      </a:lnTo>
                      <a:lnTo>
                        <a:pt x="63" y="1660"/>
                      </a:lnTo>
                      <a:lnTo>
                        <a:pt x="62" y="1668"/>
                      </a:lnTo>
                      <a:lnTo>
                        <a:pt x="62" y="1674"/>
                      </a:lnTo>
                      <a:lnTo>
                        <a:pt x="63" y="1674"/>
                      </a:lnTo>
                      <a:lnTo>
                        <a:pt x="59" y="1682"/>
                      </a:lnTo>
                      <a:lnTo>
                        <a:pt x="55" y="1695"/>
                      </a:lnTo>
                      <a:lnTo>
                        <a:pt x="50" y="1725"/>
                      </a:lnTo>
                      <a:lnTo>
                        <a:pt x="49" y="1753"/>
                      </a:lnTo>
                      <a:lnTo>
                        <a:pt x="50" y="1760"/>
                      </a:lnTo>
                      <a:lnTo>
                        <a:pt x="49" y="1765"/>
                      </a:lnTo>
                      <a:lnTo>
                        <a:pt x="48" y="1774"/>
                      </a:lnTo>
                      <a:lnTo>
                        <a:pt x="45" y="1782"/>
                      </a:lnTo>
                      <a:lnTo>
                        <a:pt x="37" y="1799"/>
                      </a:lnTo>
                      <a:lnTo>
                        <a:pt x="32" y="1812"/>
                      </a:lnTo>
                      <a:lnTo>
                        <a:pt x="31" y="1814"/>
                      </a:lnTo>
                      <a:lnTo>
                        <a:pt x="29" y="1818"/>
                      </a:lnTo>
                      <a:lnTo>
                        <a:pt x="28" y="1827"/>
                      </a:lnTo>
                      <a:lnTo>
                        <a:pt x="28" y="1836"/>
                      </a:lnTo>
                      <a:lnTo>
                        <a:pt x="29" y="1839"/>
                      </a:lnTo>
                      <a:lnTo>
                        <a:pt x="28" y="1843"/>
                      </a:lnTo>
                      <a:lnTo>
                        <a:pt x="28" y="1847"/>
                      </a:lnTo>
                      <a:lnTo>
                        <a:pt x="24" y="1853"/>
                      </a:lnTo>
                      <a:lnTo>
                        <a:pt x="21" y="1861"/>
                      </a:lnTo>
                      <a:lnTo>
                        <a:pt x="13" y="1877"/>
                      </a:lnTo>
                      <a:lnTo>
                        <a:pt x="11" y="1885"/>
                      </a:lnTo>
                    </a:path>
                  </a:pathLst>
                </a:custGeom>
                <a:solidFill>
                  <a:srgbClr val="FF5FFF"/>
                </a:solidFill>
                <a:ln w="9525" cmpd="sng">
                  <a:noFill/>
                  <a:prstDash val="solid"/>
                  <a:round/>
                  <a:headEnd/>
                  <a:tailEnd/>
                </a:ln>
              </p:spPr>
              <p:txBody>
                <a:bodyPr/>
                <a:lstStyle/>
                <a:p>
                  <a:endParaRPr lang="en-US"/>
                </a:p>
              </p:txBody>
            </p:sp>
          </p:grpSp>
          <p:sp>
            <p:nvSpPr>
              <p:cNvPr id="1732" name="Rectangle 779"/>
              <p:cNvSpPr>
                <a:spLocks noChangeArrowheads="1"/>
              </p:cNvSpPr>
              <p:nvPr/>
            </p:nvSpPr>
            <p:spPr bwMode="auto">
              <a:xfrm>
                <a:off x="2510" y="805"/>
                <a:ext cx="82" cy="1355"/>
              </a:xfrm>
              <a:prstGeom prst="rect">
                <a:avLst/>
              </a:prstGeom>
              <a:solidFill>
                <a:srgbClr val="FF5FFF"/>
              </a:solidFill>
              <a:ln w="9525">
                <a:noFill/>
                <a:miter lim="800000"/>
                <a:headEnd/>
                <a:tailEnd/>
              </a:ln>
              <a:effectLst/>
            </p:spPr>
            <p:txBody>
              <a:bodyPr wrap="none" anchor="ctr"/>
              <a:lstStyle/>
              <a:p>
                <a:endParaRPr lang="en-US"/>
              </a:p>
            </p:txBody>
          </p:sp>
          <p:sp>
            <p:nvSpPr>
              <p:cNvPr id="1733" name="Rectangle 780"/>
              <p:cNvSpPr>
                <a:spLocks noChangeArrowheads="1"/>
              </p:cNvSpPr>
              <p:nvPr/>
            </p:nvSpPr>
            <p:spPr bwMode="auto">
              <a:xfrm>
                <a:off x="2304" y="1920"/>
                <a:ext cx="528" cy="384"/>
              </a:xfrm>
              <a:prstGeom prst="rect">
                <a:avLst/>
              </a:prstGeom>
              <a:solidFill>
                <a:srgbClr val="FF5FFF"/>
              </a:solidFill>
              <a:ln w="9525">
                <a:noFill/>
                <a:miter lim="800000"/>
                <a:headEnd/>
                <a:tailEnd/>
              </a:ln>
              <a:effectLst/>
            </p:spPr>
            <p:txBody>
              <a:bodyPr wrap="none" anchor="ctr"/>
              <a:lstStyle/>
              <a:p>
                <a:endParaRPr lang="en-US"/>
              </a:p>
            </p:txBody>
          </p:sp>
          <p:sp>
            <p:nvSpPr>
              <p:cNvPr id="1734" name="AutoShape 781"/>
              <p:cNvSpPr>
                <a:spLocks noChangeArrowheads="1"/>
              </p:cNvSpPr>
              <p:nvPr/>
            </p:nvSpPr>
            <p:spPr bwMode="auto">
              <a:xfrm>
                <a:off x="2544" y="1824"/>
                <a:ext cx="288" cy="192"/>
              </a:xfrm>
              <a:prstGeom prst="roundRect">
                <a:avLst>
                  <a:gd name="adj" fmla="val 16667"/>
                </a:avLst>
              </a:prstGeom>
              <a:solidFill>
                <a:srgbClr val="FF5FFF"/>
              </a:solidFill>
              <a:ln w="9525">
                <a:noFill/>
                <a:round/>
                <a:headEnd/>
                <a:tailEnd/>
              </a:ln>
              <a:effectLst/>
            </p:spPr>
            <p:txBody>
              <a:bodyPr wrap="none" anchor="ctr"/>
              <a:lstStyle/>
              <a:p>
                <a:endParaRPr lang="en-US"/>
              </a:p>
            </p:txBody>
          </p:sp>
          <p:sp>
            <p:nvSpPr>
              <p:cNvPr id="1735" name="AutoShape 782"/>
              <p:cNvSpPr>
                <a:spLocks noChangeArrowheads="1"/>
              </p:cNvSpPr>
              <p:nvPr/>
            </p:nvSpPr>
            <p:spPr bwMode="auto">
              <a:xfrm>
                <a:off x="2304" y="1776"/>
                <a:ext cx="144" cy="192"/>
              </a:xfrm>
              <a:prstGeom prst="roundRect">
                <a:avLst>
                  <a:gd name="adj" fmla="val 16667"/>
                </a:avLst>
              </a:prstGeom>
              <a:solidFill>
                <a:srgbClr val="FF5FFF"/>
              </a:solidFill>
              <a:ln w="9525">
                <a:noFill/>
                <a:round/>
                <a:headEnd/>
                <a:tailEnd/>
              </a:ln>
              <a:effectLst/>
            </p:spPr>
            <p:txBody>
              <a:bodyPr wrap="none" anchor="ctr"/>
              <a:lstStyle/>
              <a:p>
                <a:endParaRPr lang="en-US"/>
              </a:p>
            </p:txBody>
          </p:sp>
        </p:grpSp>
      </p:grpSp>
      <p:grpSp>
        <p:nvGrpSpPr>
          <p:cNvPr id="2437" name="Group 2436"/>
          <p:cNvGrpSpPr/>
          <p:nvPr/>
        </p:nvGrpSpPr>
        <p:grpSpPr>
          <a:xfrm>
            <a:off x="7772400" y="914400"/>
            <a:ext cx="914400" cy="4134853"/>
            <a:chOff x="7772400" y="914400"/>
            <a:chExt cx="914400" cy="4134853"/>
          </a:xfrm>
        </p:grpSpPr>
        <p:pic>
          <p:nvPicPr>
            <p:cNvPr id="2310" name="Picture 329" descr="pink Adam"/>
            <p:cNvPicPr>
              <a:picLocks noChangeAspect="1" noChangeArrowheads="1"/>
            </p:cNvPicPr>
            <p:nvPr/>
          </p:nvPicPr>
          <p:blipFill>
            <a:blip r:embed="rId4">
              <a:clrChange>
                <a:clrFrom>
                  <a:srgbClr val="FFFFFF"/>
                </a:clrFrom>
                <a:clrTo>
                  <a:srgbClr val="FFFFFF">
                    <a:alpha val="0"/>
                  </a:srgbClr>
                </a:clrTo>
              </a:clrChange>
              <a:lum bright="-18000"/>
            </a:blip>
            <a:srcRect l="42424" t="31482" r="43182" b="31482"/>
            <a:stretch>
              <a:fillRect/>
            </a:stretch>
          </p:blipFill>
          <p:spPr bwMode="auto">
            <a:xfrm>
              <a:off x="7772400" y="3124200"/>
              <a:ext cx="914400" cy="1925053"/>
            </a:xfrm>
            <a:prstGeom prst="rect">
              <a:avLst/>
            </a:prstGeom>
            <a:noFill/>
          </p:spPr>
        </p:pic>
        <p:pic>
          <p:nvPicPr>
            <p:cNvPr id="2312" name="Picture 180" descr="pink Adam"/>
            <p:cNvPicPr>
              <a:picLocks noChangeAspect="1" noChangeArrowheads="1"/>
            </p:cNvPicPr>
            <p:nvPr/>
          </p:nvPicPr>
          <p:blipFill>
            <a:blip r:embed="rId4">
              <a:clrChange>
                <a:clrFrom>
                  <a:srgbClr val="FFFFFF"/>
                </a:clrFrom>
                <a:clrTo>
                  <a:srgbClr val="FFFFFF">
                    <a:alpha val="0"/>
                  </a:srgbClr>
                </a:clrTo>
              </a:clrChange>
              <a:lum bright="10000" contrast="-34000"/>
            </a:blip>
            <a:srcRect l="42424" t="31482" r="43182" b="31482"/>
            <a:stretch>
              <a:fillRect/>
            </a:stretch>
          </p:blipFill>
          <p:spPr bwMode="auto">
            <a:xfrm flipH="1">
              <a:off x="7772400" y="914400"/>
              <a:ext cx="914400" cy="1925052"/>
            </a:xfrm>
            <a:prstGeom prst="rect">
              <a:avLst/>
            </a:prstGeom>
            <a:noFill/>
            <a:ln w="9525" algn="ctr">
              <a:noFill/>
              <a:miter lim="800000"/>
              <a:headEnd/>
              <a:tailEnd/>
            </a:ln>
            <a:effectLst/>
          </p:spPr>
        </p:pic>
      </p:grpSp>
      <p:grpSp>
        <p:nvGrpSpPr>
          <p:cNvPr id="2436" name="Group 2435"/>
          <p:cNvGrpSpPr/>
          <p:nvPr/>
        </p:nvGrpSpPr>
        <p:grpSpPr>
          <a:xfrm>
            <a:off x="4953000" y="990600"/>
            <a:ext cx="762000" cy="4086727"/>
            <a:chOff x="4953000" y="990600"/>
            <a:chExt cx="762000" cy="4086727"/>
          </a:xfrm>
        </p:grpSpPr>
        <p:pic>
          <p:nvPicPr>
            <p:cNvPr id="2309" name="Picture 2081" descr="Eve green 4 - 1-2-01"/>
            <p:cNvPicPr>
              <a:picLocks noChangeAspect="1" noChangeArrowheads="1"/>
            </p:cNvPicPr>
            <p:nvPr/>
          </p:nvPicPr>
          <p:blipFill>
            <a:blip r:embed="rId5">
              <a:clrChange>
                <a:clrFrom>
                  <a:srgbClr val="FFFFFF"/>
                </a:clrFrom>
                <a:clrTo>
                  <a:srgbClr val="FFFFFF">
                    <a:alpha val="0"/>
                  </a:srgbClr>
                </a:clrTo>
              </a:clrChange>
            </a:blip>
            <a:srcRect l="30000" t="8193" r="30000" b="11333"/>
            <a:stretch>
              <a:fillRect/>
            </a:stretch>
          </p:blipFill>
          <p:spPr bwMode="auto">
            <a:xfrm>
              <a:off x="4993105" y="3124200"/>
              <a:ext cx="721895" cy="1953127"/>
            </a:xfrm>
            <a:prstGeom prst="rect">
              <a:avLst/>
            </a:prstGeom>
            <a:noFill/>
          </p:spPr>
        </p:pic>
        <p:grpSp>
          <p:nvGrpSpPr>
            <p:cNvPr id="2313" name="Group 57"/>
            <p:cNvGrpSpPr>
              <a:grpSpLocks/>
            </p:cNvGrpSpPr>
            <p:nvPr/>
          </p:nvGrpSpPr>
          <p:grpSpPr bwMode="auto">
            <a:xfrm flipH="1">
              <a:off x="4953000" y="990600"/>
              <a:ext cx="748323" cy="1828800"/>
              <a:chOff x="1536" y="192"/>
              <a:chExt cx="1561" cy="3810"/>
            </a:xfrm>
          </p:grpSpPr>
          <p:sp>
            <p:nvSpPr>
              <p:cNvPr id="2314" name="Freeform 58"/>
              <p:cNvSpPr>
                <a:spLocks/>
              </p:cNvSpPr>
              <p:nvPr/>
            </p:nvSpPr>
            <p:spPr bwMode="auto">
              <a:xfrm>
                <a:off x="2629" y="1449"/>
                <a:ext cx="468" cy="968"/>
              </a:xfrm>
              <a:custGeom>
                <a:avLst/>
                <a:gdLst/>
                <a:ahLst/>
                <a:cxnLst>
                  <a:cxn ang="0">
                    <a:pos x="8" y="71"/>
                  </a:cxn>
                  <a:cxn ang="0">
                    <a:pos x="14" y="118"/>
                  </a:cxn>
                  <a:cxn ang="0">
                    <a:pos x="22" y="183"/>
                  </a:cxn>
                  <a:cxn ang="0">
                    <a:pos x="85" y="335"/>
                  </a:cxn>
                  <a:cxn ang="0">
                    <a:pos x="155" y="493"/>
                  </a:cxn>
                  <a:cxn ang="0">
                    <a:pos x="163" y="509"/>
                  </a:cxn>
                  <a:cxn ang="0">
                    <a:pos x="171" y="531"/>
                  </a:cxn>
                  <a:cxn ang="0">
                    <a:pos x="209" y="642"/>
                  </a:cxn>
                  <a:cxn ang="0">
                    <a:pos x="220" y="762"/>
                  </a:cxn>
                  <a:cxn ang="0">
                    <a:pos x="266" y="872"/>
                  </a:cxn>
                  <a:cxn ang="0">
                    <a:pos x="300" y="940"/>
                  </a:cxn>
                  <a:cxn ang="0">
                    <a:pos x="314" y="929"/>
                  </a:cxn>
                  <a:cxn ang="0">
                    <a:pos x="289" y="836"/>
                  </a:cxn>
                  <a:cxn ang="0">
                    <a:pos x="321" y="923"/>
                  </a:cxn>
                  <a:cxn ang="0">
                    <a:pos x="342" y="964"/>
                  </a:cxn>
                  <a:cxn ang="0">
                    <a:pos x="354" y="964"/>
                  </a:cxn>
                  <a:cxn ang="0">
                    <a:pos x="358" y="956"/>
                  </a:cxn>
                  <a:cxn ang="0">
                    <a:pos x="345" y="891"/>
                  </a:cxn>
                  <a:cxn ang="0">
                    <a:pos x="335" y="841"/>
                  </a:cxn>
                  <a:cxn ang="0">
                    <a:pos x="341" y="863"/>
                  </a:cxn>
                  <a:cxn ang="0">
                    <a:pos x="389" y="968"/>
                  </a:cxn>
                  <a:cxn ang="0">
                    <a:pos x="406" y="963"/>
                  </a:cxn>
                  <a:cxn ang="0">
                    <a:pos x="406" y="945"/>
                  </a:cxn>
                  <a:cxn ang="0">
                    <a:pos x="372" y="820"/>
                  </a:cxn>
                  <a:cxn ang="0">
                    <a:pos x="429" y="934"/>
                  </a:cxn>
                  <a:cxn ang="0">
                    <a:pos x="442" y="933"/>
                  </a:cxn>
                  <a:cxn ang="0">
                    <a:pos x="445" y="917"/>
                  </a:cxn>
                  <a:cxn ang="0">
                    <a:pos x="421" y="818"/>
                  </a:cxn>
                  <a:cxn ang="0">
                    <a:pos x="388" y="750"/>
                  </a:cxn>
                  <a:cxn ang="0">
                    <a:pos x="387" y="743"/>
                  </a:cxn>
                  <a:cxn ang="0">
                    <a:pos x="388" y="736"/>
                  </a:cxn>
                  <a:cxn ang="0">
                    <a:pos x="406" y="756"/>
                  </a:cxn>
                  <a:cxn ang="0">
                    <a:pos x="431" y="792"/>
                  </a:cxn>
                  <a:cxn ang="0">
                    <a:pos x="458" y="814"/>
                  </a:cxn>
                  <a:cxn ang="0">
                    <a:pos x="467" y="806"/>
                  </a:cxn>
                  <a:cxn ang="0">
                    <a:pos x="459" y="760"/>
                  </a:cxn>
                  <a:cxn ang="0">
                    <a:pos x="410" y="679"/>
                  </a:cxn>
                  <a:cxn ang="0">
                    <a:pos x="392" y="657"/>
                  </a:cxn>
                  <a:cxn ang="0">
                    <a:pos x="373" y="640"/>
                  </a:cxn>
                  <a:cxn ang="0">
                    <a:pos x="352" y="619"/>
                  </a:cxn>
                  <a:cxn ang="0">
                    <a:pos x="314" y="595"/>
                  </a:cxn>
                  <a:cxn ang="0">
                    <a:pos x="304" y="559"/>
                  </a:cxn>
                  <a:cxn ang="0">
                    <a:pos x="279" y="428"/>
                  </a:cxn>
                  <a:cxn ang="0">
                    <a:pos x="269" y="349"/>
                  </a:cxn>
                  <a:cxn ang="0">
                    <a:pos x="265" y="292"/>
                  </a:cxn>
                  <a:cxn ang="0">
                    <a:pos x="218" y="129"/>
                  </a:cxn>
                  <a:cxn ang="0">
                    <a:pos x="195" y="47"/>
                  </a:cxn>
                  <a:cxn ang="0">
                    <a:pos x="154" y="4"/>
                  </a:cxn>
                  <a:cxn ang="0">
                    <a:pos x="0" y="23"/>
                  </a:cxn>
                  <a:cxn ang="0">
                    <a:pos x="1" y="23"/>
                  </a:cxn>
                </a:cxnLst>
                <a:rect l="0" t="0" r="r" b="b"/>
                <a:pathLst>
                  <a:path w="468" h="968">
                    <a:moveTo>
                      <a:pt x="1" y="23"/>
                    </a:moveTo>
                    <a:lnTo>
                      <a:pt x="1" y="29"/>
                    </a:lnTo>
                    <a:lnTo>
                      <a:pt x="4" y="42"/>
                    </a:lnTo>
                    <a:lnTo>
                      <a:pt x="8" y="71"/>
                    </a:lnTo>
                    <a:lnTo>
                      <a:pt x="10" y="96"/>
                    </a:lnTo>
                    <a:lnTo>
                      <a:pt x="11" y="100"/>
                    </a:lnTo>
                    <a:lnTo>
                      <a:pt x="11" y="107"/>
                    </a:lnTo>
                    <a:lnTo>
                      <a:pt x="14" y="118"/>
                    </a:lnTo>
                    <a:lnTo>
                      <a:pt x="15" y="141"/>
                    </a:lnTo>
                    <a:lnTo>
                      <a:pt x="18" y="163"/>
                    </a:lnTo>
                    <a:lnTo>
                      <a:pt x="19" y="168"/>
                    </a:lnTo>
                    <a:lnTo>
                      <a:pt x="22" y="183"/>
                    </a:lnTo>
                    <a:lnTo>
                      <a:pt x="31" y="213"/>
                    </a:lnTo>
                    <a:lnTo>
                      <a:pt x="50" y="269"/>
                    </a:lnTo>
                    <a:lnTo>
                      <a:pt x="76" y="323"/>
                    </a:lnTo>
                    <a:lnTo>
                      <a:pt x="85" y="335"/>
                    </a:lnTo>
                    <a:lnTo>
                      <a:pt x="87" y="339"/>
                    </a:lnTo>
                    <a:lnTo>
                      <a:pt x="95" y="361"/>
                    </a:lnTo>
                    <a:lnTo>
                      <a:pt x="130" y="436"/>
                    </a:lnTo>
                    <a:lnTo>
                      <a:pt x="155" y="493"/>
                    </a:lnTo>
                    <a:lnTo>
                      <a:pt x="158" y="495"/>
                    </a:lnTo>
                    <a:lnTo>
                      <a:pt x="159" y="502"/>
                    </a:lnTo>
                    <a:lnTo>
                      <a:pt x="162" y="508"/>
                    </a:lnTo>
                    <a:lnTo>
                      <a:pt x="163" y="509"/>
                    </a:lnTo>
                    <a:lnTo>
                      <a:pt x="165" y="512"/>
                    </a:lnTo>
                    <a:lnTo>
                      <a:pt x="167" y="518"/>
                    </a:lnTo>
                    <a:lnTo>
                      <a:pt x="169" y="523"/>
                    </a:lnTo>
                    <a:lnTo>
                      <a:pt x="171" y="531"/>
                    </a:lnTo>
                    <a:lnTo>
                      <a:pt x="178" y="550"/>
                    </a:lnTo>
                    <a:lnTo>
                      <a:pt x="196" y="595"/>
                    </a:lnTo>
                    <a:lnTo>
                      <a:pt x="207" y="635"/>
                    </a:lnTo>
                    <a:lnTo>
                      <a:pt x="209" y="642"/>
                    </a:lnTo>
                    <a:lnTo>
                      <a:pt x="207" y="656"/>
                    </a:lnTo>
                    <a:lnTo>
                      <a:pt x="205" y="679"/>
                    </a:lnTo>
                    <a:lnTo>
                      <a:pt x="206" y="719"/>
                    </a:lnTo>
                    <a:lnTo>
                      <a:pt x="220" y="762"/>
                    </a:lnTo>
                    <a:lnTo>
                      <a:pt x="228" y="774"/>
                    </a:lnTo>
                    <a:lnTo>
                      <a:pt x="234" y="787"/>
                    </a:lnTo>
                    <a:lnTo>
                      <a:pt x="246" y="813"/>
                    </a:lnTo>
                    <a:lnTo>
                      <a:pt x="266" y="872"/>
                    </a:lnTo>
                    <a:lnTo>
                      <a:pt x="289" y="926"/>
                    </a:lnTo>
                    <a:lnTo>
                      <a:pt x="297" y="936"/>
                    </a:lnTo>
                    <a:lnTo>
                      <a:pt x="298" y="938"/>
                    </a:lnTo>
                    <a:lnTo>
                      <a:pt x="300" y="940"/>
                    </a:lnTo>
                    <a:lnTo>
                      <a:pt x="308" y="940"/>
                    </a:lnTo>
                    <a:lnTo>
                      <a:pt x="311" y="939"/>
                    </a:lnTo>
                    <a:lnTo>
                      <a:pt x="313" y="935"/>
                    </a:lnTo>
                    <a:lnTo>
                      <a:pt x="314" y="929"/>
                    </a:lnTo>
                    <a:lnTo>
                      <a:pt x="313" y="920"/>
                    </a:lnTo>
                    <a:lnTo>
                      <a:pt x="311" y="910"/>
                    </a:lnTo>
                    <a:lnTo>
                      <a:pt x="304" y="886"/>
                    </a:lnTo>
                    <a:lnTo>
                      <a:pt x="289" y="836"/>
                    </a:lnTo>
                    <a:lnTo>
                      <a:pt x="288" y="816"/>
                    </a:lnTo>
                    <a:lnTo>
                      <a:pt x="291" y="830"/>
                    </a:lnTo>
                    <a:lnTo>
                      <a:pt x="302" y="859"/>
                    </a:lnTo>
                    <a:lnTo>
                      <a:pt x="321" y="923"/>
                    </a:lnTo>
                    <a:lnTo>
                      <a:pt x="330" y="948"/>
                    </a:lnTo>
                    <a:lnTo>
                      <a:pt x="335" y="957"/>
                    </a:lnTo>
                    <a:lnTo>
                      <a:pt x="340" y="962"/>
                    </a:lnTo>
                    <a:lnTo>
                      <a:pt x="342" y="964"/>
                    </a:lnTo>
                    <a:lnTo>
                      <a:pt x="345" y="964"/>
                    </a:lnTo>
                    <a:lnTo>
                      <a:pt x="346" y="964"/>
                    </a:lnTo>
                    <a:lnTo>
                      <a:pt x="351" y="966"/>
                    </a:lnTo>
                    <a:lnTo>
                      <a:pt x="354" y="964"/>
                    </a:lnTo>
                    <a:lnTo>
                      <a:pt x="355" y="963"/>
                    </a:lnTo>
                    <a:lnTo>
                      <a:pt x="356" y="961"/>
                    </a:lnTo>
                    <a:lnTo>
                      <a:pt x="358" y="958"/>
                    </a:lnTo>
                    <a:lnTo>
                      <a:pt x="358" y="956"/>
                    </a:lnTo>
                    <a:lnTo>
                      <a:pt x="358" y="949"/>
                    </a:lnTo>
                    <a:lnTo>
                      <a:pt x="358" y="942"/>
                    </a:lnTo>
                    <a:lnTo>
                      <a:pt x="354" y="925"/>
                    </a:lnTo>
                    <a:lnTo>
                      <a:pt x="345" y="891"/>
                    </a:lnTo>
                    <a:lnTo>
                      <a:pt x="345" y="887"/>
                    </a:lnTo>
                    <a:lnTo>
                      <a:pt x="342" y="879"/>
                    </a:lnTo>
                    <a:lnTo>
                      <a:pt x="340" y="865"/>
                    </a:lnTo>
                    <a:lnTo>
                      <a:pt x="335" y="841"/>
                    </a:lnTo>
                    <a:lnTo>
                      <a:pt x="327" y="820"/>
                    </a:lnTo>
                    <a:lnTo>
                      <a:pt x="325" y="813"/>
                    </a:lnTo>
                    <a:lnTo>
                      <a:pt x="330" y="827"/>
                    </a:lnTo>
                    <a:lnTo>
                      <a:pt x="341" y="863"/>
                    </a:lnTo>
                    <a:lnTo>
                      <a:pt x="363" y="936"/>
                    </a:lnTo>
                    <a:lnTo>
                      <a:pt x="377" y="961"/>
                    </a:lnTo>
                    <a:lnTo>
                      <a:pt x="386" y="967"/>
                    </a:lnTo>
                    <a:lnTo>
                      <a:pt x="389" y="968"/>
                    </a:lnTo>
                    <a:lnTo>
                      <a:pt x="394" y="968"/>
                    </a:lnTo>
                    <a:lnTo>
                      <a:pt x="400" y="967"/>
                    </a:lnTo>
                    <a:lnTo>
                      <a:pt x="405" y="963"/>
                    </a:lnTo>
                    <a:lnTo>
                      <a:pt x="406" y="963"/>
                    </a:lnTo>
                    <a:lnTo>
                      <a:pt x="407" y="961"/>
                    </a:lnTo>
                    <a:lnTo>
                      <a:pt x="407" y="958"/>
                    </a:lnTo>
                    <a:lnTo>
                      <a:pt x="407" y="954"/>
                    </a:lnTo>
                    <a:lnTo>
                      <a:pt x="406" y="945"/>
                    </a:lnTo>
                    <a:lnTo>
                      <a:pt x="400" y="920"/>
                    </a:lnTo>
                    <a:lnTo>
                      <a:pt x="380" y="855"/>
                    </a:lnTo>
                    <a:lnTo>
                      <a:pt x="369" y="808"/>
                    </a:lnTo>
                    <a:lnTo>
                      <a:pt x="372" y="820"/>
                    </a:lnTo>
                    <a:lnTo>
                      <a:pt x="382" y="846"/>
                    </a:lnTo>
                    <a:lnTo>
                      <a:pt x="407" y="901"/>
                    </a:lnTo>
                    <a:lnTo>
                      <a:pt x="419" y="923"/>
                    </a:lnTo>
                    <a:lnTo>
                      <a:pt x="429" y="934"/>
                    </a:lnTo>
                    <a:lnTo>
                      <a:pt x="433" y="934"/>
                    </a:lnTo>
                    <a:lnTo>
                      <a:pt x="438" y="935"/>
                    </a:lnTo>
                    <a:lnTo>
                      <a:pt x="440" y="934"/>
                    </a:lnTo>
                    <a:lnTo>
                      <a:pt x="442" y="933"/>
                    </a:lnTo>
                    <a:lnTo>
                      <a:pt x="443" y="930"/>
                    </a:lnTo>
                    <a:lnTo>
                      <a:pt x="444" y="928"/>
                    </a:lnTo>
                    <a:lnTo>
                      <a:pt x="445" y="925"/>
                    </a:lnTo>
                    <a:lnTo>
                      <a:pt x="445" y="917"/>
                    </a:lnTo>
                    <a:lnTo>
                      <a:pt x="444" y="907"/>
                    </a:lnTo>
                    <a:lnTo>
                      <a:pt x="440" y="884"/>
                    </a:lnTo>
                    <a:lnTo>
                      <a:pt x="422" y="827"/>
                    </a:lnTo>
                    <a:lnTo>
                      <a:pt x="421" y="818"/>
                    </a:lnTo>
                    <a:lnTo>
                      <a:pt x="417" y="809"/>
                    </a:lnTo>
                    <a:lnTo>
                      <a:pt x="411" y="794"/>
                    </a:lnTo>
                    <a:lnTo>
                      <a:pt x="401" y="770"/>
                    </a:lnTo>
                    <a:lnTo>
                      <a:pt x="388" y="750"/>
                    </a:lnTo>
                    <a:lnTo>
                      <a:pt x="386" y="743"/>
                    </a:lnTo>
                    <a:lnTo>
                      <a:pt x="387" y="746"/>
                    </a:lnTo>
                    <a:lnTo>
                      <a:pt x="387" y="745"/>
                    </a:lnTo>
                    <a:lnTo>
                      <a:pt x="387" y="743"/>
                    </a:lnTo>
                    <a:lnTo>
                      <a:pt x="387" y="741"/>
                    </a:lnTo>
                    <a:lnTo>
                      <a:pt x="386" y="738"/>
                    </a:lnTo>
                    <a:lnTo>
                      <a:pt x="387" y="736"/>
                    </a:lnTo>
                    <a:lnTo>
                      <a:pt x="388" y="736"/>
                    </a:lnTo>
                    <a:lnTo>
                      <a:pt x="391" y="737"/>
                    </a:lnTo>
                    <a:lnTo>
                      <a:pt x="393" y="740"/>
                    </a:lnTo>
                    <a:lnTo>
                      <a:pt x="398" y="746"/>
                    </a:lnTo>
                    <a:lnTo>
                      <a:pt x="406" y="756"/>
                    </a:lnTo>
                    <a:lnTo>
                      <a:pt x="411" y="762"/>
                    </a:lnTo>
                    <a:lnTo>
                      <a:pt x="414" y="767"/>
                    </a:lnTo>
                    <a:lnTo>
                      <a:pt x="419" y="776"/>
                    </a:lnTo>
                    <a:lnTo>
                      <a:pt x="431" y="792"/>
                    </a:lnTo>
                    <a:lnTo>
                      <a:pt x="445" y="807"/>
                    </a:lnTo>
                    <a:lnTo>
                      <a:pt x="449" y="811"/>
                    </a:lnTo>
                    <a:lnTo>
                      <a:pt x="454" y="813"/>
                    </a:lnTo>
                    <a:lnTo>
                      <a:pt x="458" y="814"/>
                    </a:lnTo>
                    <a:lnTo>
                      <a:pt x="462" y="814"/>
                    </a:lnTo>
                    <a:lnTo>
                      <a:pt x="464" y="812"/>
                    </a:lnTo>
                    <a:lnTo>
                      <a:pt x="467" y="809"/>
                    </a:lnTo>
                    <a:lnTo>
                      <a:pt x="467" y="806"/>
                    </a:lnTo>
                    <a:lnTo>
                      <a:pt x="468" y="801"/>
                    </a:lnTo>
                    <a:lnTo>
                      <a:pt x="466" y="788"/>
                    </a:lnTo>
                    <a:lnTo>
                      <a:pt x="462" y="770"/>
                    </a:lnTo>
                    <a:lnTo>
                      <a:pt x="459" y="760"/>
                    </a:lnTo>
                    <a:lnTo>
                      <a:pt x="456" y="752"/>
                    </a:lnTo>
                    <a:lnTo>
                      <a:pt x="448" y="736"/>
                    </a:lnTo>
                    <a:lnTo>
                      <a:pt x="430" y="706"/>
                    </a:lnTo>
                    <a:lnTo>
                      <a:pt x="410" y="679"/>
                    </a:lnTo>
                    <a:lnTo>
                      <a:pt x="406" y="672"/>
                    </a:lnTo>
                    <a:lnTo>
                      <a:pt x="401" y="667"/>
                    </a:lnTo>
                    <a:lnTo>
                      <a:pt x="397" y="662"/>
                    </a:lnTo>
                    <a:lnTo>
                      <a:pt x="392" y="657"/>
                    </a:lnTo>
                    <a:lnTo>
                      <a:pt x="392" y="656"/>
                    </a:lnTo>
                    <a:lnTo>
                      <a:pt x="388" y="654"/>
                    </a:lnTo>
                    <a:lnTo>
                      <a:pt x="383" y="649"/>
                    </a:lnTo>
                    <a:lnTo>
                      <a:pt x="373" y="640"/>
                    </a:lnTo>
                    <a:lnTo>
                      <a:pt x="364" y="630"/>
                    </a:lnTo>
                    <a:lnTo>
                      <a:pt x="363" y="628"/>
                    </a:lnTo>
                    <a:lnTo>
                      <a:pt x="359" y="625"/>
                    </a:lnTo>
                    <a:lnTo>
                      <a:pt x="352" y="619"/>
                    </a:lnTo>
                    <a:lnTo>
                      <a:pt x="337" y="607"/>
                    </a:lnTo>
                    <a:lnTo>
                      <a:pt x="319" y="600"/>
                    </a:lnTo>
                    <a:lnTo>
                      <a:pt x="316" y="597"/>
                    </a:lnTo>
                    <a:lnTo>
                      <a:pt x="314" y="595"/>
                    </a:lnTo>
                    <a:lnTo>
                      <a:pt x="311" y="586"/>
                    </a:lnTo>
                    <a:lnTo>
                      <a:pt x="309" y="578"/>
                    </a:lnTo>
                    <a:lnTo>
                      <a:pt x="309" y="577"/>
                    </a:lnTo>
                    <a:lnTo>
                      <a:pt x="304" y="559"/>
                    </a:lnTo>
                    <a:lnTo>
                      <a:pt x="299" y="531"/>
                    </a:lnTo>
                    <a:lnTo>
                      <a:pt x="290" y="495"/>
                    </a:lnTo>
                    <a:lnTo>
                      <a:pt x="281" y="447"/>
                    </a:lnTo>
                    <a:lnTo>
                      <a:pt x="279" y="428"/>
                    </a:lnTo>
                    <a:lnTo>
                      <a:pt x="276" y="417"/>
                    </a:lnTo>
                    <a:lnTo>
                      <a:pt x="272" y="380"/>
                    </a:lnTo>
                    <a:lnTo>
                      <a:pt x="269" y="352"/>
                    </a:lnTo>
                    <a:lnTo>
                      <a:pt x="269" y="349"/>
                    </a:lnTo>
                    <a:lnTo>
                      <a:pt x="267" y="340"/>
                    </a:lnTo>
                    <a:lnTo>
                      <a:pt x="266" y="315"/>
                    </a:lnTo>
                    <a:lnTo>
                      <a:pt x="265" y="295"/>
                    </a:lnTo>
                    <a:lnTo>
                      <a:pt x="265" y="292"/>
                    </a:lnTo>
                    <a:lnTo>
                      <a:pt x="262" y="277"/>
                    </a:lnTo>
                    <a:lnTo>
                      <a:pt x="256" y="248"/>
                    </a:lnTo>
                    <a:lnTo>
                      <a:pt x="238" y="188"/>
                    </a:lnTo>
                    <a:lnTo>
                      <a:pt x="218" y="129"/>
                    </a:lnTo>
                    <a:lnTo>
                      <a:pt x="213" y="114"/>
                    </a:lnTo>
                    <a:lnTo>
                      <a:pt x="210" y="108"/>
                    </a:lnTo>
                    <a:lnTo>
                      <a:pt x="205" y="90"/>
                    </a:lnTo>
                    <a:lnTo>
                      <a:pt x="195" y="47"/>
                    </a:lnTo>
                    <a:lnTo>
                      <a:pt x="185" y="7"/>
                    </a:lnTo>
                    <a:lnTo>
                      <a:pt x="183" y="0"/>
                    </a:lnTo>
                    <a:lnTo>
                      <a:pt x="179" y="1"/>
                    </a:lnTo>
                    <a:lnTo>
                      <a:pt x="154" y="4"/>
                    </a:lnTo>
                    <a:lnTo>
                      <a:pt x="69" y="15"/>
                    </a:lnTo>
                    <a:lnTo>
                      <a:pt x="4" y="23"/>
                    </a:lnTo>
                    <a:lnTo>
                      <a:pt x="1" y="23"/>
                    </a:lnTo>
                    <a:lnTo>
                      <a:pt x="0" y="23"/>
                    </a:lnTo>
                    <a:lnTo>
                      <a:pt x="1" y="23"/>
                    </a:lnTo>
                    <a:lnTo>
                      <a:pt x="0" y="23"/>
                    </a:lnTo>
                    <a:lnTo>
                      <a:pt x="1" y="23"/>
                    </a:lnTo>
                    <a:lnTo>
                      <a:pt x="1" y="23"/>
                    </a:lnTo>
                    <a:close/>
                  </a:path>
                </a:pathLst>
              </a:custGeom>
              <a:solidFill>
                <a:srgbClr val="99FF99"/>
              </a:solidFill>
              <a:ln w="9525">
                <a:noFill/>
                <a:round/>
                <a:headEnd/>
                <a:tailEnd/>
              </a:ln>
            </p:spPr>
            <p:txBody>
              <a:bodyPr/>
              <a:lstStyle/>
              <a:p>
                <a:endParaRPr lang="en-US"/>
              </a:p>
            </p:txBody>
          </p:sp>
          <p:sp>
            <p:nvSpPr>
              <p:cNvPr id="2315" name="Freeform 59"/>
              <p:cNvSpPr>
                <a:spLocks/>
              </p:cNvSpPr>
              <p:nvPr/>
            </p:nvSpPr>
            <p:spPr bwMode="auto">
              <a:xfrm>
                <a:off x="2847" y="2061"/>
                <a:ext cx="34" cy="25"/>
              </a:xfrm>
              <a:custGeom>
                <a:avLst/>
                <a:gdLst/>
                <a:ahLst/>
                <a:cxnLst>
                  <a:cxn ang="0">
                    <a:pos x="34" y="0"/>
                  </a:cxn>
                  <a:cxn ang="0">
                    <a:pos x="28" y="2"/>
                  </a:cxn>
                  <a:cxn ang="0">
                    <a:pos x="17" y="4"/>
                  </a:cxn>
                  <a:cxn ang="0">
                    <a:pos x="11" y="9"/>
                  </a:cxn>
                  <a:cxn ang="0">
                    <a:pos x="6" y="13"/>
                  </a:cxn>
                  <a:cxn ang="0">
                    <a:pos x="3" y="18"/>
                  </a:cxn>
                  <a:cxn ang="0">
                    <a:pos x="0" y="23"/>
                  </a:cxn>
                  <a:cxn ang="0">
                    <a:pos x="0" y="25"/>
                  </a:cxn>
                </a:cxnLst>
                <a:rect l="0" t="0" r="r" b="b"/>
                <a:pathLst>
                  <a:path w="34" h="25">
                    <a:moveTo>
                      <a:pt x="34" y="0"/>
                    </a:moveTo>
                    <a:lnTo>
                      <a:pt x="28" y="2"/>
                    </a:lnTo>
                    <a:lnTo>
                      <a:pt x="17" y="4"/>
                    </a:lnTo>
                    <a:lnTo>
                      <a:pt x="11" y="9"/>
                    </a:lnTo>
                    <a:lnTo>
                      <a:pt x="6" y="13"/>
                    </a:lnTo>
                    <a:lnTo>
                      <a:pt x="3" y="18"/>
                    </a:lnTo>
                    <a:lnTo>
                      <a:pt x="0" y="23"/>
                    </a:lnTo>
                    <a:lnTo>
                      <a:pt x="0" y="25"/>
                    </a:lnTo>
                  </a:path>
                </a:pathLst>
              </a:custGeom>
              <a:solidFill>
                <a:srgbClr val="99FF99"/>
              </a:solidFill>
              <a:ln w="6350">
                <a:noFill/>
                <a:prstDash val="solid"/>
                <a:round/>
                <a:headEnd/>
                <a:tailEnd/>
              </a:ln>
            </p:spPr>
            <p:txBody>
              <a:bodyPr/>
              <a:lstStyle/>
              <a:p>
                <a:endParaRPr lang="en-US"/>
              </a:p>
            </p:txBody>
          </p:sp>
          <p:sp>
            <p:nvSpPr>
              <p:cNvPr id="2316" name="Freeform 60"/>
              <p:cNvSpPr>
                <a:spLocks/>
              </p:cNvSpPr>
              <p:nvPr/>
            </p:nvSpPr>
            <p:spPr bwMode="auto">
              <a:xfrm>
                <a:off x="2918" y="2098"/>
                <a:ext cx="91" cy="89"/>
              </a:xfrm>
              <a:custGeom>
                <a:avLst/>
                <a:gdLst/>
                <a:ahLst/>
                <a:cxnLst>
                  <a:cxn ang="0">
                    <a:pos x="66" y="85"/>
                  </a:cxn>
                  <a:cxn ang="0">
                    <a:pos x="53" y="84"/>
                  </a:cxn>
                  <a:cxn ang="0">
                    <a:pos x="34" y="75"/>
                  </a:cxn>
                  <a:cxn ang="0">
                    <a:pos x="19" y="63"/>
                  </a:cxn>
                  <a:cxn ang="0">
                    <a:pos x="9" y="47"/>
                  </a:cxn>
                  <a:cxn ang="0">
                    <a:pos x="2" y="31"/>
                  </a:cxn>
                  <a:cxn ang="0">
                    <a:pos x="0" y="10"/>
                  </a:cxn>
                  <a:cxn ang="0">
                    <a:pos x="1" y="0"/>
                  </a:cxn>
                  <a:cxn ang="0">
                    <a:pos x="0" y="13"/>
                  </a:cxn>
                  <a:cxn ang="0">
                    <a:pos x="6" y="36"/>
                  </a:cxn>
                  <a:cxn ang="0">
                    <a:pos x="18" y="56"/>
                  </a:cxn>
                  <a:cxn ang="0">
                    <a:pos x="34" y="71"/>
                  </a:cxn>
                  <a:cxn ang="0">
                    <a:pos x="56" y="83"/>
                  </a:cxn>
                  <a:cxn ang="0">
                    <a:pos x="79" y="89"/>
                  </a:cxn>
                  <a:cxn ang="0">
                    <a:pos x="91" y="89"/>
                  </a:cxn>
                </a:cxnLst>
                <a:rect l="0" t="0" r="r" b="b"/>
                <a:pathLst>
                  <a:path w="91" h="89">
                    <a:moveTo>
                      <a:pt x="66" y="85"/>
                    </a:moveTo>
                    <a:lnTo>
                      <a:pt x="53" y="84"/>
                    </a:lnTo>
                    <a:lnTo>
                      <a:pt x="34" y="75"/>
                    </a:lnTo>
                    <a:lnTo>
                      <a:pt x="19" y="63"/>
                    </a:lnTo>
                    <a:lnTo>
                      <a:pt x="9" y="47"/>
                    </a:lnTo>
                    <a:lnTo>
                      <a:pt x="2" y="31"/>
                    </a:lnTo>
                    <a:lnTo>
                      <a:pt x="0" y="10"/>
                    </a:lnTo>
                    <a:lnTo>
                      <a:pt x="1" y="0"/>
                    </a:lnTo>
                    <a:lnTo>
                      <a:pt x="0" y="13"/>
                    </a:lnTo>
                    <a:lnTo>
                      <a:pt x="6" y="36"/>
                    </a:lnTo>
                    <a:lnTo>
                      <a:pt x="18" y="56"/>
                    </a:lnTo>
                    <a:lnTo>
                      <a:pt x="34" y="71"/>
                    </a:lnTo>
                    <a:lnTo>
                      <a:pt x="56" y="83"/>
                    </a:lnTo>
                    <a:lnTo>
                      <a:pt x="79" y="89"/>
                    </a:lnTo>
                    <a:lnTo>
                      <a:pt x="91" y="89"/>
                    </a:lnTo>
                  </a:path>
                </a:pathLst>
              </a:custGeom>
              <a:solidFill>
                <a:srgbClr val="99FF99"/>
              </a:solidFill>
              <a:ln w="6350">
                <a:noFill/>
                <a:prstDash val="solid"/>
                <a:round/>
                <a:headEnd/>
                <a:tailEnd/>
              </a:ln>
            </p:spPr>
            <p:txBody>
              <a:bodyPr/>
              <a:lstStyle/>
              <a:p>
                <a:endParaRPr lang="en-US"/>
              </a:p>
            </p:txBody>
          </p:sp>
          <p:sp>
            <p:nvSpPr>
              <p:cNvPr id="2317" name="Freeform 61"/>
              <p:cNvSpPr>
                <a:spLocks/>
              </p:cNvSpPr>
              <p:nvPr/>
            </p:nvSpPr>
            <p:spPr bwMode="auto">
              <a:xfrm>
                <a:off x="2896" y="1872"/>
                <a:ext cx="13" cy="118"/>
              </a:xfrm>
              <a:custGeom>
                <a:avLst/>
                <a:gdLst/>
                <a:ahLst/>
                <a:cxnLst>
                  <a:cxn ang="0">
                    <a:pos x="2" y="0"/>
                  </a:cxn>
                  <a:cxn ang="0">
                    <a:pos x="0" y="10"/>
                  </a:cxn>
                  <a:cxn ang="0">
                    <a:pos x="2" y="31"/>
                  </a:cxn>
                  <a:cxn ang="0">
                    <a:pos x="4" y="70"/>
                  </a:cxn>
                  <a:cxn ang="0">
                    <a:pos x="10" y="109"/>
                  </a:cxn>
                  <a:cxn ang="0">
                    <a:pos x="13" y="118"/>
                  </a:cxn>
                </a:cxnLst>
                <a:rect l="0" t="0" r="r" b="b"/>
                <a:pathLst>
                  <a:path w="13" h="118">
                    <a:moveTo>
                      <a:pt x="2" y="0"/>
                    </a:moveTo>
                    <a:lnTo>
                      <a:pt x="0" y="10"/>
                    </a:lnTo>
                    <a:lnTo>
                      <a:pt x="2" y="31"/>
                    </a:lnTo>
                    <a:lnTo>
                      <a:pt x="4" y="70"/>
                    </a:lnTo>
                    <a:lnTo>
                      <a:pt x="10" y="109"/>
                    </a:lnTo>
                    <a:lnTo>
                      <a:pt x="13" y="118"/>
                    </a:lnTo>
                  </a:path>
                </a:pathLst>
              </a:custGeom>
              <a:solidFill>
                <a:srgbClr val="99FF99"/>
              </a:solidFill>
              <a:ln w="6350">
                <a:noFill/>
                <a:prstDash val="solid"/>
                <a:round/>
                <a:headEnd/>
                <a:tailEnd/>
              </a:ln>
            </p:spPr>
            <p:txBody>
              <a:bodyPr/>
              <a:lstStyle/>
              <a:p>
                <a:endParaRPr lang="en-US"/>
              </a:p>
            </p:txBody>
          </p:sp>
          <p:sp>
            <p:nvSpPr>
              <p:cNvPr id="2318" name="Freeform 62"/>
              <p:cNvSpPr>
                <a:spLocks/>
              </p:cNvSpPr>
              <p:nvPr/>
            </p:nvSpPr>
            <p:spPr bwMode="auto">
              <a:xfrm>
                <a:off x="2892" y="2100"/>
                <a:ext cx="107" cy="111"/>
              </a:xfrm>
              <a:custGeom>
                <a:avLst/>
                <a:gdLst/>
                <a:ahLst/>
                <a:cxnLst>
                  <a:cxn ang="0">
                    <a:pos x="107" y="102"/>
                  </a:cxn>
                  <a:cxn ang="0">
                    <a:pos x="100" y="104"/>
                  </a:cxn>
                  <a:cxn ang="0">
                    <a:pos x="89" y="106"/>
                  </a:cxn>
                  <a:cxn ang="0">
                    <a:pos x="81" y="109"/>
                  </a:cxn>
                  <a:cxn ang="0">
                    <a:pos x="79" y="109"/>
                  </a:cxn>
                  <a:cxn ang="0">
                    <a:pos x="73" y="110"/>
                  </a:cxn>
                  <a:cxn ang="0">
                    <a:pos x="60" y="111"/>
                  </a:cxn>
                  <a:cxn ang="0">
                    <a:pos x="36" y="108"/>
                  </a:cxn>
                  <a:cxn ang="0">
                    <a:pos x="13" y="102"/>
                  </a:cxn>
                  <a:cxn ang="0">
                    <a:pos x="8" y="100"/>
                  </a:cxn>
                  <a:cxn ang="0">
                    <a:pos x="9" y="99"/>
                  </a:cxn>
                  <a:cxn ang="0">
                    <a:pos x="7" y="99"/>
                  </a:cxn>
                  <a:cxn ang="0">
                    <a:pos x="4" y="97"/>
                  </a:cxn>
                  <a:cxn ang="0">
                    <a:pos x="0" y="97"/>
                  </a:cxn>
                  <a:cxn ang="0">
                    <a:pos x="6" y="92"/>
                  </a:cxn>
                  <a:cxn ang="0">
                    <a:pos x="12" y="90"/>
                  </a:cxn>
                  <a:cxn ang="0">
                    <a:pos x="12" y="83"/>
                  </a:cxn>
                  <a:cxn ang="0">
                    <a:pos x="12" y="68"/>
                  </a:cxn>
                  <a:cxn ang="0">
                    <a:pos x="14" y="38"/>
                  </a:cxn>
                  <a:cxn ang="0">
                    <a:pos x="14" y="7"/>
                  </a:cxn>
                  <a:cxn ang="0">
                    <a:pos x="14" y="0"/>
                  </a:cxn>
                  <a:cxn ang="0">
                    <a:pos x="17" y="1"/>
                  </a:cxn>
                  <a:cxn ang="0">
                    <a:pos x="18" y="1"/>
                  </a:cxn>
                  <a:cxn ang="0">
                    <a:pos x="22" y="1"/>
                  </a:cxn>
                  <a:cxn ang="0">
                    <a:pos x="23" y="1"/>
                  </a:cxn>
                  <a:cxn ang="0">
                    <a:pos x="23" y="12"/>
                  </a:cxn>
                  <a:cxn ang="0">
                    <a:pos x="30" y="33"/>
                  </a:cxn>
                  <a:cxn ang="0">
                    <a:pos x="40" y="52"/>
                  </a:cxn>
                  <a:cxn ang="0">
                    <a:pos x="54" y="67"/>
                  </a:cxn>
                  <a:cxn ang="0">
                    <a:pos x="72" y="78"/>
                  </a:cxn>
                  <a:cxn ang="0">
                    <a:pos x="92" y="86"/>
                  </a:cxn>
                  <a:cxn ang="0">
                    <a:pos x="103" y="87"/>
                  </a:cxn>
                  <a:cxn ang="0">
                    <a:pos x="105" y="89"/>
                  </a:cxn>
                  <a:cxn ang="0">
                    <a:pos x="106" y="90"/>
                  </a:cxn>
                  <a:cxn ang="0">
                    <a:pos x="106" y="91"/>
                  </a:cxn>
                  <a:cxn ang="0">
                    <a:pos x="106" y="92"/>
                  </a:cxn>
                  <a:cxn ang="0">
                    <a:pos x="106" y="96"/>
                  </a:cxn>
                  <a:cxn ang="0">
                    <a:pos x="106" y="104"/>
                  </a:cxn>
                  <a:cxn ang="0">
                    <a:pos x="106" y="105"/>
                  </a:cxn>
                  <a:cxn ang="0">
                    <a:pos x="107" y="102"/>
                  </a:cxn>
                  <a:cxn ang="0">
                    <a:pos x="106" y="102"/>
                  </a:cxn>
                  <a:cxn ang="0">
                    <a:pos x="107" y="102"/>
                  </a:cxn>
                  <a:cxn ang="0">
                    <a:pos x="106" y="102"/>
                  </a:cxn>
                  <a:cxn ang="0">
                    <a:pos x="107" y="102"/>
                  </a:cxn>
                  <a:cxn ang="0">
                    <a:pos x="107" y="102"/>
                  </a:cxn>
                </a:cxnLst>
                <a:rect l="0" t="0" r="r" b="b"/>
                <a:pathLst>
                  <a:path w="107" h="111">
                    <a:moveTo>
                      <a:pt x="107" y="102"/>
                    </a:moveTo>
                    <a:lnTo>
                      <a:pt x="100" y="104"/>
                    </a:lnTo>
                    <a:lnTo>
                      <a:pt x="89" y="106"/>
                    </a:lnTo>
                    <a:lnTo>
                      <a:pt x="81" y="109"/>
                    </a:lnTo>
                    <a:lnTo>
                      <a:pt x="79" y="109"/>
                    </a:lnTo>
                    <a:lnTo>
                      <a:pt x="73" y="110"/>
                    </a:lnTo>
                    <a:lnTo>
                      <a:pt x="60" y="111"/>
                    </a:lnTo>
                    <a:lnTo>
                      <a:pt x="36" y="108"/>
                    </a:lnTo>
                    <a:lnTo>
                      <a:pt x="13" y="102"/>
                    </a:lnTo>
                    <a:lnTo>
                      <a:pt x="8" y="100"/>
                    </a:lnTo>
                    <a:lnTo>
                      <a:pt x="9" y="99"/>
                    </a:lnTo>
                    <a:lnTo>
                      <a:pt x="7" y="99"/>
                    </a:lnTo>
                    <a:lnTo>
                      <a:pt x="4" y="97"/>
                    </a:lnTo>
                    <a:lnTo>
                      <a:pt x="0" y="97"/>
                    </a:lnTo>
                    <a:lnTo>
                      <a:pt x="6" y="92"/>
                    </a:lnTo>
                    <a:lnTo>
                      <a:pt x="12" y="90"/>
                    </a:lnTo>
                    <a:lnTo>
                      <a:pt x="12" y="83"/>
                    </a:lnTo>
                    <a:lnTo>
                      <a:pt x="12" y="68"/>
                    </a:lnTo>
                    <a:lnTo>
                      <a:pt x="14" y="38"/>
                    </a:lnTo>
                    <a:lnTo>
                      <a:pt x="14" y="7"/>
                    </a:lnTo>
                    <a:lnTo>
                      <a:pt x="14" y="0"/>
                    </a:lnTo>
                    <a:lnTo>
                      <a:pt x="17" y="1"/>
                    </a:lnTo>
                    <a:lnTo>
                      <a:pt x="18" y="1"/>
                    </a:lnTo>
                    <a:lnTo>
                      <a:pt x="22" y="1"/>
                    </a:lnTo>
                    <a:lnTo>
                      <a:pt x="23" y="1"/>
                    </a:lnTo>
                    <a:lnTo>
                      <a:pt x="23" y="12"/>
                    </a:lnTo>
                    <a:lnTo>
                      <a:pt x="30" y="33"/>
                    </a:lnTo>
                    <a:lnTo>
                      <a:pt x="40" y="52"/>
                    </a:lnTo>
                    <a:lnTo>
                      <a:pt x="54" y="67"/>
                    </a:lnTo>
                    <a:lnTo>
                      <a:pt x="72" y="78"/>
                    </a:lnTo>
                    <a:lnTo>
                      <a:pt x="92" y="86"/>
                    </a:lnTo>
                    <a:lnTo>
                      <a:pt x="103" y="87"/>
                    </a:lnTo>
                    <a:lnTo>
                      <a:pt x="105" y="89"/>
                    </a:lnTo>
                    <a:lnTo>
                      <a:pt x="106" y="90"/>
                    </a:lnTo>
                    <a:lnTo>
                      <a:pt x="106" y="91"/>
                    </a:lnTo>
                    <a:lnTo>
                      <a:pt x="106" y="92"/>
                    </a:lnTo>
                    <a:lnTo>
                      <a:pt x="106" y="96"/>
                    </a:lnTo>
                    <a:lnTo>
                      <a:pt x="106" y="104"/>
                    </a:lnTo>
                    <a:lnTo>
                      <a:pt x="106" y="105"/>
                    </a:lnTo>
                    <a:lnTo>
                      <a:pt x="107" y="102"/>
                    </a:lnTo>
                    <a:lnTo>
                      <a:pt x="106" y="102"/>
                    </a:lnTo>
                    <a:lnTo>
                      <a:pt x="107" y="102"/>
                    </a:lnTo>
                    <a:lnTo>
                      <a:pt x="106" y="102"/>
                    </a:lnTo>
                    <a:lnTo>
                      <a:pt x="107" y="102"/>
                    </a:lnTo>
                    <a:lnTo>
                      <a:pt x="107" y="102"/>
                    </a:lnTo>
                    <a:close/>
                  </a:path>
                </a:pathLst>
              </a:custGeom>
              <a:solidFill>
                <a:srgbClr val="99FF99"/>
              </a:solidFill>
              <a:ln w="9525">
                <a:noFill/>
                <a:round/>
                <a:headEnd/>
                <a:tailEnd/>
              </a:ln>
            </p:spPr>
            <p:txBody>
              <a:bodyPr/>
              <a:lstStyle/>
              <a:p>
                <a:endParaRPr lang="en-US"/>
              </a:p>
            </p:txBody>
          </p:sp>
          <p:sp>
            <p:nvSpPr>
              <p:cNvPr id="2319" name="Freeform 63"/>
              <p:cNvSpPr>
                <a:spLocks/>
              </p:cNvSpPr>
              <p:nvPr/>
            </p:nvSpPr>
            <p:spPr bwMode="auto">
              <a:xfrm>
                <a:off x="2892" y="2100"/>
                <a:ext cx="107" cy="111"/>
              </a:xfrm>
              <a:custGeom>
                <a:avLst/>
                <a:gdLst/>
                <a:ahLst/>
                <a:cxnLst>
                  <a:cxn ang="0">
                    <a:pos x="107" y="102"/>
                  </a:cxn>
                  <a:cxn ang="0">
                    <a:pos x="100" y="104"/>
                  </a:cxn>
                  <a:cxn ang="0">
                    <a:pos x="89" y="106"/>
                  </a:cxn>
                  <a:cxn ang="0">
                    <a:pos x="81" y="109"/>
                  </a:cxn>
                  <a:cxn ang="0">
                    <a:pos x="79" y="109"/>
                  </a:cxn>
                  <a:cxn ang="0">
                    <a:pos x="73" y="110"/>
                  </a:cxn>
                  <a:cxn ang="0">
                    <a:pos x="60" y="111"/>
                  </a:cxn>
                  <a:cxn ang="0">
                    <a:pos x="36" y="108"/>
                  </a:cxn>
                  <a:cxn ang="0">
                    <a:pos x="13" y="102"/>
                  </a:cxn>
                  <a:cxn ang="0">
                    <a:pos x="8" y="100"/>
                  </a:cxn>
                  <a:cxn ang="0">
                    <a:pos x="9" y="99"/>
                  </a:cxn>
                  <a:cxn ang="0">
                    <a:pos x="7" y="99"/>
                  </a:cxn>
                  <a:cxn ang="0">
                    <a:pos x="4" y="97"/>
                  </a:cxn>
                  <a:cxn ang="0">
                    <a:pos x="0" y="97"/>
                  </a:cxn>
                  <a:cxn ang="0">
                    <a:pos x="6" y="92"/>
                  </a:cxn>
                  <a:cxn ang="0">
                    <a:pos x="12" y="90"/>
                  </a:cxn>
                  <a:cxn ang="0">
                    <a:pos x="12" y="83"/>
                  </a:cxn>
                  <a:cxn ang="0">
                    <a:pos x="12" y="68"/>
                  </a:cxn>
                  <a:cxn ang="0">
                    <a:pos x="14" y="38"/>
                  </a:cxn>
                  <a:cxn ang="0">
                    <a:pos x="14" y="7"/>
                  </a:cxn>
                  <a:cxn ang="0">
                    <a:pos x="14" y="0"/>
                  </a:cxn>
                  <a:cxn ang="0">
                    <a:pos x="17" y="1"/>
                  </a:cxn>
                  <a:cxn ang="0">
                    <a:pos x="18" y="1"/>
                  </a:cxn>
                  <a:cxn ang="0">
                    <a:pos x="22" y="1"/>
                  </a:cxn>
                  <a:cxn ang="0">
                    <a:pos x="23" y="1"/>
                  </a:cxn>
                  <a:cxn ang="0">
                    <a:pos x="23" y="12"/>
                  </a:cxn>
                  <a:cxn ang="0">
                    <a:pos x="30" y="33"/>
                  </a:cxn>
                  <a:cxn ang="0">
                    <a:pos x="40" y="52"/>
                  </a:cxn>
                  <a:cxn ang="0">
                    <a:pos x="54" y="67"/>
                  </a:cxn>
                  <a:cxn ang="0">
                    <a:pos x="72" y="78"/>
                  </a:cxn>
                  <a:cxn ang="0">
                    <a:pos x="92" y="86"/>
                  </a:cxn>
                  <a:cxn ang="0">
                    <a:pos x="103" y="87"/>
                  </a:cxn>
                  <a:cxn ang="0">
                    <a:pos x="105" y="89"/>
                  </a:cxn>
                  <a:cxn ang="0">
                    <a:pos x="106" y="90"/>
                  </a:cxn>
                  <a:cxn ang="0">
                    <a:pos x="106" y="91"/>
                  </a:cxn>
                  <a:cxn ang="0">
                    <a:pos x="106" y="92"/>
                  </a:cxn>
                  <a:cxn ang="0">
                    <a:pos x="106" y="96"/>
                  </a:cxn>
                  <a:cxn ang="0">
                    <a:pos x="106" y="104"/>
                  </a:cxn>
                  <a:cxn ang="0">
                    <a:pos x="106" y="105"/>
                  </a:cxn>
                  <a:cxn ang="0">
                    <a:pos x="107" y="102"/>
                  </a:cxn>
                  <a:cxn ang="0">
                    <a:pos x="106" y="102"/>
                  </a:cxn>
                  <a:cxn ang="0">
                    <a:pos x="107" y="102"/>
                  </a:cxn>
                  <a:cxn ang="0">
                    <a:pos x="106" y="102"/>
                  </a:cxn>
                  <a:cxn ang="0">
                    <a:pos x="107" y="102"/>
                  </a:cxn>
                </a:cxnLst>
                <a:rect l="0" t="0" r="r" b="b"/>
                <a:pathLst>
                  <a:path w="107" h="111">
                    <a:moveTo>
                      <a:pt x="107" y="102"/>
                    </a:moveTo>
                    <a:lnTo>
                      <a:pt x="100" y="104"/>
                    </a:lnTo>
                    <a:lnTo>
                      <a:pt x="89" y="106"/>
                    </a:lnTo>
                    <a:lnTo>
                      <a:pt x="81" y="109"/>
                    </a:lnTo>
                    <a:lnTo>
                      <a:pt x="79" y="109"/>
                    </a:lnTo>
                    <a:lnTo>
                      <a:pt x="73" y="110"/>
                    </a:lnTo>
                    <a:lnTo>
                      <a:pt x="60" y="111"/>
                    </a:lnTo>
                    <a:lnTo>
                      <a:pt x="36" y="108"/>
                    </a:lnTo>
                    <a:lnTo>
                      <a:pt x="13" y="102"/>
                    </a:lnTo>
                    <a:lnTo>
                      <a:pt x="8" y="100"/>
                    </a:lnTo>
                    <a:lnTo>
                      <a:pt x="9" y="99"/>
                    </a:lnTo>
                    <a:lnTo>
                      <a:pt x="7" y="99"/>
                    </a:lnTo>
                    <a:lnTo>
                      <a:pt x="4" y="97"/>
                    </a:lnTo>
                    <a:lnTo>
                      <a:pt x="0" y="97"/>
                    </a:lnTo>
                    <a:lnTo>
                      <a:pt x="6" y="92"/>
                    </a:lnTo>
                    <a:lnTo>
                      <a:pt x="12" y="90"/>
                    </a:lnTo>
                    <a:lnTo>
                      <a:pt x="12" y="83"/>
                    </a:lnTo>
                    <a:lnTo>
                      <a:pt x="12" y="68"/>
                    </a:lnTo>
                    <a:lnTo>
                      <a:pt x="14" y="38"/>
                    </a:lnTo>
                    <a:lnTo>
                      <a:pt x="14" y="7"/>
                    </a:lnTo>
                    <a:lnTo>
                      <a:pt x="14" y="0"/>
                    </a:lnTo>
                    <a:lnTo>
                      <a:pt x="17" y="1"/>
                    </a:lnTo>
                    <a:lnTo>
                      <a:pt x="18" y="1"/>
                    </a:lnTo>
                    <a:lnTo>
                      <a:pt x="22" y="1"/>
                    </a:lnTo>
                    <a:lnTo>
                      <a:pt x="23" y="1"/>
                    </a:lnTo>
                    <a:lnTo>
                      <a:pt x="23" y="12"/>
                    </a:lnTo>
                    <a:lnTo>
                      <a:pt x="30" y="33"/>
                    </a:lnTo>
                    <a:lnTo>
                      <a:pt x="40" y="52"/>
                    </a:lnTo>
                    <a:lnTo>
                      <a:pt x="54" y="67"/>
                    </a:lnTo>
                    <a:lnTo>
                      <a:pt x="72" y="78"/>
                    </a:lnTo>
                    <a:lnTo>
                      <a:pt x="92" y="86"/>
                    </a:lnTo>
                    <a:lnTo>
                      <a:pt x="103" y="87"/>
                    </a:lnTo>
                    <a:lnTo>
                      <a:pt x="105" y="89"/>
                    </a:lnTo>
                    <a:lnTo>
                      <a:pt x="106" y="90"/>
                    </a:lnTo>
                    <a:lnTo>
                      <a:pt x="106" y="91"/>
                    </a:lnTo>
                    <a:lnTo>
                      <a:pt x="106" y="92"/>
                    </a:lnTo>
                    <a:lnTo>
                      <a:pt x="106" y="96"/>
                    </a:lnTo>
                    <a:lnTo>
                      <a:pt x="106" y="104"/>
                    </a:lnTo>
                    <a:lnTo>
                      <a:pt x="106" y="105"/>
                    </a:lnTo>
                    <a:lnTo>
                      <a:pt x="107" y="102"/>
                    </a:lnTo>
                    <a:lnTo>
                      <a:pt x="106" y="102"/>
                    </a:lnTo>
                    <a:lnTo>
                      <a:pt x="107" y="102"/>
                    </a:lnTo>
                    <a:lnTo>
                      <a:pt x="106" y="102"/>
                    </a:lnTo>
                    <a:lnTo>
                      <a:pt x="107" y="102"/>
                    </a:lnTo>
                  </a:path>
                </a:pathLst>
              </a:custGeom>
              <a:solidFill>
                <a:srgbClr val="99FF99"/>
              </a:solidFill>
              <a:ln w="6350">
                <a:noFill/>
                <a:prstDash val="solid"/>
                <a:round/>
                <a:headEnd/>
                <a:tailEnd/>
              </a:ln>
            </p:spPr>
            <p:txBody>
              <a:bodyPr/>
              <a:lstStyle/>
              <a:p>
                <a:endParaRPr lang="en-US"/>
              </a:p>
            </p:txBody>
          </p:sp>
          <p:sp>
            <p:nvSpPr>
              <p:cNvPr id="2320" name="Freeform 64"/>
              <p:cNvSpPr>
                <a:spLocks/>
              </p:cNvSpPr>
              <p:nvPr/>
            </p:nvSpPr>
            <p:spPr bwMode="auto">
              <a:xfrm>
                <a:off x="2989" y="2257"/>
                <a:ext cx="14" cy="5"/>
              </a:xfrm>
              <a:custGeom>
                <a:avLst/>
                <a:gdLst/>
                <a:ahLst/>
                <a:cxnLst>
                  <a:cxn ang="0">
                    <a:pos x="14" y="1"/>
                  </a:cxn>
                  <a:cxn ang="0">
                    <a:pos x="12" y="0"/>
                  </a:cxn>
                  <a:cxn ang="0">
                    <a:pos x="10" y="0"/>
                  </a:cxn>
                  <a:cxn ang="0">
                    <a:pos x="10" y="0"/>
                  </a:cxn>
                  <a:cxn ang="0">
                    <a:pos x="9" y="1"/>
                  </a:cxn>
                  <a:cxn ang="0">
                    <a:pos x="8" y="3"/>
                  </a:cxn>
                  <a:cxn ang="0">
                    <a:pos x="5" y="4"/>
                  </a:cxn>
                  <a:cxn ang="0">
                    <a:pos x="1" y="5"/>
                  </a:cxn>
                  <a:cxn ang="0">
                    <a:pos x="0" y="4"/>
                  </a:cxn>
                </a:cxnLst>
                <a:rect l="0" t="0" r="r" b="b"/>
                <a:pathLst>
                  <a:path w="14" h="5">
                    <a:moveTo>
                      <a:pt x="14" y="1"/>
                    </a:moveTo>
                    <a:lnTo>
                      <a:pt x="12" y="0"/>
                    </a:lnTo>
                    <a:lnTo>
                      <a:pt x="10" y="0"/>
                    </a:lnTo>
                    <a:lnTo>
                      <a:pt x="10" y="0"/>
                    </a:lnTo>
                    <a:lnTo>
                      <a:pt x="9" y="1"/>
                    </a:lnTo>
                    <a:lnTo>
                      <a:pt x="8" y="3"/>
                    </a:lnTo>
                    <a:lnTo>
                      <a:pt x="5" y="4"/>
                    </a:lnTo>
                    <a:lnTo>
                      <a:pt x="1" y="5"/>
                    </a:lnTo>
                    <a:lnTo>
                      <a:pt x="0" y="4"/>
                    </a:lnTo>
                  </a:path>
                </a:pathLst>
              </a:custGeom>
              <a:solidFill>
                <a:srgbClr val="99FF99"/>
              </a:solidFill>
              <a:ln w="6350">
                <a:noFill/>
                <a:prstDash val="solid"/>
                <a:round/>
                <a:headEnd/>
                <a:tailEnd/>
              </a:ln>
            </p:spPr>
            <p:txBody>
              <a:bodyPr/>
              <a:lstStyle/>
              <a:p>
                <a:endParaRPr lang="en-US"/>
              </a:p>
            </p:txBody>
          </p:sp>
          <p:sp>
            <p:nvSpPr>
              <p:cNvPr id="2321" name="Freeform 65"/>
              <p:cNvSpPr>
                <a:spLocks/>
              </p:cNvSpPr>
              <p:nvPr/>
            </p:nvSpPr>
            <p:spPr bwMode="auto">
              <a:xfrm>
                <a:off x="2941" y="2263"/>
                <a:ext cx="28" cy="4"/>
              </a:xfrm>
              <a:custGeom>
                <a:avLst/>
                <a:gdLst/>
                <a:ahLst/>
                <a:cxnLst>
                  <a:cxn ang="0">
                    <a:pos x="28" y="0"/>
                  </a:cxn>
                  <a:cxn ang="0">
                    <a:pos x="25" y="2"/>
                  </a:cxn>
                  <a:cxn ang="0">
                    <a:pos x="20" y="3"/>
                  </a:cxn>
                  <a:cxn ang="0">
                    <a:pos x="15" y="3"/>
                  </a:cxn>
                  <a:cxn ang="0">
                    <a:pos x="6" y="3"/>
                  </a:cxn>
                  <a:cxn ang="0">
                    <a:pos x="0" y="4"/>
                  </a:cxn>
                </a:cxnLst>
                <a:rect l="0" t="0" r="r" b="b"/>
                <a:pathLst>
                  <a:path w="28" h="4">
                    <a:moveTo>
                      <a:pt x="28" y="0"/>
                    </a:moveTo>
                    <a:lnTo>
                      <a:pt x="25" y="2"/>
                    </a:lnTo>
                    <a:lnTo>
                      <a:pt x="20" y="3"/>
                    </a:lnTo>
                    <a:lnTo>
                      <a:pt x="15" y="3"/>
                    </a:lnTo>
                    <a:lnTo>
                      <a:pt x="6" y="3"/>
                    </a:lnTo>
                    <a:lnTo>
                      <a:pt x="0" y="4"/>
                    </a:lnTo>
                  </a:path>
                </a:pathLst>
              </a:custGeom>
              <a:solidFill>
                <a:srgbClr val="99FF99"/>
              </a:solidFill>
              <a:ln w="6350">
                <a:noFill/>
                <a:prstDash val="solid"/>
                <a:round/>
                <a:headEnd/>
                <a:tailEnd/>
              </a:ln>
            </p:spPr>
            <p:txBody>
              <a:bodyPr/>
              <a:lstStyle/>
              <a:p>
                <a:endParaRPr lang="en-US"/>
              </a:p>
            </p:txBody>
          </p:sp>
          <p:sp>
            <p:nvSpPr>
              <p:cNvPr id="2322" name="Freeform 66"/>
              <p:cNvSpPr>
                <a:spLocks/>
              </p:cNvSpPr>
              <p:nvPr/>
            </p:nvSpPr>
            <p:spPr bwMode="auto">
              <a:xfrm>
                <a:off x="2886" y="2270"/>
                <a:ext cx="42" cy="4"/>
              </a:xfrm>
              <a:custGeom>
                <a:avLst/>
                <a:gdLst/>
                <a:ahLst/>
                <a:cxnLst>
                  <a:cxn ang="0">
                    <a:pos x="42" y="0"/>
                  </a:cxn>
                  <a:cxn ang="0">
                    <a:pos x="38" y="1"/>
                  </a:cxn>
                  <a:cxn ang="0">
                    <a:pos x="31" y="1"/>
                  </a:cxn>
                  <a:cxn ang="0">
                    <a:pos x="17" y="4"/>
                  </a:cxn>
                  <a:cxn ang="0">
                    <a:pos x="3" y="1"/>
                  </a:cxn>
                  <a:cxn ang="0">
                    <a:pos x="0" y="0"/>
                  </a:cxn>
                </a:cxnLst>
                <a:rect l="0" t="0" r="r" b="b"/>
                <a:pathLst>
                  <a:path w="42" h="4">
                    <a:moveTo>
                      <a:pt x="42" y="0"/>
                    </a:moveTo>
                    <a:lnTo>
                      <a:pt x="38" y="1"/>
                    </a:lnTo>
                    <a:lnTo>
                      <a:pt x="31" y="1"/>
                    </a:lnTo>
                    <a:lnTo>
                      <a:pt x="17" y="4"/>
                    </a:lnTo>
                    <a:lnTo>
                      <a:pt x="3" y="1"/>
                    </a:lnTo>
                    <a:lnTo>
                      <a:pt x="0" y="0"/>
                    </a:lnTo>
                  </a:path>
                </a:pathLst>
              </a:custGeom>
              <a:solidFill>
                <a:srgbClr val="99FF99"/>
              </a:solidFill>
              <a:ln w="6350">
                <a:noFill/>
                <a:prstDash val="solid"/>
                <a:round/>
                <a:headEnd/>
                <a:tailEnd/>
              </a:ln>
            </p:spPr>
            <p:txBody>
              <a:bodyPr/>
              <a:lstStyle/>
              <a:p>
                <a:endParaRPr lang="en-US"/>
              </a:p>
            </p:txBody>
          </p:sp>
          <p:sp>
            <p:nvSpPr>
              <p:cNvPr id="2323" name="Freeform 67"/>
              <p:cNvSpPr>
                <a:spLocks/>
              </p:cNvSpPr>
              <p:nvPr/>
            </p:nvSpPr>
            <p:spPr bwMode="auto">
              <a:xfrm>
                <a:off x="2876" y="2201"/>
                <a:ext cx="94" cy="12"/>
              </a:xfrm>
              <a:custGeom>
                <a:avLst/>
                <a:gdLst/>
                <a:ahLst/>
                <a:cxnLst>
                  <a:cxn ang="0">
                    <a:pos x="94" y="10"/>
                  </a:cxn>
                  <a:cxn ang="0">
                    <a:pos x="88" y="12"/>
                  </a:cxn>
                  <a:cxn ang="0">
                    <a:pos x="76" y="12"/>
                  </a:cxn>
                  <a:cxn ang="0">
                    <a:pos x="55" y="9"/>
                  </a:cxn>
                  <a:cxn ang="0">
                    <a:pos x="34" y="4"/>
                  </a:cxn>
                  <a:cxn ang="0">
                    <a:pos x="30" y="1"/>
                  </a:cxn>
                  <a:cxn ang="0">
                    <a:pos x="27" y="1"/>
                  </a:cxn>
                  <a:cxn ang="0">
                    <a:pos x="22" y="0"/>
                  </a:cxn>
                  <a:cxn ang="0">
                    <a:pos x="16" y="1"/>
                  </a:cxn>
                  <a:cxn ang="0">
                    <a:pos x="10" y="3"/>
                  </a:cxn>
                  <a:cxn ang="0">
                    <a:pos x="5" y="5"/>
                  </a:cxn>
                  <a:cxn ang="0">
                    <a:pos x="1" y="10"/>
                  </a:cxn>
                  <a:cxn ang="0">
                    <a:pos x="0" y="12"/>
                  </a:cxn>
                </a:cxnLst>
                <a:rect l="0" t="0" r="r" b="b"/>
                <a:pathLst>
                  <a:path w="94" h="12">
                    <a:moveTo>
                      <a:pt x="94" y="10"/>
                    </a:moveTo>
                    <a:lnTo>
                      <a:pt x="88" y="12"/>
                    </a:lnTo>
                    <a:lnTo>
                      <a:pt x="76" y="12"/>
                    </a:lnTo>
                    <a:lnTo>
                      <a:pt x="55" y="9"/>
                    </a:lnTo>
                    <a:lnTo>
                      <a:pt x="34" y="4"/>
                    </a:lnTo>
                    <a:lnTo>
                      <a:pt x="30" y="1"/>
                    </a:lnTo>
                    <a:lnTo>
                      <a:pt x="27" y="1"/>
                    </a:lnTo>
                    <a:lnTo>
                      <a:pt x="22" y="0"/>
                    </a:lnTo>
                    <a:lnTo>
                      <a:pt x="16" y="1"/>
                    </a:lnTo>
                    <a:lnTo>
                      <a:pt x="10" y="3"/>
                    </a:lnTo>
                    <a:lnTo>
                      <a:pt x="5" y="5"/>
                    </a:lnTo>
                    <a:lnTo>
                      <a:pt x="1" y="10"/>
                    </a:lnTo>
                    <a:lnTo>
                      <a:pt x="0" y="12"/>
                    </a:lnTo>
                  </a:path>
                </a:pathLst>
              </a:custGeom>
              <a:solidFill>
                <a:srgbClr val="99FF99"/>
              </a:solidFill>
              <a:ln w="6350">
                <a:noFill/>
                <a:prstDash val="solid"/>
                <a:round/>
                <a:headEnd/>
                <a:tailEnd/>
              </a:ln>
            </p:spPr>
            <p:txBody>
              <a:bodyPr/>
              <a:lstStyle/>
              <a:p>
                <a:endParaRPr lang="en-US"/>
              </a:p>
            </p:txBody>
          </p:sp>
          <p:sp>
            <p:nvSpPr>
              <p:cNvPr id="2324" name="Freeform 68"/>
              <p:cNvSpPr>
                <a:spLocks/>
              </p:cNvSpPr>
              <p:nvPr/>
            </p:nvSpPr>
            <p:spPr bwMode="auto">
              <a:xfrm>
                <a:off x="2853" y="2194"/>
                <a:ext cx="33" cy="7"/>
              </a:xfrm>
              <a:custGeom>
                <a:avLst/>
                <a:gdLst/>
                <a:ahLst/>
                <a:cxnLst>
                  <a:cxn ang="0">
                    <a:pos x="33" y="6"/>
                  </a:cxn>
                  <a:cxn ang="0">
                    <a:pos x="29" y="7"/>
                  </a:cxn>
                  <a:cxn ang="0">
                    <a:pos x="24" y="6"/>
                  </a:cxn>
                  <a:cxn ang="0">
                    <a:pos x="13" y="5"/>
                  </a:cxn>
                  <a:cxn ang="0">
                    <a:pos x="3" y="1"/>
                  </a:cxn>
                  <a:cxn ang="0">
                    <a:pos x="0" y="0"/>
                  </a:cxn>
                </a:cxnLst>
                <a:rect l="0" t="0" r="r" b="b"/>
                <a:pathLst>
                  <a:path w="33" h="7">
                    <a:moveTo>
                      <a:pt x="33" y="6"/>
                    </a:moveTo>
                    <a:lnTo>
                      <a:pt x="29" y="7"/>
                    </a:lnTo>
                    <a:lnTo>
                      <a:pt x="24" y="6"/>
                    </a:lnTo>
                    <a:lnTo>
                      <a:pt x="13" y="5"/>
                    </a:lnTo>
                    <a:lnTo>
                      <a:pt x="3" y="1"/>
                    </a:lnTo>
                    <a:lnTo>
                      <a:pt x="0" y="0"/>
                    </a:lnTo>
                  </a:path>
                </a:pathLst>
              </a:custGeom>
              <a:solidFill>
                <a:srgbClr val="99FF99"/>
              </a:solidFill>
              <a:ln w="6350">
                <a:noFill/>
                <a:prstDash val="solid"/>
                <a:round/>
                <a:headEnd/>
                <a:tailEnd/>
              </a:ln>
            </p:spPr>
            <p:txBody>
              <a:bodyPr/>
              <a:lstStyle/>
              <a:p>
                <a:endParaRPr lang="en-US"/>
              </a:p>
            </p:txBody>
          </p:sp>
          <p:sp>
            <p:nvSpPr>
              <p:cNvPr id="2325" name="Freeform 69"/>
              <p:cNvSpPr>
                <a:spLocks/>
              </p:cNvSpPr>
              <p:nvPr/>
            </p:nvSpPr>
            <p:spPr bwMode="auto">
              <a:xfrm>
                <a:off x="2861" y="2202"/>
                <a:ext cx="12" cy="7"/>
              </a:xfrm>
              <a:custGeom>
                <a:avLst/>
                <a:gdLst/>
                <a:ahLst/>
                <a:cxnLst>
                  <a:cxn ang="0">
                    <a:pos x="12" y="0"/>
                  </a:cxn>
                  <a:cxn ang="0">
                    <a:pos x="11" y="2"/>
                  </a:cxn>
                  <a:cxn ang="0">
                    <a:pos x="9" y="3"/>
                  </a:cxn>
                  <a:cxn ang="0">
                    <a:pos x="6" y="4"/>
                  </a:cxn>
                  <a:cxn ang="0">
                    <a:pos x="1" y="6"/>
                  </a:cxn>
                  <a:cxn ang="0">
                    <a:pos x="0" y="7"/>
                  </a:cxn>
                </a:cxnLst>
                <a:rect l="0" t="0" r="r" b="b"/>
                <a:pathLst>
                  <a:path w="12" h="7">
                    <a:moveTo>
                      <a:pt x="12" y="0"/>
                    </a:moveTo>
                    <a:lnTo>
                      <a:pt x="11" y="2"/>
                    </a:lnTo>
                    <a:lnTo>
                      <a:pt x="9" y="3"/>
                    </a:lnTo>
                    <a:lnTo>
                      <a:pt x="6" y="4"/>
                    </a:lnTo>
                    <a:lnTo>
                      <a:pt x="1" y="6"/>
                    </a:lnTo>
                    <a:lnTo>
                      <a:pt x="0" y="7"/>
                    </a:lnTo>
                  </a:path>
                </a:pathLst>
              </a:custGeom>
              <a:solidFill>
                <a:srgbClr val="99FF99"/>
              </a:solidFill>
              <a:ln w="6350">
                <a:noFill/>
                <a:prstDash val="solid"/>
                <a:round/>
                <a:headEnd/>
                <a:tailEnd/>
              </a:ln>
            </p:spPr>
            <p:txBody>
              <a:bodyPr/>
              <a:lstStyle/>
              <a:p>
                <a:endParaRPr lang="en-US"/>
              </a:p>
            </p:txBody>
          </p:sp>
          <p:sp>
            <p:nvSpPr>
              <p:cNvPr id="2326" name="Freeform 70"/>
              <p:cNvSpPr>
                <a:spLocks/>
              </p:cNvSpPr>
              <p:nvPr/>
            </p:nvSpPr>
            <p:spPr bwMode="auto">
              <a:xfrm>
                <a:off x="3008" y="2166"/>
                <a:ext cx="23" cy="30"/>
              </a:xfrm>
              <a:custGeom>
                <a:avLst/>
                <a:gdLst/>
                <a:ahLst/>
                <a:cxnLst>
                  <a:cxn ang="0">
                    <a:pos x="7" y="30"/>
                  </a:cxn>
                  <a:cxn ang="0">
                    <a:pos x="5" y="28"/>
                  </a:cxn>
                  <a:cxn ang="0">
                    <a:pos x="5" y="23"/>
                  </a:cxn>
                  <a:cxn ang="0">
                    <a:pos x="7" y="17"/>
                  </a:cxn>
                  <a:cxn ang="0">
                    <a:pos x="8" y="12"/>
                  </a:cxn>
                  <a:cxn ang="0">
                    <a:pos x="12" y="2"/>
                  </a:cxn>
                  <a:cxn ang="0">
                    <a:pos x="13" y="0"/>
                  </a:cxn>
                  <a:cxn ang="0">
                    <a:pos x="10" y="2"/>
                  </a:cxn>
                  <a:cxn ang="0">
                    <a:pos x="9" y="9"/>
                  </a:cxn>
                  <a:cxn ang="0">
                    <a:pos x="8" y="14"/>
                  </a:cxn>
                  <a:cxn ang="0">
                    <a:pos x="4" y="20"/>
                  </a:cxn>
                  <a:cxn ang="0">
                    <a:pos x="0" y="21"/>
                  </a:cxn>
                  <a:cxn ang="0">
                    <a:pos x="5" y="23"/>
                  </a:cxn>
                  <a:cxn ang="0">
                    <a:pos x="9" y="21"/>
                  </a:cxn>
                  <a:cxn ang="0">
                    <a:pos x="13" y="20"/>
                  </a:cxn>
                  <a:cxn ang="0">
                    <a:pos x="17" y="17"/>
                  </a:cxn>
                  <a:cxn ang="0">
                    <a:pos x="21" y="14"/>
                  </a:cxn>
                  <a:cxn ang="0">
                    <a:pos x="23" y="11"/>
                  </a:cxn>
                </a:cxnLst>
                <a:rect l="0" t="0" r="r" b="b"/>
                <a:pathLst>
                  <a:path w="23" h="30">
                    <a:moveTo>
                      <a:pt x="7" y="30"/>
                    </a:moveTo>
                    <a:lnTo>
                      <a:pt x="5" y="28"/>
                    </a:lnTo>
                    <a:lnTo>
                      <a:pt x="5" y="23"/>
                    </a:lnTo>
                    <a:lnTo>
                      <a:pt x="7" y="17"/>
                    </a:lnTo>
                    <a:lnTo>
                      <a:pt x="8" y="12"/>
                    </a:lnTo>
                    <a:lnTo>
                      <a:pt x="12" y="2"/>
                    </a:lnTo>
                    <a:lnTo>
                      <a:pt x="13" y="0"/>
                    </a:lnTo>
                    <a:lnTo>
                      <a:pt x="10" y="2"/>
                    </a:lnTo>
                    <a:lnTo>
                      <a:pt x="9" y="9"/>
                    </a:lnTo>
                    <a:lnTo>
                      <a:pt x="8" y="14"/>
                    </a:lnTo>
                    <a:lnTo>
                      <a:pt x="4" y="20"/>
                    </a:lnTo>
                    <a:lnTo>
                      <a:pt x="0" y="21"/>
                    </a:lnTo>
                    <a:lnTo>
                      <a:pt x="5" y="23"/>
                    </a:lnTo>
                    <a:lnTo>
                      <a:pt x="9" y="21"/>
                    </a:lnTo>
                    <a:lnTo>
                      <a:pt x="13" y="20"/>
                    </a:lnTo>
                    <a:lnTo>
                      <a:pt x="17" y="17"/>
                    </a:lnTo>
                    <a:lnTo>
                      <a:pt x="21" y="14"/>
                    </a:lnTo>
                    <a:lnTo>
                      <a:pt x="23" y="11"/>
                    </a:lnTo>
                  </a:path>
                </a:pathLst>
              </a:custGeom>
              <a:solidFill>
                <a:srgbClr val="99FF99"/>
              </a:solidFill>
              <a:ln w="6350">
                <a:noFill/>
                <a:prstDash val="solid"/>
                <a:round/>
                <a:headEnd/>
                <a:tailEnd/>
              </a:ln>
            </p:spPr>
            <p:txBody>
              <a:bodyPr/>
              <a:lstStyle/>
              <a:p>
                <a:endParaRPr lang="en-US"/>
              </a:p>
            </p:txBody>
          </p:sp>
          <p:sp>
            <p:nvSpPr>
              <p:cNvPr id="2327" name="Freeform 71"/>
              <p:cNvSpPr>
                <a:spLocks/>
              </p:cNvSpPr>
              <p:nvPr/>
            </p:nvSpPr>
            <p:spPr bwMode="auto">
              <a:xfrm>
                <a:off x="3018" y="2233"/>
                <a:ext cx="11" cy="15"/>
              </a:xfrm>
              <a:custGeom>
                <a:avLst/>
                <a:gdLst/>
                <a:ahLst/>
                <a:cxnLst>
                  <a:cxn ang="0">
                    <a:pos x="11" y="0"/>
                  </a:cxn>
                  <a:cxn ang="0">
                    <a:pos x="9" y="3"/>
                  </a:cxn>
                  <a:cxn ang="0">
                    <a:pos x="8" y="5"/>
                  </a:cxn>
                  <a:cxn ang="0">
                    <a:pos x="5" y="11"/>
                  </a:cxn>
                  <a:cxn ang="0">
                    <a:pos x="2" y="15"/>
                  </a:cxn>
                  <a:cxn ang="0">
                    <a:pos x="0" y="15"/>
                  </a:cxn>
                </a:cxnLst>
                <a:rect l="0" t="0" r="r" b="b"/>
                <a:pathLst>
                  <a:path w="11" h="15">
                    <a:moveTo>
                      <a:pt x="11" y="0"/>
                    </a:moveTo>
                    <a:lnTo>
                      <a:pt x="9" y="3"/>
                    </a:lnTo>
                    <a:lnTo>
                      <a:pt x="8" y="5"/>
                    </a:lnTo>
                    <a:lnTo>
                      <a:pt x="5" y="11"/>
                    </a:lnTo>
                    <a:lnTo>
                      <a:pt x="2" y="15"/>
                    </a:lnTo>
                    <a:lnTo>
                      <a:pt x="0" y="15"/>
                    </a:lnTo>
                  </a:path>
                </a:pathLst>
              </a:custGeom>
              <a:solidFill>
                <a:srgbClr val="99FF99"/>
              </a:solidFill>
              <a:ln w="6350">
                <a:noFill/>
                <a:prstDash val="solid"/>
                <a:round/>
                <a:headEnd/>
                <a:tailEnd/>
              </a:ln>
            </p:spPr>
            <p:txBody>
              <a:bodyPr/>
              <a:lstStyle/>
              <a:p>
                <a:endParaRPr lang="en-US"/>
              </a:p>
            </p:txBody>
          </p:sp>
          <p:sp>
            <p:nvSpPr>
              <p:cNvPr id="2328" name="Freeform 72"/>
              <p:cNvSpPr>
                <a:spLocks/>
              </p:cNvSpPr>
              <p:nvPr/>
            </p:nvSpPr>
            <p:spPr bwMode="auto">
              <a:xfrm>
                <a:off x="2630" y="1449"/>
                <a:ext cx="466" cy="968"/>
              </a:xfrm>
              <a:custGeom>
                <a:avLst/>
                <a:gdLst/>
                <a:ahLst/>
                <a:cxnLst>
                  <a:cxn ang="0">
                    <a:pos x="7" y="70"/>
                  </a:cxn>
                  <a:cxn ang="0">
                    <a:pos x="13" y="117"/>
                  </a:cxn>
                  <a:cxn ang="0">
                    <a:pos x="21" y="183"/>
                  </a:cxn>
                  <a:cxn ang="0">
                    <a:pos x="84" y="334"/>
                  </a:cxn>
                  <a:cxn ang="0">
                    <a:pos x="154" y="490"/>
                  </a:cxn>
                  <a:cxn ang="0">
                    <a:pos x="162" y="509"/>
                  </a:cxn>
                  <a:cxn ang="0">
                    <a:pos x="177" y="549"/>
                  </a:cxn>
                  <a:cxn ang="0">
                    <a:pos x="205" y="654"/>
                  </a:cxn>
                  <a:cxn ang="0">
                    <a:pos x="227" y="774"/>
                  </a:cxn>
                  <a:cxn ang="0">
                    <a:pos x="287" y="925"/>
                  </a:cxn>
                  <a:cxn ang="0">
                    <a:pos x="299" y="939"/>
                  </a:cxn>
                  <a:cxn ang="0">
                    <a:pos x="312" y="929"/>
                  </a:cxn>
                  <a:cxn ang="0">
                    <a:pos x="288" y="836"/>
                  </a:cxn>
                  <a:cxn ang="0">
                    <a:pos x="318" y="921"/>
                  </a:cxn>
                  <a:cxn ang="0">
                    <a:pos x="341" y="964"/>
                  </a:cxn>
                  <a:cxn ang="0">
                    <a:pos x="353" y="964"/>
                  </a:cxn>
                  <a:cxn ang="0">
                    <a:pos x="357" y="956"/>
                  </a:cxn>
                  <a:cxn ang="0">
                    <a:pos x="344" y="889"/>
                  </a:cxn>
                  <a:cxn ang="0">
                    <a:pos x="334" y="840"/>
                  </a:cxn>
                  <a:cxn ang="0">
                    <a:pos x="340" y="863"/>
                  </a:cxn>
                  <a:cxn ang="0">
                    <a:pos x="388" y="968"/>
                  </a:cxn>
                  <a:cxn ang="0">
                    <a:pos x="405" y="962"/>
                  </a:cxn>
                  <a:cxn ang="0">
                    <a:pos x="405" y="945"/>
                  </a:cxn>
                  <a:cxn ang="0">
                    <a:pos x="371" y="818"/>
                  </a:cxn>
                  <a:cxn ang="0">
                    <a:pos x="423" y="928"/>
                  </a:cxn>
                  <a:cxn ang="0">
                    <a:pos x="434" y="934"/>
                  </a:cxn>
                  <a:cxn ang="0">
                    <a:pos x="443" y="926"/>
                  </a:cxn>
                  <a:cxn ang="0">
                    <a:pos x="438" y="883"/>
                  </a:cxn>
                  <a:cxn ang="0">
                    <a:pos x="410" y="793"/>
                  </a:cxn>
                  <a:cxn ang="0">
                    <a:pos x="386" y="746"/>
                  </a:cxn>
                  <a:cxn ang="0">
                    <a:pos x="385" y="738"/>
                  </a:cxn>
                  <a:cxn ang="0">
                    <a:pos x="390" y="737"/>
                  </a:cxn>
                  <a:cxn ang="0">
                    <a:pos x="411" y="767"/>
                  </a:cxn>
                  <a:cxn ang="0">
                    <a:pos x="448" y="809"/>
                  </a:cxn>
                  <a:cxn ang="0">
                    <a:pos x="463" y="812"/>
                  </a:cxn>
                  <a:cxn ang="0">
                    <a:pos x="466" y="794"/>
                  </a:cxn>
                  <a:cxn ang="0">
                    <a:pos x="453" y="751"/>
                  </a:cxn>
                  <a:cxn ang="0">
                    <a:pos x="405" y="671"/>
                  </a:cxn>
                  <a:cxn ang="0">
                    <a:pos x="390" y="653"/>
                  </a:cxn>
                  <a:cxn ang="0">
                    <a:pos x="363" y="630"/>
                  </a:cxn>
                  <a:cxn ang="0">
                    <a:pos x="336" y="607"/>
                  </a:cxn>
                  <a:cxn ang="0">
                    <a:pos x="310" y="584"/>
                  </a:cxn>
                  <a:cxn ang="0">
                    <a:pos x="297" y="531"/>
                  </a:cxn>
                  <a:cxn ang="0">
                    <a:pos x="275" y="415"/>
                  </a:cxn>
                  <a:cxn ang="0">
                    <a:pos x="266" y="340"/>
                  </a:cxn>
                  <a:cxn ang="0">
                    <a:pos x="261" y="277"/>
                  </a:cxn>
                  <a:cxn ang="0">
                    <a:pos x="212" y="113"/>
                  </a:cxn>
                  <a:cxn ang="0">
                    <a:pos x="184" y="7"/>
                  </a:cxn>
                </a:cxnLst>
                <a:rect l="0" t="0" r="r" b="b"/>
                <a:pathLst>
                  <a:path w="466" h="968">
                    <a:moveTo>
                      <a:pt x="0" y="23"/>
                    </a:moveTo>
                    <a:lnTo>
                      <a:pt x="0" y="28"/>
                    </a:lnTo>
                    <a:lnTo>
                      <a:pt x="3" y="41"/>
                    </a:lnTo>
                    <a:lnTo>
                      <a:pt x="7" y="70"/>
                    </a:lnTo>
                    <a:lnTo>
                      <a:pt x="9" y="95"/>
                    </a:lnTo>
                    <a:lnTo>
                      <a:pt x="10" y="99"/>
                    </a:lnTo>
                    <a:lnTo>
                      <a:pt x="10" y="105"/>
                    </a:lnTo>
                    <a:lnTo>
                      <a:pt x="13" y="117"/>
                    </a:lnTo>
                    <a:lnTo>
                      <a:pt x="14" y="141"/>
                    </a:lnTo>
                    <a:lnTo>
                      <a:pt x="17" y="163"/>
                    </a:lnTo>
                    <a:lnTo>
                      <a:pt x="18" y="168"/>
                    </a:lnTo>
                    <a:lnTo>
                      <a:pt x="21" y="183"/>
                    </a:lnTo>
                    <a:lnTo>
                      <a:pt x="30" y="212"/>
                    </a:lnTo>
                    <a:lnTo>
                      <a:pt x="49" y="268"/>
                    </a:lnTo>
                    <a:lnTo>
                      <a:pt x="75" y="321"/>
                    </a:lnTo>
                    <a:lnTo>
                      <a:pt x="84" y="334"/>
                    </a:lnTo>
                    <a:lnTo>
                      <a:pt x="86" y="338"/>
                    </a:lnTo>
                    <a:lnTo>
                      <a:pt x="94" y="360"/>
                    </a:lnTo>
                    <a:lnTo>
                      <a:pt x="129" y="433"/>
                    </a:lnTo>
                    <a:lnTo>
                      <a:pt x="154" y="490"/>
                    </a:lnTo>
                    <a:lnTo>
                      <a:pt x="157" y="493"/>
                    </a:lnTo>
                    <a:lnTo>
                      <a:pt x="158" y="499"/>
                    </a:lnTo>
                    <a:lnTo>
                      <a:pt x="161" y="507"/>
                    </a:lnTo>
                    <a:lnTo>
                      <a:pt x="162" y="509"/>
                    </a:lnTo>
                    <a:lnTo>
                      <a:pt x="166" y="517"/>
                    </a:lnTo>
                    <a:lnTo>
                      <a:pt x="168" y="522"/>
                    </a:lnTo>
                    <a:lnTo>
                      <a:pt x="170" y="531"/>
                    </a:lnTo>
                    <a:lnTo>
                      <a:pt x="177" y="549"/>
                    </a:lnTo>
                    <a:lnTo>
                      <a:pt x="195" y="595"/>
                    </a:lnTo>
                    <a:lnTo>
                      <a:pt x="205" y="634"/>
                    </a:lnTo>
                    <a:lnTo>
                      <a:pt x="206" y="640"/>
                    </a:lnTo>
                    <a:lnTo>
                      <a:pt x="205" y="654"/>
                    </a:lnTo>
                    <a:lnTo>
                      <a:pt x="203" y="677"/>
                    </a:lnTo>
                    <a:lnTo>
                      <a:pt x="204" y="719"/>
                    </a:lnTo>
                    <a:lnTo>
                      <a:pt x="219" y="762"/>
                    </a:lnTo>
                    <a:lnTo>
                      <a:pt x="227" y="774"/>
                    </a:lnTo>
                    <a:lnTo>
                      <a:pt x="233" y="787"/>
                    </a:lnTo>
                    <a:lnTo>
                      <a:pt x="245" y="813"/>
                    </a:lnTo>
                    <a:lnTo>
                      <a:pt x="265" y="870"/>
                    </a:lnTo>
                    <a:lnTo>
                      <a:pt x="287" y="925"/>
                    </a:lnTo>
                    <a:lnTo>
                      <a:pt x="294" y="936"/>
                    </a:lnTo>
                    <a:lnTo>
                      <a:pt x="296" y="936"/>
                    </a:lnTo>
                    <a:lnTo>
                      <a:pt x="297" y="938"/>
                    </a:lnTo>
                    <a:lnTo>
                      <a:pt x="299" y="939"/>
                    </a:lnTo>
                    <a:lnTo>
                      <a:pt x="307" y="940"/>
                    </a:lnTo>
                    <a:lnTo>
                      <a:pt x="310" y="939"/>
                    </a:lnTo>
                    <a:lnTo>
                      <a:pt x="312" y="935"/>
                    </a:lnTo>
                    <a:lnTo>
                      <a:pt x="312" y="929"/>
                    </a:lnTo>
                    <a:lnTo>
                      <a:pt x="312" y="920"/>
                    </a:lnTo>
                    <a:lnTo>
                      <a:pt x="310" y="910"/>
                    </a:lnTo>
                    <a:lnTo>
                      <a:pt x="302" y="886"/>
                    </a:lnTo>
                    <a:lnTo>
                      <a:pt x="288" y="836"/>
                    </a:lnTo>
                    <a:lnTo>
                      <a:pt x="287" y="816"/>
                    </a:lnTo>
                    <a:lnTo>
                      <a:pt x="290" y="830"/>
                    </a:lnTo>
                    <a:lnTo>
                      <a:pt x="301" y="859"/>
                    </a:lnTo>
                    <a:lnTo>
                      <a:pt x="318" y="921"/>
                    </a:lnTo>
                    <a:lnTo>
                      <a:pt x="329" y="947"/>
                    </a:lnTo>
                    <a:lnTo>
                      <a:pt x="334" y="956"/>
                    </a:lnTo>
                    <a:lnTo>
                      <a:pt x="339" y="962"/>
                    </a:lnTo>
                    <a:lnTo>
                      <a:pt x="341" y="964"/>
                    </a:lnTo>
                    <a:lnTo>
                      <a:pt x="344" y="964"/>
                    </a:lnTo>
                    <a:lnTo>
                      <a:pt x="345" y="964"/>
                    </a:lnTo>
                    <a:lnTo>
                      <a:pt x="350" y="966"/>
                    </a:lnTo>
                    <a:lnTo>
                      <a:pt x="353" y="964"/>
                    </a:lnTo>
                    <a:lnTo>
                      <a:pt x="354" y="963"/>
                    </a:lnTo>
                    <a:lnTo>
                      <a:pt x="355" y="961"/>
                    </a:lnTo>
                    <a:lnTo>
                      <a:pt x="357" y="958"/>
                    </a:lnTo>
                    <a:lnTo>
                      <a:pt x="357" y="956"/>
                    </a:lnTo>
                    <a:lnTo>
                      <a:pt x="357" y="949"/>
                    </a:lnTo>
                    <a:lnTo>
                      <a:pt x="357" y="942"/>
                    </a:lnTo>
                    <a:lnTo>
                      <a:pt x="353" y="924"/>
                    </a:lnTo>
                    <a:lnTo>
                      <a:pt x="344" y="889"/>
                    </a:lnTo>
                    <a:lnTo>
                      <a:pt x="344" y="886"/>
                    </a:lnTo>
                    <a:lnTo>
                      <a:pt x="341" y="878"/>
                    </a:lnTo>
                    <a:lnTo>
                      <a:pt x="339" y="864"/>
                    </a:lnTo>
                    <a:lnTo>
                      <a:pt x="334" y="840"/>
                    </a:lnTo>
                    <a:lnTo>
                      <a:pt x="326" y="820"/>
                    </a:lnTo>
                    <a:lnTo>
                      <a:pt x="324" y="813"/>
                    </a:lnTo>
                    <a:lnTo>
                      <a:pt x="329" y="827"/>
                    </a:lnTo>
                    <a:lnTo>
                      <a:pt x="340" y="863"/>
                    </a:lnTo>
                    <a:lnTo>
                      <a:pt x="362" y="935"/>
                    </a:lnTo>
                    <a:lnTo>
                      <a:pt x="376" y="961"/>
                    </a:lnTo>
                    <a:lnTo>
                      <a:pt x="385" y="967"/>
                    </a:lnTo>
                    <a:lnTo>
                      <a:pt x="388" y="968"/>
                    </a:lnTo>
                    <a:lnTo>
                      <a:pt x="393" y="967"/>
                    </a:lnTo>
                    <a:lnTo>
                      <a:pt x="399" y="966"/>
                    </a:lnTo>
                    <a:lnTo>
                      <a:pt x="404" y="962"/>
                    </a:lnTo>
                    <a:lnTo>
                      <a:pt x="405" y="962"/>
                    </a:lnTo>
                    <a:lnTo>
                      <a:pt x="406" y="961"/>
                    </a:lnTo>
                    <a:lnTo>
                      <a:pt x="406" y="958"/>
                    </a:lnTo>
                    <a:lnTo>
                      <a:pt x="406" y="954"/>
                    </a:lnTo>
                    <a:lnTo>
                      <a:pt x="405" y="945"/>
                    </a:lnTo>
                    <a:lnTo>
                      <a:pt x="399" y="921"/>
                    </a:lnTo>
                    <a:lnTo>
                      <a:pt x="379" y="855"/>
                    </a:lnTo>
                    <a:lnTo>
                      <a:pt x="367" y="807"/>
                    </a:lnTo>
                    <a:lnTo>
                      <a:pt x="371" y="818"/>
                    </a:lnTo>
                    <a:lnTo>
                      <a:pt x="381" y="845"/>
                    </a:lnTo>
                    <a:lnTo>
                      <a:pt x="406" y="901"/>
                    </a:lnTo>
                    <a:lnTo>
                      <a:pt x="418" y="921"/>
                    </a:lnTo>
                    <a:lnTo>
                      <a:pt x="423" y="928"/>
                    </a:lnTo>
                    <a:lnTo>
                      <a:pt x="428" y="933"/>
                    </a:lnTo>
                    <a:lnTo>
                      <a:pt x="429" y="934"/>
                    </a:lnTo>
                    <a:lnTo>
                      <a:pt x="432" y="933"/>
                    </a:lnTo>
                    <a:lnTo>
                      <a:pt x="434" y="934"/>
                    </a:lnTo>
                    <a:lnTo>
                      <a:pt x="437" y="934"/>
                    </a:lnTo>
                    <a:lnTo>
                      <a:pt x="441" y="931"/>
                    </a:lnTo>
                    <a:lnTo>
                      <a:pt x="442" y="929"/>
                    </a:lnTo>
                    <a:lnTo>
                      <a:pt x="443" y="926"/>
                    </a:lnTo>
                    <a:lnTo>
                      <a:pt x="443" y="924"/>
                    </a:lnTo>
                    <a:lnTo>
                      <a:pt x="443" y="916"/>
                    </a:lnTo>
                    <a:lnTo>
                      <a:pt x="443" y="907"/>
                    </a:lnTo>
                    <a:lnTo>
                      <a:pt x="438" y="883"/>
                    </a:lnTo>
                    <a:lnTo>
                      <a:pt x="421" y="825"/>
                    </a:lnTo>
                    <a:lnTo>
                      <a:pt x="420" y="816"/>
                    </a:lnTo>
                    <a:lnTo>
                      <a:pt x="416" y="808"/>
                    </a:lnTo>
                    <a:lnTo>
                      <a:pt x="410" y="793"/>
                    </a:lnTo>
                    <a:lnTo>
                      <a:pt x="399" y="769"/>
                    </a:lnTo>
                    <a:lnTo>
                      <a:pt x="387" y="750"/>
                    </a:lnTo>
                    <a:lnTo>
                      <a:pt x="385" y="743"/>
                    </a:lnTo>
                    <a:lnTo>
                      <a:pt x="386" y="746"/>
                    </a:lnTo>
                    <a:lnTo>
                      <a:pt x="386" y="745"/>
                    </a:lnTo>
                    <a:lnTo>
                      <a:pt x="386" y="743"/>
                    </a:lnTo>
                    <a:lnTo>
                      <a:pt x="386" y="741"/>
                    </a:lnTo>
                    <a:lnTo>
                      <a:pt x="385" y="738"/>
                    </a:lnTo>
                    <a:lnTo>
                      <a:pt x="385" y="736"/>
                    </a:lnTo>
                    <a:lnTo>
                      <a:pt x="386" y="734"/>
                    </a:lnTo>
                    <a:lnTo>
                      <a:pt x="388" y="736"/>
                    </a:lnTo>
                    <a:lnTo>
                      <a:pt x="390" y="737"/>
                    </a:lnTo>
                    <a:lnTo>
                      <a:pt x="393" y="742"/>
                    </a:lnTo>
                    <a:lnTo>
                      <a:pt x="407" y="762"/>
                    </a:lnTo>
                    <a:lnTo>
                      <a:pt x="409" y="762"/>
                    </a:lnTo>
                    <a:lnTo>
                      <a:pt x="411" y="767"/>
                    </a:lnTo>
                    <a:lnTo>
                      <a:pt x="418" y="776"/>
                    </a:lnTo>
                    <a:lnTo>
                      <a:pt x="430" y="792"/>
                    </a:lnTo>
                    <a:lnTo>
                      <a:pt x="444" y="807"/>
                    </a:lnTo>
                    <a:lnTo>
                      <a:pt x="448" y="809"/>
                    </a:lnTo>
                    <a:lnTo>
                      <a:pt x="453" y="812"/>
                    </a:lnTo>
                    <a:lnTo>
                      <a:pt x="457" y="813"/>
                    </a:lnTo>
                    <a:lnTo>
                      <a:pt x="461" y="813"/>
                    </a:lnTo>
                    <a:lnTo>
                      <a:pt x="463" y="812"/>
                    </a:lnTo>
                    <a:lnTo>
                      <a:pt x="466" y="809"/>
                    </a:lnTo>
                    <a:lnTo>
                      <a:pt x="466" y="806"/>
                    </a:lnTo>
                    <a:lnTo>
                      <a:pt x="466" y="801"/>
                    </a:lnTo>
                    <a:lnTo>
                      <a:pt x="466" y="794"/>
                    </a:lnTo>
                    <a:lnTo>
                      <a:pt x="462" y="779"/>
                    </a:lnTo>
                    <a:lnTo>
                      <a:pt x="457" y="759"/>
                    </a:lnTo>
                    <a:lnTo>
                      <a:pt x="457" y="759"/>
                    </a:lnTo>
                    <a:lnTo>
                      <a:pt x="453" y="751"/>
                    </a:lnTo>
                    <a:lnTo>
                      <a:pt x="447" y="736"/>
                    </a:lnTo>
                    <a:lnTo>
                      <a:pt x="428" y="705"/>
                    </a:lnTo>
                    <a:lnTo>
                      <a:pt x="409" y="679"/>
                    </a:lnTo>
                    <a:lnTo>
                      <a:pt x="405" y="671"/>
                    </a:lnTo>
                    <a:lnTo>
                      <a:pt x="400" y="666"/>
                    </a:lnTo>
                    <a:lnTo>
                      <a:pt x="395" y="661"/>
                    </a:lnTo>
                    <a:lnTo>
                      <a:pt x="390" y="656"/>
                    </a:lnTo>
                    <a:lnTo>
                      <a:pt x="390" y="653"/>
                    </a:lnTo>
                    <a:lnTo>
                      <a:pt x="387" y="652"/>
                    </a:lnTo>
                    <a:lnTo>
                      <a:pt x="382" y="648"/>
                    </a:lnTo>
                    <a:lnTo>
                      <a:pt x="372" y="639"/>
                    </a:lnTo>
                    <a:lnTo>
                      <a:pt x="363" y="630"/>
                    </a:lnTo>
                    <a:lnTo>
                      <a:pt x="362" y="628"/>
                    </a:lnTo>
                    <a:lnTo>
                      <a:pt x="358" y="625"/>
                    </a:lnTo>
                    <a:lnTo>
                      <a:pt x="351" y="619"/>
                    </a:lnTo>
                    <a:lnTo>
                      <a:pt x="336" y="607"/>
                    </a:lnTo>
                    <a:lnTo>
                      <a:pt x="318" y="598"/>
                    </a:lnTo>
                    <a:lnTo>
                      <a:pt x="315" y="596"/>
                    </a:lnTo>
                    <a:lnTo>
                      <a:pt x="313" y="593"/>
                    </a:lnTo>
                    <a:lnTo>
                      <a:pt x="310" y="584"/>
                    </a:lnTo>
                    <a:lnTo>
                      <a:pt x="307" y="578"/>
                    </a:lnTo>
                    <a:lnTo>
                      <a:pt x="307" y="577"/>
                    </a:lnTo>
                    <a:lnTo>
                      <a:pt x="303" y="559"/>
                    </a:lnTo>
                    <a:lnTo>
                      <a:pt x="297" y="531"/>
                    </a:lnTo>
                    <a:lnTo>
                      <a:pt x="289" y="495"/>
                    </a:lnTo>
                    <a:lnTo>
                      <a:pt x="280" y="446"/>
                    </a:lnTo>
                    <a:lnTo>
                      <a:pt x="278" y="427"/>
                    </a:lnTo>
                    <a:lnTo>
                      <a:pt x="275" y="415"/>
                    </a:lnTo>
                    <a:lnTo>
                      <a:pt x="271" y="379"/>
                    </a:lnTo>
                    <a:lnTo>
                      <a:pt x="268" y="352"/>
                    </a:lnTo>
                    <a:lnTo>
                      <a:pt x="268" y="349"/>
                    </a:lnTo>
                    <a:lnTo>
                      <a:pt x="266" y="340"/>
                    </a:lnTo>
                    <a:lnTo>
                      <a:pt x="265" y="315"/>
                    </a:lnTo>
                    <a:lnTo>
                      <a:pt x="264" y="295"/>
                    </a:lnTo>
                    <a:lnTo>
                      <a:pt x="264" y="292"/>
                    </a:lnTo>
                    <a:lnTo>
                      <a:pt x="261" y="277"/>
                    </a:lnTo>
                    <a:lnTo>
                      <a:pt x="255" y="246"/>
                    </a:lnTo>
                    <a:lnTo>
                      <a:pt x="237" y="187"/>
                    </a:lnTo>
                    <a:lnTo>
                      <a:pt x="217" y="128"/>
                    </a:lnTo>
                    <a:lnTo>
                      <a:pt x="212" y="113"/>
                    </a:lnTo>
                    <a:lnTo>
                      <a:pt x="209" y="107"/>
                    </a:lnTo>
                    <a:lnTo>
                      <a:pt x="204" y="89"/>
                    </a:lnTo>
                    <a:lnTo>
                      <a:pt x="194" y="46"/>
                    </a:lnTo>
                    <a:lnTo>
                      <a:pt x="184" y="7"/>
                    </a:lnTo>
                    <a:lnTo>
                      <a:pt x="182" y="0"/>
                    </a:lnTo>
                  </a:path>
                </a:pathLst>
              </a:custGeom>
              <a:solidFill>
                <a:srgbClr val="99FF99"/>
              </a:solidFill>
              <a:ln w="15875">
                <a:noFill/>
                <a:prstDash val="solid"/>
                <a:round/>
                <a:headEnd/>
                <a:tailEnd/>
              </a:ln>
            </p:spPr>
            <p:txBody>
              <a:bodyPr/>
              <a:lstStyle/>
              <a:p>
                <a:endParaRPr lang="en-US"/>
              </a:p>
            </p:txBody>
          </p:sp>
          <p:sp>
            <p:nvSpPr>
              <p:cNvPr id="2329" name="Freeform 73"/>
              <p:cNvSpPr>
                <a:spLocks/>
              </p:cNvSpPr>
              <p:nvPr/>
            </p:nvSpPr>
            <p:spPr bwMode="auto">
              <a:xfrm>
                <a:off x="1536" y="1465"/>
                <a:ext cx="476" cy="969"/>
              </a:xfrm>
              <a:custGeom>
                <a:avLst/>
                <a:gdLst/>
                <a:ahLst/>
                <a:cxnLst>
                  <a:cxn ang="0">
                    <a:pos x="464" y="72"/>
                  </a:cxn>
                  <a:cxn ang="0">
                    <a:pos x="456" y="119"/>
                  </a:cxn>
                  <a:cxn ang="0">
                    <a:pos x="448" y="185"/>
                  </a:cxn>
                  <a:cxn ang="0">
                    <a:pos x="386" y="336"/>
                  </a:cxn>
                  <a:cxn ang="0">
                    <a:pos x="314" y="493"/>
                  </a:cxn>
                  <a:cxn ang="0">
                    <a:pos x="307" y="510"/>
                  </a:cxn>
                  <a:cxn ang="0">
                    <a:pos x="302" y="524"/>
                  </a:cxn>
                  <a:cxn ang="0">
                    <a:pos x="262" y="636"/>
                  </a:cxn>
                  <a:cxn ang="0">
                    <a:pos x="263" y="720"/>
                  </a:cxn>
                  <a:cxn ang="0">
                    <a:pos x="224" y="814"/>
                  </a:cxn>
                  <a:cxn ang="0">
                    <a:pos x="170" y="938"/>
                  </a:cxn>
                  <a:cxn ang="0">
                    <a:pos x="155" y="937"/>
                  </a:cxn>
                  <a:cxn ang="0">
                    <a:pos x="164" y="887"/>
                  </a:cxn>
                  <a:cxn ang="0">
                    <a:pos x="167" y="861"/>
                  </a:cxn>
                  <a:cxn ang="0">
                    <a:pos x="129" y="964"/>
                  </a:cxn>
                  <a:cxn ang="0">
                    <a:pos x="117" y="966"/>
                  </a:cxn>
                  <a:cxn ang="0">
                    <a:pos x="109" y="957"/>
                  </a:cxn>
                  <a:cxn ang="0">
                    <a:pos x="122" y="891"/>
                  </a:cxn>
                  <a:cxn ang="0">
                    <a:pos x="134" y="842"/>
                  </a:cxn>
                  <a:cxn ang="0">
                    <a:pos x="127" y="865"/>
                  </a:cxn>
                  <a:cxn ang="0">
                    <a:pos x="79" y="969"/>
                  </a:cxn>
                  <a:cxn ang="0">
                    <a:pos x="64" y="962"/>
                  </a:cxn>
                  <a:cxn ang="0">
                    <a:pos x="61" y="956"/>
                  </a:cxn>
                  <a:cxn ang="0">
                    <a:pos x="101" y="809"/>
                  </a:cxn>
                  <a:cxn ang="0">
                    <a:pos x="50" y="922"/>
                  </a:cxn>
                  <a:cxn ang="0">
                    <a:pos x="28" y="934"/>
                  </a:cxn>
                  <a:cxn ang="0">
                    <a:pos x="23" y="926"/>
                  </a:cxn>
                  <a:cxn ang="0">
                    <a:pos x="46" y="828"/>
                  </a:cxn>
                  <a:cxn ang="0">
                    <a:pos x="67" y="772"/>
                  </a:cxn>
                  <a:cxn ang="0">
                    <a:pos x="81" y="744"/>
                  </a:cxn>
                  <a:cxn ang="0">
                    <a:pos x="81" y="736"/>
                  </a:cxn>
                  <a:cxn ang="0">
                    <a:pos x="75" y="740"/>
                  </a:cxn>
                  <a:cxn ang="0">
                    <a:pos x="55" y="768"/>
                  </a:cxn>
                  <a:cxn ang="0">
                    <a:pos x="20" y="811"/>
                  </a:cxn>
                  <a:cxn ang="0">
                    <a:pos x="4" y="812"/>
                  </a:cxn>
                  <a:cxn ang="0">
                    <a:pos x="1" y="796"/>
                  </a:cxn>
                  <a:cxn ang="0">
                    <a:pos x="13" y="753"/>
                  </a:cxn>
                  <a:cxn ang="0">
                    <a:pos x="62" y="671"/>
                  </a:cxn>
                  <a:cxn ang="0">
                    <a:pos x="78" y="656"/>
                  </a:cxn>
                  <a:cxn ang="0">
                    <a:pos x="102" y="629"/>
                  </a:cxn>
                  <a:cxn ang="0">
                    <a:pos x="130" y="609"/>
                  </a:cxn>
                  <a:cxn ang="0">
                    <a:pos x="156" y="586"/>
                  </a:cxn>
                  <a:cxn ang="0">
                    <a:pos x="169" y="533"/>
                  </a:cxn>
                  <a:cxn ang="0">
                    <a:pos x="192" y="427"/>
                  </a:cxn>
                  <a:cxn ang="0">
                    <a:pos x="201" y="350"/>
                  </a:cxn>
                  <a:cxn ang="0">
                    <a:pos x="205" y="309"/>
                  </a:cxn>
                  <a:cxn ang="0">
                    <a:pos x="232" y="188"/>
                  </a:cxn>
                  <a:cxn ang="0">
                    <a:pos x="265" y="91"/>
                  </a:cxn>
                  <a:cxn ang="0">
                    <a:pos x="299" y="2"/>
                  </a:cxn>
                  <a:cxn ang="0">
                    <a:pos x="476" y="26"/>
                  </a:cxn>
                  <a:cxn ang="0">
                    <a:pos x="476" y="26"/>
                  </a:cxn>
                </a:cxnLst>
                <a:rect l="0" t="0" r="r" b="b"/>
                <a:pathLst>
                  <a:path w="476" h="969">
                    <a:moveTo>
                      <a:pt x="476" y="26"/>
                    </a:moveTo>
                    <a:lnTo>
                      <a:pt x="473" y="32"/>
                    </a:lnTo>
                    <a:lnTo>
                      <a:pt x="471" y="44"/>
                    </a:lnTo>
                    <a:lnTo>
                      <a:pt x="464" y="72"/>
                    </a:lnTo>
                    <a:lnTo>
                      <a:pt x="458" y="97"/>
                    </a:lnTo>
                    <a:lnTo>
                      <a:pt x="458" y="101"/>
                    </a:lnTo>
                    <a:lnTo>
                      <a:pt x="457" y="107"/>
                    </a:lnTo>
                    <a:lnTo>
                      <a:pt x="456" y="119"/>
                    </a:lnTo>
                    <a:lnTo>
                      <a:pt x="454" y="141"/>
                    </a:lnTo>
                    <a:lnTo>
                      <a:pt x="453" y="164"/>
                    </a:lnTo>
                    <a:lnTo>
                      <a:pt x="452" y="169"/>
                    </a:lnTo>
                    <a:lnTo>
                      <a:pt x="448" y="185"/>
                    </a:lnTo>
                    <a:lnTo>
                      <a:pt x="440" y="214"/>
                    </a:lnTo>
                    <a:lnTo>
                      <a:pt x="420" y="270"/>
                    </a:lnTo>
                    <a:lnTo>
                      <a:pt x="393" y="323"/>
                    </a:lnTo>
                    <a:lnTo>
                      <a:pt x="386" y="336"/>
                    </a:lnTo>
                    <a:lnTo>
                      <a:pt x="383" y="340"/>
                    </a:lnTo>
                    <a:lnTo>
                      <a:pt x="374" y="361"/>
                    </a:lnTo>
                    <a:lnTo>
                      <a:pt x="340" y="436"/>
                    </a:lnTo>
                    <a:lnTo>
                      <a:pt x="314" y="493"/>
                    </a:lnTo>
                    <a:lnTo>
                      <a:pt x="313" y="496"/>
                    </a:lnTo>
                    <a:lnTo>
                      <a:pt x="310" y="502"/>
                    </a:lnTo>
                    <a:lnTo>
                      <a:pt x="308" y="509"/>
                    </a:lnTo>
                    <a:lnTo>
                      <a:pt x="307" y="510"/>
                    </a:lnTo>
                    <a:lnTo>
                      <a:pt x="305" y="510"/>
                    </a:lnTo>
                    <a:lnTo>
                      <a:pt x="304" y="513"/>
                    </a:lnTo>
                    <a:lnTo>
                      <a:pt x="303" y="519"/>
                    </a:lnTo>
                    <a:lnTo>
                      <a:pt x="302" y="524"/>
                    </a:lnTo>
                    <a:lnTo>
                      <a:pt x="298" y="532"/>
                    </a:lnTo>
                    <a:lnTo>
                      <a:pt x="291" y="551"/>
                    </a:lnTo>
                    <a:lnTo>
                      <a:pt x="274" y="596"/>
                    </a:lnTo>
                    <a:lnTo>
                      <a:pt x="262" y="636"/>
                    </a:lnTo>
                    <a:lnTo>
                      <a:pt x="262" y="642"/>
                    </a:lnTo>
                    <a:lnTo>
                      <a:pt x="262" y="656"/>
                    </a:lnTo>
                    <a:lnTo>
                      <a:pt x="265" y="679"/>
                    </a:lnTo>
                    <a:lnTo>
                      <a:pt x="263" y="720"/>
                    </a:lnTo>
                    <a:lnTo>
                      <a:pt x="248" y="763"/>
                    </a:lnTo>
                    <a:lnTo>
                      <a:pt x="242" y="774"/>
                    </a:lnTo>
                    <a:lnTo>
                      <a:pt x="234" y="787"/>
                    </a:lnTo>
                    <a:lnTo>
                      <a:pt x="224" y="814"/>
                    </a:lnTo>
                    <a:lnTo>
                      <a:pt x="204" y="872"/>
                    </a:lnTo>
                    <a:lnTo>
                      <a:pt x="179" y="927"/>
                    </a:lnTo>
                    <a:lnTo>
                      <a:pt x="173" y="937"/>
                    </a:lnTo>
                    <a:lnTo>
                      <a:pt x="170" y="938"/>
                    </a:lnTo>
                    <a:lnTo>
                      <a:pt x="167" y="941"/>
                    </a:lnTo>
                    <a:lnTo>
                      <a:pt x="160" y="942"/>
                    </a:lnTo>
                    <a:lnTo>
                      <a:pt x="159" y="941"/>
                    </a:lnTo>
                    <a:lnTo>
                      <a:pt x="155" y="937"/>
                    </a:lnTo>
                    <a:lnTo>
                      <a:pt x="154" y="931"/>
                    </a:lnTo>
                    <a:lnTo>
                      <a:pt x="155" y="922"/>
                    </a:lnTo>
                    <a:lnTo>
                      <a:pt x="158" y="912"/>
                    </a:lnTo>
                    <a:lnTo>
                      <a:pt x="164" y="887"/>
                    </a:lnTo>
                    <a:lnTo>
                      <a:pt x="179" y="838"/>
                    </a:lnTo>
                    <a:lnTo>
                      <a:pt x="182" y="818"/>
                    </a:lnTo>
                    <a:lnTo>
                      <a:pt x="177" y="832"/>
                    </a:lnTo>
                    <a:lnTo>
                      <a:pt x="167" y="861"/>
                    </a:lnTo>
                    <a:lnTo>
                      <a:pt x="148" y="923"/>
                    </a:lnTo>
                    <a:lnTo>
                      <a:pt x="139" y="948"/>
                    </a:lnTo>
                    <a:lnTo>
                      <a:pt x="134" y="957"/>
                    </a:lnTo>
                    <a:lnTo>
                      <a:pt x="129" y="964"/>
                    </a:lnTo>
                    <a:lnTo>
                      <a:pt x="126" y="966"/>
                    </a:lnTo>
                    <a:lnTo>
                      <a:pt x="123" y="966"/>
                    </a:lnTo>
                    <a:lnTo>
                      <a:pt x="123" y="966"/>
                    </a:lnTo>
                    <a:lnTo>
                      <a:pt x="117" y="966"/>
                    </a:lnTo>
                    <a:lnTo>
                      <a:pt x="113" y="964"/>
                    </a:lnTo>
                    <a:lnTo>
                      <a:pt x="112" y="962"/>
                    </a:lnTo>
                    <a:lnTo>
                      <a:pt x="111" y="960"/>
                    </a:lnTo>
                    <a:lnTo>
                      <a:pt x="109" y="957"/>
                    </a:lnTo>
                    <a:lnTo>
                      <a:pt x="109" y="950"/>
                    </a:lnTo>
                    <a:lnTo>
                      <a:pt x="109" y="942"/>
                    </a:lnTo>
                    <a:lnTo>
                      <a:pt x="113" y="926"/>
                    </a:lnTo>
                    <a:lnTo>
                      <a:pt x="122" y="891"/>
                    </a:lnTo>
                    <a:lnTo>
                      <a:pt x="123" y="887"/>
                    </a:lnTo>
                    <a:lnTo>
                      <a:pt x="125" y="880"/>
                    </a:lnTo>
                    <a:lnTo>
                      <a:pt x="129" y="866"/>
                    </a:lnTo>
                    <a:lnTo>
                      <a:pt x="134" y="842"/>
                    </a:lnTo>
                    <a:lnTo>
                      <a:pt x="141" y="821"/>
                    </a:lnTo>
                    <a:lnTo>
                      <a:pt x="145" y="815"/>
                    </a:lnTo>
                    <a:lnTo>
                      <a:pt x="139" y="829"/>
                    </a:lnTo>
                    <a:lnTo>
                      <a:pt x="127" y="865"/>
                    </a:lnTo>
                    <a:lnTo>
                      <a:pt x="106" y="937"/>
                    </a:lnTo>
                    <a:lnTo>
                      <a:pt x="92" y="961"/>
                    </a:lnTo>
                    <a:lnTo>
                      <a:pt x="83" y="968"/>
                    </a:lnTo>
                    <a:lnTo>
                      <a:pt x="79" y="969"/>
                    </a:lnTo>
                    <a:lnTo>
                      <a:pt x="74" y="968"/>
                    </a:lnTo>
                    <a:lnTo>
                      <a:pt x="69" y="966"/>
                    </a:lnTo>
                    <a:lnTo>
                      <a:pt x="64" y="962"/>
                    </a:lnTo>
                    <a:lnTo>
                      <a:pt x="64" y="962"/>
                    </a:lnTo>
                    <a:lnTo>
                      <a:pt x="61" y="964"/>
                    </a:lnTo>
                    <a:lnTo>
                      <a:pt x="60" y="962"/>
                    </a:lnTo>
                    <a:lnTo>
                      <a:pt x="60" y="960"/>
                    </a:lnTo>
                    <a:lnTo>
                      <a:pt x="61" y="956"/>
                    </a:lnTo>
                    <a:lnTo>
                      <a:pt x="62" y="947"/>
                    </a:lnTo>
                    <a:lnTo>
                      <a:pt x="69" y="920"/>
                    </a:lnTo>
                    <a:lnTo>
                      <a:pt x="89" y="849"/>
                    </a:lnTo>
                    <a:lnTo>
                      <a:pt x="101" y="809"/>
                    </a:lnTo>
                    <a:lnTo>
                      <a:pt x="95" y="820"/>
                    </a:lnTo>
                    <a:lnTo>
                      <a:pt x="85" y="847"/>
                    </a:lnTo>
                    <a:lnTo>
                      <a:pt x="61" y="901"/>
                    </a:lnTo>
                    <a:lnTo>
                      <a:pt x="50" y="922"/>
                    </a:lnTo>
                    <a:lnTo>
                      <a:pt x="39" y="934"/>
                    </a:lnTo>
                    <a:lnTo>
                      <a:pt x="37" y="934"/>
                    </a:lnTo>
                    <a:lnTo>
                      <a:pt x="31" y="936"/>
                    </a:lnTo>
                    <a:lnTo>
                      <a:pt x="28" y="934"/>
                    </a:lnTo>
                    <a:lnTo>
                      <a:pt x="27" y="933"/>
                    </a:lnTo>
                    <a:lnTo>
                      <a:pt x="25" y="931"/>
                    </a:lnTo>
                    <a:lnTo>
                      <a:pt x="24" y="928"/>
                    </a:lnTo>
                    <a:lnTo>
                      <a:pt x="23" y="926"/>
                    </a:lnTo>
                    <a:lnTo>
                      <a:pt x="23" y="918"/>
                    </a:lnTo>
                    <a:lnTo>
                      <a:pt x="24" y="908"/>
                    </a:lnTo>
                    <a:lnTo>
                      <a:pt x="28" y="885"/>
                    </a:lnTo>
                    <a:lnTo>
                      <a:pt x="46" y="828"/>
                    </a:lnTo>
                    <a:lnTo>
                      <a:pt x="48" y="819"/>
                    </a:lnTo>
                    <a:lnTo>
                      <a:pt x="51" y="810"/>
                    </a:lnTo>
                    <a:lnTo>
                      <a:pt x="56" y="795"/>
                    </a:lnTo>
                    <a:lnTo>
                      <a:pt x="67" y="772"/>
                    </a:lnTo>
                    <a:lnTo>
                      <a:pt x="80" y="750"/>
                    </a:lnTo>
                    <a:lnTo>
                      <a:pt x="84" y="744"/>
                    </a:lnTo>
                    <a:lnTo>
                      <a:pt x="81" y="746"/>
                    </a:lnTo>
                    <a:lnTo>
                      <a:pt x="81" y="744"/>
                    </a:lnTo>
                    <a:lnTo>
                      <a:pt x="81" y="743"/>
                    </a:lnTo>
                    <a:lnTo>
                      <a:pt x="81" y="740"/>
                    </a:lnTo>
                    <a:lnTo>
                      <a:pt x="81" y="737"/>
                    </a:lnTo>
                    <a:lnTo>
                      <a:pt x="81" y="736"/>
                    </a:lnTo>
                    <a:lnTo>
                      <a:pt x="80" y="736"/>
                    </a:lnTo>
                    <a:lnTo>
                      <a:pt x="79" y="736"/>
                    </a:lnTo>
                    <a:lnTo>
                      <a:pt x="76" y="739"/>
                    </a:lnTo>
                    <a:lnTo>
                      <a:pt x="75" y="740"/>
                    </a:lnTo>
                    <a:lnTo>
                      <a:pt x="70" y="746"/>
                    </a:lnTo>
                    <a:lnTo>
                      <a:pt x="62" y="757"/>
                    </a:lnTo>
                    <a:lnTo>
                      <a:pt x="59" y="763"/>
                    </a:lnTo>
                    <a:lnTo>
                      <a:pt x="55" y="768"/>
                    </a:lnTo>
                    <a:lnTo>
                      <a:pt x="50" y="777"/>
                    </a:lnTo>
                    <a:lnTo>
                      <a:pt x="37" y="792"/>
                    </a:lnTo>
                    <a:lnTo>
                      <a:pt x="23" y="807"/>
                    </a:lnTo>
                    <a:lnTo>
                      <a:pt x="20" y="811"/>
                    </a:lnTo>
                    <a:lnTo>
                      <a:pt x="14" y="814"/>
                    </a:lnTo>
                    <a:lnTo>
                      <a:pt x="10" y="815"/>
                    </a:lnTo>
                    <a:lnTo>
                      <a:pt x="6" y="815"/>
                    </a:lnTo>
                    <a:lnTo>
                      <a:pt x="4" y="812"/>
                    </a:lnTo>
                    <a:lnTo>
                      <a:pt x="1" y="810"/>
                    </a:lnTo>
                    <a:lnTo>
                      <a:pt x="1" y="806"/>
                    </a:lnTo>
                    <a:lnTo>
                      <a:pt x="0" y="801"/>
                    </a:lnTo>
                    <a:lnTo>
                      <a:pt x="1" y="796"/>
                    </a:lnTo>
                    <a:lnTo>
                      <a:pt x="4" y="781"/>
                    </a:lnTo>
                    <a:lnTo>
                      <a:pt x="9" y="760"/>
                    </a:lnTo>
                    <a:lnTo>
                      <a:pt x="10" y="760"/>
                    </a:lnTo>
                    <a:lnTo>
                      <a:pt x="13" y="753"/>
                    </a:lnTo>
                    <a:lnTo>
                      <a:pt x="19" y="737"/>
                    </a:lnTo>
                    <a:lnTo>
                      <a:pt x="38" y="707"/>
                    </a:lnTo>
                    <a:lnTo>
                      <a:pt x="57" y="679"/>
                    </a:lnTo>
                    <a:lnTo>
                      <a:pt x="62" y="671"/>
                    </a:lnTo>
                    <a:lnTo>
                      <a:pt x="66" y="668"/>
                    </a:lnTo>
                    <a:lnTo>
                      <a:pt x="70" y="663"/>
                    </a:lnTo>
                    <a:lnTo>
                      <a:pt x="75" y="657"/>
                    </a:lnTo>
                    <a:lnTo>
                      <a:pt x="78" y="656"/>
                    </a:lnTo>
                    <a:lnTo>
                      <a:pt x="80" y="654"/>
                    </a:lnTo>
                    <a:lnTo>
                      <a:pt x="85" y="649"/>
                    </a:lnTo>
                    <a:lnTo>
                      <a:pt x="94" y="638"/>
                    </a:lnTo>
                    <a:lnTo>
                      <a:pt x="102" y="629"/>
                    </a:lnTo>
                    <a:lnTo>
                      <a:pt x="104" y="627"/>
                    </a:lnTo>
                    <a:lnTo>
                      <a:pt x="107" y="624"/>
                    </a:lnTo>
                    <a:lnTo>
                      <a:pt x="115" y="619"/>
                    </a:lnTo>
                    <a:lnTo>
                      <a:pt x="130" y="609"/>
                    </a:lnTo>
                    <a:lnTo>
                      <a:pt x="148" y="600"/>
                    </a:lnTo>
                    <a:lnTo>
                      <a:pt x="153" y="598"/>
                    </a:lnTo>
                    <a:lnTo>
                      <a:pt x="153" y="595"/>
                    </a:lnTo>
                    <a:lnTo>
                      <a:pt x="156" y="586"/>
                    </a:lnTo>
                    <a:lnTo>
                      <a:pt x="159" y="580"/>
                    </a:lnTo>
                    <a:lnTo>
                      <a:pt x="160" y="579"/>
                    </a:lnTo>
                    <a:lnTo>
                      <a:pt x="164" y="561"/>
                    </a:lnTo>
                    <a:lnTo>
                      <a:pt x="169" y="533"/>
                    </a:lnTo>
                    <a:lnTo>
                      <a:pt x="178" y="496"/>
                    </a:lnTo>
                    <a:lnTo>
                      <a:pt x="188" y="448"/>
                    </a:lnTo>
                    <a:lnTo>
                      <a:pt x="192" y="429"/>
                    </a:lnTo>
                    <a:lnTo>
                      <a:pt x="192" y="427"/>
                    </a:lnTo>
                    <a:lnTo>
                      <a:pt x="193" y="417"/>
                    </a:lnTo>
                    <a:lnTo>
                      <a:pt x="197" y="380"/>
                    </a:lnTo>
                    <a:lnTo>
                      <a:pt x="200" y="352"/>
                    </a:lnTo>
                    <a:lnTo>
                      <a:pt x="201" y="350"/>
                    </a:lnTo>
                    <a:lnTo>
                      <a:pt x="201" y="349"/>
                    </a:lnTo>
                    <a:lnTo>
                      <a:pt x="201" y="346"/>
                    </a:lnTo>
                    <a:lnTo>
                      <a:pt x="202" y="336"/>
                    </a:lnTo>
                    <a:lnTo>
                      <a:pt x="205" y="309"/>
                    </a:lnTo>
                    <a:lnTo>
                      <a:pt x="207" y="294"/>
                    </a:lnTo>
                    <a:lnTo>
                      <a:pt x="209" y="279"/>
                    </a:lnTo>
                    <a:lnTo>
                      <a:pt x="214" y="248"/>
                    </a:lnTo>
                    <a:lnTo>
                      <a:pt x="232" y="188"/>
                    </a:lnTo>
                    <a:lnTo>
                      <a:pt x="251" y="131"/>
                    </a:lnTo>
                    <a:lnTo>
                      <a:pt x="257" y="116"/>
                    </a:lnTo>
                    <a:lnTo>
                      <a:pt x="258" y="110"/>
                    </a:lnTo>
                    <a:lnTo>
                      <a:pt x="265" y="91"/>
                    </a:lnTo>
                    <a:lnTo>
                      <a:pt x="280" y="47"/>
                    </a:lnTo>
                    <a:lnTo>
                      <a:pt x="294" y="8"/>
                    </a:lnTo>
                    <a:lnTo>
                      <a:pt x="296" y="0"/>
                    </a:lnTo>
                    <a:lnTo>
                      <a:pt x="299" y="2"/>
                    </a:lnTo>
                    <a:lnTo>
                      <a:pt x="324" y="5"/>
                    </a:lnTo>
                    <a:lnTo>
                      <a:pt x="407" y="17"/>
                    </a:lnTo>
                    <a:lnTo>
                      <a:pt x="472" y="26"/>
                    </a:lnTo>
                    <a:lnTo>
                      <a:pt x="476" y="26"/>
                    </a:lnTo>
                    <a:lnTo>
                      <a:pt x="475" y="26"/>
                    </a:lnTo>
                    <a:lnTo>
                      <a:pt x="476" y="26"/>
                    </a:lnTo>
                    <a:lnTo>
                      <a:pt x="475" y="26"/>
                    </a:lnTo>
                    <a:lnTo>
                      <a:pt x="476" y="26"/>
                    </a:lnTo>
                    <a:lnTo>
                      <a:pt x="476" y="26"/>
                    </a:lnTo>
                    <a:close/>
                  </a:path>
                </a:pathLst>
              </a:custGeom>
              <a:solidFill>
                <a:srgbClr val="99FF99"/>
              </a:solidFill>
              <a:ln w="9525">
                <a:noFill/>
                <a:round/>
                <a:headEnd/>
                <a:tailEnd/>
              </a:ln>
            </p:spPr>
            <p:txBody>
              <a:bodyPr/>
              <a:lstStyle/>
              <a:p>
                <a:endParaRPr lang="en-US"/>
              </a:p>
            </p:txBody>
          </p:sp>
          <p:sp>
            <p:nvSpPr>
              <p:cNvPr id="2330" name="Freeform 74"/>
              <p:cNvSpPr>
                <a:spLocks/>
              </p:cNvSpPr>
              <p:nvPr/>
            </p:nvSpPr>
            <p:spPr bwMode="auto">
              <a:xfrm>
                <a:off x="1629" y="2271"/>
                <a:ext cx="16" cy="5"/>
              </a:xfrm>
              <a:custGeom>
                <a:avLst/>
                <a:gdLst/>
                <a:ahLst/>
                <a:cxnLst>
                  <a:cxn ang="0">
                    <a:pos x="0" y="1"/>
                  </a:cxn>
                  <a:cxn ang="0">
                    <a:pos x="1" y="1"/>
                  </a:cxn>
                  <a:cxn ang="0">
                    <a:pos x="4" y="0"/>
                  </a:cxn>
                  <a:cxn ang="0">
                    <a:pos x="5" y="0"/>
                  </a:cxn>
                  <a:cxn ang="0">
                    <a:pos x="10" y="4"/>
                  </a:cxn>
                  <a:cxn ang="0">
                    <a:pos x="14" y="5"/>
                  </a:cxn>
                  <a:cxn ang="0">
                    <a:pos x="16" y="4"/>
                  </a:cxn>
                </a:cxnLst>
                <a:rect l="0" t="0" r="r" b="b"/>
                <a:pathLst>
                  <a:path w="16" h="5">
                    <a:moveTo>
                      <a:pt x="0" y="1"/>
                    </a:moveTo>
                    <a:lnTo>
                      <a:pt x="1" y="1"/>
                    </a:lnTo>
                    <a:lnTo>
                      <a:pt x="4" y="0"/>
                    </a:lnTo>
                    <a:lnTo>
                      <a:pt x="5" y="0"/>
                    </a:lnTo>
                    <a:lnTo>
                      <a:pt x="10" y="4"/>
                    </a:lnTo>
                    <a:lnTo>
                      <a:pt x="14" y="5"/>
                    </a:lnTo>
                    <a:lnTo>
                      <a:pt x="16" y="4"/>
                    </a:lnTo>
                  </a:path>
                </a:pathLst>
              </a:custGeom>
              <a:solidFill>
                <a:srgbClr val="99FF99"/>
              </a:solidFill>
              <a:ln w="6350">
                <a:noFill/>
                <a:prstDash val="solid"/>
                <a:round/>
                <a:headEnd/>
                <a:tailEnd/>
              </a:ln>
            </p:spPr>
            <p:txBody>
              <a:bodyPr/>
              <a:lstStyle/>
              <a:p>
                <a:endParaRPr lang="en-US"/>
              </a:p>
            </p:txBody>
          </p:sp>
          <p:sp>
            <p:nvSpPr>
              <p:cNvPr id="2331" name="Freeform 75"/>
              <p:cNvSpPr>
                <a:spLocks/>
              </p:cNvSpPr>
              <p:nvPr/>
            </p:nvSpPr>
            <p:spPr bwMode="auto">
              <a:xfrm>
                <a:off x="1665" y="2277"/>
                <a:ext cx="29" cy="4"/>
              </a:xfrm>
              <a:custGeom>
                <a:avLst/>
                <a:gdLst/>
                <a:ahLst/>
                <a:cxnLst>
                  <a:cxn ang="0">
                    <a:pos x="0" y="0"/>
                  </a:cxn>
                  <a:cxn ang="0">
                    <a:pos x="1" y="2"/>
                  </a:cxn>
                  <a:cxn ang="0">
                    <a:pos x="6" y="3"/>
                  </a:cxn>
                  <a:cxn ang="0">
                    <a:pos x="11" y="3"/>
                  </a:cxn>
                  <a:cxn ang="0">
                    <a:pos x="21" y="3"/>
                  </a:cxn>
                  <a:cxn ang="0">
                    <a:pos x="29" y="4"/>
                  </a:cxn>
                </a:cxnLst>
                <a:rect l="0" t="0" r="r" b="b"/>
                <a:pathLst>
                  <a:path w="29" h="4">
                    <a:moveTo>
                      <a:pt x="0" y="0"/>
                    </a:moveTo>
                    <a:lnTo>
                      <a:pt x="1" y="2"/>
                    </a:lnTo>
                    <a:lnTo>
                      <a:pt x="6" y="3"/>
                    </a:lnTo>
                    <a:lnTo>
                      <a:pt x="11" y="3"/>
                    </a:lnTo>
                    <a:lnTo>
                      <a:pt x="21" y="3"/>
                    </a:lnTo>
                    <a:lnTo>
                      <a:pt x="29" y="4"/>
                    </a:lnTo>
                  </a:path>
                </a:pathLst>
              </a:custGeom>
              <a:solidFill>
                <a:srgbClr val="99FF99"/>
              </a:solidFill>
              <a:ln w="6350">
                <a:noFill/>
                <a:prstDash val="solid"/>
                <a:round/>
                <a:headEnd/>
                <a:tailEnd/>
              </a:ln>
            </p:spPr>
            <p:txBody>
              <a:bodyPr/>
              <a:lstStyle/>
              <a:p>
                <a:endParaRPr lang="en-US"/>
              </a:p>
            </p:txBody>
          </p:sp>
          <p:sp>
            <p:nvSpPr>
              <p:cNvPr id="2332" name="Freeform 76"/>
              <p:cNvSpPr>
                <a:spLocks/>
              </p:cNvSpPr>
              <p:nvPr/>
            </p:nvSpPr>
            <p:spPr bwMode="auto">
              <a:xfrm>
                <a:off x="1706" y="2284"/>
                <a:ext cx="42" cy="4"/>
              </a:xfrm>
              <a:custGeom>
                <a:avLst/>
                <a:gdLst/>
                <a:ahLst/>
                <a:cxnLst>
                  <a:cxn ang="0">
                    <a:pos x="0" y="0"/>
                  </a:cxn>
                  <a:cxn ang="0">
                    <a:pos x="3" y="1"/>
                  </a:cxn>
                  <a:cxn ang="0">
                    <a:pos x="11" y="2"/>
                  </a:cxn>
                  <a:cxn ang="0">
                    <a:pos x="25" y="4"/>
                  </a:cxn>
                  <a:cxn ang="0">
                    <a:pos x="39" y="2"/>
                  </a:cxn>
                  <a:cxn ang="0">
                    <a:pos x="42" y="0"/>
                  </a:cxn>
                </a:cxnLst>
                <a:rect l="0" t="0" r="r" b="b"/>
                <a:pathLst>
                  <a:path w="42" h="4">
                    <a:moveTo>
                      <a:pt x="0" y="0"/>
                    </a:moveTo>
                    <a:lnTo>
                      <a:pt x="3" y="1"/>
                    </a:lnTo>
                    <a:lnTo>
                      <a:pt x="11" y="2"/>
                    </a:lnTo>
                    <a:lnTo>
                      <a:pt x="25" y="4"/>
                    </a:lnTo>
                    <a:lnTo>
                      <a:pt x="39" y="2"/>
                    </a:lnTo>
                    <a:lnTo>
                      <a:pt x="42" y="0"/>
                    </a:lnTo>
                  </a:path>
                </a:pathLst>
              </a:custGeom>
              <a:solidFill>
                <a:srgbClr val="99FF99"/>
              </a:solidFill>
              <a:ln w="6350">
                <a:noFill/>
                <a:prstDash val="solid"/>
                <a:round/>
                <a:headEnd/>
                <a:tailEnd/>
              </a:ln>
            </p:spPr>
            <p:txBody>
              <a:bodyPr/>
              <a:lstStyle/>
              <a:p>
                <a:endParaRPr lang="en-US"/>
              </a:p>
            </p:txBody>
          </p:sp>
          <p:sp>
            <p:nvSpPr>
              <p:cNvPr id="2333" name="Freeform 77"/>
              <p:cNvSpPr>
                <a:spLocks/>
              </p:cNvSpPr>
              <p:nvPr/>
            </p:nvSpPr>
            <p:spPr bwMode="auto">
              <a:xfrm>
                <a:off x="1762" y="2218"/>
                <a:ext cx="13" cy="5"/>
              </a:xfrm>
              <a:custGeom>
                <a:avLst/>
                <a:gdLst/>
                <a:ahLst/>
                <a:cxnLst>
                  <a:cxn ang="0">
                    <a:pos x="0" y="0"/>
                  </a:cxn>
                  <a:cxn ang="0">
                    <a:pos x="3" y="2"/>
                  </a:cxn>
                  <a:cxn ang="0">
                    <a:pos x="6" y="2"/>
                  </a:cxn>
                  <a:cxn ang="0">
                    <a:pos x="12" y="5"/>
                  </a:cxn>
                  <a:cxn ang="0">
                    <a:pos x="13" y="5"/>
                  </a:cxn>
                </a:cxnLst>
                <a:rect l="0" t="0" r="r" b="b"/>
                <a:pathLst>
                  <a:path w="13" h="5">
                    <a:moveTo>
                      <a:pt x="0" y="0"/>
                    </a:moveTo>
                    <a:lnTo>
                      <a:pt x="3" y="2"/>
                    </a:lnTo>
                    <a:lnTo>
                      <a:pt x="6" y="2"/>
                    </a:lnTo>
                    <a:lnTo>
                      <a:pt x="12" y="5"/>
                    </a:lnTo>
                    <a:lnTo>
                      <a:pt x="13" y="5"/>
                    </a:lnTo>
                  </a:path>
                </a:pathLst>
              </a:custGeom>
              <a:solidFill>
                <a:srgbClr val="99FF99"/>
              </a:solidFill>
              <a:ln w="6350">
                <a:noFill/>
                <a:prstDash val="solid"/>
                <a:round/>
                <a:headEnd/>
                <a:tailEnd/>
              </a:ln>
            </p:spPr>
            <p:txBody>
              <a:bodyPr/>
              <a:lstStyle/>
              <a:p>
                <a:endParaRPr lang="en-US"/>
              </a:p>
            </p:txBody>
          </p:sp>
          <p:sp>
            <p:nvSpPr>
              <p:cNvPr id="2334" name="Freeform 78"/>
              <p:cNvSpPr>
                <a:spLocks/>
              </p:cNvSpPr>
              <p:nvPr/>
            </p:nvSpPr>
            <p:spPr bwMode="auto">
              <a:xfrm>
                <a:off x="1603" y="2247"/>
                <a:ext cx="16" cy="15"/>
              </a:xfrm>
              <a:custGeom>
                <a:avLst/>
                <a:gdLst/>
                <a:ahLst/>
                <a:cxnLst>
                  <a:cxn ang="0">
                    <a:pos x="0" y="0"/>
                  </a:cxn>
                  <a:cxn ang="0">
                    <a:pos x="3" y="6"/>
                  </a:cxn>
                  <a:cxn ang="0">
                    <a:pos x="7" y="13"/>
                  </a:cxn>
                  <a:cxn ang="0">
                    <a:pos x="13" y="15"/>
                  </a:cxn>
                  <a:cxn ang="0">
                    <a:pos x="16" y="15"/>
                  </a:cxn>
                </a:cxnLst>
                <a:rect l="0" t="0" r="r" b="b"/>
                <a:pathLst>
                  <a:path w="16" h="15">
                    <a:moveTo>
                      <a:pt x="0" y="0"/>
                    </a:moveTo>
                    <a:lnTo>
                      <a:pt x="3" y="6"/>
                    </a:lnTo>
                    <a:lnTo>
                      <a:pt x="7" y="13"/>
                    </a:lnTo>
                    <a:lnTo>
                      <a:pt x="13" y="15"/>
                    </a:lnTo>
                    <a:lnTo>
                      <a:pt x="16" y="15"/>
                    </a:lnTo>
                  </a:path>
                </a:pathLst>
              </a:custGeom>
              <a:solidFill>
                <a:srgbClr val="99FF99"/>
              </a:solidFill>
              <a:ln w="6350">
                <a:noFill/>
                <a:prstDash val="solid"/>
                <a:round/>
                <a:headEnd/>
                <a:tailEnd/>
              </a:ln>
            </p:spPr>
            <p:txBody>
              <a:bodyPr/>
              <a:lstStyle/>
              <a:p>
                <a:endParaRPr lang="en-US"/>
              </a:p>
            </p:txBody>
          </p:sp>
          <p:sp>
            <p:nvSpPr>
              <p:cNvPr id="2335" name="Freeform 79"/>
              <p:cNvSpPr>
                <a:spLocks/>
              </p:cNvSpPr>
              <p:nvPr/>
            </p:nvSpPr>
            <p:spPr bwMode="auto">
              <a:xfrm>
                <a:off x="2334" y="2534"/>
                <a:ext cx="328" cy="1468"/>
              </a:xfrm>
              <a:custGeom>
                <a:avLst/>
                <a:gdLst/>
                <a:ahLst/>
                <a:cxnLst>
                  <a:cxn ang="0">
                    <a:pos x="6" y="97"/>
                  </a:cxn>
                  <a:cxn ang="0">
                    <a:pos x="1" y="193"/>
                  </a:cxn>
                  <a:cxn ang="0">
                    <a:pos x="0" y="257"/>
                  </a:cxn>
                  <a:cxn ang="0">
                    <a:pos x="2" y="317"/>
                  </a:cxn>
                  <a:cxn ang="0">
                    <a:pos x="18" y="470"/>
                  </a:cxn>
                  <a:cxn ang="0">
                    <a:pos x="19" y="501"/>
                  </a:cxn>
                  <a:cxn ang="0">
                    <a:pos x="19" y="548"/>
                  </a:cxn>
                  <a:cxn ang="0">
                    <a:pos x="13" y="782"/>
                  </a:cxn>
                  <a:cxn ang="0">
                    <a:pos x="29" y="937"/>
                  </a:cxn>
                  <a:cxn ang="0">
                    <a:pos x="38" y="1063"/>
                  </a:cxn>
                  <a:cxn ang="0">
                    <a:pos x="35" y="1120"/>
                  </a:cxn>
                  <a:cxn ang="0">
                    <a:pos x="18" y="1206"/>
                  </a:cxn>
                  <a:cxn ang="0">
                    <a:pos x="16" y="1233"/>
                  </a:cxn>
                  <a:cxn ang="0">
                    <a:pos x="20" y="1253"/>
                  </a:cxn>
                  <a:cxn ang="0">
                    <a:pos x="21" y="1269"/>
                  </a:cxn>
                  <a:cxn ang="0">
                    <a:pos x="13" y="1313"/>
                  </a:cxn>
                  <a:cxn ang="0">
                    <a:pos x="15" y="1328"/>
                  </a:cxn>
                  <a:cxn ang="0">
                    <a:pos x="28" y="1372"/>
                  </a:cxn>
                  <a:cxn ang="0">
                    <a:pos x="30" y="1389"/>
                  </a:cxn>
                  <a:cxn ang="0">
                    <a:pos x="32" y="1425"/>
                  </a:cxn>
                  <a:cxn ang="0">
                    <a:pos x="51" y="1453"/>
                  </a:cxn>
                  <a:cxn ang="0">
                    <a:pos x="74" y="1467"/>
                  </a:cxn>
                  <a:cxn ang="0">
                    <a:pos x="99" y="1466"/>
                  </a:cxn>
                  <a:cxn ang="0">
                    <a:pos x="116" y="1453"/>
                  </a:cxn>
                  <a:cxn ang="0">
                    <a:pos x="145" y="1464"/>
                  </a:cxn>
                  <a:cxn ang="0">
                    <a:pos x="165" y="1455"/>
                  </a:cxn>
                  <a:cxn ang="0">
                    <a:pos x="167" y="1455"/>
                  </a:cxn>
                  <a:cxn ang="0">
                    <a:pos x="172" y="1462"/>
                  </a:cxn>
                  <a:cxn ang="0">
                    <a:pos x="183" y="1464"/>
                  </a:cxn>
                  <a:cxn ang="0">
                    <a:pos x="195" y="1460"/>
                  </a:cxn>
                  <a:cxn ang="0">
                    <a:pos x="201" y="1452"/>
                  </a:cxn>
                  <a:cxn ang="0">
                    <a:pos x="201" y="1443"/>
                  </a:cxn>
                  <a:cxn ang="0">
                    <a:pos x="212" y="1446"/>
                  </a:cxn>
                  <a:cxn ang="0">
                    <a:pos x="221" y="1443"/>
                  </a:cxn>
                  <a:cxn ang="0">
                    <a:pos x="224" y="1436"/>
                  </a:cxn>
                  <a:cxn ang="0">
                    <a:pos x="229" y="1424"/>
                  </a:cxn>
                  <a:cxn ang="0">
                    <a:pos x="234" y="1415"/>
                  </a:cxn>
                  <a:cxn ang="0">
                    <a:pos x="231" y="1405"/>
                  </a:cxn>
                  <a:cxn ang="0">
                    <a:pos x="203" y="1363"/>
                  </a:cxn>
                  <a:cxn ang="0">
                    <a:pos x="151" y="1228"/>
                  </a:cxn>
                  <a:cxn ang="0">
                    <a:pos x="154" y="1218"/>
                  </a:cxn>
                  <a:cxn ang="0">
                    <a:pos x="155" y="1131"/>
                  </a:cxn>
                  <a:cxn ang="0">
                    <a:pos x="159" y="1079"/>
                  </a:cxn>
                  <a:cxn ang="0">
                    <a:pos x="198" y="985"/>
                  </a:cxn>
                  <a:cxn ang="0">
                    <a:pos x="229" y="877"/>
                  </a:cxn>
                  <a:cxn ang="0">
                    <a:pos x="267" y="765"/>
                  </a:cxn>
                  <a:cxn ang="0">
                    <a:pos x="264" y="401"/>
                  </a:cxn>
                  <a:cxn ang="0">
                    <a:pos x="263" y="298"/>
                  </a:cxn>
                  <a:cxn ang="0">
                    <a:pos x="301" y="99"/>
                  </a:cxn>
                  <a:cxn ang="0">
                    <a:pos x="318" y="38"/>
                  </a:cxn>
                  <a:cxn ang="0">
                    <a:pos x="322" y="0"/>
                  </a:cxn>
                  <a:cxn ang="0">
                    <a:pos x="10" y="0"/>
                  </a:cxn>
                  <a:cxn ang="0">
                    <a:pos x="5" y="10"/>
                  </a:cxn>
                  <a:cxn ang="0">
                    <a:pos x="6" y="65"/>
                  </a:cxn>
                  <a:cxn ang="0">
                    <a:pos x="5" y="65"/>
                  </a:cxn>
                </a:cxnLst>
                <a:rect l="0" t="0" r="r" b="b"/>
                <a:pathLst>
                  <a:path w="328" h="1468">
                    <a:moveTo>
                      <a:pt x="6" y="65"/>
                    </a:moveTo>
                    <a:lnTo>
                      <a:pt x="6" y="76"/>
                    </a:lnTo>
                    <a:lnTo>
                      <a:pt x="6" y="97"/>
                    </a:lnTo>
                    <a:lnTo>
                      <a:pt x="5" y="139"/>
                    </a:lnTo>
                    <a:lnTo>
                      <a:pt x="1" y="182"/>
                    </a:lnTo>
                    <a:lnTo>
                      <a:pt x="1" y="193"/>
                    </a:lnTo>
                    <a:lnTo>
                      <a:pt x="0" y="204"/>
                    </a:lnTo>
                    <a:lnTo>
                      <a:pt x="0" y="221"/>
                    </a:lnTo>
                    <a:lnTo>
                      <a:pt x="0" y="257"/>
                    </a:lnTo>
                    <a:lnTo>
                      <a:pt x="1" y="293"/>
                    </a:lnTo>
                    <a:lnTo>
                      <a:pt x="2" y="300"/>
                    </a:lnTo>
                    <a:lnTo>
                      <a:pt x="2" y="317"/>
                    </a:lnTo>
                    <a:lnTo>
                      <a:pt x="6" y="347"/>
                    </a:lnTo>
                    <a:lnTo>
                      <a:pt x="13" y="409"/>
                    </a:lnTo>
                    <a:lnTo>
                      <a:pt x="18" y="470"/>
                    </a:lnTo>
                    <a:lnTo>
                      <a:pt x="19" y="484"/>
                    </a:lnTo>
                    <a:lnTo>
                      <a:pt x="19" y="491"/>
                    </a:lnTo>
                    <a:lnTo>
                      <a:pt x="19" y="501"/>
                    </a:lnTo>
                    <a:lnTo>
                      <a:pt x="20" y="521"/>
                    </a:lnTo>
                    <a:lnTo>
                      <a:pt x="19" y="543"/>
                    </a:lnTo>
                    <a:lnTo>
                      <a:pt x="19" y="548"/>
                    </a:lnTo>
                    <a:lnTo>
                      <a:pt x="13" y="589"/>
                    </a:lnTo>
                    <a:lnTo>
                      <a:pt x="7" y="661"/>
                    </a:lnTo>
                    <a:lnTo>
                      <a:pt x="13" y="782"/>
                    </a:lnTo>
                    <a:lnTo>
                      <a:pt x="25" y="894"/>
                    </a:lnTo>
                    <a:lnTo>
                      <a:pt x="29" y="923"/>
                    </a:lnTo>
                    <a:lnTo>
                      <a:pt x="29" y="937"/>
                    </a:lnTo>
                    <a:lnTo>
                      <a:pt x="32" y="962"/>
                    </a:lnTo>
                    <a:lnTo>
                      <a:pt x="35" y="1013"/>
                    </a:lnTo>
                    <a:lnTo>
                      <a:pt x="38" y="1063"/>
                    </a:lnTo>
                    <a:lnTo>
                      <a:pt x="39" y="1074"/>
                    </a:lnTo>
                    <a:lnTo>
                      <a:pt x="38" y="1092"/>
                    </a:lnTo>
                    <a:lnTo>
                      <a:pt x="35" y="1120"/>
                    </a:lnTo>
                    <a:lnTo>
                      <a:pt x="23" y="1162"/>
                    </a:lnTo>
                    <a:lnTo>
                      <a:pt x="16" y="1197"/>
                    </a:lnTo>
                    <a:lnTo>
                      <a:pt x="18" y="1206"/>
                    </a:lnTo>
                    <a:lnTo>
                      <a:pt x="18" y="1210"/>
                    </a:lnTo>
                    <a:lnTo>
                      <a:pt x="18" y="1216"/>
                    </a:lnTo>
                    <a:lnTo>
                      <a:pt x="16" y="1233"/>
                    </a:lnTo>
                    <a:lnTo>
                      <a:pt x="16" y="1247"/>
                    </a:lnTo>
                    <a:lnTo>
                      <a:pt x="18" y="1248"/>
                    </a:lnTo>
                    <a:lnTo>
                      <a:pt x="20" y="1253"/>
                    </a:lnTo>
                    <a:lnTo>
                      <a:pt x="21" y="1258"/>
                    </a:lnTo>
                    <a:lnTo>
                      <a:pt x="23" y="1263"/>
                    </a:lnTo>
                    <a:lnTo>
                      <a:pt x="21" y="1269"/>
                    </a:lnTo>
                    <a:lnTo>
                      <a:pt x="20" y="1280"/>
                    </a:lnTo>
                    <a:lnTo>
                      <a:pt x="16" y="1291"/>
                    </a:lnTo>
                    <a:lnTo>
                      <a:pt x="13" y="1313"/>
                    </a:lnTo>
                    <a:lnTo>
                      <a:pt x="14" y="1313"/>
                    </a:lnTo>
                    <a:lnTo>
                      <a:pt x="14" y="1318"/>
                    </a:lnTo>
                    <a:lnTo>
                      <a:pt x="15" y="1328"/>
                    </a:lnTo>
                    <a:lnTo>
                      <a:pt x="18" y="1349"/>
                    </a:lnTo>
                    <a:lnTo>
                      <a:pt x="25" y="1368"/>
                    </a:lnTo>
                    <a:lnTo>
                      <a:pt x="28" y="1372"/>
                    </a:lnTo>
                    <a:lnTo>
                      <a:pt x="29" y="1377"/>
                    </a:lnTo>
                    <a:lnTo>
                      <a:pt x="29" y="1380"/>
                    </a:lnTo>
                    <a:lnTo>
                      <a:pt x="30" y="1389"/>
                    </a:lnTo>
                    <a:lnTo>
                      <a:pt x="29" y="1398"/>
                    </a:lnTo>
                    <a:lnTo>
                      <a:pt x="29" y="1417"/>
                    </a:lnTo>
                    <a:lnTo>
                      <a:pt x="32" y="1425"/>
                    </a:lnTo>
                    <a:lnTo>
                      <a:pt x="33" y="1430"/>
                    </a:lnTo>
                    <a:lnTo>
                      <a:pt x="38" y="1438"/>
                    </a:lnTo>
                    <a:lnTo>
                      <a:pt x="51" y="1453"/>
                    </a:lnTo>
                    <a:lnTo>
                      <a:pt x="66" y="1464"/>
                    </a:lnTo>
                    <a:lnTo>
                      <a:pt x="71" y="1466"/>
                    </a:lnTo>
                    <a:lnTo>
                      <a:pt x="74" y="1467"/>
                    </a:lnTo>
                    <a:lnTo>
                      <a:pt x="83" y="1468"/>
                    </a:lnTo>
                    <a:lnTo>
                      <a:pt x="90" y="1467"/>
                    </a:lnTo>
                    <a:lnTo>
                      <a:pt x="99" y="1466"/>
                    </a:lnTo>
                    <a:lnTo>
                      <a:pt x="107" y="1462"/>
                    </a:lnTo>
                    <a:lnTo>
                      <a:pt x="113" y="1457"/>
                    </a:lnTo>
                    <a:lnTo>
                      <a:pt x="116" y="1453"/>
                    </a:lnTo>
                    <a:lnTo>
                      <a:pt x="119" y="1457"/>
                    </a:lnTo>
                    <a:lnTo>
                      <a:pt x="127" y="1460"/>
                    </a:lnTo>
                    <a:lnTo>
                      <a:pt x="145" y="1464"/>
                    </a:lnTo>
                    <a:lnTo>
                      <a:pt x="160" y="1462"/>
                    </a:lnTo>
                    <a:lnTo>
                      <a:pt x="165" y="1459"/>
                    </a:lnTo>
                    <a:lnTo>
                      <a:pt x="165" y="1455"/>
                    </a:lnTo>
                    <a:lnTo>
                      <a:pt x="165" y="1453"/>
                    </a:lnTo>
                    <a:lnTo>
                      <a:pt x="167" y="1452"/>
                    </a:lnTo>
                    <a:lnTo>
                      <a:pt x="167" y="1455"/>
                    </a:lnTo>
                    <a:lnTo>
                      <a:pt x="168" y="1458"/>
                    </a:lnTo>
                    <a:lnTo>
                      <a:pt x="170" y="1460"/>
                    </a:lnTo>
                    <a:lnTo>
                      <a:pt x="172" y="1462"/>
                    </a:lnTo>
                    <a:lnTo>
                      <a:pt x="174" y="1463"/>
                    </a:lnTo>
                    <a:lnTo>
                      <a:pt x="178" y="1464"/>
                    </a:lnTo>
                    <a:lnTo>
                      <a:pt x="183" y="1464"/>
                    </a:lnTo>
                    <a:lnTo>
                      <a:pt x="189" y="1463"/>
                    </a:lnTo>
                    <a:lnTo>
                      <a:pt x="193" y="1462"/>
                    </a:lnTo>
                    <a:lnTo>
                      <a:pt x="195" y="1460"/>
                    </a:lnTo>
                    <a:lnTo>
                      <a:pt x="198" y="1458"/>
                    </a:lnTo>
                    <a:lnTo>
                      <a:pt x="200" y="1455"/>
                    </a:lnTo>
                    <a:lnTo>
                      <a:pt x="201" y="1452"/>
                    </a:lnTo>
                    <a:lnTo>
                      <a:pt x="201" y="1449"/>
                    </a:lnTo>
                    <a:lnTo>
                      <a:pt x="201" y="1445"/>
                    </a:lnTo>
                    <a:lnTo>
                      <a:pt x="201" y="1443"/>
                    </a:lnTo>
                    <a:lnTo>
                      <a:pt x="206" y="1446"/>
                    </a:lnTo>
                    <a:lnTo>
                      <a:pt x="208" y="1448"/>
                    </a:lnTo>
                    <a:lnTo>
                      <a:pt x="212" y="1446"/>
                    </a:lnTo>
                    <a:lnTo>
                      <a:pt x="216" y="1445"/>
                    </a:lnTo>
                    <a:lnTo>
                      <a:pt x="219" y="1444"/>
                    </a:lnTo>
                    <a:lnTo>
                      <a:pt x="221" y="1443"/>
                    </a:lnTo>
                    <a:lnTo>
                      <a:pt x="222" y="1441"/>
                    </a:lnTo>
                    <a:lnTo>
                      <a:pt x="222" y="1439"/>
                    </a:lnTo>
                    <a:lnTo>
                      <a:pt x="224" y="1436"/>
                    </a:lnTo>
                    <a:lnTo>
                      <a:pt x="224" y="1433"/>
                    </a:lnTo>
                    <a:lnTo>
                      <a:pt x="226" y="1426"/>
                    </a:lnTo>
                    <a:lnTo>
                      <a:pt x="229" y="1424"/>
                    </a:lnTo>
                    <a:lnTo>
                      <a:pt x="230" y="1422"/>
                    </a:lnTo>
                    <a:lnTo>
                      <a:pt x="231" y="1419"/>
                    </a:lnTo>
                    <a:lnTo>
                      <a:pt x="234" y="1415"/>
                    </a:lnTo>
                    <a:lnTo>
                      <a:pt x="234" y="1412"/>
                    </a:lnTo>
                    <a:lnTo>
                      <a:pt x="234" y="1408"/>
                    </a:lnTo>
                    <a:lnTo>
                      <a:pt x="231" y="1405"/>
                    </a:lnTo>
                    <a:lnTo>
                      <a:pt x="231" y="1402"/>
                    </a:lnTo>
                    <a:lnTo>
                      <a:pt x="222" y="1389"/>
                    </a:lnTo>
                    <a:lnTo>
                      <a:pt x="203" y="1363"/>
                    </a:lnTo>
                    <a:lnTo>
                      <a:pt x="169" y="1307"/>
                    </a:lnTo>
                    <a:lnTo>
                      <a:pt x="151" y="1246"/>
                    </a:lnTo>
                    <a:lnTo>
                      <a:pt x="151" y="1228"/>
                    </a:lnTo>
                    <a:lnTo>
                      <a:pt x="151" y="1229"/>
                    </a:lnTo>
                    <a:lnTo>
                      <a:pt x="151" y="1229"/>
                    </a:lnTo>
                    <a:lnTo>
                      <a:pt x="154" y="1218"/>
                    </a:lnTo>
                    <a:lnTo>
                      <a:pt x="159" y="1195"/>
                    </a:lnTo>
                    <a:lnTo>
                      <a:pt x="159" y="1172"/>
                    </a:lnTo>
                    <a:lnTo>
                      <a:pt x="155" y="1131"/>
                    </a:lnTo>
                    <a:lnTo>
                      <a:pt x="154" y="1112"/>
                    </a:lnTo>
                    <a:lnTo>
                      <a:pt x="154" y="1102"/>
                    </a:lnTo>
                    <a:lnTo>
                      <a:pt x="159" y="1079"/>
                    </a:lnTo>
                    <a:lnTo>
                      <a:pt x="167" y="1059"/>
                    </a:lnTo>
                    <a:lnTo>
                      <a:pt x="186" y="1017"/>
                    </a:lnTo>
                    <a:lnTo>
                      <a:pt x="198" y="985"/>
                    </a:lnTo>
                    <a:lnTo>
                      <a:pt x="202" y="970"/>
                    </a:lnTo>
                    <a:lnTo>
                      <a:pt x="211" y="938"/>
                    </a:lnTo>
                    <a:lnTo>
                      <a:pt x="229" y="877"/>
                    </a:lnTo>
                    <a:lnTo>
                      <a:pt x="249" y="816"/>
                    </a:lnTo>
                    <a:lnTo>
                      <a:pt x="256" y="800"/>
                    </a:lnTo>
                    <a:lnTo>
                      <a:pt x="267" y="765"/>
                    </a:lnTo>
                    <a:lnTo>
                      <a:pt x="280" y="693"/>
                    </a:lnTo>
                    <a:lnTo>
                      <a:pt x="278" y="548"/>
                    </a:lnTo>
                    <a:lnTo>
                      <a:pt x="264" y="401"/>
                    </a:lnTo>
                    <a:lnTo>
                      <a:pt x="263" y="364"/>
                    </a:lnTo>
                    <a:lnTo>
                      <a:pt x="262" y="342"/>
                    </a:lnTo>
                    <a:lnTo>
                      <a:pt x="263" y="298"/>
                    </a:lnTo>
                    <a:lnTo>
                      <a:pt x="276" y="210"/>
                    </a:lnTo>
                    <a:lnTo>
                      <a:pt x="295" y="122"/>
                    </a:lnTo>
                    <a:lnTo>
                      <a:pt x="301" y="99"/>
                    </a:lnTo>
                    <a:lnTo>
                      <a:pt x="301" y="98"/>
                    </a:lnTo>
                    <a:lnTo>
                      <a:pt x="305" y="84"/>
                    </a:lnTo>
                    <a:lnTo>
                      <a:pt x="318" y="38"/>
                    </a:lnTo>
                    <a:lnTo>
                      <a:pt x="327" y="3"/>
                    </a:lnTo>
                    <a:lnTo>
                      <a:pt x="328" y="0"/>
                    </a:lnTo>
                    <a:lnTo>
                      <a:pt x="322" y="0"/>
                    </a:lnTo>
                    <a:lnTo>
                      <a:pt x="277" y="0"/>
                    </a:lnTo>
                    <a:lnTo>
                      <a:pt x="126" y="0"/>
                    </a:lnTo>
                    <a:lnTo>
                      <a:pt x="10" y="0"/>
                    </a:lnTo>
                    <a:lnTo>
                      <a:pt x="5" y="0"/>
                    </a:lnTo>
                    <a:lnTo>
                      <a:pt x="5" y="3"/>
                    </a:lnTo>
                    <a:lnTo>
                      <a:pt x="5" y="10"/>
                    </a:lnTo>
                    <a:lnTo>
                      <a:pt x="5" y="41"/>
                    </a:lnTo>
                    <a:lnTo>
                      <a:pt x="5" y="64"/>
                    </a:lnTo>
                    <a:lnTo>
                      <a:pt x="6" y="65"/>
                    </a:lnTo>
                    <a:lnTo>
                      <a:pt x="5" y="65"/>
                    </a:lnTo>
                    <a:lnTo>
                      <a:pt x="6" y="65"/>
                    </a:lnTo>
                    <a:lnTo>
                      <a:pt x="5" y="65"/>
                    </a:lnTo>
                    <a:lnTo>
                      <a:pt x="6" y="65"/>
                    </a:lnTo>
                    <a:lnTo>
                      <a:pt x="6" y="65"/>
                    </a:lnTo>
                    <a:close/>
                  </a:path>
                </a:pathLst>
              </a:custGeom>
              <a:solidFill>
                <a:srgbClr val="99FF99"/>
              </a:solidFill>
              <a:ln w="9525">
                <a:noFill/>
                <a:round/>
                <a:headEnd/>
                <a:tailEnd/>
              </a:ln>
            </p:spPr>
            <p:txBody>
              <a:bodyPr/>
              <a:lstStyle/>
              <a:p>
                <a:endParaRPr lang="en-US"/>
              </a:p>
            </p:txBody>
          </p:sp>
          <p:sp>
            <p:nvSpPr>
              <p:cNvPr id="2336" name="Freeform 80"/>
              <p:cNvSpPr>
                <a:spLocks/>
              </p:cNvSpPr>
              <p:nvPr/>
            </p:nvSpPr>
            <p:spPr bwMode="auto">
              <a:xfrm>
                <a:off x="2434" y="3942"/>
                <a:ext cx="17" cy="44"/>
              </a:xfrm>
              <a:custGeom>
                <a:avLst/>
                <a:gdLst/>
                <a:ahLst/>
                <a:cxnLst>
                  <a:cxn ang="0">
                    <a:pos x="2" y="0"/>
                  </a:cxn>
                  <a:cxn ang="0">
                    <a:pos x="5" y="4"/>
                  </a:cxn>
                  <a:cxn ang="0">
                    <a:pos x="7" y="8"/>
                  </a:cxn>
                  <a:cxn ang="0">
                    <a:pos x="11" y="14"/>
                  </a:cxn>
                  <a:cxn ang="0">
                    <a:pos x="16" y="31"/>
                  </a:cxn>
                  <a:cxn ang="0">
                    <a:pos x="17" y="44"/>
                  </a:cxn>
                  <a:cxn ang="0">
                    <a:pos x="14" y="37"/>
                  </a:cxn>
                  <a:cxn ang="0">
                    <a:pos x="7" y="17"/>
                  </a:cxn>
                  <a:cxn ang="0">
                    <a:pos x="2" y="2"/>
                  </a:cxn>
                  <a:cxn ang="0">
                    <a:pos x="2" y="0"/>
                  </a:cxn>
                  <a:cxn ang="0">
                    <a:pos x="0" y="0"/>
                  </a:cxn>
                  <a:cxn ang="0">
                    <a:pos x="2" y="0"/>
                  </a:cxn>
                  <a:cxn ang="0">
                    <a:pos x="0" y="0"/>
                  </a:cxn>
                  <a:cxn ang="0">
                    <a:pos x="2" y="0"/>
                  </a:cxn>
                  <a:cxn ang="0">
                    <a:pos x="2" y="0"/>
                  </a:cxn>
                </a:cxnLst>
                <a:rect l="0" t="0" r="r" b="b"/>
                <a:pathLst>
                  <a:path w="17" h="44">
                    <a:moveTo>
                      <a:pt x="2" y="0"/>
                    </a:moveTo>
                    <a:lnTo>
                      <a:pt x="5" y="4"/>
                    </a:lnTo>
                    <a:lnTo>
                      <a:pt x="7" y="8"/>
                    </a:lnTo>
                    <a:lnTo>
                      <a:pt x="11" y="14"/>
                    </a:lnTo>
                    <a:lnTo>
                      <a:pt x="16" y="31"/>
                    </a:lnTo>
                    <a:lnTo>
                      <a:pt x="17" y="44"/>
                    </a:lnTo>
                    <a:lnTo>
                      <a:pt x="14" y="37"/>
                    </a:lnTo>
                    <a:lnTo>
                      <a:pt x="7" y="17"/>
                    </a:lnTo>
                    <a:lnTo>
                      <a:pt x="2" y="2"/>
                    </a:lnTo>
                    <a:lnTo>
                      <a:pt x="2" y="0"/>
                    </a:lnTo>
                    <a:lnTo>
                      <a:pt x="0" y="0"/>
                    </a:lnTo>
                    <a:lnTo>
                      <a:pt x="2" y="0"/>
                    </a:lnTo>
                    <a:lnTo>
                      <a:pt x="0" y="0"/>
                    </a:lnTo>
                    <a:lnTo>
                      <a:pt x="2" y="0"/>
                    </a:lnTo>
                    <a:lnTo>
                      <a:pt x="2" y="0"/>
                    </a:lnTo>
                    <a:close/>
                  </a:path>
                </a:pathLst>
              </a:custGeom>
              <a:solidFill>
                <a:srgbClr val="99FF99"/>
              </a:solidFill>
              <a:ln w="9525">
                <a:noFill/>
                <a:round/>
                <a:headEnd/>
                <a:tailEnd/>
              </a:ln>
            </p:spPr>
            <p:txBody>
              <a:bodyPr/>
              <a:lstStyle/>
              <a:p>
                <a:endParaRPr lang="en-US"/>
              </a:p>
            </p:txBody>
          </p:sp>
          <p:sp>
            <p:nvSpPr>
              <p:cNvPr id="2337" name="Freeform 81"/>
              <p:cNvSpPr>
                <a:spLocks/>
              </p:cNvSpPr>
              <p:nvPr/>
            </p:nvSpPr>
            <p:spPr bwMode="auto">
              <a:xfrm>
                <a:off x="2436" y="3942"/>
                <a:ext cx="15" cy="44"/>
              </a:xfrm>
              <a:custGeom>
                <a:avLst/>
                <a:gdLst/>
                <a:ahLst/>
                <a:cxnLst>
                  <a:cxn ang="0">
                    <a:pos x="0" y="0"/>
                  </a:cxn>
                  <a:cxn ang="0">
                    <a:pos x="3" y="4"/>
                  </a:cxn>
                  <a:cxn ang="0">
                    <a:pos x="5" y="8"/>
                  </a:cxn>
                  <a:cxn ang="0">
                    <a:pos x="9" y="14"/>
                  </a:cxn>
                  <a:cxn ang="0">
                    <a:pos x="14" y="31"/>
                  </a:cxn>
                  <a:cxn ang="0">
                    <a:pos x="15" y="44"/>
                  </a:cxn>
                </a:cxnLst>
                <a:rect l="0" t="0" r="r" b="b"/>
                <a:pathLst>
                  <a:path w="15" h="44">
                    <a:moveTo>
                      <a:pt x="0" y="0"/>
                    </a:moveTo>
                    <a:lnTo>
                      <a:pt x="3" y="4"/>
                    </a:lnTo>
                    <a:lnTo>
                      <a:pt x="5" y="8"/>
                    </a:lnTo>
                    <a:lnTo>
                      <a:pt x="9" y="14"/>
                    </a:lnTo>
                    <a:lnTo>
                      <a:pt x="14" y="31"/>
                    </a:lnTo>
                    <a:lnTo>
                      <a:pt x="15" y="44"/>
                    </a:lnTo>
                  </a:path>
                </a:pathLst>
              </a:custGeom>
              <a:solidFill>
                <a:srgbClr val="99FF99"/>
              </a:solidFill>
              <a:ln w="6350">
                <a:noFill/>
                <a:prstDash val="solid"/>
                <a:round/>
                <a:headEnd/>
                <a:tailEnd/>
              </a:ln>
            </p:spPr>
            <p:txBody>
              <a:bodyPr/>
              <a:lstStyle/>
              <a:p>
                <a:endParaRPr lang="en-US"/>
              </a:p>
            </p:txBody>
          </p:sp>
          <p:sp>
            <p:nvSpPr>
              <p:cNvPr id="2338" name="Freeform 82"/>
              <p:cNvSpPr>
                <a:spLocks/>
              </p:cNvSpPr>
              <p:nvPr/>
            </p:nvSpPr>
            <p:spPr bwMode="auto">
              <a:xfrm>
                <a:off x="2476" y="3921"/>
                <a:ext cx="25" cy="63"/>
              </a:xfrm>
              <a:custGeom>
                <a:avLst/>
                <a:gdLst/>
                <a:ahLst/>
                <a:cxnLst>
                  <a:cxn ang="0">
                    <a:pos x="2" y="0"/>
                  </a:cxn>
                  <a:cxn ang="0">
                    <a:pos x="4" y="7"/>
                  </a:cxn>
                  <a:cxn ang="0">
                    <a:pos x="9" y="15"/>
                  </a:cxn>
                  <a:cxn ang="0">
                    <a:pos x="14" y="23"/>
                  </a:cxn>
                  <a:cxn ang="0">
                    <a:pos x="17" y="24"/>
                  </a:cxn>
                  <a:cxn ang="0">
                    <a:pos x="18" y="28"/>
                  </a:cxn>
                  <a:cxn ang="0">
                    <a:pos x="21" y="34"/>
                  </a:cxn>
                  <a:cxn ang="0">
                    <a:pos x="23" y="47"/>
                  </a:cxn>
                  <a:cxn ang="0">
                    <a:pos x="23" y="61"/>
                  </a:cxn>
                  <a:cxn ang="0">
                    <a:pos x="25" y="63"/>
                  </a:cxn>
                  <a:cxn ang="0">
                    <a:pos x="21" y="54"/>
                  </a:cxn>
                  <a:cxn ang="0">
                    <a:pos x="9" y="24"/>
                  </a:cxn>
                  <a:cxn ang="0">
                    <a:pos x="2" y="1"/>
                  </a:cxn>
                  <a:cxn ang="0">
                    <a:pos x="2" y="0"/>
                  </a:cxn>
                  <a:cxn ang="0">
                    <a:pos x="0" y="0"/>
                  </a:cxn>
                  <a:cxn ang="0">
                    <a:pos x="2" y="0"/>
                  </a:cxn>
                  <a:cxn ang="0">
                    <a:pos x="0" y="0"/>
                  </a:cxn>
                  <a:cxn ang="0">
                    <a:pos x="2" y="0"/>
                  </a:cxn>
                  <a:cxn ang="0">
                    <a:pos x="2" y="0"/>
                  </a:cxn>
                </a:cxnLst>
                <a:rect l="0" t="0" r="r" b="b"/>
                <a:pathLst>
                  <a:path w="25" h="63">
                    <a:moveTo>
                      <a:pt x="2" y="0"/>
                    </a:moveTo>
                    <a:lnTo>
                      <a:pt x="4" y="7"/>
                    </a:lnTo>
                    <a:lnTo>
                      <a:pt x="9" y="15"/>
                    </a:lnTo>
                    <a:lnTo>
                      <a:pt x="14" y="23"/>
                    </a:lnTo>
                    <a:lnTo>
                      <a:pt x="17" y="24"/>
                    </a:lnTo>
                    <a:lnTo>
                      <a:pt x="18" y="28"/>
                    </a:lnTo>
                    <a:lnTo>
                      <a:pt x="21" y="34"/>
                    </a:lnTo>
                    <a:lnTo>
                      <a:pt x="23" y="47"/>
                    </a:lnTo>
                    <a:lnTo>
                      <a:pt x="23" y="61"/>
                    </a:lnTo>
                    <a:lnTo>
                      <a:pt x="25" y="63"/>
                    </a:lnTo>
                    <a:lnTo>
                      <a:pt x="21" y="54"/>
                    </a:lnTo>
                    <a:lnTo>
                      <a:pt x="9" y="24"/>
                    </a:lnTo>
                    <a:lnTo>
                      <a:pt x="2" y="1"/>
                    </a:lnTo>
                    <a:lnTo>
                      <a:pt x="2" y="0"/>
                    </a:lnTo>
                    <a:lnTo>
                      <a:pt x="0" y="0"/>
                    </a:lnTo>
                    <a:lnTo>
                      <a:pt x="2" y="0"/>
                    </a:lnTo>
                    <a:lnTo>
                      <a:pt x="0" y="0"/>
                    </a:lnTo>
                    <a:lnTo>
                      <a:pt x="2" y="0"/>
                    </a:lnTo>
                    <a:lnTo>
                      <a:pt x="2" y="0"/>
                    </a:lnTo>
                    <a:close/>
                  </a:path>
                </a:pathLst>
              </a:custGeom>
              <a:solidFill>
                <a:srgbClr val="99FF99"/>
              </a:solidFill>
              <a:ln w="9525">
                <a:noFill/>
                <a:round/>
                <a:headEnd/>
                <a:tailEnd/>
              </a:ln>
            </p:spPr>
            <p:txBody>
              <a:bodyPr/>
              <a:lstStyle/>
              <a:p>
                <a:endParaRPr lang="en-US"/>
              </a:p>
            </p:txBody>
          </p:sp>
          <p:sp>
            <p:nvSpPr>
              <p:cNvPr id="2339" name="Freeform 83"/>
              <p:cNvSpPr>
                <a:spLocks/>
              </p:cNvSpPr>
              <p:nvPr/>
            </p:nvSpPr>
            <p:spPr bwMode="auto">
              <a:xfrm>
                <a:off x="2478" y="3921"/>
                <a:ext cx="23" cy="63"/>
              </a:xfrm>
              <a:custGeom>
                <a:avLst/>
                <a:gdLst/>
                <a:ahLst/>
                <a:cxnLst>
                  <a:cxn ang="0">
                    <a:pos x="0" y="0"/>
                  </a:cxn>
                  <a:cxn ang="0">
                    <a:pos x="2" y="7"/>
                  </a:cxn>
                  <a:cxn ang="0">
                    <a:pos x="7" y="15"/>
                  </a:cxn>
                  <a:cxn ang="0">
                    <a:pos x="12" y="23"/>
                  </a:cxn>
                  <a:cxn ang="0">
                    <a:pos x="15" y="24"/>
                  </a:cxn>
                  <a:cxn ang="0">
                    <a:pos x="16" y="28"/>
                  </a:cxn>
                  <a:cxn ang="0">
                    <a:pos x="19" y="34"/>
                  </a:cxn>
                  <a:cxn ang="0">
                    <a:pos x="21" y="47"/>
                  </a:cxn>
                  <a:cxn ang="0">
                    <a:pos x="21" y="61"/>
                  </a:cxn>
                  <a:cxn ang="0">
                    <a:pos x="23" y="63"/>
                  </a:cxn>
                </a:cxnLst>
                <a:rect l="0" t="0" r="r" b="b"/>
                <a:pathLst>
                  <a:path w="23" h="63">
                    <a:moveTo>
                      <a:pt x="0" y="0"/>
                    </a:moveTo>
                    <a:lnTo>
                      <a:pt x="2" y="7"/>
                    </a:lnTo>
                    <a:lnTo>
                      <a:pt x="7" y="15"/>
                    </a:lnTo>
                    <a:lnTo>
                      <a:pt x="12" y="23"/>
                    </a:lnTo>
                    <a:lnTo>
                      <a:pt x="15" y="24"/>
                    </a:lnTo>
                    <a:lnTo>
                      <a:pt x="16" y="28"/>
                    </a:lnTo>
                    <a:lnTo>
                      <a:pt x="19" y="34"/>
                    </a:lnTo>
                    <a:lnTo>
                      <a:pt x="21" y="47"/>
                    </a:lnTo>
                    <a:lnTo>
                      <a:pt x="21" y="61"/>
                    </a:lnTo>
                    <a:lnTo>
                      <a:pt x="23" y="63"/>
                    </a:lnTo>
                  </a:path>
                </a:pathLst>
              </a:custGeom>
              <a:solidFill>
                <a:srgbClr val="99FF99"/>
              </a:solidFill>
              <a:ln w="6350">
                <a:noFill/>
                <a:prstDash val="solid"/>
                <a:round/>
                <a:headEnd/>
                <a:tailEnd/>
              </a:ln>
            </p:spPr>
            <p:txBody>
              <a:bodyPr/>
              <a:lstStyle/>
              <a:p>
                <a:endParaRPr lang="en-US"/>
              </a:p>
            </p:txBody>
          </p:sp>
          <p:sp>
            <p:nvSpPr>
              <p:cNvPr id="2340" name="Freeform 84"/>
              <p:cNvSpPr>
                <a:spLocks/>
              </p:cNvSpPr>
              <p:nvPr/>
            </p:nvSpPr>
            <p:spPr bwMode="auto">
              <a:xfrm>
                <a:off x="2508" y="3927"/>
                <a:ext cx="28" cy="53"/>
              </a:xfrm>
              <a:custGeom>
                <a:avLst/>
                <a:gdLst/>
                <a:ahLst/>
                <a:cxnLst>
                  <a:cxn ang="0">
                    <a:pos x="28" y="53"/>
                  </a:cxn>
                  <a:cxn ang="0">
                    <a:pos x="26" y="48"/>
                  </a:cxn>
                  <a:cxn ang="0">
                    <a:pos x="24" y="41"/>
                  </a:cxn>
                  <a:cxn ang="0">
                    <a:pos x="21" y="34"/>
                  </a:cxn>
                  <a:cxn ang="0">
                    <a:pos x="21" y="33"/>
                  </a:cxn>
                  <a:cxn ang="0">
                    <a:pos x="18" y="31"/>
                  </a:cxn>
                  <a:cxn ang="0">
                    <a:pos x="14" y="26"/>
                  </a:cxn>
                  <a:cxn ang="0">
                    <a:pos x="8" y="14"/>
                  </a:cxn>
                  <a:cxn ang="0">
                    <a:pos x="1" y="4"/>
                  </a:cxn>
                  <a:cxn ang="0">
                    <a:pos x="0" y="0"/>
                  </a:cxn>
                  <a:cxn ang="0">
                    <a:pos x="4" y="9"/>
                  </a:cxn>
                  <a:cxn ang="0">
                    <a:pos x="17" y="34"/>
                  </a:cxn>
                  <a:cxn ang="0">
                    <a:pos x="27" y="53"/>
                  </a:cxn>
                  <a:cxn ang="0">
                    <a:pos x="28" y="53"/>
                  </a:cxn>
                  <a:cxn ang="0">
                    <a:pos x="27" y="53"/>
                  </a:cxn>
                  <a:cxn ang="0">
                    <a:pos x="28" y="53"/>
                  </a:cxn>
                  <a:cxn ang="0">
                    <a:pos x="27" y="53"/>
                  </a:cxn>
                  <a:cxn ang="0">
                    <a:pos x="28" y="53"/>
                  </a:cxn>
                  <a:cxn ang="0">
                    <a:pos x="28" y="53"/>
                  </a:cxn>
                </a:cxnLst>
                <a:rect l="0" t="0" r="r" b="b"/>
                <a:pathLst>
                  <a:path w="28" h="53">
                    <a:moveTo>
                      <a:pt x="28" y="53"/>
                    </a:moveTo>
                    <a:lnTo>
                      <a:pt x="26" y="48"/>
                    </a:lnTo>
                    <a:lnTo>
                      <a:pt x="24" y="41"/>
                    </a:lnTo>
                    <a:lnTo>
                      <a:pt x="21" y="34"/>
                    </a:lnTo>
                    <a:lnTo>
                      <a:pt x="21" y="33"/>
                    </a:lnTo>
                    <a:lnTo>
                      <a:pt x="18" y="31"/>
                    </a:lnTo>
                    <a:lnTo>
                      <a:pt x="14" y="26"/>
                    </a:lnTo>
                    <a:lnTo>
                      <a:pt x="8" y="14"/>
                    </a:lnTo>
                    <a:lnTo>
                      <a:pt x="1" y="4"/>
                    </a:lnTo>
                    <a:lnTo>
                      <a:pt x="0" y="0"/>
                    </a:lnTo>
                    <a:lnTo>
                      <a:pt x="4" y="9"/>
                    </a:lnTo>
                    <a:lnTo>
                      <a:pt x="17" y="34"/>
                    </a:lnTo>
                    <a:lnTo>
                      <a:pt x="27" y="53"/>
                    </a:lnTo>
                    <a:lnTo>
                      <a:pt x="28" y="53"/>
                    </a:lnTo>
                    <a:lnTo>
                      <a:pt x="27" y="53"/>
                    </a:lnTo>
                    <a:lnTo>
                      <a:pt x="28" y="53"/>
                    </a:lnTo>
                    <a:lnTo>
                      <a:pt x="27" y="53"/>
                    </a:lnTo>
                    <a:lnTo>
                      <a:pt x="28" y="53"/>
                    </a:lnTo>
                    <a:lnTo>
                      <a:pt x="28" y="53"/>
                    </a:lnTo>
                    <a:close/>
                  </a:path>
                </a:pathLst>
              </a:custGeom>
              <a:solidFill>
                <a:srgbClr val="99FF99"/>
              </a:solidFill>
              <a:ln w="9525">
                <a:noFill/>
                <a:round/>
                <a:headEnd/>
                <a:tailEnd/>
              </a:ln>
            </p:spPr>
            <p:txBody>
              <a:bodyPr/>
              <a:lstStyle/>
              <a:p>
                <a:endParaRPr lang="en-US"/>
              </a:p>
            </p:txBody>
          </p:sp>
          <p:sp>
            <p:nvSpPr>
              <p:cNvPr id="2341" name="Freeform 85"/>
              <p:cNvSpPr>
                <a:spLocks/>
              </p:cNvSpPr>
              <p:nvPr/>
            </p:nvSpPr>
            <p:spPr bwMode="auto">
              <a:xfrm>
                <a:off x="2508" y="3927"/>
                <a:ext cx="28" cy="53"/>
              </a:xfrm>
              <a:custGeom>
                <a:avLst/>
                <a:gdLst/>
                <a:ahLst/>
                <a:cxnLst>
                  <a:cxn ang="0">
                    <a:pos x="28" y="53"/>
                  </a:cxn>
                  <a:cxn ang="0">
                    <a:pos x="26" y="48"/>
                  </a:cxn>
                  <a:cxn ang="0">
                    <a:pos x="24" y="41"/>
                  </a:cxn>
                  <a:cxn ang="0">
                    <a:pos x="21" y="34"/>
                  </a:cxn>
                  <a:cxn ang="0">
                    <a:pos x="21" y="33"/>
                  </a:cxn>
                  <a:cxn ang="0">
                    <a:pos x="18" y="31"/>
                  </a:cxn>
                  <a:cxn ang="0">
                    <a:pos x="14" y="26"/>
                  </a:cxn>
                  <a:cxn ang="0">
                    <a:pos x="8" y="14"/>
                  </a:cxn>
                  <a:cxn ang="0">
                    <a:pos x="1" y="4"/>
                  </a:cxn>
                  <a:cxn ang="0">
                    <a:pos x="0" y="0"/>
                  </a:cxn>
                </a:cxnLst>
                <a:rect l="0" t="0" r="r" b="b"/>
                <a:pathLst>
                  <a:path w="28" h="53">
                    <a:moveTo>
                      <a:pt x="28" y="53"/>
                    </a:moveTo>
                    <a:lnTo>
                      <a:pt x="26" y="48"/>
                    </a:lnTo>
                    <a:lnTo>
                      <a:pt x="24" y="41"/>
                    </a:lnTo>
                    <a:lnTo>
                      <a:pt x="21" y="34"/>
                    </a:lnTo>
                    <a:lnTo>
                      <a:pt x="21" y="33"/>
                    </a:lnTo>
                    <a:lnTo>
                      <a:pt x="18" y="31"/>
                    </a:lnTo>
                    <a:lnTo>
                      <a:pt x="14" y="26"/>
                    </a:lnTo>
                    <a:lnTo>
                      <a:pt x="8" y="14"/>
                    </a:lnTo>
                    <a:lnTo>
                      <a:pt x="1" y="4"/>
                    </a:lnTo>
                    <a:lnTo>
                      <a:pt x="0" y="0"/>
                    </a:lnTo>
                  </a:path>
                </a:pathLst>
              </a:custGeom>
              <a:solidFill>
                <a:srgbClr val="99FF99"/>
              </a:solidFill>
              <a:ln w="6350">
                <a:noFill/>
                <a:prstDash val="solid"/>
                <a:round/>
                <a:headEnd/>
                <a:tailEnd/>
              </a:ln>
            </p:spPr>
            <p:txBody>
              <a:bodyPr/>
              <a:lstStyle/>
              <a:p>
                <a:endParaRPr lang="en-US"/>
              </a:p>
            </p:txBody>
          </p:sp>
          <p:sp>
            <p:nvSpPr>
              <p:cNvPr id="2342" name="Freeform 86"/>
              <p:cNvSpPr>
                <a:spLocks/>
              </p:cNvSpPr>
              <p:nvPr/>
            </p:nvSpPr>
            <p:spPr bwMode="auto">
              <a:xfrm>
                <a:off x="2536" y="3925"/>
                <a:ext cx="23" cy="40"/>
              </a:xfrm>
              <a:custGeom>
                <a:avLst/>
                <a:gdLst/>
                <a:ahLst/>
                <a:cxnLst>
                  <a:cxn ang="0">
                    <a:pos x="1" y="0"/>
                  </a:cxn>
                  <a:cxn ang="0">
                    <a:pos x="0" y="0"/>
                  </a:cxn>
                  <a:cxn ang="0">
                    <a:pos x="1" y="0"/>
                  </a:cxn>
                  <a:cxn ang="0">
                    <a:pos x="0" y="0"/>
                  </a:cxn>
                  <a:cxn ang="0">
                    <a:pos x="1" y="0"/>
                  </a:cxn>
                  <a:cxn ang="0">
                    <a:pos x="3" y="3"/>
                  </a:cxn>
                  <a:cxn ang="0">
                    <a:pos x="6" y="10"/>
                  </a:cxn>
                  <a:cxn ang="0">
                    <a:pos x="17" y="22"/>
                  </a:cxn>
                  <a:cxn ang="0">
                    <a:pos x="22" y="36"/>
                  </a:cxn>
                  <a:cxn ang="0">
                    <a:pos x="23" y="40"/>
                  </a:cxn>
                  <a:cxn ang="0">
                    <a:pos x="19" y="34"/>
                  </a:cxn>
                  <a:cxn ang="0">
                    <a:pos x="9" y="16"/>
                  </a:cxn>
                  <a:cxn ang="0">
                    <a:pos x="1" y="1"/>
                  </a:cxn>
                  <a:cxn ang="0">
                    <a:pos x="1" y="0"/>
                  </a:cxn>
                  <a:cxn ang="0">
                    <a:pos x="0" y="0"/>
                  </a:cxn>
                  <a:cxn ang="0">
                    <a:pos x="1" y="0"/>
                  </a:cxn>
                  <a:cxn ang="0">
                    <a:pos x="0" y="0"/>
                  </a:cxn>
                  <a:cxn ang="0">
                    <a:pos x="1" y="0"/>
                  </a:cxn>
                  <a:cxn ang="0">
                    <a:pos x="1" y="0"/>
                  </a:cxn>
                </a:cxnLst>
                <a:rect l="0" t="0" r="r" b="b"/>
                <a:pathLst>
                  <a:path w="23" h="40">
                    <a:moveTo>
                      <a:pt x="1" y="0"/>
                    </a:moveTo>
                    <a:lnTo>
                      <a:pt x="0" y="0"/>
                    </a:lnTo>
                    <a:lnTo>
                      <a:pt x="1" y="0"/>
                    </a:lnTo>
                    <a:lnTo>
                      <a:pt x="0" y="0"/>
                    </a:lnTo>
                    <a:lnTo>
                      <a:pt x="1" y="0"/>
                    </a:lnTo>
                    <a:lnTo>
                      <a:pt x="3" y="3"/>
                    </a:lnTo>
                    <a:lnTo>
                      <a:pt x="6" y="10"/>
                    </a:lnTo>
                    <a:lnTo>
                      <a:pt x="17" y="22"/>
                    </a:lnTo>
                    <a:lnTo>
                      <a:pt x="22" y="36"/>
                    </a:lnTo>
                    <a:lnTo>
                      <a:pt x="23" y="40"/>
                    </a:lnTo>
                    <a:lnTo>
                      <a:pt x="19" y="34"/>
                    </a:lnTo>
                    <a:lnTo>
                      <a:pt x="9" y="16"/>
                    </a:lnTo>
                    <a:lnTo>
                      <a:pt x="1" y="1"/>
                    </a:lnTo>
                    <a:lnTo>
                      <a:pt x="1" y="0"/>
                    </a:lnTo>
                    <a:lnTo>
                      <a:pt x="0" y="0"/>
                    </a:lnTo>
                    <a:lnTo>
                      <a:pt x="1" y="0"/>
                    </a:lnTo>
                    <a:lnTo>
                      <a:pt x="0" y="0"/>
                    </a:lnTo>
                    <a:lnTo>
                      <a:pt x="1" y="0"/>
                    </a:lnTo>
                    <a:lnTo>
                      <a:pt x="1" y="0"/>
                    </a:lnTo>
                    <a:close/>
                  </a:path>
                </a:pathLst>
              </a:custGeom>
              <a:solidFill>
                <a:srgbClr val="99FF99"/>
              </a:solidFill>
              <a:ln w="9525">
                <a:noFill/>
                <a:round/>
                <a:headEnd/>
                <a:tailEnd/>
              </a:ln>
            </p:spPr>
            <p:txBody>
              <a:bodyPr/>
              <a:lstStyle/>
              <a:p>
                <a:endParaRPr lang="en-US"/>
              </a:p>
            </p:txBody>
          </p:sp>
          <p:sp>
            <p:nvSpPr>
              <p:cNvPr id="2343" name="Freeform 87"/>
              <p:cNvSpPr>
                <a:spLocks/>
              </p:cNvSpPr>
              <p:nvPr/>
            </p:nvSpPr>
            <p:spPr bwMode="auto">
              <a:xfrm>
                <a:off x="2536" y="3925"/>
                <a:ext cx="23" cy="40"/>
              </a:xfrm>
              <a:custGeom>
                <a:avLst/>
                <a:gdLst/>
                <a:ahLst/>
                <a:cxnLst>
                  <a:cxn ang="0">
                    <a:pos x="1" y="0"/>
                  </a:cxn>
                  <a:cxn ang="0">
                    <a:pos x="0" y="0"/>
                  </a:cxn>
                  <a:cxn ang="0">
                    <a:pos x="1" y="0"/>
                  </a:cxn>
                  <a:cxn ang="0">
                    <a:pos x="0" y="0"/>
                  </a:cxn>
                  <a:cxn ang="0">
                    <a:pos x="1" y="0"/>
                  </a:cxn>
                  <a:cxn ang="0">
                    <a:pos x="3" y="3"/>
                  </a:cxn>
                  <a:cxn ang="0">
                    <a:pos x="6" y="10"/>
                  </a:cxn>
                  <a:cxn ang="0">
                    <a:pos x="17" y="22"/>
                  </a:cxn>
                  <a:cxn ang="0">
                    <a:pos x="22" y="36"/>
                  </a:cxn>
                  <a:cxn ang="0">
                    <a:pos x="23" y="40"/>
                  </a:cxn>
                </a:cxnLst>
                <a:rect l="0" t="0" r="r" b="b"/>
                <a:pathLst>
                  <a:path w="23" h="40">
                    <a:moveTo>
                      <a:pt x="1" y="0"/>
                    </a:moveTo>
                    <a:lnTo>
                      <a:pt x="0" y="0"/>
                    </a:lnTo>
                    <a:lnTo>
                      <a:pt x="1" y="0"/>
                    </a:lnTo>
                    <a:lnTo>
                      <a:pt x="0" y="0"/>
                    </a:lnTo>
                    <a:lnTo>
                      <a:pt x="1" y="0"/>
                    </a:lnTo>
                    <a:lnTo>
                      <a:pt x="3" y="3"/>
                    </a:lnTo>
                    <a:lnTo>
                      <a:pt x="6" y="10"/>
                    </a:lnTo>
                    <a:lnTo>
                      <a:pt x="17" y="22"/>
                    </a:lnTo>
                    <a:lnTo>
                      <a:pt x="22" y="36"/>
                    </a:lnTo>
                    <a:lnTo>
                      <a:pt x="23" y="40"/>
                    </a:lnTo>
                  </a:path>
                </a:pathLst>
              </a:custGeom>
              <a:solidFill>
                <a:srgbClr val="99FF99"/>
              </a:solidFill>
              <a:ln w="6350">
                <a:noFill/>
                <a:prstDash val="solid"/>
                <a:round/>
                <a:headEnd/>
                <a:tailEnd/>
              </a:ln>
            </p:spPr>
            <p:txBody>
              <a:bodyPr/>
              <a:lstStyle/>
              <a:p>
                <a:endParaRPr lang="en-US"/>
              </a:p>
            </p:txBody>
          </p:sp>
          <p:sp>
            <p:nvSpPr>
              <p:cNvPr id="2344" name="Freeform 88"/>
              <p:cNvSpPr>
                <a:spLocks/>
              </p:cNvSpPr>
              <p:nvPr/>
            </p:nvSpPr>
            <p:spPr bwMode="auto">
              <a:xfrm>
                <a:off x="2385" y="2943"/>
                <a:ext cx="166" cy="117"/>
              </a:xfrm>
              <a:custGeom>
                <a:avLst/>
                <a:gdLst/>
                <a:ahLst/>
                <a:cxnLst>
                  <a:cxn ang="0">
                    <a:pos x="166" y="6"/>
                  </a:cxn>
                  <a:cxn ang="0">
                    <a:pos x="163" y="17"/>
                  </a:cxn>
                  <a:cxn ang="0">
                    <a:pos x="155" y="37"/>
                  </a:cxn>
                  <a:cxn ang="0">
                    <a:pos x="137" y="79"/>
                  </a:cxn>
                  <a:cxn ang="0">
                    <a:pos x="126" y="96"/>
                  </a:cxn>
                  <a:cxn ang="0">
                    <a:pos x="110" y="108"/>
                  </a:cxn>
                  <a:cxn ang="0">
                    <a:pos x="102" y="112"/>
                  </a:cxn>
                  <a:cxn ang="0">
                    <a:pos x="84" y="117"/>
                  </a:cxn>
                  <a:cxn ang="0">
                    <a:pos x="68" y="117"/>
                  </a:cxn>
                  <a:cxn ang="0">
                    <a:pos x="56" y="115"/>
                  </a:cxn>
                  <a:cxn ang="0">
                    <a:pos x="46" y="108"/>
                  </a:cxn>
                  <a:cxn ang="0">
                    <a:pos x="37" y="100"/>
                  </a:cxn>
                  <a:cxn ang="0">
                    <a:pos x="29" y="89"/>
                  </a:cxn>
                  <a:cxn ang="0">
                    <a:pos x="23" y="77"/>
                  </a:cxn>
                  <a:cxn ang="0">
                    <a:pos x="11" y="47"/>
                  </a:cxn>
                  <a:cxn ang="0">
                    <a:pos x="4" y="16"/>
                  </a:cxn>
                  <a:cxn ang="0">
                    <a:pos x="0" y="0"/>
                  </a:cxn>
                  <a:cxn ang="0">
                    <a:pos x="2" y="11"/>
                  </a:cxn>
                  <a:cxn ang="0">
                    <a:pos x="12" y="31"/>
                  </a:cxn>
                  <a:cxn ang="0">
                    <a:pos x="37" y="69"/>
                  </a:cxn>
                  <a:cxn ang="0">
                    <a:pos x="53" y="83"/>
                  </a:cxn>
                  <a:cxn ang="0">
                    <a:pos x="74" y="89"/>
                  </a:cxn>
                  <a:cxn ang="0">
                    <a:pos x="85" y="88"/>
                  </a:cxn>
                  <a:cxn ang="0">
                    <a:pos x="94" y="87"/>
                  </a:cxn>
                  <a:cxn ang="0">
                    <a:pos x="113" y="79"/>
                  </a:cxn>
                  <a:cxn ang="0">
                    <a:pos x="131" y="67"/>
                  </a:cxn>
                  <a:cxn ang="0">
                    <a:pos x="147" y="53"/>
                  </a:cxn>
                  <a:cxn ang="0">
                    <a:pos x="159" y="35"/>
                  </a:cxn>
                  <a:cxn ang="0">
                    <a:pos x="165" y="16"/>
                  </a:cxn>
                  <a:cxn ang="0">
                    <a:pos x="166" y="6"/>
                  </a:cxn>
                  <a:cxn ang="0">
                    <a:pos x="165" y="6"/>
                  </a:cxn>
                  <a:cxn ang="0">
                    <a:pos x="166" y="6"/>
                  </a:cxn>
                  <a:cxn ang="0">
                    <a:pos x="165" y="6"/>
                  </a:cxn>
                  <a:cxn ang="0">
                    <a:pos x="166" y="6"/>
                  </a:cxn>
                  <a:cxn ang="0">
                    <a:pos x="166" y="6"/>
                  </a:cxn>
                </a:cxnLst>
                <a:rect l="0" t="0" r="r" b="b"/>
                <a:pathLst>
                  <a:path w="166" h="117">
                    <a:moveTo>
                      <a:pt x="166" y="6"/>
                    </a:moveTo>
                    <a:lnTo>
                      <a:pt x="163" y="17"/>
                    </a:lnTo>
                    <a:lnTo>
                      <a:pt x="155" y="37"/>
                    </a:lnTo>
                    <a:lnTo>
                      <a:pt x="137" y="79"/>
                    </a:lnTo>
                    <a:lnTo>
                      <a:pt x="126" y="96"/>
                    </a:lnTo>
                    <a:lnTo>
                      <a:pt x="110" y="108"/>
                    </a:lnTo>
                    <a:lnTo>
                      <a:pt x="102" y="112"/>
                    </a:lnTo>
                    <a:lnTo>
                      <a:pt x="84" y="117"/>
                    </a:lnTo>
                    <a:lnTo>
                      <a:pt x="68" y="117"/>
                    </a:lnTo>
                    <a:lnTo>
                      <a:pt x="56" y="115"/>
                    </a:lnTo>
                    <a:lnTo>
                      <a:pt x="46" y="108"/>
                    </a:lnTo>
                    <a:lnTo>
                      <a:pt x="37" y="100"/>
                    </a:lnTo>
                    <a:lnTo>
                      <a:pt x="29" y="89"/>
                    </a:lnTo>
                    <a:lnTo>
                      <a:pt x="23" y="77"/>
                    </a:lnTo>
                    <a:lnTo>
                      <a:pt x="11" y="47"/>
                    </a:lnTo>
                    <a:lnTo>
                      <a:pt x="4" y="16"/>
                    </a:lnTo>
                    <a:lnTo>
                      <a:pt x="0" y="0"/>
                    </a:lnTo>
                    <a:lnTo>
                      <a:pt x="2" y="11"/>
                    </a:lnTo>
                    <a:lnTo>
                      <a:pt x="12" y="31"/>
                    </a:lnTo>
                    <a:lnTo>
                      <a:pt x="37" y="69"/>
                    </a:lnTo>
                    <a:lnTo>
                      <a:pt x="53" y="83"/>
                    </a:lnTo>
                    <a:lnTo>
                      <a:pt x="74" y="89"/>
                    </a:lnTo>
                    <a:lnTo>
                      <a:pt x="85" y="88"/>
                    </a:lnTo>
                    <a:lnTo>
                      <a:pt x="94" y="87"/>
                    </a:lnTo>
                    <a:lnTo>
                      <a:pt x="113" y="79"/>
                    </a:lnTo>
                    <a:lnTo>
                      <a:pt x="131" y="67"/>
                    </a:lnTo>
                    <a:lnTo>
                      <a:pt x="147" y="53"/>
                    </a:lnTo>
                    <a:lnTo>
                      <a:pt x="159" y="35"/>
                    </a:lnTo>
                    <a:lnTo>
                      <a:pt x="165" y="16"/>
                    </a:lnTo>
                    <a:lnTo>
                      <a:pt x="166" y="6"/>
                    </a:lnTo>
                    <a:lnTo>
                      <a:pt x="165" y="6"/>
                    </a:lnTo>
                    <a:lnTo>
                      <a:pt x="166" y="6"/>
                    </a:lnTo>
                    <a:lnTo>
                      <a:pt x="165" y="6"/>
                    </a:lnTo>
                    <a:lnTo>
                      <a:pt x="166" y="6"/>
                    </a:lnTo>
                    <a:lnTo>
                      <a:pt x="166" y="6"/>
                    </a:lnTo>
                    <a:close/>
                  </a:path>
                </a:pathLst>
              </a:custGeom>
              <a:solidFill>
                <a:srgbClr val="99FF99"/>
              </a:solidFill>
              <a:ln w="9525">
                <a:noFill/>
                <a:round/>
                <a:headEnd/>
                <a:tailEnd/>
              </a:ln>
            </p:spPr>
            <p:txBody>
              <a:bodyPr/>
              <a:lstStyle/>
              <a:p>
                <a:endParaRPr lang="en-US"/>
              </a:p>
            </p:txBody>
          </p:sp>
          <p:sp>
            <p:nvSpPr>
              <p:cNvPr id="2345" name="Freeform 89"/>
              <p:cNvSpPr>
                <a:spLocks/>
              </p:cNvSpPr>
              <p:nvPr/>
            </p:nvSpPr>
            <p:spPr bwMode="auto">
              <a:xfrm>
                <a:off x="2385" y="2943"/>
                <a:ext cx="166" cy="117"/>
              </a:xfrm>
              <a:custGeom>
                <a:avLst/>
                <a:gdLst/>
                <a:ahLst/>
                <a:cxnLst>
                  <a:cxn ang="0">
                    <a:pos x="166" y="6"/>
                  </a:cxn>
                  <a:cxn ang="0">
                    <a:pos x="163" y="17"/>
                  </a:cxn>
                  <a:cxn ang="0">
                    <a:pos x="155" y="37"/>
                  </a:cxn>
                  <a:cxn ang="0">
                    <a:pos x="137" y="79"/>
                  </a:cxn>
                  <a:cxn ang="0">
                    <a:pos x="126" y="96"/>
                  </a:cxn>
                  <a:cxn ang="0">
                    <a:pos x="110" y="108"/>
                  </a:cxn>
                  <a:cxn ang="0">
                    <a:pos x="102" y="112"/>
                  </a:cxn>
                  <a:cxn ang="0">
                    <a:pos x="84" y="117"/>
                  </a:cxn>
                  <a:cxn ang="0">
                    <a:pos x="68" y="117"/>
                  </a:cxn>
                  <a:cxn ang="0">
                    <a:pos x="56" y="115"/>
                  </a:cxn>
                  <a:cxn ang="0">
                    <a:pos x="46" y="108"/>
                  </a:cxn>
                  <a:cxn ang="0">
                    <a:pos x="37" y="100"/>
                  </a:cxn>
                  <a:cxn ang="0">
                    <a:pos x="29" y="89"/>
                  </a:cxn>
                  <a:cxn ang="0">
                    <a:pos x="23" y="77"/>
                  </a:cxn>
                  <a:cxn ang="0">
                    <a:pos x="11" y="47"/>
                  </a:cxn>
                  <a:cxn ang="0">
                    <a:pos x="4" y="16"/>
                  </a:cxn>
                  <a:cxn ang="0">
                    <a:pos x="0" y="0"/>
                  </a:cxn>
                  <a:cxn ang="0">
                    <a:pos x="2" y="11"/>
                  </a:cxn>
                  <a:cxn ang="0">
                    <a:pos x="12" y="31"/>
                  </a:cxn>
                  <a:cxn ang="0">
                    <a:pos x="37" y="69"/>
                  </a:cxn>
                  <a:cxn ang="0">
                    <a:pos x="53" y="83"/>
                  </a:cxn>
                  <a:cxn ang="0">
                    <a:pos x="74" y="89"/>
                  </a:cxn>
                  <a:cxn ang="0">
                    <a:pos x="85" y="88"/>
                  </a:cxn>
                  <a:cxn ang="0">
                    <a:pos x="94" y="87"/>
                  </a:cxn>
                  <a:cxn ang="0">
                    <a:pos x="113" y="79"/>
                  </a:cxn>
                  <a:cxn ang="0">
                    <a:pos x="131" y="67"/>
                  </a:cxn>
                  <a:cxn ang="0">
                    <a:pos x="147" y="53"/>
                  </a:cxn>
                  <a:cxn ang="0">
                    <a:pos x="159" y="35"/>
                  </a:cxn>
                  <a:cxn ang="0">
                    <a:pos x="165" y="16"/>
                  </a:cxn>
                  <a:cxn ang="0">
                    <a:pos x="166" y="6"/>
                  </a:cxn>
                  <a:cxn ang="0">
                    <a:pos x="165" y="6"/>
                  </a:cxn>
                  <a:cxn ang="0">
                    <a:pos x="166" y="6"/>
                  </a:cxn>
                  <a:cxn ang="0">
                    <a:pos x="165" y="6"/>
                  </a:cxn>
                  <a:cxn ang="0">
                    <a:pos x="166" y="6"/>
                  </a:cxn>
                </a:cxnLst>
                <a:rect l="0" t="0" r="r" b="b"/>
                <a:pathLst>
                  <a:path w="166" h="117">
                    <a:moveTo>
                      <a:pt x="166" y="6"/>
                    </a:moveTo>
                    <a:lnTo>
                      <a:pt x="163" y="17"/>
                    </a:lnTo>
                    <a:lnTo>
                      <a:pt x="155" y="37"/>
                    </a:lnTo>
                    <a:lnTo>
                      <a:pt x="137" y="79"/>
                    </a:lnTo>
                    <a:lnTo>
                      <a:pt x="126" y="96"/>
                    </a:lnTo>
                    <a:lnTo>
                      <a:pt x="110" y="108"/>
                    </a:lnTo>
                    <a:lnTo>
                      <a:pt x="102" y="112"/>
                    </a:lnTo>
                    <a:lnTo>
                      <a:pt x="84" y="117"/>
                    </a:lnTo>
                    <a:lnTo>
                      <a:pt x="68" y="117"/>
                    </a:lnTo>
                    <a:lnTo>
                      <a:pt x="56" y="115"/>
                    </a:lnTo>
                    <a:lnTo>
                      <a:pt x="46" y="108"/>
                    </a:lnTo>
                    <a:lnTo>
                      <a:pt x="37" y="100"/>
                    </a:lnTo>
                    <a:lnTo>
                      <a:pt x="29" y="89"/>
                    </a:lnTo>
                    <a:lnTo>
                      <a:pt x="23" y="77"/>
                    </a:lnTo>
                    <a:lnTo>
                      <a:pt x="11" y="47"/>
                    </a:lnTo>
                    <a:lnTo>
                      <a:pt x="4" y="16"/>
                    </a:lnTo>
                    <a:lnTo>
                      <a:pt x="0" y="0"/>
                    </a:lnTo>
                    <a:lnTo>
                      <a:pt x="2" y="11"/>
                    </a:lnTo>
                    <a:lnTo>
                      <a:pt x="12" y="31"/>
                    </a:lnTo>
                    <a:lnTo>
                      <a:pt x="37" y="69"/>
                    </a:lnTo>
                    <a:lnTo>
                      <a:pt x="53" y="83"/>
                    </a:lnTo>
                    <a:lnTo>
                      <a:pt x="74" y="89"/>
                    </a:lnTo>
                    <a:lnTo>
                      <a:pt x="85" y="88"/>
                    </a:lnTo>
                    <a:lnTo>
                      <a:pt x="94" y="87"/>
                    </a:lnTo>
                    <a:lnTo>
                      <a:pt x="113" y="79"/>
                    </a:lnTo>
                    <a:lnTo>
                      <a:pt x="131" y="67"/>
                    </a:lnTo>
                    <a:lnTo>
                      <a:pt x="147" y="53"/>
                    </a:lnTo>
                    <a:lnTo>
                      <a:pt x="159" y="35"/>
                    </a:lnTo>
                    <a:lnTo>
                      <a:pt x="165" y="16"/>
                    </a:lnTo>
                    <a:lnTo>
                      <a:pt x="166" y="6"/>
                    </a:lnTo>
                    <a:lnTo>
                      <a:pt x="165" y="6"/>
                    </a:lnTo>
                    <a:lnTo>
                      <a:pt x="166" y="6"/>
                    </a:lnTo>
                    <a:lnTo>
                      <a:pt x="165" y="6"/>
                    </a:lnTo>
                    <a:lnTo>
                      <a:pt x="166" y="6"/>
                    </a:lnTo>
                  </a:path>
                </a:pathLst>
              </a:custGeom>
              <a:solidFill>
                <a:srgbClr val="99FF99"/>
              </a:solidFill>
              <a:ln w="6350">
                <a:noFill/>
                <a:prstDash val="solid"/>
                <a:round/>
                <a:headEnd/>
                <a:tailEnd/>
              </a:ln>
            </p:spPr>
            <p:txBody>
              <a:bodyPr/>
              <a:lstStyle/>
              <a:p>
                <a:endParaRPr lang="en-US"/>
              </a:p>
            </p:txBody>
          </p:sp>
          <p:sp>
            <p:nvSpPr>
              <p:cNvPr id="2346" name="Freeform 90"/>
              <p:cNvSpPr>
                <a:spLocks/>
              </p:cNvSpPr>
              <p:nvPr/>
            </p:nvSpPr>
            <p:spPr bwMode="auto">
              <a:xfrm>
                <a:off x="2568" y="2636"/>
                <a:ext cx="48" cy="285"/>
              </a:xfrm>
              <a:custGeom>
                <a:avLst/>
                <a:gdLst/>
                <a:ahLst/>
                <a:cxnLst>
                  <a:cxn ang="0">
                    <a:pos x="0" y="285"/>
                  </a:cxn>
                  <a:cxn ang="0">
                    <a:pos x="6" y="262"/>
                  </a:cxn>
                  <a:cxn ang="0">
                    <a:pos x="15" y="215"/>
                  </a:cxn>
                  <a:cxn ang="0">
                    <a:pos x="27" y="119"/>
                  </a:cxn>
                  <a:cxn ang="0">
                    <a:pos x="42" y="24"/>
                  </a:cxn>
                  <a:cxn ang="0">
                    <a:pos x="48" y="0"/>
                  </a:cxn>
                </a:cxnLst>
                <a:rect l="0" t="0" r="r" b="b"/>
                <a:pathLst>
                  <a:path w="48" h="285">
                    <a:moveTo>
                      <a:pt x="0" y="285"/>
                    </a:moveTo>
                    <a:lnTo>
                      <a:pt x="6" y="262"/>
                    </a:lnTo>
                    <a:lnTo>
                      <a:pt x="15" y="215"/>
                    </a:lnTo>
                    <a:lnTo>
                      <a:pt x="27" y="119"/>
                    </a:lnTo>
                    <a:lnTo>
                      <a:pt x="42" y="24"/>
                    </a:lnTo>
                    <a:lnTo>
                      <a:pt x="48" y="0"/>
                    </a:lnTo>
                  </a:path>
                </a:pathLst>
              </a:custGeom>
              <a:solidFill>
                <a:srgbClr val="99FF99"/>
              </a:solidFill>
              <a:ln w="6350">
                <a:noFill/>
                <a:prstDash val="solid"/>
                <a:round/>
                <a:headEnd/>
                <a:tailEnd/>
              </a:ln>
            </p:spPr>
            <p:txBody>
              <a:bodyPr/>
              <a:lstStyle/>
              <a:p>
                <a:endParaRPr lang="en-US"/>
              </a:p>
            </p:txBody>
          </p:sp>
          <p:sp>
            <p:nvSpPr>
              <p:cNvPr id="2347" name="Freeform 91"/>
              <p:cNvSpPr>
                <a:spLocks/>
              </p:cNvSpPr>
              <p:nvPr/>
            </p:nvSpPr>
            <p:spPr bwMode="auto">
              <a:xfrm>
                <a:off x="2381" y="3083"/>
                <a:ext cx="30" cy="501"/>
              </a:xfrm>
              <a:custGeom>
                <a:avLst/>
                <a:gdLst/>
                <a:ahLst/>
                <a:cxnLst>
                  <a:cxn ang="0">
                    <a:pos x="1" y="0"/>
                  </a:cxn>
                  <a:cxn ang="0">
                    <a:pos x="1" y="2"/>
                  </a:cxn>
                  <a:cxn ang="0">
                    <a:pos x="4" y="10"/>
                  </a:cxn>
                  <a:cxn ang="0">
                    <a:pos x="15" y="38"/>
                  </a:cxn>
                  <a:cxn ang="0">
                    <a:pos x="24" y="60"/>
                  </a:cxn>
                  <a:cxn ang="0">
                    <a:pos x="25" y="60"/>
                  </a:cxn>
                  <a:cxn ang="0">
                    <a:pos x="25" y="99"/>
                  </a:cxn>
                  <a:cxn ang="0">
                    <a:pos x="28" y="174"/>
                  </a:cxn>
                  <a:cxn ang="0">
                    <a:pos x="30" y="318"/>
                  </a:cxn>
                  <a:cxn ang="0">
                    <a:pos x="15" y="464"/>
                  </a:cxn>
                  <a:cxn ang="0">
                    <a:pos x="8" y="501"/>
                  </a:cxn>
                  <a:cxn ang="0">
                    <a:pos x="6" y="492"/>
                  </a:cxn>
                  <a:cxn ang="0">
                    <a:pos x="6" y="423"/>
                  </a:cxn>
                  <a:cxn ang="0">
                    <a:pos x="2" y="190"/>
                  </a:cxn>
                  <a:cxn ang="0">
                    <a:pos x="1" y="10"/>
                  </a:cxn>
                  <a:cxn ang="0">
                    <a:pos x="1" y="0"/>
                  </a:cxn>
                  <a:cxn ang="0">
                    <a:pos x="0" y="0"/>
                  </a:cxn>
                  <a:cxn ang="0">
                    <a:pos x="1" y="0"/>
                  </a:cxn>
                  <a:cxn ang="0">
                    <a:pos x="0" y="0"/>
                  </a:cxn>
                  <a:cxn ang="0">
                    <a:pos x="1" y="0"/>
                  </a:cxn>
                  <a:cxn ang="0">
                    <a:pos x="1" y="0"/>
                  </a:cxn>
                </a:cxnLst>
                <a:rect l="0" t="0" r="r" b="b"/>
                <a:pathLst>
                  <a:path w="30" h="501">
                    <a:moveTo>
                      <a:pt x="1" y="0"/>
                    </a:moveTo>
                    <a:lnTo>
                      <a:pt x="1" y="2"/>
                    </a:lnTo>
                    <a:lnTo>
                      <a:pt x="4" y="10"/>
                    </a:lnTo>
                    <a:lnTo>
                      <a:pt x="15" y="38"/>
                    </a:lnTo>
                    <a:lnTo>
                      <a:pt x="24" y="60"/>
                    </a:lnTo>
                    <a:lnTo>
                      <a:pt x="25" y="60"/>
                    </a:lnTo>
                    <a:lnTo>
                      <a:pt x="25" y="99"/>
                    </a:lnTo>
                    <a:lnTo>
                      <a:pt x="28" y="174"/>
                    </a:lnTo>
                    <a:lnTo>
                      <a:pt x="30" y="318"/>
                    </a:lnTo>
                    <a:lnTo>
                      <a:pt x="15" y="464"/>
                    </a:lnTo>
                    <a:lnTo>
                      <a:pt x="8" y="501"/>
                    </a:lnTo>
                    <a:lnTo>
                      <a:pt x="6" y="492"/>
                    </a:lnTo>
                    <a:lnTo>
                      <a:pt x="6" y="423"/>
                    </a:lnTo>
                    <a:lnTo>
                      <a:pt x="2" y="190"/>
                    </a:lnTo>
                    <a:lnTo>
                      <a:pt x="1" y="10"/>
                    </a:lnTo>
                    <a:lnTo>
                      <a:pt x="1" y="0"/>
                    </a:lnTo>
                    <a:lnTo>
                      <a:pt x="0" y="0"/>
                    </a:lnTo>
                    <a:lnTo>
                      <a:pt x="1" y="0"/>
                    </a:lnTo>
                    <a:lnTo>
                      <a:pt x="0" y="0"/>
                    </a:lnTo>
                    <a:lnTo>
                      <a:pt x="1" y="0"/>
                    </a:lnTo>
                    <a:lnTo>
                      <a:pt x="1" y="0"/>
                    </a:lnTo>
                    <a:close/>
                  </a:path>
                </a:pathLst>
              </a:custGeom>
              <a:solidFill>
                <a:srgbClr val="99FF99"/>
              </a:solidFill>
              <a:ln w="9525">
                <a:noFill/>
                <a:round/>
                <a:headEnd/>
                <a:tailEnd/>
              </a:ln>
            </p:spPr>
            <p:txBody>
              <a:bodyPr/>
              <a:lstStyle/>
              <a:p>
                <a:endParaRPr lang="en-US"/>
              </a:p>
            </p:txBody>
          </p:sp>
          <p:sp>
            <p:nvSpPr>
              <p:cNvPr id="2348" name="Freeform 92"/>
              <p:cNvSpPr>
                <a:spLocks/>
              </p:cNvSpPr>
              <p:nvPr/>
            </p:nvSpPr>
            <p:spPr bwMode="auto">
              <a:xfrm>
                <a:off x="2382" y="3083"/>
                <a:ext cx="29" cy="501"/>
              </a:xfrm>
              <a:custGeom>
                <a:avLst/>
                <a:gdLst/>
                <a:ahLst/>
                <a:cxnLst>
                  <a:cxn ang="0">
                    <a:pos x="0" y="0"/>
                  </a:cxn>
                  <a:cxn ang="0">
                    <a:pos x="0" y="2"/>
                  </a:cxn>
                  <a:cxn ang="0">
                    <a:pos x="3" y="10"/>
                  </a:cxn>
                  <a:cxn ang="0">
                    <a:pos x="14" y="38"/>
                  </a:cxn>
                  <a:cxn ang="0">
                    <a:pos x="23" y="60"/>
                  </a:cxn>
                  <a:cxn ang="0">
                    <a:pos x="24" y="60"/>
                  </a:cxn>
                  <a:cxn ang="0">
                    <a:pos x="24" y="99"/>
                  </a:cxn>
                  <a:cxn ang="0">
                    <a:pos x="27" y="174"/>
                  </a:cxn>
                  <a:cxn ang="0">
                    <a:pos x="29" y="318"/>
                  </a:cxn>
                  <a:cxn ang="0">
                    <a:pos x="14" y="464"/>
                  </a:cxn>
                  <a:cxn ang="0">
                    <a:pos x="7" y="501"/>
                  </a:cxn>
                </a:cxnLst>
                <a:rect l="0" t="0" r="r" b="b"/>
                <a:pathLst>
                  <a:path w="29" h="501">
                    <a:moveTo>
                      <a:pt x="0" y="0"/>
                    </a:moveTo>
                    <a:lnTo>
                      <a:pt x="0" y="2"/>
                    </a:lnTo>
                    <a:lnTo>
                      <a:pt x="3" y="10"/>
                    </a:lnTo>
                    <a:lnTo>
                      <a:pt x="14" y="38"/>
                    </a:lnTo>
                    <a:lnTo>
                      <a:pt x="23" y="60"/>
                    </a:lnTo>
                    <a:lnTo>
                      <a:pt x="24" y="60"/>
                    </a:lnTo>
                    <a:lnTo>
                      <a:pt x="24" y="99"/>
                    </a:lnTo>
                    <a:lnTo>
                      <a:pt x="27" y="174"/>
                    </a:lnTo>
                    <a:lnTo>
                      <a:pt x="29" y="318"/>
                    </a:lnTo>
                    <a:lnTo>
                      <a:pt x="14" y="464"/>
                    </a:lnTo>
                    <a:lnTo>
                      <a:pt x="7" y="501"/>
                    </a:lnTo>
                  </a:path>
                </a:pathLst>
              </a:custGeom>
              <a:solidFill>
                <a:srgbClr val="99FF99"/>
              </a:solidFill>
              <a:ln w="6350">
                <a:noFill/>
                <a:prstDash val="solid"/>
                <a:round/>
                <a:headEnd/>
                <a:tailEnd/>
              </a:ln>
            </p:spPr>
            <p:txBody>
              <a:bodyPr/>
              <a:lstStyle/>
              <a:p>
                <a:endParaRPr lang="en-US"/>
              </a:p>
            </p:txBody>
          </p:sp>
          <p:sp>
            <p:nvSpPr>
              <p:cNvPr id="2349" name="Freeform 93"/>
              <p:cNvSpPr>
                <a:spLocks/>
              </p:cNvSpPr>
              <p:nvPr/>
            </p:nvSpPr>
            <p:spPr bwMode="auto">
              <a:xfrm>
                <a:off x="2399" y="3964"/>
                <a:ext cx="38" cy="16"/>
              </a:xfrm>
              <a:custGeom>
                <a:avLst/>
                <a:gdLst/>
                <a:ahLst/>
                <a:cxnLst>
                  <a:cxn ang="0">
                    <a:pos x="38" y="16"/>
                  </a:cxn>
                  <a:cxn ang="0">
                    <a:pos x="34" y="15"/>
                  </a:cxn>
                  <a:cxn ang="0">
                    <a:pos x="32" y="14"/>
                  </a:cxn>
                  <a:cxn ang="0">
                    <a:pos x="28" y="13"/>
                  </a:cxn>
                  <a:cxn ang="0">
                    <a:pos x="25" y="13"/>
                  </a:cxn>
                  <a:cxn ang="0">
                    <a:pos x="19" y="14"/>
                  </a:cxn>
                  <a:cxn ang="0">
                    <a:pos x="6" y="15"/>
                  </a:cxn>
                  <a:cxn ang="0">
                    <a:pos x="1" y="13"/>
                  </a:cxn>
                  <a:cxn ang="0">
                    <a:pos x="0" y="11"/>
                  </a:cxn>
                  <a:cxn ang="0">
                    <a:pos x="0" y="10"/>
                  </a:cxn>
                  <a:cxn ang="0">
                    <a:pos x="0" y="9"/>
                  </a:cxn>
                  <a:cxn ang="0">
                    <a:pos x="0" y="5"/>
                  </a:cxn>
                  <a:cxn ang="0">
                    <a:pos x="1" y="5"/>
                  </a:cxn>
                  <a:cxn ang="0">
                    <a:pos x="4" y="4"/>
                  </a:cxn>
                  <a:cxn ang="0">
                    <a:pos x="9" y="1"/>
                  </a:cxn>
                  <a:cxn ang="0">
                    <a:pos x="15" y="0"/>
                  </a:cxn>
                  <a:cxn ang="0">
                    <a:pos x="20" y="0"/>
                  </a:cxn>
                  <a:cxn ang="0">
                    <a:pos x="26" y="1"/>
                  </a:cxn>
                  <a:cxn ang="0">
                    <a:pos x="32" y="4"/>
                  </a:cxn>
                  <a:cxn ang="0">
                    <a:pos x="34" y="5"/>
                  </a:cxn>
                </a:cxnLst>
                <a:rect l="0" t="0" r="r" b="b"/>
                <a:pathLst>
                  <a:path w="38" h="16">
                    <a:moveTo>
                      <a:pt x="38" y="16"/>
                    </a:moveTo>
                    <a:lnTo>
                      <a:pt x="34" y="15"/>
                    </a:lnTo>
                    <a:lnTo>
                      <a:pt x="32" y="14"/>
                    </a:lnTo>
                    <a:lnTo>
                      <a:pt x="28" y="13"/>
                    </a:lnTo>
                    <a:lnTo>
                      <a:pt x="25" y="13"/>
                    </a:lnTo>
                    <a:lnTo>
                      <a:pt x="19" y="14"/>
                    </a:lnTo>
                    <a:lnTo>
                      <a:pt x="6" y="15"/>
                    </a:lnTo>
                    <a:lnTo>
                      <a:pt x="1" y="13"/>
                    </a:lnTo>
                    <a:lnTo>
                      <a:pt x="0" y="11"/>
                    </a:lnTo>
                    <a:lnTo>
                      <a:pt x="0" y="10"/>
                    </a:lnTo>
                    <a:lnTo>
                      <a:pt x="0" y="9"/>
                    </a:lnTo>
                    <a:lnTo>
                      <a:pt x="0" y="5"/>
                    </a:lnTo>
                    <a:lnTo>
                      <a:pt x="1" y="5"/>
                    </a:lnTo>
                    <a:lnTo>
                      <a:pt x="4" y="4"/>
                    </a:lnTo>
                    <a:lnTo>
                      <a:pt x="9" y="1"/>
                    </a:lnTo>
                    <a:lnTo>
                      <a:pt x="15" y="0"/>
                    </a:lnTo>
                    <a:lnTo>
                      <a:pt x="20" y="0"/>
                    </a:lnTo>
                    <a:lnTo>
                      <a:pt x="26" y="1"/>
                    </a:lnTo>
                    <a:lnTo>
                      <a:pt x="32" y="4"/>
                    </a:lnTo>
                    <a:lnTo>
                      <a:pt x="34" y="5"/>
                    </a:lnTo>
                  </a:path>
                </a:pathLst>
              </a:custGeom>
              <a:solidFill>
                <a:srgbClr val="99FF99"/>
              </a:solidFill>
              <a:ln w="6350">
                <a:noFill/>
                <a:prstDash val="solid"/>
                <a:round/>
                <a:headEnd/>
                <a:tailEnd/>
              </a:ln>
            </p:spPr>
            <p:txBody>
              <a:bodyPr/>
              <a:lstStyle/>
              <a:p>
                <a:endParaRPr lang="en-US"/>
              </a:p>
            </p:txBody>
          </p:sp>
          <p:sp>
            <p:nvSpPr>
              <p:cNvPr id="2350" name="Freeform 94"/>
              <p:cNvSpPr>
                <a:spLocks/>
              </p:cNvSpPr>
              <p:nvPr/>
            </p:nvSpPr>
            <p:spPr bwMode="auto">
              <a:xfrm>
                <a:off x="2459" y="3972"/>
                <a:ext cx="30" cy="16"/>
              </a:xfrm>
              <a:custGeom>
                <a:avLst/>
                <a:gdLst/>
                <a:ahLst/>
                <a:cxnLst>
                  <a:cxn ang="0">
                    <a:pos x="29" y="12"/>
                  </a:cxn>
                  <a:cxn ang="0">
                    <a:pos x="26" y="14"/>
                  </a:cxn>
                  <a:cxn ang="0">
                    <a:pos x="21" y="16"/>
                  </a:cxn>
                  <a:cxn ang="0">
                    <a:pos x="16" y="16"/>
                  </a:cxn>
                  <a:cxn ang="0">
                    <a:pos x="11" y="16"/>
                  </a:cxn>
                  <a:cxn ang="0">
                    <a:pos x="7" y="14"/>
                  </a:cxn>
                  <a:cxn ang="0">
                    <a:pos x="2" y="12"/>
                  </a:cxn>
                  <a:cxn ang="0">
                    <a:pos x="1" y="10"/>
                  </a:cxn>
                  <a:cxn ang="0">
                    <a:pos x="0" y="7"/>
                  </a:cxn>
                  <a:cxn ang="0">
                    <a:pos x="0" y="5"/>
                  </a:cxn>
                  <a:cxn ang="0">
                    <a:pos x="1" y="3"/>
                  </a:cxn>
                  <a:cxn ang="0">
                    <a:pos x="2" y="2"/>
                  </a:cxn>
                  <a:cxn ang="0">
                    <a:pos x="5" y="2"/>
                  </a:cxn>
                  <a:cxn ang="0">
                    <a:pos x="10" y="1"/>
                  </a:cxn>
                  <a:cxn ang="0">
                    <a:pos x="20" y="0"/>
                  </a:cxn>
                  <a:cxn ang="0">
                    <a:pos x="24" y="0"/>
                  </a:cxn>
                  <a:cxn ang="0">
                    <a:pos x="28" y="3"/>
                  </a:cxn>
                  <a:cxn ang="0">
                    <a:pos x="30" y="5"/>
                  </a:cxn>
                </a:cxnLst>
                <a:rect l="0" t="0" r="r" b="b"/>
                <a:pathLst>
                  <a:path w="30" h="16">
                    <a:moveTo>
                      <a:pt x="29" y="12"/>
                    </a:moveTo>
                    <a:lnTo>
                      <a:pt x="26" y="14"/>
                    </a:lnTo>
                    <a:lnTo>
                      <a:pt x="21" y="16"/>
                    </a:lnTo>
                    <a:lnTo>
                      <a:pt x="16" y="16"/>
                    </a:lnTo>
                    <a:lnTo>
                      <a:pt x="11" y="16"/>
                    </a:lnTo>
                    <a:lnTo>
                      <a:pt x="7" y="14"/>
                    </a:lnTo>
                    <a:lnTo>
                      <a:pt x="2" y="12"/>
                    </a:lnTo>
                    <a:lnTo>
                      <a:pt x="1" y="10"/>
                    </a:lnTo>
                    <a:lnTo>
                      <a:pt x="0" y="7"/>
                    </a:lnTo>
                    <a:lnTo>
                      <a:pt x="0" y="5"/>
                    </a:lnTo>
                    <a:lnTo>
                      <a:pt x="1" y="3"/>
                    </a:lnTo>
                    <a:lnTo>
                      <a:pt x="2" y="2"/>
                    </a:lnTo>
                    <a:lnTo>
                      <a:pt x="5" y="2"/>
                    </a:lnTo>
                    <a:lnTo>
                      <a:pt x="10" y="1"/>
                    </a:lnTo>
                    <a:lnTo>
                      <a:pt x="20" y="0"/>
                    </a:lnTo>
                    <a:lnTo>
                      <a:pt x="24" y="0"/>
                    </a:lnTo>
                    <a:lnTo>
                      <a:pt x="28" y="3"/>
                    </a:lnTo>
                    <a:lnTo>
                      <a:pt x="30" y="5"/>
                    </a:lnTo>
                  </a:path>
                </a:pathLst>
              </a:custGeom>
              <a:solidFill>
                <a:srgbClr val="99FF99"/>
              </a:solidFill>
              <a:ln w="6350">
                <a:noFill/>
                <a:prstDash val="solid"/>
                <a:round/>
                <a:headEnd/>
                <a:tailEnd/>
              </a:ln>
            </p:spPr>
            <p:txBody>
              <a:bodyPr/>
              <a:lstStyle/>
              <a:p>
                <a:endParaRPr lang="en-US"/>
              </a:p>
            </p:txBody>
          </p:sp>
          <p:sp>
            <p:nvSpPr>
              <p:cNvPr id="2351" name="Freeform 95"/>
              <p:cNvSpPr>
                <a:spLocks/>
              </p:cNvSpPr>
              <p:nvPr/>
            </p:nvSpPr>
            <p:spPr bwMode="auto">
              <a:xfrm>
                <a:off x="2508" y="3978"/>
                <a:ext cx="21" cy="11"/>
              </a:xfrm>
              <a:custGeom>
                <a:avLst/>
                <a:gdLst/>
                <a:ahLst/>
                <a:cxnLst>
                  <a:cxn ang="0">
                    <a:pos x="21" y="8"/>
                  </a:cxn>
                  <a:cxn ang="0">
                    <a:pos x="15" y="9"/>
                  </a:cxn>
                  <a:cxn ang="0">
                    <a:pos x="12" y="10"/>
                  </a:cxn>
                  <a:cxn ang="0">
                    <a:pos x="7" y="11"/>
                  </a:cxn>
                  <a:cxn ang="0">
                    <a:pos x="3" y="10"/>
                  </a:cxn>
                  <a:cxn ang="0">
                    <a:pos x="1" y="9"/>
                  </a:cxn>
                  <a:cxn ang="0">
                    <a:pos x="0" y="8"/>
                  </a:cxn>
                  <a:cxn ang="0">
                    <a:pos x="0" y="5"/>
                  </a:cxn>
                  <a:cxn ang="0">
                    <a:pos x="1" y="2"/>
                  </a:cxn>
                  <a:cxn ang="0">
                    <a:pos x="3" y="1"/>
                  </a:cxn>
                  <a:cxn ang="0">
                    <a:pos x="5" y="0"/>
                  </a:cxn>
                  <a:cxn ang="0">
                    <a:pos x="8" y="0"/>
                  </a:cxn>
                  <a:cxn ang="0">
                    <a:pos x="10" y="0"/>
                  </a:cxn>
                  <a:cxn ang="0">
                    <a:pos x="14" y="0"/>
                  </a:cxn>
                  <a:cxn ang="0">
                    <a:pos x="17" y="2"/>
                  </a:cxn>
                  <a:cxn ang="0">
                    <a:pos x="19" y="6"/>
                  </a:cxn>
                  <a:cxn ang="0">
                    <a:pos x="21" y="8"/>
                  </a:cxn>
                  <a:cxn ang="0">
                    <a:pos x="19" y="8"/>
                  </a:cxn>
                  <a:cxn ang="0">
                    <a:pos x="21" y="8"/>
                  </a:cxn>
                  <a:cxn ang="0">
                    <a:pos x="19" y="8"/>
                  </a:cxn>
                  <a:cxn ang="0">
                    <a:pos x="21" y="8"/>
                  </a:cxn>
                </a:cxnLst>
                <a:rect l="0" t="0" r="r" b="b"/>
                <a:pathLst>
                  <a:path w="21" h="11">
                    <a:moveTo>
                      <a:pt x="21" y="8"/>
                    </a:moveTo>
                    <a:lnTo>
                      <a:pt x="15" y="9"/>
                    </a:lnTo>
                    <a:lnTo>
                      <a:pt x="12" y="10"/>
                    </a:lnTo>
                    <a:lnTo>
                      <a:pt x="7" y="11"/>
                    </a:lnTo>
                    <a:lnTo>
                      <a:pt x="3" y="10"/>
                    </a:lnTo>
                    <a:lnTo>
                      <a:pt x="1" y="9"/>
                    </a:lnTo>
                    <a:lnTo>
                      <a:pt x="0" y="8"/>
                    </a:lnTo>
                    <a:lnTo>
                      <a:pt x="0" y="5"/>
                    </a:lnTo>
                    <a:lnTo>
                      <a:pt x="1" y="2"/>
                    </a:lnTo>
                    <a:lnTo>
                      <a:pt x="3" y="1"/>
                    </a:lnTo>
                    <a:lnTo>
                      <a:pt x="5" y="0"/>
                    </a:lnTo>
                    <a:lnTo>
                      <a:pt x="8" y="0"/>
                    </a:lnTo>
                    <a:lnTo>
                      <a:pt x="10" y="0"/>
                    </a:lnTo>
                    <a:lnTo>
                      <a:pt x="14" y="0"/>
                    </a:lnTo>
                    <a:lnTo>
                      <a:pt x="17" y="2"/>
                    </a:lnTo>
                    <a:lnTo>
                      <a:pt x="19" y="6"/>
                    </a:lnTo>
                    <a:lnTo>
                      <a:pt x="21" y="8"/>
                    </a:lnTo>
                    <a:lnTo>
                      <a:pt x="19" y="8"/>
                    </a:lnTo>
                    <a:lnTo>
                      <a:pt x="21" y="8"/>
                    </a:lnTo>
                    <a:lnTo>
                      <a:pt x="19" y="8"/>
                    </a:lnTo>
                    <a:lnTo>
                      <a:pt x="21" y="8"/>
                    </a:lnTo>
                  </a:path>
                </a:pathLst>
              </a:custGeom>
              <a:solidFill>
                <a:srgbClr val="99FF99"/>
              </a:solidFill>
              <a:ln w="6350">
                <a:noFill/>
                <a:prstDash val="solid"/>
                <a:round/>
                <a:headEnd/>
                <a:tailEnd/>
              </a:ln>
            </p:spPr>
            <p:txBody>
              <a:bodyPr/>
              <a:lstStyle/>
              <a:p>
                <a:endParaRPr lang="en-US"/>
              </a:p>
            </p:txBody>
          </p:sp>
          <p:sp>
            <p:nvSpPr>
              <p:cNvPr id="2352" name="Freeform 96"/>
              <p:cNvSpPr>
                <a:spLocks/>
              </p:cNvSpPr>
              <p:nvPr/>
            </p:nvSpPr>
            <p:spPr bwMode="auto">
              <a:xfrm>
                <a:off x="2539" y="3965"/>
                <a:ext cx="14" cy="9"/>
              </a:xfrm>
              <a:custGeom>
                <a:avLst/>
                <a:gdLst/>
                <a:ahLst/>
                <a:cxnLst>
                  <a:cxn ang="0">
                    <a:pos x="11" y="7"/>
                  </a:cxn>
                  <a:cxn ang="0">
                    <a:pos x="10" y="8"/>
                  </a:cxn>
                  <a:cxn ang="0">
                    <a:pos x="9" y="8"/>
                  </a:cxn>
                  <a:cxn ang="0">
                    <a:pos x="5" y="9"/>
                  </a:cxn>
                  <a:cxn ang="0">
                    <a:pos x="2" y="9"/>
                  </a:cxn>
                  <a:cxn ang="0">
                    <a:pos x="2" y="9"/>
                  </a:cxn>
                  <a:cxn ang="0">
                    <a:pos x="1" y="8"/>
                  </a:cxn>
                  <a:cxn ang="0">
                    <a:pos x="0" y="5"/>
                  </a:cxn>
                  <a:cxn ang="0">
                    <a:pos x="0" y="4"/>
                  </a:cxn>
                  <a:cxn ang="0">
                    <a:pos x="1" y="3"/>
                  </a:cxn>
                  <a:cxn ang="0">
                    <a:pos x="2" y="2"/>
                  </a:cxn>
                  <a:cxn ang="0">
                    <a:pos x="5" y="0"/>
                  </a:cxn>
                  <a:cxn ang="0">
                    <a:pos x="6" y="0"/>
                  </a:cxn>
                  <a:cxn ang="0">
                    <a:pos x="10" y="0"/>
                  </a:cxn>
                  <a:cxn ang="0">
                    <a:pos x="12" y="0"/>
                  </a:cxn>
                  <a:cxn ang="0">
                    <a:pos x="14" y="0"/>
                  </a:cxn>
                </a:cxnLst>
                <a:rect l="0" t="0" r="r" b="b"/>
                <a:pathLst>
                  <a:path w="14" h="9">
                    <a:moveTo>
                      <a:pt x="11" y="7"/>
                    </a:moveTo>
                    <a:lnTo>
                      <a:pt x="10" y="8"/>
                    </a:lnTo>
                    <a:lnTo>
                      <a:pt x="9" y="8"/>
                    </a:lnTo>
                    <a:lnTo>
                      <a:pt x="5" y="9"/>
                    </a:lnTo>
                    <a:lnTo>
                      <a:pt x="2" y="9"/>
                    </a:lnTo>
                    <a:lnTo>
                      <a:pt x="2" y="9"/>
                    </a:lnTo>
                    <a:lnTo>
                      <a:pt x="1" y="8"/>
                    </a:lnTo>
                    <a:lnTo>
                      <a:pt x="0" y="5"/>
                    </a:lnTo>
                    <a:lnTo>
                      <a:pt x="0" y="4"/>
                    </a:lnTo>
                    <a:lnTo>
                      <a:pt x="1" y="3"/>
                    </a:lnTo>
                    <a:lnTo>
                      <a:pt x="2" y="2"/>
                    </a:lnTo>
                    <a:lnTo>
                      <a:pt x="5" y="0"/>
                    </a:lnTo>
                    <a:lnTo>
                      <a:pt x="6" y="0"/>
                    </a:lnTo>
                    <a:lnTo>
                      <a:pt x="10" y="0"/>
                    </a:lnTo>
                    <a:lnTo>
                      <a:pt x="12" y="0"/>
                    </a:lnTo>
                    <a:lnTo>
                      <a:pt x="14" y="0"/>
                    </a:lnTo>
                  </a:path>
                </a:pathLst>
              </a:custGeom>
              <a:solidFill>
                <a:srgbClr val="99FF99"/>
              </a:solidFill>
              <a:ln w="6350">
                <a:noFill/>
                <a:prstDash val="solid"/>
                <a:round/>
                <a:headEnd/>
                <a:tailEnd/>
              </a:ln>
            </p:spPr>
            <p:txBody>
              <a:bodyPr/>
              <a:lstStyle/>
              <a:p>
                <a:endParaRPr lang="en-US"/>
              </a:p>
            </p:txBody>
          </p:sp>
          <p:sp>
            <p:nvSpPr>
              <p:cNvPr id="2353" name="Freeform 97"/>
              <p:cNvSpPr>
                <a:spLocks/>
              </p:cNvSpPr>
              <p:nvPr/>
            </p:nvSpPr>
            <p:spPr bwMode="auto">
              <a:xfrm>
                <a:off x="2553" y="3942"/>
                <a:ext cx="9" cy="12"/>
              </a:xfrm>
              <a:custGeom>
                <a:avLst/>
                <a:gdLst/>
                <a:ahLst/>
                <a:cxnLst>
                  <a:cxn ang="0">
                    <a:pos x="9" y="7"/>
                  </a:cxn>
                  <a:cxn ang="0">
                    <a:pos x="9" y="5"/>
                  </a:cxn>
                  <a:cxn ang="0">
                    <a:pos x="7" y="3"/>
                  </a:cxn>
                  <a:cxn ang="0">
                    <a:pos x="6" y="0"/>
                  </a:cxn>
                  <a:cxn ang="0">
                    <a:pos x="7" y="0"/>
                  </a:cxn>
                  <a:cxn ang="0">
                    <a:pos x="5" y="2"/>
                  </a:cxn>
                  <a:cxn ang="0">
                    <a:pos x="2" y="2"/>
                  </a:cxn>
                  <a:cxn ang="0">
                    <a:pos x="0" y="4"/>
                  </a:cxn>
                  <a:cxn ang="0">
                    <a:pos x="0" y="5"/>
                  </a:cxn>
                  <a:cxn ang="0">
                    <a:pos x="0" y="7"/>
                  </a:cxn>
                  <a:cxn ang="0">
                    <a:pos x="0" y="8"/>
                  </a:cxn>
                  <a:cxn ang="0">
                    <a:pos x="1" y="11"/>
                  </a:cxn>
                  <a:cxn ang="0">
                    <a:pos x="3" y="12"/>
                  </a:cxn>
                  <a:cxn ang="0">
                    <a:pos x="5" y="12"/>
                  </a:cxn>
                  <a:cxn ang="0">
                    <a:pos x="7" y="11"/>
                  </a:cxn>
                  <a:cxn ang="0">
                    <a:pos x="7" y="8"/>
                  </a:cxn>
                  <a:cxn ang="0">
                    <a:pos x="9" y="7"/>
                  </a:cxn>
                  <a:cxn ang="0">
                    <a:pos x="7" y="7"/>
                  </a:cxn>
                  <a:cxn ang="0">
                    <a:pos x="9" y="7"/>
                  </a:cxn>
                  <a:cxn ang="0">
                    <a:pos x="7" y="7"/>
                  </a:cxn>
                  <a:cxn ang="0">
                    <a:pos x="9" y="7"/>
                  </a:cxn>
                </a:cxnLst>
                <a:rect l="0" t="0" r="r" b="b"/>
                <a:pathLst>
                  <a:path w="9" h="12">
                    <a:moveTo>
                      <a:pt x="9" y="7"/>
                    </a:moveTo>
                    <a:lnTo>
                      <a:pt x="9" y="5"/>
                    </a:lnTo>
                    <a:lnTo>
                      <a:pt x="7" y="3"/>
                    </a:lnTo>
                    <a:lnTo>
                      <a:pt x="6" y="0"/>
                    </a:lnTo>
                    <a:lnTo>
                      <a:pt x="7" y="0"/>
                    </a:lnTo>
                    <a:lnTo>
                      <a:pt x="5" y="2"/>
                    </a:lnTo>
                    <a:lnTo>
                      <a:pt x="2" y="2"/>
                    </a:lnTo>
                    <a:lnTo>
                      <a:pt x="0" y="4"/>
                    </a:lnTo>
                    <a:lnTo>
                      <a:pt x="0" y="5"/>
                    </a:lnTo>
                    <a:lnTo>
                      <a:pt x="0" y="7"/>
                    </a:lnTo>
                    <a:lnTo>
                      <a:pt x="0" y="8"/>
                    </a:lnTo>
                    <a:lnTo>
                      <a:pt x="1" y="11"/>
                    </a:lnTo>
                    <a:lnTo>
                      <a:pt x="3" y="12"/>
                    </a:lnTo>
                    <a:lnTo>
                      <a:pt x="5" y="12"/>
                    </a:lnTo>
                    <a:lnTo>
                      <a:pt x="7" y="11"/>
                    </a:lnTo>
                    <a:lnTo>
                      <a:pt x="7" y="8"/>
                    </a:lnTo>
                    <a:lnTo>
                      <a:pt x="9" y="7"/>
                    </a:lnTo>
                    <a:lnTo>
                      <a:pt x="7" y="7"/>
                    </a:lnTo>
                    <a:lnTo>
                      <a:pt x="9" y="7"/>
                    </a:lnTo>
                    <a:lnTo>
                      <a:pt x="7" y="7"/>
                    </a:lnTo>
                    <a:lnTo>
                      <a:pt x="9" y="7"/>
                    </a:lnTo>
                  </a:path>
                </a:pathLst>
              </a:custGeom>
              <a:solidFill>
                <a:srgbClr val="99FF99"/>
              </a:solidFill>
              <a:ln w="6350">
                <a:noFill/>
                <a:prstDash val="solid"/>
                <a:round/>
                <a:headEnd/>
                <a:tailEnd/>
              </a:ln>
            </p:spPr>
            <p:txBody>
              <a:bodyPr/>
              <a:lstStyle/>
              <a:p>
                <a:endParaRPr lang="en-US"/>
              </a:p>
            </p:txBody>
          </p:sp>
          <p:sp>
            <p:nvSpPr>
              <p:cNvPr id="2354" name="Freeform 98"/>
              <p:cNvSpPr>
                <a:spLocks/>
              </p:cNvSpPr>
              <p:nvPr/>
            </p:nvSpPr>
            <p:spPr bwMode="auto">
              <a:xfrm>
                <a:off x="2359" y="3749"/>
                <a:ext cx="13" cy="43"/>
              </a:xfrm>
              <a:custGeom>
                <a:avLst/>
                <a:gdLst/>
                <a:ahLst/>
                <a:cxnLst>
                  <a:cxn ang="0">
                    <a:pos x="13" y="0"/>
                  </a:cxn>
                  <a:cxn ang="0">
                    <a:pos x="12" y="4"/>
                  </a:cxn>
                  <a:cxn ang="0">
                    <a:pos x="12" y="12"/>
                  </a:cxn>
                  <a:cxn ang="0">
                    <a:pos x="7" y="26"/>
                  </a:cxn>
                  <a:cxn ang="0">
                    <a:pos x="2" y="41"/>
                  </a:cxn>
                  <a:cxn ang="0">
                    <a:pos x="0" y="43"/>
                  </a:cxn>
                </a:cxnLst>
                <a:rect l="0" t="0" r="r" b="b"/>
                <a:pathLst>
                  <a:path w="13" h="43">
                    <a:moveTo>
                      <a:pt x="13" y="0"/>
                    </a:moveTo>
                    <a:lnTo>
                      <a:pt x="12" y="4"/>
                    </a:lnTo>
                    <a:lnTo>
                      <a:pt x="12" y="12"/>
                    </a:lnTo>
                    <a:lnTo>
                      <a:pt x="7" y="26"/>
                    </a:lnTo>
                    <a:lnTo>
                      <a:pt x="2" y="41"/>
                    </a:lnTo>
                    <a:lnTo>
                      <a:pt x="0" y="43"/>
                    </a:lnTo>
                  </a:path>
                </a:pathLst>
              </a:custGeom>
              <a:solidFill>
                <a:srgbClr val="99FF99"/>
              </a:solidFill>
              <a:ln w="6350">
                <a:noFill/>
                <a:prstDash val="solid"/>
                <a:round/>
                <a:headEnd/>
                <a:tailEnd/>
              </a:ln>
            </p:spPr>
            <p:txBody>
              <a:bodyPr/>
              <a:lstStyle/>
              <a:p>
                <a:endParaRPr lang="en-US"/>
              </a:p>
            </p:txBody>
          </p:sp>
          <p:sp>
            <p:nvSpPr>
              <p:cNvPr id="2355" name="Freeform 99"/>
              <p:cNvSpPr>
                <a:spLocks/>
              </p:cNvSpPr>
              <p:nvPr/>
            </p:nvSpPr>
            <p:spPr bwMode="auto">
              <a:xfrm>
                <a:off x="2452" y="3714"/>
                <a:ext cx="31" cy="52"/>
              </a:xfrm>
              <a:custGeom>
                <a:avLst/>
                <a:gdLst/>
                <a:ahLst/>
                <a:cxnLst>
                  <a:cxn ang="0">
                    <a:pos x="31" y="52"/>
                  </a:cxn>
                  <a:cxn ang="0">
                    <a:pos x="31" y="49"/>
                  </a:cxn>
                  <a:cxn ang="0">
                    <a:pos x="29" y="43"/>
                  </a:cxn>
                  <a:cxn ang="0">
                    <a:pos x="27" y="36"/>
                  </a:cxn>
                  <a:cxn ang="0">
                    <a:pos x="24" y="31"/>
                  </a:cxn>
                  <a:cxn ang="0">
                    <a:pos x="18" y="20"/>
                  </a:cxn>
                  <a:cxn ang="0">
                    <a:pos x="17" y="16"/>
                  </a:cxn>
                  <a:cxn ang="0">
                    <a:pos x="14" y="14"/>
                  </a:cxn>
                  <a:cxn ang="0">
                    <a:pos x="13" y="10"/>
                  </a:cxn>
                  <a:cxn ang="0">
                    <a:pos x="13" y="8"/>
                  </a:cxn>
                  <a:cxn ang="0">
                    <a:pos x="9" y="6"/>
                  </a:cxn>
                  <a:cxn ang="0">
                    <a:pos x="5" y="3"/>
                  </a:cxn>
                  <a:cxn ang="0">
                    <a:pos x="0" y="1"/>
                  </a:cxn>
                  <a:cxn ang="0">
                    <a:pos x="0" y="0"/>
                  </a:cxn>
                </a:cxnLst>
                <a:rect l="0" t="0" r="r" b="b"/>
                <a:pathLst>
                  <a:path w="31" h="52">
                    <a:moveTo>
                      <a:pt x="31" y="52"/>
                    </a:moveTo>
                    <a:lnTo>
                      <a:pt x="31" y="49"/>
                    </a:lnTo>
                    <a:lnTo>
                      <a:pt x="29" y="43"/>
                    </a:lnTo>
                    <a:lnTo>
                      <a:pt x="27" y="36"/>
                    </a:lnTo>
                    <a:lnTo>
                      <a:pt x="24" y="31"/>
                    </a:lnTo>
                    <a:lnTo>
                      <a:pt x="18" y="20"/>
                    </a:lnTo>
                    <a:lnTo>
                      <a:pt x="17" y="16"/>
                    </a:lnTo>
                    <a:lnTo>
                      <a:pt x="14" y="14"/>
                    </a:lnTo>
                    <a:lnTo>
                      <a:pt x="13" y="10"/>
                    </a:lnTo>
                    <a:lnTo>
                      <a:pt x="13" y="8"/>
                    </a:lnTo>
                    <a:lnTo>
                      <a:pt x="9" y="6"/>
                    </a:lnTo>
                    <a:lnTo>
                      <a:pt x="5" y="3"/>
                    </a:lnTo>
                    <a:lnTo>
                      <a:pt x="0" y="1"/>
                    </a:lnTo>
                    <a:lnTo>
                      <a:pt x="0" y="0"/>
                    </a:lnTo>
                  </a:path>
                </a:pathLst>
              </a:custGeom>
              <a:solidFill>
                <a:srgbClr val="99FF99"/>
              </a:solidFill>
              <a:ln w="6350">
                <a:noFill/>
                <a:prstDash val="solid"/>
                <a:round/>
                <a:headEnd/>
                <a:tailEnd/>
              </a:ln>
            </p:spPr>
            <p:txBody>
              <a:bodyPr/>
              <a:lstStyle/>
              <a:p>
                <a:endParaRPr lang="en-US"/>
              </a:p>
            </p:txBody>
          </p:sp>
          <p:sp>
            <p:nvSpPr>
              <p:cNvPr id="2356" name="Freeform 100"/>
              <p:cNvSpPr>
                <a:spLocks/>
              </p:cNvSpPr>
              <p:nvPr/>
            </p:nvSpPr>
            <p:spPr bwMode="auto">
              <a:xfrm>
                <a:off x="2397" y="2983"/>
                <a:ext cx="97" cy="135"/>
              </a:xfrm>
              <a:custGeom>
                <a:avLst/>
                <a:gdLst/>
                <a:ahLst/>
                <a:cxnLst>
                  <a:cxn ang="0">
                    <a:pos x="2" y="0"/>
                  </a:cxn>
                  <a:cxn ang="0">
                    <a:pos x="2" y="5"/>
                  </a:cxn>
                  <a:cxn ang="0">
                    <a:pos x="3" y="18"/>
                  </a:cxn>
                  <a:cxn ang="0">
                    <a:pos x="6" y="51"/>
                  </a:cxn>
                  <a:cxn ang="0">
                    <a:pos x="9" y="79"/>
                  </a:cxn>
                  <a:cxn ang="0">
                    <a:pos x="12" y="82"/>
                  </a:cxn>
                  <a:cxn ang="0">
                    <a:pos x="14" y="90"/>
                  </a:cxn>
                  <a:cxn ang="0">
                    <a:pos x="20" y="104"/>
                  </a:cxn>
                  <a:cxn ang="0">
                    <a:pos x="26" y="117"/>
                  </a:cxn>
                  <a:cxn ang="0">
                    <a:pos x="35" y="127"/>
                  </a:cxn>
                  <a:cxn ang="0">
                    <a:pos x="45" y="133"/>
                  </a:cxn>
                  <a:cxn ang="0">
                    <a:pos x="58" y="135"/>
                  </a:cxn>
                  <a:cxn ang="0">
                    <a:pos x="67" y="132"/>
                  </a:cxn>
                  <a:cxn ang="0">
                    <a:pos x="70" y="131"/>
                  </a:cxn>
                  <a:cxn ang="0">
                    <a:pos x="78" y="126"/>
                  </a:cxn>
                  <a:cxn ang="0">
                    <a:pos x="84" y="119"/>
                  </a:cxn>
                  <a:cxn ang="0">
                    <a:pos x="90" y="112"/>
                  </a:cxn>
                  <a:cxn ang="0">
                    <a:pos x="93" y="103"/>
                  </a:cxn>
                  <a:cxn ang="0">
                    <a:pos x="96" y="94"/>
                  </a:cxn>
                  <a:cxn ang="0">
                    <a:pos x="97" y="89"/>
                  </a:cxn>
                  <a:cxn ang="0">
                    <a:pos x="91" y="93"/>
                  </a:cxn>
                  <a:cxn ang="0">
                    <a:pos x="81" y="96"/>
                  </a:cxn>
                  <a:cxn ang="0">
                    <a:pos x="70" y="99"/>
                  </a:cxn>
                  <a:cxn ang="0">
                    <a:pos x="59" y="99"/>
                  </a:cxn>
                  <a:cxn ang="0">
                    <a:pos x="49" y="96"/>
                  </a:cxn>
                  <a:cxn ang="0">
                    <a:pos x="40" y="90"/>
                  </a:cxn>
                  <a:cxn ang="0">
                    <a:pos x="36" y="86"/>
                  </a:cxn>
                  <a:cxn ang="0">
                    <a:pos x="34" y="85"/>
                  </a:cxn>
                  <a:cxn ang="0">
                    <a:pos x="31" y="81"/>
                  </a:cxn>
                  <a:cxn ang="0">
                    <a:pos x="28" y="76"/>
                  </a:cxn>
                  <a:cxn ang="0">
                    <a:pos x="27" y="68"/>
                  </a:cxn>
                  <a:cxn ang="0">
                    <a:pos x="28" y="65"/>
                  </a:cxn>
                  <a:cxn ang="0">
                    <a:pos x="23" y="56"/>
                  </a:cxn>
                  <a:cxn ang="0">
                    <a:pos x="11" y="25"/>
                  </a:cxn>
                  <a:cxn ang="0">
                    <a:pos x="2" y="2"/>
                  </a:cxn>
                  <a:cxn ang="0">
                    <a:pos x="2" y="0"/>
                  </a:cxn>
                  <a:cxn ang="0">
                    <a:pos x="0" y="0"/>
                  </a:cxn>
                  <a:cxn ang="0">
                    <a:pos x="2" y="0"/>
                  </a:cxn>
                  <a:cxn ang="0">
                    <a:pos x="0" y="0"/>
                  </a:cxn>
                  <a:cxn ang="0">
                    <a:pos x="2" y="0"/>
                  </a:cxn>
                  <a:cxn ang="0">
                    <a:pos x="2" y="0"/>
                  </a:cxn>
                </a:cxnLst>
                <a:rect l="0" t="0" r="r" b="b"/>
                <a:pathLst>
                  <a:path w="97" h="135">
                    <a:moveTo>
                      <a:pt x="2" y="0"/>
                    </a:moveTo>
                    <a:lnTo>
                      <a:pt x="2" y="5"/>
                    </a:lnTo>
                    <a:lnTo>
                      <a:pt x="3" y="18"/>
                    </a:lnTo>
                    <a:lnTo>
                      <a:pt x="6" y="51"/>
                    </a:lnTo>
                    <a:lnTo>
                      <a:pt x="9" y="79"/>
                    </a:lnTo>
                    <a:lnTo>
                      <a:pt x="12" y="82"/>
                    </a:lnTo>
                    <a:lnTo>
                      <a:pt x="14" y="90"/>
                    </a:lnTo>
                    <a:lnTo>
                      <a:pt x="20" y="104"/>
                    </a:lnTo>
                    <a:lnTo>
                      <a:pt x="26" y="117"/>
                    </a:lnTo>
                    <a:lnTo>
                      <a:pt x="35" y="127"/>
                    </a:lnTo>
                    <a:lnTo>
                      <a:pt x="45" y="133"/>
                    </a:lnTo>
                    <a:lnTo>
                      <a:pt x="58" y="135"/>
                    </a:lnTo>
                    <a:lnTo>
                      <a:pt x="67" y="132"/>
                    </a:lnTo>
                    <a:lnTo>
                      <a:pt x="70" y="131"/>
                    </a:lnTo>
                    <a:lnTo>
                      <a:pt x="78" y="126"/>
                    </a:lnTo>
                    <a:lnTo>
                      <a:pt x="84" y="119"/>
                    </a:lnTo>
                    <a:lnTo>
                      <a:pt x="90" y="112"/>
                    </a:lnTo>
                    <a:lnTo>
                      <a:pt x="93" y="103"/>
                    </a:lnTo>
                    <a:lnTo>
                      <a:pt x="96" y="94"/>
                    </a:lnTo>
                    <a:lnTo>
                      <a:pt x="97" y="89"/>
                    </a:lnTo>
                    <a:lnTo>
                      <a:pt x="91" y="93"/>
                    </a:lnTo>
                    <a:lnTo>
                      <a:pt x="81" y="96"/>
                    </a:lnTo>
                    <a:lnTo>
                      <a:pt x="70" y="99"/>
                    </a:lnTo>
                    <a:lnTo>
                      <a:pt x="59" y="99"/>
                    </a:lnTo>
                    <a:lnTo>
                      <a:pt x="49" y="96"/>
                    </a:lnTo>
                    <a:lnTo>
                      <a:pt x="40" y="90"/>
                    </a:lnTo>
                    <a:lnTo>
                      <a:pt x="36" y="86"/>
                    </a:lnTo>
                    <a:lnTo>
                      <a:pt x="34" y="85"/>
                    </a:lnTo>
                    <a:lnTo>
                      <a:pt x="31" y="81"/>
                    </a:lnTo>
                    <a:lnTo>
                      <a:pt x="28" y="76"/>
                    </a:lnTo>
                    <a:lnTo>
                      <a:pt x="27" y="68"/>
                    </a:lnTo>
                    <a:lnTo>
                      <a:pt x="28" y="65"/>
                    </a:lnTo>
                    <a:lnTo>
                      <a:pt x="23" y="56"/>
                    </a:lnTo>
                    <a:lnTo>
                      <a:pt x="11" y="25"/>
                    </a:lnTo>
                    <a:lnTo>
                      <a:pt x="2" y="2"/>
                    </a:lnTo>
                    <a:lnTo>
                      <a:pt x="2" y="0"/>
                    </a:lnTo>
                    <a:lnTo>
                      <a:pt x="0" y="0"/>
                    </a:lnTo>
                    <a:lnTo>
                      <a:pt x="2" y="0"/>
                    </a:lnTo>
                    <a:lnTo>
                      <a:pt x="0" y="0"/>
                    </a:lnTo>
                    <a:lnTo>
                      <a:pt x="2" y="0"/>
                    </a:lnTo>
                    <a:lnTo>
                      <a:pt x="2" y="0"/>
                    </a:lnTo>
                    <a:close/>
                  </a:path>
                </a:pathLst>
              </a:custGeom>
              <a:solidFill>
                <a:srgbClr val="99FF99"/>
              </a:solidFill>
              <a:ln w="9525">
                <a:noFill/>
                <a:round/>
                <a:headEnd/>
                <a:tailEnd/>
              </a:ln>
            </p:spPr>
            <p:txBody>
              <a:bodyPr/>
              <a:lstStyle/>
              <a:p>
                <a:endParaRPr lang="en-US"/>
              </a:p>
            </p:txBody>
          </p:sp>
          <p:sp>
            <p:nvSpPr>
              <p:cNvPr id="2357" name="Freeform 101"/>
              <p:cNvSpPr>
                <a:spLocks/>
              </p:cNvSpPr>
              <p:nvPr/>
            </p:nvSpPr>
            <p:spPr bwMode="auto">
              <a:xfrm>
                <a:off x="2399" y="2983"/>
                <a:ext cx="95" cy="135"/>
              </a:xfrm>
              <a:custGeom>
                <a:avLst/>
                <a:gdLst/>
                <a:ahLst/>
                <a:cxnLst>
                  <a:cxn ang="0">
                    <a:pos x="0" y="0"/>
                  </a:cxn>
                  <a:cxn ang="0">
                    <a:pos x="0" y="5"/>
                  </a:cxn>
                  <a:cxn ang="0">
                    <a:pos x="1" y="18"/>
                  </a:cxn>
                  <a:cxn ang="0">
                    <a:pos x="4" y="51"/>
                  </a:cxn>
                  <a:cxn ang="0">
                    <a:pos x="7" y="79"/>
                  </a:cxn>
                  <a:cxn ang="0">
                    <a:pos x="10" y="82"/>
                  </a:cxn>
                  <a:cxn ang="0">
                    <a:pos x="12" y="90"/>
                  </a:cxn>
                  <a:cxn ang="0">
                    <a:pos x="18" y="104"/>
                  </a:cxn>
                  <a:cxn ang="0">
                    <a:pos x="24" y="117"/>
                  </a:cxn>
                  <a:cxn ang="0">
                    <a:pos x="33" y="127"/>
                  </a:cxn>
                  <a:cxn ang="0">
                    <a:pos x="43" y="133"/>
                  </a:cxn>
                  <a:cxn ang="0">
                    <a:pos x="56" y="135"/>
                  </a:cxn>
                  <a:cxn ang="0">
                    <a:pos x="65" y="132"/>
                  </a:cxn>
                  <a:cxn ang="0">
                    <a:pos x="68" y="131"/>
                  </a:cxn>
                  <a:cxn ang="0">
                    <a:pos x="76" y="126"/>
                  </a:cxn>
                  <a:cxn ang="0">
                    <a:pos x="82" y="119"/>
                  </a:cxn>
                  <a:cxn ang="0">
                    <a:pos x="88" y="112"/>
                  </a:cxn>
                  <a:cxn ang="0">
                    <a:pos x="91" y="103"/>
                  </a:cxn>
                  <a:cxn ang="0">
                    <a:pos x="94" y="94"/>
                  </a:cxn>
                  <a:cxn ang="0">
                    <a:pos x="95" y="89"/>
                  </a:cxn>
                  <a:cxn ang="0">
                    <a:pos x="89" y="93"/>
                  </a:cxn>
                  <a:cxn ang="0">
                    <a:pos x="79" y="96"/>
                  </a:cxn>
                  <a:cxn ang="0">
                    <a:pos x="68" y="99"/>
                  </a:cxn>
                  <a:cxn ang="0">
                    <a:pos x="57" y="99"/>
                  </a:cxn>
                  <a:cxn ang="0">
                    <a:pos x="47" y="96"/>
                  </a:cxn>
                  <a:cxn ang="0">
                    <a:pos x="38" y="90"/>
                  </a:cxn>
                  <a:cxn ang="0">
                    <a:pos x="34" y="86"/>
                  </a:cxn>
                  <a:cxn ang="0">
                    <a:pos x="32" y="85"/>
                  </a:cxn>
                  <a:cxn ang="0">
                    <a:pos x="29" y="81"/>
                  </a:cxn>
                  <a:cxn ang="0">
                    <a:pos x="26" y="76"/>
                  </a:cxn>
                  <a:cxn ang="0">
                    <a:pos x="25" y="68"/>
                  </a:cxn>
                  <a:cxn ang="0">
                    <a:pos x="26" y="65"/>
                  </a:cxn>
                </a:cxnLst>
                <a:rect l="0" t="0" r="r" b="b"/>
                <a:pathLst>
                  <a:path w="95" h="135">
                    <a:moveTo>
                      <a:pt x="0" y="0"/>
                    </a:moveTo>
                    <a:lnTo>
                      <a:pt x="0" y="5"/>
                    </a:lnTo>
                    <a:lnTo>
                      <a:pt x="1" y="18"/>
                    </a:lnTo>
                    <a:lnTo>
                      <a:pt x="4" y="51"/>
                    </a:lnTo>
                    <a:lnTo>
                      <a:pt x="7" y="79"/>
                    </a:lnTo>
                    <a:lnTo>
                      <a:pt x="10" y="82"/>
                    </a:lnTo>
                    <a:lnTo>
                      <a:pt x="12" y="90"/>
                    </a:lnTo>
                    <a:lnTo>
                      <a:pt x="18" y="104"/>
                    </a:lnTo>
                    <a:lnTo>
                      <a:pt x="24" y="117"/>
                    </a:lnTo>
                    <a:lnTo>
                      <a:pt x="33" y="127"/>
                    </a:lnTo>
                    <a:lnTo>
                      <a:pt x="43" y="133"/>
                    </a:lnTo>
                    <a:lnTo>
                      <a:pt x="56" y="135"/>
                    </a:lnTo>
                    <a:lnTo>
                      <a:pt x="65" y="132"/>
                    </a:lnTo>
                    <a:lnTo>
                      <a:pt x="68" y="131"/>
                    </a:lnTo>
                    <a:lnTo>
                      <a:pt x="76" y="126"/>
                    </a:lnTo>
                    <a:lnTo>
                      <a:pt x="82" y="119"/>
                    </a:lnTo>
                    <a:lnTo>
                      <a:pt x="88" y="112"/>
                    </a:lnTo>
                    <a:lnTo>
                      <a:pt x="91" y="103"/>
                    </a:lnTo>
                    <a:lnTo>
                      <a:pt x="94" y="94"/>
                    </a:lnTo>
                    <a:lnTo>
                      <a:pt x="95" y="89"/>
                    </a:lnTo>
                    <a:lnTo>
                      <a:pt x="89" y="93"/>
                    </a:lnTo>
                    <a:lnTo>
                      <a:pt x="79" y="96"/>
                    </a:lnTo>
                    <a:lnTo>
                      <a:pt x="68" y="99"/>
                    </a:lnTo>
                    <a:lnTo>
                      <a:pt x="57" y="99"/>
                    </a:lnTo>
                    <a:lnTo>
                      <a:pt x="47" y="96"/>
                    </a:lnTo>
                    <a:lnTo>
                      <a:pt x="38" y="90"/>
                    </a:lnTo>
                    <a:lnTo>
                      <a:pt x="34" y="86"/>
                    </a:lnTo>
                    <a:lnTo>
                      <a:pt x="32" y="85"/>
                    </a:lnTo>
                    <a:lnTo>
                      <a:pt x="29" y="81"/>
                    </a:lnTo>
                    <a:lnTo>
                      <a:pt x="26" y="76"/>
                    </a:lnTo>
                    <a:lnTo>
                      <a:pt x="25" y="68"/>
                    </a:lnTo>
                    <a:lnTo>
                      <a:pt x="26" y="65"/>
                    </a:lnTo>
                  </a:path>
                </a:pathLst>
              </a:custGeom>
              <a:solidFill>
                <a:srgbClr val="99FF99"/>
              </a:solidFill>
              <a:ln w="6350">
                <a:noFill/>
                <a:prstDash val="solid"/>
                <a:round/>
                <a:headEnd/>
                <a:tailEnd/>
              </a:ln>
            </p:spPr>
            <p:txBody>
              <a:bodyPr/>
              <a:lstStyle/>
              <a:p>
                <a:endParaRPr lang="en-US"/>
              </a:p>
            </p:txBody>
          </p:sp>
          <p:sp>
            <p:nvSpPr>
              <p:cNvPr id="2358" name="Freeform 102"/>
              <p:cNvSpPr>
                <a:spLocks/>
              </p:cNvSpPr>
              <p:nvPr/>
            </p:nvSpPr>
            <p:spPr bwMode="auto">
              <a:xfrm>
                <a:off x="2334" y="2533"/>
                <a:ext cx="328" cy="1469"/>
              </a:xfrm>
              <a:custGeom>
                <a:avLst/>
                <a:gdLst/>
                <a:ahLst/>
                <a:cxnLst>
                  <a:cxn ang="0">
                    <a:pos x="5" y="11"/>
                  </a:cxn>
                  <a:cxn ang="0">
                    <a:pos x="6" y="66"/>
                  </a:cxn>
                  <a:cxn ang="0">
                    <a:pos x="5" y="140"/>
                  </a:cxn>
                  <a:cxn ang="0">
                    <a:pos x="0" y="203"/>
                  </a:cxn>
                  <a:cxn ang="0">
                    <a:pos x="1" y="294"/>
                  </a:cxn>
                  <a:cxn ang="0">
                    <a:pos x="6" y="348"/>
                  </a:cxn>
                  <a:cxn ang="0">
                    <a:pos x="19" y="485"/>
                  </a:cxn>
                  <a:cxn ang="0">
                    <a:pos x="20" y="522"/>
                  </a:cxn>
                  <a:cxn ang="0">
                    <a:pos x="13" y="590"/>
                  </a:cxn>
                  <a:cxn ang="0">
                    <a:pos x="25" y="895"/>
                  </a:cxn>
                  <a:cxn ang="0">
                    <a:pos x="32" y="962"/>
                  </a:cxn>
                  <a:cxn ang="0">
                    <a:pos x="39" y="1075"/>
                  </a:cxn>
                  <a:cxn ang="0">
                    <a:pos x="24" y="1162"/>
                  </a:cxn>
                  <a:cxn ang="0">
                    <a:pos x="18" y="1211"/>
                  </a:cxn>
                  <a:cxn ang="0">
                    <a:pos x="16" y="1248"/>
                  </a:cxn>
                  <a:cxn ang="0">
                    <a:pos x="21" y="1259"/>
                  </a:cxn>
                  <a:cxn ang="0">
                    <a:pos x="20" y="1281"/>
                  </a:cxn>
                  <a:cxn ang="0">
                    <a:pos x="14" y="1314"/>
                  </a:cxn>
                  <a:cxn ang="0">
                    <a:pos x="18" y="1348"/>
                  </a:cxn>
                  <a:cxn ang="0">
                    <a:pos x="29" y="1375"/>
                  </a:cxn>
                  <a:cxn ang="0">
                    <a:pos x="28" y="1413"/>
                  </a:cxn>
                  <a:cxn ang="0">
                    <a:pos x="38" y="1439"/>
                  </a:cxn>
                  <a:cxn ang="0">
                    <a:pos x="71" y="1465"/>
                  </a:cxn>
                  <a:cxn ang="0">
                    <a:pos x="99" y="1465"/>
                  </a:cxn>
                  <a:cxn ang="0">
                    <a:pos x="116" y="1453"/>
                  </a:cxn>
                  <a:cxn ang="0">
                    <a:pos x="145" y="1464"/>
                  </a:cxn>
                  <a:cxn ang="0">
                    <a:pos x="165" y="1455"/>
                  </a:cxn>
                  <a:cxn ang="0">
                    <a:pos x="167" y="1456"/>
                  </a:cxn>
                  <a:cxn ang="0">
                    <a:pos x="172" y="1463"/>
                  </a:cxn>
                  <a:cxn ang="0">
                    <a:pos x="183" y="1465"/>
                  </a:cxn>
                  <a:cxn ang="0">
                    <a:pos x="195" y="1461"/>
                  </a:cxn>
                  <a:cxn ang="0">
                    <a:pos x="201" y="1453"/>
                  </a:cxn>
                  <a:cxn ang="0">
                    <a:pos x="201" y="1444"/>
                  </a:cxn>
                  <a:cxn ang="0">
                    <a:pos x="208" y="1447"/>
                  </a:cxn>
                  <a:cxn ang="0">
                    <a:pos x="219" y="1445"/>
                  </a:cxn>
                  <a:cxn ang="0">
                    <a:pos x="222" y="1440"/>
                  </a:cxn>
                  <a:cxn ang="0">
                    <a:pos x="226" y="1427"/>
                  </a:cxn>
                  <a:cxn ang="0">
                    <a:pos x="231" y="1420"/>
                  </a:cxn>
                  <a:cxn ang="0">
                    <a:pos x="234" y="1409"/>
                  </a:cxn>
                  <a:cxn ang="0">
                    <a:pos x="222" y="1390"/>
                  </a:cxn>
                  <a:cxn ang="0">
                    <a:pos x="151" y="1247"/>
                  </a:cxn>
                  <a:cxn ang="0">
                    <a:pos x="151" y="1229"/>
                  </a:cxn>
                  <a:cxn ang="0">
                    <a:pos x="159" y="1172"/>
                  </a:cxn>
                  <a:cxn ang="0">
                    <a:pos x="154" y="1102"/>
                  </a:cxn>
                  <a:cxn ang="0">
                    <a:pos x="186" y="1018"/>
                  </a:cxn>
                  <a:cxn ang="0">
                    <a:pos x="211" y="939"/>
                  </a:cxn>
                  <a:cxn ang="0">
                    <a:pos x="256" y="801"/>
                  </a:cxn>
                  <a:cxn ang="0">
                    <a:pos x="278" y="549"/>
                  </a:cxn>
                  <a:cxn ang="0">
                    <a:pos x="262" y="343"/>
                  </a:cxn>
                  <a:cxn ang="0">
                    <a:pos x="295" y="123"/>
                  </a:cxn>
                  <a:cxn ang="0">
                    <a:pos x="305" y="85"/>
                  </a:cxn>
                  <a:cxn ang="0">
                    <a:pos x="328" y="0"/>
                  </a:cxn>
                </a:cxnLst>
                <a:rect l="0" t="0" r="r" b="b"/>
                <a:pathLst>
                  <a:path w="328" h="1469">
                    <a:moveTo>
                      <a:pt x="5" y="1"/>
                    </a:moveTo>
                    <a:lnTo>
                      <a:pt x="5" y="4"/>
                    </a:lnTo>
                    <a:lnTo>
                      <a:pt x="5" y="11"/>
                    </a:lnTo>
                    <a:lnTo>
                      <a:pt x="5" y="42"/>
                    </a:lnTo>
                    <a:lnTo>
                      <a:pt x="5" y="65"/>
                    </a:lnTo>
                    <a:lnTo>
                      <a:pt x="6" y="66"/>
                    </a:lnTo>
                    <a:lnTo>
                      <a:pt x="6" y="77"/>
                    </a:lnTo>
                    <a:lnTo>
                      <a:pt x="6" y="98"/>
                    </a:lnTo>
                    <a:lnTo>
                      <a:pt x="5" y="140"/>
                    </a:lnTo>
                    <a:lnTo>
                      <a:pt x="1" y="183"/>
                    </a:lnTo>
                    <a:lnTo>
                      <a:pt x="1" y="193"/>
                    </a:lnTo>
                    <a:lnTo>
                      <a:pt x="0" y="203"/>
                    </a:lnTo>
                    <a:lnTo>
                      <a:pt x="0" y="221"/>
                    </a:lnTo>
                    <a:lnTo>
                      <a:pt x="0" y="258"/>
                    </a:lnTo>
                    <a:lnTo>
                      <a:pt x="1" y="294"/>
                    </a:lnTo>
                    <a:lnTo>
                      <a:pt x="2" y="301"/>
                    </a:lnTo>
                    <a:lnTo>
                      <a:pt x="2" y="318"/>
                    </a:lnTo>
                    <a:lnTo>
                      <a:pt x="6" y="348"/>
                    </a:lnTo>
                    <a:lnTo>
                      <a:pt x="13" y="410"/>
                    </a:lnTo>
                    <a:lnTo>
                      <a:pt x="18" y="471"/>
                    </a:lnTo>
                    <a:lnTo>
                      <a:pt x="19" y="485"/>
                    </a:lnTo>
                    <a:lnTo>
                      <a:pt x="19" y="492"/>
                    </a:lnTo>
                    <a:lnTo>
                      <a:pt x="19" y="502"/>
                    </a:lnTo>
                    <a:lnTo>
                      <a:pt x="20" y="522"/>
                    </a:lnTo>
                    <a:lnTo>
                      <a:pt x="19" y="544"/>
                    </a:lnTo>
                    <a:lnTo>
                      <a:pt x="19" y="549"/>
                    </a:lnTo>
                    <a:lnTo>
                      <a:pt x="13" y="590"/>
                    </a:lnTo>
                    <a:lnTo>
                      <a:pt x="7" y="662"/>
                    </a:lnTo>
                    <a:lnTo>
                      <a:pt x="13" y="782"/>
                    </a:lnTo>
                    <a:lnTo>
                      <a:pt x="25" y="895"/>
                    </a:lnTo>
                    <a:lnTo>
                      <a:pt x="29" y="924"/>
                    </a:lnTo>
                    <a:lnTo>
                      <a:pt x="29" y="937"/>
                    </a:lnTo>
                    <a:lnTo>
                      <a:pt x="32" y="962"/>
                    </a:lnTo>
                    <a:lnTo>
                      <a:pt x="35" y="1013"/>
                    </a:lnTo>
                    <a:lnTo>
                      <a:pt x="38" y="1064"/>
                    </a:lnTo>
                    <a:lnTo>
                      <a:pt x="39" y="1075"/>
                    </a:lnTo>
                    <a:lnTo>
                      <a:pt x="39" y="1092"/>
                    </a:lnTo>
                    <a:lnTo>
                      <a:pt x="35" y="1120"/>
                    </a:lnTo>
                    <a:lnTo>
                      <a:pt x="24" y="1162"/>
                    </a:lnTo>
                    <a:lnTo>
                      <a:pt x="16" y="1198"/>
                    </a:lnTo>
                    <a:lnTo>
                      <a:pt x="18" y="1207"/>
                    </a:lnTo>
                    <a:lnTo>
                      <a:pt x="18" y="1211"/>
                    </a:lnTo>
                    <a:lnTo>
                      <a:pt x="18" y="1217"/>
                    </a:lnTo>
                    <a:lnTo>
                      <a:pt x="16" y="1234"/>
                    </a:lnTo>
                    <a:lnTo>
                      <a:pt x="16" y="1248"/>
                    </a:lnTo>
                    <a:lnTo>
                      <a:pt x="18" y="1249"/>
                    </a:lnTo>
                    <a:lnTo>
                      <a:pt x="20" y="1254"/>
                    </a:lnTo>
                    <a:lnTo>
                      <a:pt x="21" y="1259"/>
                    </a:lnTo>
                    <a:lnTo>
                      <a:pt x="23" y="1264"/>
                    </a:lnTo>
                    <a:lnTo>
                      <a:pt x="21" y="1270"/>
                    </a:lnTo>
                    <a:lnTo>
                      <a:pt x="20" y="1281"/>
                    </a:lnTo>
                    <a:lnTo>
                      <a:pt x="16" y="1292"/>
                    </a:lnTo>
                    <a:lnTo>
                      <a:pt x="13" y="1314"/>
                    </a:lnTo>
                    <a:lnTo>
                      <a:pt x="14" y="1314"/>
                    </a:lnTo>
                    <a:lnTo>
                      <a:pt x="14" y="1319"/>
                    </a:lnTo>
                    <a:lnTo>
                      <a:pt x="15" y="1329"/>
                    </a:lnTo>
                    <a:lnTo>
                      <a:pt x="18" y="1348"/>
                    </a:lnTo>
                    <a:lnTo>
                      <a:pt x="25" y="1366"/>
                    </a:lnTo>
                    <a:lnTo>
                      <a:pt x="28" y="1370"/>
                    </a:lnTo>
                    <a:lnTo>
                      <a:pt x="29" y="1375"/>
                    </a:lnTo>
                    <a:lnTo>
                      <a:pt x="30" y="1384"/>
                    </a:lnTo>
                    <a:lnTo>
                      <a:pt x="29" y="1394"/>
                    </a:lnTo>
                    <a:lnTo>
                      <a:pt x="28" y="1413"/>
                    </a:lnTo>
                    <a:lnTo>
                      <a:pt x="32" y="1426"/>
                    </a:lnTo>
                    <a:lnTo>
                      <a:pt x="33" y="1431"/>
                    </a:lnTo>
                    <a:lnTo>
                      <a:pt x="38" y="1439"/>
                    </a:lnTo>
                    <a:lnTo>
                      <a:pt x="51" y="1454"/>
                    </a:lnTo>
                    <a:lnTo>
                      <a:pt x="66" y="1464"/>
                    </a:lnTo>
                    <a:lnTo>
                      <a:pt x="71" y="1465"/>
                    </a:lnTo>
                    <a:lnTo>
                      <a:pt x="83" y="1469"/>
                    </a:lnTo>
                    <a:lnTo>
                      <a:pt x="90" y="1468"/>
                    </a:lnTo>
                    <a:lnTo>
                      <a:pt x="99" y="1465"/>
                    </a:lnTo>
                    <a:lnTo>
                      <a:pt x="107" y="1461"/>
                    </a:lnTo>
                    <a:lnTo>
                      <a:pt x="113" y="1456"/>
                    </a:lnTo>
                    <a:lnTo>
                      <a:pt x="116" y="1453"/>
                    </a:lnTo>
                    <a:lnTo>
                      <a:pt x="119" y="1456"/>
                    </a:lnTo>
                    <a:lnTo>
                      <a:pt x="127" y="1460"/>
                    </a:lnTo>
                    <a:lnTo>
                      <a:pt x="145" y="1464"/>
                    </a:lnTo>
                    <a:lnTo>
                      <a:pt x="160" y="1460"/>
                    </a:lnTo>
                    <a:lnTo>
                      <a:pt x="165" y="1458"/>
                    </a:lnTo>
                    <a:lnTo>
                      <a:pt x="165" y="1455"/>
                    </a:lnTo>
                    <a:lnTo>
                      <a:pt x="165" y="1454"/>
                    </a:lnTo>
                    <a:lnTo>
                      <a:pt x="167" y="1453"/>
                    </a:lnTo>
                    <a:lnTo>
                      <a:pt x="167" y="1456"/>
                    </a:lnTo>
                    <a:lnTo>
                      <a:pt x="168" y="1459"/>
                    </a:lnTo>
                    <a:lnTo>
                      <a:pt x="170" y="1461"/>
                    </a:lnTo>
                    <a:lnTo>
                      <a:pt x="172" y="1463"/>
                    </a:lnTo>
                    <a:lnTo>
                      <a:pt x="174" y="1464"/>
                    </a:lnTo>
                    <a:lnTo>
                      <a:pt x="178" y="1465"/>
                    </a:lnTo>
                    <a:lnTo>
                      <a:pt x="183" y="1465"/>
                    </a:lnTo>
                    <a:lnTo>
                      <a:pt x="189" y="1464"/>
                    </a:lnTo>
                    <a:lnTo>
                      <a:pt x="193" y="1463"/>
                    </a:lnTo>
                    <a:lnTo>
                      <a:pt x="195" y="1461"/>
                    </a:lnTo>
                    <a:lnTo>
                      <a:pt x="198" y="1459"/>
                    </a:lnTo>
                    <a:lnTo>
                      <a:pt x="200" y="1456"/>
                    </a:lnTo>
                    <a:lnTo>
                      <a:pt x="201" y="1453"/>
                    </a:lnTo>
                    <a:lnTo>
                      <a:pt x="201" y="1450"/>
                    </a:lnTo>
                    <a:lnTo>
                      <a:pt x="201" y="1446"/>
                    </a:lnTo>
                    <a:lnTo>
                      <a:pt x="201" y="1444"/>
                    </a:lnTo>
                    <a:lnTo>
                      <a:pt x="202" y="1445"/>
                    </a:lnTo>
                    <a:lnTo>
                      <a:pt x="206" y="1447"/>
                    </a:lnTo>
                    <a:lnTo>
                      <a:pt x="208" y="1447"/>
                    </a:lnTo>
                    <a:lnTo>
                      <a:pt x="212" y="1447"/>
                    </a:lnTo>
                    <a:lnTo>
                      <a:pt x="216" y="1446"/>
                    </a:lnTo>
                    <a:lnTo>
                      <a:pt x="219" y="1445"/>
                    </a:lnTo>
                    <a:lnTo>
                      <a:pt x="221" y="1444"/>
                    </a:lnTo>
                    <a:lnTo>
                      <a:pt x="222" y="1442"/>
                    </a:lnTo>
                    <a:lnTo>
                      <a:pt x="222" y="1440"/>
                    </a:lnTo>
                    <a:lnTo>
                      <a:pt x="224" y="1437"/>
                    </a:lnTo>
                    <a:lnTo>
                      <a:pt x="224" y="1434"/>
                    </a:lnTo>
                    <a:lnTo>
                      <a:pt x="226" y="1427"/>
                    </a:lnTo>
                    <a:lnTo>
                      <a:pt x="229" y="1425"/>
                    </a:lnTo>
                    <a:lnTo>
                      <a:pt x="230" y="1423"/>
                    </a:lnTo>
                    <a:lnTo>
                      <a:pt x="231" y="1420"/>
                    </a:lnTo>
                    <a:lnTo>
                      <a:pt x="234" y="1416"/>
                    </a:lnTo>
                    <a:lnTo>
                      <a:pt x="234" y="1413"/>
                    </a:lnTo>
                    <a:lnTo>
                      <a:pt x="234" y="1409"/>
                    </a:lnTo>
                    <a:lnTo>
                      <a:pt x="231" y="1406"/>
                    </a:lnTo>
                    <a:lnTo>
                      <a:pt x="231" y="1403"/>
                    </a:lnTo>
                    <a:lnTo>
                      <a:pt x="222" y="1390"/>
                    </a:lnTo>
                    <a:lnTo>
                      <a:pt x="203" y="1364"/>
                    </a:lnTo>
                    <a:lnTo>
                      <a:pt x="169" y="1308"/>
                    </a:lnTo>
                    <a:lnTo>
                      <a:pt x="151" y="1247"/>
                    </a:lnTo>
                    <a:lnTo>
                      <a:pt x="151" y="1229"/>
                    </a:lnTo>
                    <a:lnTo>
                      <a:pt x="151" y="1230"/>
                    </a:lnTo>
                    <a:lnTo>
                      <a:pt x="151" y="1229"/>
                    </a:lnTo>
                    <a:lnTo>
                      <a:pt x="154" y="1219"/>
                    </a:lnTo>
                    <a:lnTo>
                      <a:pt x="159" y="1195"/>
                    </a:lnTo>
                    <a:lnTo>
                      <a:pt x="159" y="1172"/>
                    </a:lnTo>
                    <a:lnTo>
                      <a:pt x="155" y="1132"/>
                    </a:lnTo>
                    <a:lnTo>
                      <a:pt x="154" y="1112"/>
                    </a:lnTo>
                    <a:lnTo>
                      <a:pt x="154" y="1102"/>
                    </a:lnTo>
                    <a:lnTo>
                      <a:pt x="159" y="1079"/>
                    </a:lnTo>
                    <a:lnTo>
                      <a:pt x="167" y="1059"/>
                    </a:lnTo>
                    <a:lnTo>
                      <a:pt x="186" y="1018"/>
                    </a:lnTo>
                    <a:lnTo>
                      <a:pt x="198" y="986"/>
                    </a:lnTo>
                    <a:lnTo>
                      <a:pt x="202" y="971"/>
                    </a:lnTo>
                    <a:lnTo>
                      <a:pt x="211" y="939"/>
                    </a:lnTo>
                    <a:lnTo>
                      <a:pt x="229" y="878"/>
                    </a:lnTo>
                    <a:lnTo>
                      <a:pt x="249" y="817"/>
                    </a:lnTo>
                    <a:lnTo>
                      <a:pt x="256" y="801"/>
                    </a:lnTo>
                    <a:lnTo>
                      <a:pt x="267" y="766"/>
                    </a:lnTo>
                    <a:lnTo>
                      <a:pt x="280" y="694"/>
                    </a:lnTo>
                    <a:lnTo>
                      <a:pt x="278" y="549"/>
                    </a:lnTo>
                    <a:lnTo>
                      <a:pt x="264" y="402"/>
                    </a:lnTo>
                    <a:lnTo>
                      <a:pt x="263" y="365"/>
                    </a:lnTo>
                    <a:lnTo>
                      <a:pt x="262" y="343"/>
                    </a:lnTo>
                    <a:lnTo>
                      <a:pt x="263" y="299"/>
                    </a:lnTo>
                    <a:lnTo>
                      <a:pt x="276" y="210"/>
                    </a:lnTo>
                    <a:lnTo>
                      <a:pt x="295" y="123"/>
                    </a:lnTo>
                    <a:lnTo>
                      <a:pt x="301" y="100"/>
                    </a:lnTo>
                    <a:lnTo>
                      <a:pt x="301" y="99"/>
                    </a:lnTo>
                    <a:lnTo>
                      <a:pt x="305" y="85"/>
                    </a:lnTo>
                    <a:lnTo>
                      <a:pt x="318" y="38"/>
                    </a:lnTo>
                    <a:lnTo>
                      <a:pt x="327" y="2"/>
                    </a:lnTo>
                    <a:lnTo>
                      <a:pt x="328" y="0"/>
                    </a:lnTo>
                  </a:path>
                </a:pathLst>
              </a:custGeom>
              <a:solidFill>
                <a:srgbClr val="99FF99"/>
              </a:solidFill>
              <a:ln w="15875">
                <a:noFill/>
                <a:prstDash val="solid"/>
                <a:round/>
                <a:headEnd/>
                <a:tailEnd/>
              </a:ln>
            </p:spPr>
            <p:txBody>
              <a:bodyPr/>
              <a:lstStyle/>
              <a:p>
                <a:endParaRPr lang="en-US"/>
              </a:p>
            </p:txBody>
          </p:sp>
          <p:sp>
            <p:nvSpPr>
              <p:cNvPr id="2359" name="Freeform 103"/>
              <p:cNvSpPr>
                <a:spLocks/>
              </p:cNvSpPr>
              <p:nvPr/>
            </p:nvSpPr>
            <p:spPr bwMode="auto">
              <a:xfrm>
                <a:off x="1832" y="597"/>
                <a:ext cx="980" cy="1940"/>
              </a:xfrm>
              <a:custGeom>
                <a:avLst/>
                <a:gdLst/>
                <a:ahLst/>
                <a:cxnLst>
                  <a:cxn ang="0">
                    <a:pos x="973" y="801"/>
                  </a:cxn>
                  <a:cxn ang="0">
                    <a:pos x="975" y="629"/>
                  </a:cxn>
                  <a:cxn ang="0">
                    <a:pos x="969" y="410"/>
                  </a:cxn>
                  <a:cxn ang="0">
                    <a:pos x="895" y="274"/>
                  </a:cxn>
                  <a:cxn ang="0">
                    <a:pos x="826" y="248"/>
                  </a:cxn>
                  <a:cxn ang="0">
                    <a:pos x="718" y="227"/>
                  </a:cxn>
                  <a:cxn ang="0">
                    <a:pos x="624" y="160"/>
                  </a:cxn>
                  <a:cxn ang="0">
                    <a:pos x="609" y="115"/>
                  </a:cxn>
                  <a:cxn ang="0">
                    <a:pos x="614" y="0"/>
                  </a:cxn>
                  <a:cxn ang="0">
                    <a:pos x="456" y="7"/>
                  </a:cxn>
                  <a:cxn ang="0">
                    <a:pos x="362" y="23"/>
                  </a:cxn>
                  <a:cxn ang="0">
                    <a:pos x="366" y="148"/>
                  </a:cxn>
                  <a:cxn ang="0">
                    <a:pos x="341" y="188"/>
                  </a:cxn>
                  <a:cxn ang="0">
                    <a:pos x="252" y="241"/>
                  </a:cxn>
                  <a:cxn ang="0">
                    <a:pos x="182" y="255"/>
                  </a:cxn>
                  <a:cxn ang="0">
                    <a:pos x="63" y="305"/>
                  </a:cxn>
                  <a:cxn ang="0">
                    <a:pos x="4" y="479"/>
                  </a:cxn>
                  <a:cxn ang="0">
                    <a:pos x="6" y="659"/>
                  </a:cxn>
                  <a:cxn ang="0">
                    <a:pos x="3" y="851"/>
                  </a:cxn>
                  <a:cxn ang="0">
                    <a:pos x="27" y="875"/>
                  </a:cxn>
                  <a:cxn ang="0">
                    <a:pos x="179" y="896"/>
                  </a:cxn>
                  <a:cxn ang="0">
                    <a:pos x="194" y="830"/>
                  </a:cxn>
                  <a:cxn ang="0">
                    <a:pos x="196" y="810"/>
                  </a:cxn>
                  <a:cxn ang="0">
                    <a:pos x="200" y="1086"/>
                  </a:cxn>
                  <a:cxn ang="0">
                    <a:pos x="168" y="1149"/>
                  </a:cxn>
                  <a:cxn ang="0">
                    <a:pos x="116" y="1261"/>
                  </a:cxn>
                  <a:cxn ang="0">
                    <a:pos x="104" y="1312"/>
                  </a:cxn>
                  <a:cxn ang="0">
                    <a:pos x="90" y="1452"/>
                  </a:cxn>
                  <a:cxn ang="0">
                    <a:pos x="137" y="1860"/>
                  </a:cxn>
                  <a:cxn ang="0">
                    <a:pos x="151" y="1905"/>
                  </a:cxn>
                  <a:cxn ang="0">
                    <a:pos x="168" y="1940"/>
                  </a:cxn>
                  <a:cxn ang="0">
                    <a:pos x="480" y="1940"/>
                  </a:cxn>
                  <a:cxn ang="0">
                    <a:pos x="487" y="1917"/>
                  </a:cxn>
                  <a:cxn ang="0">
                    <a:pos x="487" y="1863"/>
                  </a:cxn>
                  <a:cxn ang="0">
                    <a:pos x="485" y="1796"/>
                  </a:cxn>
                  <a:cxn ang="0">
                    <a:pos x="485" y="1778"/>
                  </a:cxn>
                  <a:cxn ang="0">
                    <a:pos x="487" y="1767"/>
                  </a:cxn>
                  <a:cxn ang="0">
                    <a:pos x="494" y="1691"/>
                  </a:cxn>
                  <a:cxn ang="0">
                    <a:pos x="494" y="1720"/>
                  </a:cxn>
                  <a:cxn ang="0">
                    <a:pos x="506" y="1850"/>
                  </a:cxn>
                  <a:cxn ang="0">
                    <a:pos x="506" y="1905"/>
                  </a:cxn>
                  <a:cxn ang="0">
                    <a:pos x="512" y="1937"/>
                  </a:cxn>
                  <a:cxn ang="0">
                    <a:pos x="824" y="1937"/>
                  </a:cxn>
                  <a:cxn ang="0">
                    <a:pos x="830" y="1935"/>
                  </a:cxn>
                  <a:cxn ang="0">
                    <a:pos x="834" y="1924"/>
                  </a:cxn>
                  <a:cxn ang="0">
                    <a:pos x="845" y="1877"/>
                  </a:cxn>
                  <a:cxn ang="0">
                    <a:pos x="875" y="1794"/>
                  </a:cxn>
                  <a:cxn ang="0">
                    <a:pos x="876" y="1424"/>
                  </a:cxn>
                  <a:cxn ang="0">
                    <a:pos x="847" y="1253"/>
                  </a:cxn>
                  <a:cxn ang="0">
                    <a:pos x="835" y="1206"/>
                  </a:cxn>
                  <a:cxn ang="0">
                    <a:pos x="782" y="1098"/>
                  </a:cxn>
                  <a:cxn ang="0">
                    <a:pos x="765" y="971"/>
                  </a:cxn>
                  <a:cxn ang="0">
                    <a:pos x="783" y="778"/>
                  </a:cxn>
                  <a:cxn ang="0">
                    <a:pos x="784" y="784"/>
                  </a:cxn>
                  <a:cxn ang="0">
                    <a:pos x="789" y="838"/>
                  </a:cxn>
                  <a:cxn ang="0">
                    <a:pos x="802" y="877"/>
                  </a:cxn>
                  <a:cxn ang="0">
                    <a:pos x="976" y="858"/>
                  </a:cxn>
                  <a:cxn ang="0">
                    <a:pos x="980" y="857"/>
                  </a:cxn>
                  <a:cxn ang="0">
                    <a:pos x="980" y="857"/>
                  </a:cxn>
                </a:cxnLst>
                <a:rect l="0" t="0" r="r" b="b"/>
                <a:pathLst>
                  <a:path w="980" h="1940">
                    <a:moveTo>
                      <a:pt x="980" y="857"/>
                    </a:moveTo>
                    <a:lnTo>
                      <a:pt x="976" y="839"/>
                    </a:lnTo>
                    <a:lnTo>
                      <a:pt x="973" y="801"/>
                    </a:lnTo>
                    <a:lnTo>
                      <a:pt x="971" y="725"/>
                    </a:lnTo>
                    <a:lnTo>
                      <a:pt x="974" y="648"/>
                    </a:lnTo>
                    <a:lnTo>
                      <a:pt x="975" y="629"/>
                    </a:lnTo>
                    <a:lnTo>
                      <a:pt x="975" y="599"/>
                    </a:lnTo>
                    <a:lnTo>
                      <a:pt x="976" y="535"/>
                    </a:lnTo>
                    <a:lnTo>
                      <a:pt x="969" y="410"/>
                    </a:lnTo>
                    <a:lnTo>
                      <a:pt x="951" y="351"/>
                    </a:lnTo>
                    <a:lnTo>
                      <a:pt x="918" y="298"/>
                    </a:lnTo>
                    <a:lnTo>
                      <a:pt x="895" y="274"/>
                    </a:lnTo>
                    <a:lnTo>
                      <a:pt x="882" y="266"/>
                    </a:lnTo>
                    <a:lnTo>
                      <a:pt x="856" y="255"/>
                    </a:lnTo>
                    <a:lnTo>
                      <a:pt x="826" y="248"/>
                    </a:lnTo>
                    <a:lnTo>
                      <a:pt x="769" y="242"/>
                    </a:lnTo>
                    <a:lnTo>
                      <a:pt x="728" y="230"/>
                    </a:lnTo>
                    <a:lnTo>
                      <a:pt x="718" y="227"/>
                    </a:lnTo>
                    <a:lnTo>
                      <a:pt x="697" y="218"/>
                    </a:lnTo>
                    <a:lnTo>
                      <a:pt x="656" y="194"/>
                    </a:lnTo>
                    <a:lnTo>
                      <a:pt x="624" y="160"/>
                    </a:lnTo>
                    <a:lnTo>
                      <a:pt x="619" y="149"/>
                    </a:lnTo>
                    <a:lnTo>
                      <a:pt x="614" y="138"/>
                    </a:lnTo>
                    <a:lnTo>
                      <a:pt x="609" y="115"/>
                    </a:lnTo>
                    <a:lnTo>
                      <a:pt x="607" y="89"/>
                    </a:lnTo>
                    <a:lnTo>
                      <a:pt x="610" y="40"/>
                    </a:lnTo>
                    <a:lnTo>
                      <a:pt x="614" y="0"/>
                    </a:lnTo>
                    <a:lnTo>
                      <a:pt x="609" y="2"/>
                    </a:lnTo>
                    <a:lnTo>
                      <a:pt x="574" y="3"/>
                    </a:lnTo>
                    <a:lnTo>
                      <a:pt x="456" y="7"/>
                    </a:lnTo>
                    <a:lnTo>
                      <a:pt x="366" y="10"/>
                    </a:lnTo>
                    <a:lnTo>
                      <a:pt x="362" y="10"/>
                    </a:lnTo>
                    <a:lnTo>
                      <a:pt x="362" y="23"/>
                    </a:lnTo>
                    <a:lnTo>
                      <a:pt x="364" y="49"/>
                    </a:lnTo>
                    <a:lnTo>
                      <a:pt x="371" y="99"/>
                    </a:lnTo>
                    <a:lnTo>
                      <a:pt x="366" y="148"/>
                    </a:lnTo>
                    <a:lnTo>
                      <a:pt x="362" y="159"/>
                    </a:lnTo>
                    <a:lnTo>
                      <a:pt x="355" y="171"/>
                    </a:lnTo>
                    <a:lnTo>
                      <a:pt x="341" y="188"/>
                    </a:lnTo>
                    <a:lnTo>
                      <a:pt x="324" y="204"/>
                    </a:lnTo>
                    <a:lnTo>
                      <a:pt x="283" y="227"/>
                    </a:lnTo>
                    <a:lnTo>
                      <a:pt x="252" y="241"/>
                    </a:lnTo>
                    <a:lnTo>
                      <a:pt x="238" y="246"/>
                    </a:lnTo>
                    <a:lnTo>
                      <a:pt x="212" y="252"/>
                    </a:lnTo>
                    <a:lnTo>
                      <a:pt x="182" y="255"/>
                    </a:lnTo>
                    <a:lnTo>
                      <a:pt x="125" y="262"/>
                    </a:lnTo>
                    <a:lnTo>
                      <a:pt x="87" y="281"/>
                    </a:lnTo>
                    <a:lnTo>
                      <a:pt x="63" y="305"/>
                    </a:lnTo>
                    <a:lnTo>
                      <a:pt x="28" y="359"/>
                    </a:lnTo>
                    <a:lnTo>
                      <a:pt x="11" y="417"/>
                    </a:lnTo>
                    <a:lnTo>
                      <a:pt x="4" y="479"/>
                    </a:lnTo>
                    <a:lnTo>
                      <a:pt x="6" y="608"/>
                    </a:lnTo>
                    <a:lnTo>
                      <a:pt x="7" y="638"/>
                    </a:lnTo>
                    <a:lnTo>
                      <a:pt x="6" y="659"/>
                    </a:lnTo>
                    <a:lnTo>
                      <a:pt x="7" y="697"/>
                    </a:lnTo>
                    <a:lnTo>
                      <a:pt x="8" y="774"/>
                    </a:lnTo>
                    <a:lnTo>
                      <a:pt x="3" y="851"/>
                    </a:lnTo>
                    <a:lnTo>
                      <a:pt x="0" y="870"/>
                    </a:lnTo>
                    <a:lnTo>
                      <a:pt x="3" y="871"/>
                    </a:lnTo>
                    <a:lnTo>
                      <a:pt x="27" y="875"/>
                    </a:lnTo>
                    <a:lnTo>
                      <a:pt x="111" y="887"/>
                    </a:lnTo>
                    <a:lnTo>
                      <a:pt x="175" y="896"/>
                    </a:lnTo>
                    <a:lnTo>
                      <a:pt x="179" y="896"/>
                    </a:lnTo>
                    <a:lnTo>
                      <a:pt x="180" y="887"/>
                    </a:lnTo>
                    <a:lnTo>
                      <a:pt x="185" y="868"/>
                    </a:lnTo>
                    <a:lnTo>
                      <a:pt x="194" y="830"/>
                    </a:lnTo>
                    <a:lnTo>
                      <a:pt x="196" y="795"/>
                    </a:lnTo>
                    <a:lnTo>
                      <a:pt x="196" y="786"/>
                    </a:lnTo>
                    <a:lnTo>
                      <a:pt x="196" y="810"/>
                    </a:lnTo>
                    <a:lnTo>
                      <a:pt x="202" y="865"/>
                    </a:lnTo>
                    <a:lnTo>
                      <a:pt x="210" y="980"/>
                    </a:lnTo>
                    <a:lnTo>
                      <a:pt x="200" y="1086"/>
                    </a:lnTo>
                    <a:lnTo>
                      <a:pt x="193" y="1106"/>
                    </a:lnTo>
                    <a:lnTo>
                      <a:pt x="184" y="1123"/>
                    </a:lnTo>
                    <a:lnTo>
                      <a:pt x="168" y="1149"/>
                    </a:lnTo>
                    <a:lnTo>
                      <a:pt x="140" y="1192"/>
                    </a:lnTo>
                    <a:lnTo>
                      <a:pt x="119" y="1245"/>
                    </a:lnTo>
                    <a:lnTo>
                      <a:pt x="116" y="1261"/>
                    </a:lnTo>
                    <a:lnTo>
                      <a:pt x="114" y="1270"/>
                    </a:lnTo>
                    <a:lnTo>
                      <a:pt x="107" y="1293"/>
                    </a:lnTo>
                    <a:lnTo>
                      <a:pt x="104" y="1312"/>
                    </a:lnTo>
                    <a:lnTo>
                      <a:pt x="104" y="1312"/>
                    </a:lnTo>
                    <a:lnTo>
                      <a:pt x="100" y="1361"/>
                    </a:lnTo>
                    <a:lnTo>
                      <a:pt x="90" y="1452"/>
                    </a:lnTo>
                    <a:lnTo>
                      <a:pt x="79" y="1622"/>
                    </a:lnTo>
                    <a:lnTo>
                      <a:pt x="115" y="1808"/>
                    </a:lnTo>
                    <a:lnTo>
                      <a:pt x="137" y="1860"/>
                    </a:lnTo>
                    <a:lnTo>
                      <a:pt x="138" y="1863"/>
                    </a:lnTo>
                    <a:lnTo>
                      <a:pt x="142" y="1875"/>
                    </a:lnTo>
                    <a:lnTo>
                      <a:pt x="151" y="1905"/>
                    </a:lnTo>
                    <a:lnTo>
                      <a:pt x="160" y="1935"/>
                    </a:lnTo>
                    <a:lnTo>
                      <a:pt x="162" y="1938"/>
                    </a:lnTo>
                    <a:lnTo>
                      <a:pt x="168" y="1940"/>
                    </a:lnTo>
                    <a:lnTo>
                      <a:pt x="213" y="1940"/>
                    </a:lnTo>
                    <a:lnTo>
                      <a:pt x="364" y="1940"/>
                    </a:lnTo>
                    <a:lnTo>
                      <a:pt x="480" y="1940"/>
                    </a:lnTo>
                    <a:lnTo>
                      <a:pt x="488" y="1940"/>
                    </a:lnTo>
                    <a:lnTo>
                      <a:pt x="487" y="1932"/>
                    </a:lnTo>
                    <a:lnTo>
                      <a:pt x="487" y="1917"/>
                    </a:lnTo>
                    <a:lnTo>
                      <a:pt x="487" y="1893"/>
                    </a:lnTo>
                    <a:lnTo>
                      <a:pt x="487" y="1871"/>
                    </a:lnTo>
                    <a:lnTo>
                      <a:pt x="487" y="1863"/>
                    </a:lnTo>
                    <a:lnTo>
                      <a:pt x="487" y="1853"/>
                    </a:lnTo>
                    <a:lnTo>
                      <a:pt x="485" y="1820"/>
                    </a:lnTo>
                    <a:lnTo>
                      <a:pt x="485" y="1796"/>
                    </a:lnTo>
                    <a:lnTo>
                      <a:pt x="487" y="1794"/>
                    </a:lnTo>
                    <a:lnTo>
                      <a:pt x="487" y="1790"/>
                    </a:lnTo>
                    <a:lnTo>
                      <a:pt x="485" y="1778"/>
                    </a:lnTo>
                    <a:lnTo>
                      <a:pt x="485" y="1769"/>
                    </a:lnTo>
                    <a:lnTo>
                      <a:pt x="487" y="1768"/>
                    </a:lnTo>
                    <a:lnTo>
                      <a:pt x="487" y="1767"/>
                    </a:lnTo>
                    <a:lnTo>
                      <a:pt x="488" y="1757"/>
                    </a:lnTo>
                    <a:lnTo>
                      <a:pt x="492" y="1719"/>
                    </a:lnTo>
                    <a:lnTo>
                      <a:pt x="494" y="1691"/>
                    </a:lnTo>
                    <a:lnTo>
                      <a:pt x="495" y="1688"/>
                    </a:lnTo>
                    <a:lnTo>
                      <a:pt x="494" y="1698"/>
                    </a:lnTo>
                    <a:lnTo>
                      <a:pt x="494" y="1720"/>
                    </a:lnTo>
                    <a:lnTo>
                      <a:pt x="501" y="1768"/>
                    </a:lnTo>
                    <a:lnTo>
                      <a:pt x="506" y="1832"/>
                    </a:lnTo>
                    <a:lnTo>
                      <a:pt x="506" y="1850"/>
                    </a:lnTo>
                    <a:lnTo>
                      <a:pt x="506" y="1852"/>
                    </a:lnTo>
                    <a:lnTo>
                      <a:pt x="506" y="1863"/>
                    </a:lnTo>
                    <a:lnTo>
                      <a:pt x="506" y="1905"/>
                    </a:lnTo>
                    <a:lnTo>
                      <a:pt x="506" y="1936"/>
                    </a:lnTo>
                    <a:lnTo>
                      <a:pt x="507" y="1937"/>
                    </a:lnTo>
                    <a:lnTo>
                      <a:pt x="512" y="1937"/>
                    </a:lnTo>
                    <a:lnTo>
                      <a:pt x="557" y="1937"/>
                    </a:lnTo>
                    <a:lnTo>
                      <a:pt x="708" y="1937"/>
                    </a:lnTo>
                    <a:lnTo>
                      <a:pt x="824" y="1937"/>
                    </a:lnTo>
                    <a:lnTo>
                      <a:pt x="830" y="1937"/>
                    </a:lnTo>
                    <a:lnTo>
                      <a:pt x="830" y="1936"/>
                    </a:lnTo>
                    <a:lnTo>
                      <a:pt x="830" y="1935"/>
                    </a:lnTo>
                    <a:lnTo>
                      <a:pt x="831" y="1932"/>
                    </a:lnTo>
                    <a:lnTo>
                      <a:pt x="833" y="1927"/>
                    </a:lnTo>
                    <a:lnTo>
                      <a:pt x="834" y="1924"/>
                    </a:lnTo>
                    <a:lnTo>
                      <a:pt x="835" y="1919"/>
                    </a:lnTo>
                    <a:lnTo>
                      <a:pt x="838" y="1907"/>
                    </a:lnTo>
                    <a:lnTo>
                      <a:pt x="845" y="1877"/>
                    </a:lnTo>
                    <a:lnTo>
                      <a:pt x="852" y="1855"/>
                    </a:lnTo>
                    <a:lnTo>
                      <a:pt x="854" y="1851"/>
                    </a:lnTo>
                    <a:lnTo>
                      <a:pt x="875" y="1794"/>
                    </a:lnTo>
                    <a:lnTo>
                      <a:pt x="896" y="1692"/>
                    </a:lnTo>
                    <a:lnTo>
                      <a:pt x="900" y="1599"/>
                    </a:lnTo>
                    <a:lnTo>
                      <a:pt x="876" y="1424"/>
                    </a:lnTo>
                    <a:lnTo>
                      <a:pt x="856" y="1275"/>
                    </a:lnTo>
                    <a:lnTo>
                      <a:pt x="849" y="1261"/>
                    </a:lnTo>
                    <a:lnTo>
                      <a:pt x="847" y="1253"/>
                    </a:lnTo>
                    <a:lnTo>
                      <a:pt x="847" y="1252"/>
                    </a:lnTo>
                    <a:lnTo>
                      <a:pt x="843" y="1236"/>
                    </a:lnTo>
                    <a:lnTo>
                      <a:pt x="835" y="1206"/>
                    </a:lnTo>
                    <a:lnTo>
                      <a:pt x="815" y="1163"/>
                    </a:lnTo>
                    <a:lnTo>
                      <a:pt x="789" y="1115"/>
                    </a:lnTo>
                    <a:lnTo>
                      <a:pt x="782" y="1098"/>
                    </a:lnTo>
                    <a:lnTo>
                      <a:pt x="773" y="1077"/>
                    </a:lnTo>
                    <a:lnTo>
                      <a:pt x="765" y="1027"/>
                    </a:lnTo>
                    <a:lnTo>
                      <a:pt x="765" y="971"/>
                    </a:lnTo>
                    <a:lnTo>
                      <a:pt x="777" y="854"/>
                    </a:lnTo>
                    <a:lnTo>
                      <a:pt x="783" y="777"/>
                    </a:lnTo>
                    <a:lnTo>
                      <a:pt x="783" y="778"/>
                    </a:lnTo>
                    <a:lnTo>
                      <a:pt x="783" y="782"/>
                    </a:lnTo>
                    <a:lnTo>
                      <a:pt x="783" y="784"/>
                    </a:lnTo>
                    <a:lnTo>
                      <a:pt x="784" y="784"/>
                    </a:lnTo>
                    <a:lnTo>
                      <a:pt x="784" y="792"/>
                    </a:lnTo>
                    <a:lnTo>
                      <a:pt x="784" y="807"/>
                    </a:lnTo>
                    <a:lnTo>
                      <a:pt x="789" y="838"/>
                    </a:lnTo>
                    <a:lnTo>
                      <a:pt x="797" y="870"/>
                    </a:lnTo>
                    <a:lnTo>
                      <a:pt x="800" y="877"/>
                    </a:lnTo>
                    <a:lnTo>
                      <a:pt x="802" y="877"/>
                    </a:lnTo>
                    <a:lnTo>
                      <a:pt x="828" y="875"/>
                    </a:lnTo>
                    <a:lnTo>
                      <a:pt x="912" y="866"/>
                    </a:lnTo>
                    <a:lnTo>
                      <a:pt x="976" y="858"/>
                    </a:lnTo>
                    <a:lnTo>
                      <a:pt x="980" y="857"/>
                    </a:lnTo>
                    <a:lnTo>
                      <a:pt x="979" y="857"/>
                    </a:lnTo>
                    <a:lnTo>
                      <a:pt x="980" y="857"/>
                    </a:lnTo>
                    <a:lnTo>
                      <a:pt x="979" y="857"/>
                    </a:lnTo>
                    <a:lnTo>
                      <a:pt x="980" y="857"/>
                    </a:lnTo>
                    <a:lnTo>
                      <a:pt x="980" y="857"/>
                    </a:lnTo>
                    <a:close/>
                  </a:path>
                </a:pathLst>
              </a:custGeom>
              <a:solidFill>
                <a:srgbClr val="99FF99"/>
              </a:solidFill>
              <a:ln w="9525">
                <a:noFill/>
                <a:round/>
                <a:headEnd/>
                <a:tailEnd/>
              </a:ln>
            </p:spPr>
            <p:txBody>
              <a:bodyPr/>
              <a:lstStyle/>
              <a:p>
                <a:endParaRPr lang="en-US"/>
              </a:p>
            </p:txBody>
          </p:sp>
          <p:sp>
            <p:nvSpPr>
              <p:cNvPr id="2360" name="Freeform 104"/>
              <p:cNvSpPr>
                <a:spLocks/>
              </p:cNvSpPr>
              <p:nvPr/>
            </p:nvSpPr>
            <p:spPr bwMode="auto">
              <a:xfrm>
                <a:off x="1976" y="1129"/>
                <a:ext cx="49" cy="134"/>
              </a:xfrm>
              <a:custGeom>
                <a:avLst/>
                <a:gdLst/>
                <a:ahLst/>
                <a:cxnLst>
                  <a:cxn ang="0">
                    <a:pos x="0" y="0"/>
                  </a:cxn>
                  <a:cxn ang="0">
                    <a:pos x="0" y="6"/>
                  </a:cxn>
                  <a:cxn ang="0">
                    <a:pos x="3" y="17"/>
                  </a:cxn>
                  <a:cxn ang="0">
                    <a:pos x="13" y="39"/>
                  </a:cxn>
                  <a:cxn ang="0">
                    <a:pos x="27" y="58"/>
                  </a:cxn>
                  <a:cxn ang="0">
                    <a:pos x="32" y="62"/>
                  </a:cxn>
                  <a:cxn ang="0">
                    <a:pos x="36" y="68"/>
                  </a:cxn>
                  <a:cxn ang="0">
                    <a:pos x="42" y="80"/>
                  </a:cxn>
                  <a:cxn ang="0">
                    <a:pos x="46" y="91"/>
                  </a:cxn>
                  <a:cxn ang="0">
                    <a:pos x="49" y="103"/>
                  </a:cxn>
                  <a:cxn ang="0">
                    <a:pos x="47" y="128"/>
                  </a:cxn>
                  <a:cxn ang="0">
                    <a:pos x="47" y="134"/>
                  </a:cxn>
                </a:cxnLst>
                <a:rect l="0" t="0" r="r" b="b"/>
                <a:pathLst>
                  <a:path w="49" h="134">
                    <a:moveTo>
                      <a:pt x="0" y="0"/>
                    </a:moveTo>
                    <a:lnTo>
                      <a:pt x="0" y="6"/>
                    </a:lnTo>
                    <a:lnTo>
                      <a:pt x="3" y="17"/>
                    </a:lnTo>
                    <a:lnTo>
                      <a:pt x="13" y="39"/>
                    </a:lnTo>
                    <a:lnTo>
                      <a:pt x="27" y="58"/>
                    </a:lnTo>
                    <a:lnTo>
                      <a:pt x="32" y="62"/>
                    </a:lnTo>
                    <a:lnTo>
                      <a:pt x="36" y="68"/>
                    </a:lnTo>
                    <a:lnTo>
                      <a:pt x="42" y="80"/>
                    </a:lnTo>
                    <a:lnTo>
                      <a:pt x="46" y="91"/>
                    </a:lnTo>
                    <a:lnTo>
                      <a:pt x="49" y="103"/>
                    </a:lnTo>
                    <a:lnTo>
                      <a:pt x="47" y="128"/>
                    </a:lnTo>
                    <a:lnTo>
                      <a:pt x="47" y="134"/>
                    </a:lnTo>
                  </a:path>
                </a:pathLst>
              </a:custGeom>
              <a:solidFill>
                <a:srgbClr val="99FF99"/>
              </a:solidFill>
              <a:ln w="15875">
                <a:noFill/>
                <a:prstDash val="solid"/>
                <a:round/>
                <a:headEnd/>
                <a:tailEnd/>
              </a:ln>
            </p:spPr>
            <p:txBody>
              <a:bodyPr/>
              <a:lstStyle/>
              <a:p>
                <a:endParaRPr lang="en-US"/>
              </a:p>
            </p:txBody>
          </p:sp>
          <p:sp>
            <p:nvSpPr>
              <p:cNvPr id="2361" name="Freeform 105"/>
              <p:cNvSpPr>
                <a:spLocks/>
              </p:cNvSpPr>
              <p:nvPr/>
            </p:nvSpPr>
            <p:spPr bwMode="auto">
              <a:xfrm>
                <a:off x="2611" y="1129"/>
                <a:ext cx="49" cy="141"/>
              </a:xfrm>
              <a:custGeom>
                <a:avLst/>
                <a:gdLst/>
                <a:ahLst/>
                <a:cxnLst>
                  <a:cxn ang="0">
                    <a:pos x="49" y="0"/>
                  </a:cxn>
                  <a:cxn ang="0">
                    <a:pos x="47" y="6"/>
                  </a:cxn>
                  <a:cxn ang="0">
                    <a:pos x="45" y="17"/>
                  </a:cxn>
                  <a:cxn ang="0">
                    <a:pos x="35" y="39"/>
                  </a:cxn>
                  <a:cxn ang="0">
                    <a:pos x="21" y="58"/>
                  </a:cxn>
                  <a:cxn ang="0">
                    <a:pos x="17" y="62"/>
                  </a:cxn>
                  <a:cxn ang="0">
                    <a:pos x="12" y="68"/>
                  </a:cxn>
                  <a:cxn ang="0">
                    <a:pos x="7" y="78"/>
                  </a:cxn>
                  <a:cxn ang="0">
                    <a:pos x="0" y="99"/>
                  </a:cxn>
                  <a:cxn ang="0">
                    <a:pos x="0" y="119"/>
                  </a:cxn>
                  <a:cxn ang="0">
                    <a:pos x="1" y="124"/>
                  </a:cxn>
                  <a:cxn ang="0">
                    <a:pos x="1" y="127"/>
                  </a:cxn>
                  <a:cxn ang="0">
                    <a:pos x="1" y="129"/>
                  </a:cxn>
                  <a:cxn ang="0">
                    <a:pos x="1" y="134"/>
                  </a:cxn>
                  <a:cxn ang="0">
                    <a:pos x="1" y="139"/>
                  </a:cxn>
                  <a:cxn ang="0">
                    <a:pos x="3" y="141"/>
                  </a:cxn>
                </a:cxnLst>
                <a:rect l="0" t="0" r="r" b="b"/>
                <a:pathLst>
                  <a:path w="49" h="141">
                    <a:moveTo>
                      <a:pt x="49" y="0"/>
                    </a:moveTo>
                    <a:lnTo>
                      <a:pt x="47" y="6"/>
                    </a:lnTo>
                    <a:lnTo>
                      <a:pt x="45" y="17"/>
                    </a:lnTo>
                    <a:lnTo>
                      <a:pt x="35" y="39"/>
                    </a:lnTo>
                    <a:lnTo>
                      <a:pt x="21" y="58"/>
                    </a:lnTo>
                    <a:lnTo>
                      <a:pt x="17" y="62"/>
                    </a:lnTo>
                    <a:lnTo>
                      <a:pt x="12" y="68"/>
                    </a:lnTo>
                    <a:lnTo>
                      <a:pt x="7" y="78"/>
                    </a:lnTo>
                    <a:lnTo>
                      <a:pt x="0" y="99"/>
                    </a:lnTo>
                    <a:lnTo>
                      <a:pt x="0" y="119"/>
                    </a:lnTo>
                    <a:lnTo>
                      <a:pt x="1" y="124"/>
                    </a:lnTo>
                    <a:lnTo>
                      <a:pt x="1" y="127"/>
                    </a:lnTo>
                    <a:lnTo>
                      <a:pt x="1" y="129"/>
                    </a:lnTo>
                    <a:lnTo>
                      <a:pt x="1" y="134"/>
                    </a:lnTo>
                    <a:lnTo>
                      <a:pt x="1" y="139"/>
                    </a:lnTo>
                    <a:lnTo>
                      <a:pt x="3" y="141"/>
                    </a:lnTo>
                  </a:path>
                </a:pathLst>
              </a:custGeom>
              <a:solidFill>
                <a:srgbClr val="99FF99"/>
              </a:solidFill>
              <a:ln w="15875">
                <a:noFill/>
                <a:prstDash val="solid"/>
                <a:round/>
                <a:headEnd/>
                <a:tailEnd/>
              </a:ln>
            </p:spPr>
            <p:txBody>
              <a:bodyPr/>
              <a:lstStyle/>
              <a:p>
                <a:endParaRPr lang="en-US"/>
              </a:p>
            </p:txBody>
          </p:sp>
          <p:sp>
            <p:nvSpPr>
              <p:cNvPr id="2362" name="Freeform 106"/>
              <p:cNvSpPr>
                <a:spLocks/>
              </p:cNvSpPr>
              <p:nvPr/>
            </p:nvSpPr>
            <p:spPr bwMode="auto">
              <a:xfrm>
                <a:off x="1990" y="2527"/>
                <a:ext cx="350" cy="1471"/>
              </a:xfrm>
              <a:custGeom>
                <a:avLst/>
                <a:gdLst/>
                <a:ahLst/>
                <a:cxnLst>
                  <a:cxn ang="0">
                    <a:pos x="5" y="22"/>
                  </a:cxn>
                  <a:cxn ang="0">
                    <a:pos x="22" y="78"/>
                  </a:cxn>
                  <a:cxn ang="0">
                    <a:pos x="69" y="251"/>
                  </a:cxn>
                  <a:cxn ang="0">
                    <a:pos x="82" y="413"/>
                  </a:cxn>
                  <a:cxn ang="0">
                    <a:pos x="92" y="776"/>
                  </a:cxn>
                  <a:cxn ang="0">
                    <a:pos x="124" y="856"/>
                  </a:cxn>
                  <a:cxn ang="0">
                    <a:pos x="172" y="993"/>
                  </a:cxn>
                  <a:cxn ang="0">
                    <a:pos x="195" y="1065"/>
                  </a:cxn>
                  <a:cxn ang="0">
                    <a:pos x="204" y="1124"/>
                  </a:cxn>
                  <a:cxn ang="0">
                    <a:pos x="206" y="1230"/>
                  </a:cxn>
                  <a:cxn ang="0">
                    <a:pos x="206" y="1283"/>
                  </a:cxn>
                  <a:cxn ang="0">
                    <a:pos x="144" y="1399"/>
                  </a:cxn>
                  <a:cxn ang="0">
                    <a:pos x="134" y="1418"/>
                  </a:cxn>
                  <a:cxn ang="0">
                    <a:pos x="135" y="1428"/>
                  </a:cxn>
                  <a:cxn ang="0">
                    <a:pos x="143" y="1438"/>
                  </a:cxn>
                  <a:cxn ang="0">
                    <a:pos x="148" y="1452"/>
                  </a:cxn>
                  <a:cxn ang="0">
                    <a:pos x="153" y="1456"/>
                  </a:cxn>
                  <a:cxn ang="0">
                    <a:pos x="169" y="1451"/>
                  </a:cxn>
                  <a:cxn ang="0">
                    <a:pos x="169" y="1464"/>
                  </a:cxn>
                  <a:cxn ang="0">
                    <a:pos x="177" y="1470"/>
                  </a:cxn>
                  <a:cxn ang="0">
                    <a:pos x="200" y="1467"/>
                  </a:cxn>
                  <a:cxn ang="0">
                    <a:pos x="205" y="1460"/>
                  </a:cxn>
                  <a:cxn ang="0">
                    <a:pos x="205" y="1466"/>
                  </a:cxn>
                  <a:cxn ang="0">
                    <a:pos x="225" y="1470"/>
                  </a:cxn>
                  <a:cxn ang="0">
                    <a:pos x="250" y="1461"/>
                  </a:cxn>
                  <a:cxn ang="0">
                    <a:pos x="260" y="1464"/>
                  </a:cxn>
                  <a:cxn ang="0">
                    <a:pos x="284" y="1471"/>
                  </a:cxn>
                  <a:cxn ang="0">
                    <a:pos x="301" y="1469"/>
                  </a:cxn>
                  <a:cxn ang="0">
                    <a:pos x="325" y="1448"/>
                  </a:cxn>
                  <a:cxn ang="0">
                    <a:pos x="337" y="1424"/>
                  </a:cxn>
                  <a:cxn ang="0">
                    <a:pos x="336" y="1385"/>
                  </a:cxn>
                  <a:cxn ang="0">
                    <a:pos x="344" y="1359"/>
                  </a:cxn>
                  <a:cxn ang="0">
                    <a:pos x="350" y="1316"/>
                  </a:cxn>
                  <a:cxn ang="0">
                    <a:pos x="344" y="1288"/>
                  </a:cxn>
                  <a:cxn ang="0">
                    <a:pos x="344" y="1245"/>
                  </a:cxn>
                  <a:cxn ang="0">
                    <a:pos x="343" y="1218"/>
                  </a:cxn>
                  <a:cxn ang="0">
                    <a:pos x="340" y="1182"/>
                  </a:cxn>
                  <a:cxn ang="0">
                    <a:pos x="318" y="1076"/>
                  </a:cxn>
                  <a:cxn ang="0">
                    <a:pos x="321" y="1038"/>
                  </a:cxn>
                  <a:cxn ang="0">
                    <a:pos x="323" y="1010"/>
                  </a:cxn>
                  <a:cxn ang="0">
                    <a:pos x="336" y="925"/>
                  </a:cxn>
                  <a:cxn ang="0">
                    <a:pos x="345" y="718"/>
                  </a:cxn>
                  <a:cxn ang="0">
                    <a:pos x="331" y="545"/>
                  </a:cxn>
                  <a:cxn ang="0">
                    <a:pos x="330" y="493"/>
                  </a:cxn>
                  <a:cxn ang="0">
                    <a:pos x="332" y="442"/>
                  </a:cxn>
                  <a:cxn ang="0">
                    <a:pos x="343" y="297"/>
                  </a:cxn>
                  <a:cxn ang="0">
                    <a:pos x="336" y="231"/>
                  </a:cxn>
                  <a:cxn ang="0">
                    <a:pos x="332" y="175"/>
                  </a:cxn>
                  <a:cxn ang="0">
                    <a:pos x="331" y="89"/>
                  </a:cxn>
                  <a:cxn ang="0">
                    <a:pos x="329" y="30"/>
                  </a:cxn>
                  <a:cxn ang="0">
                    <a:pos x="321" y="1"/>
                  </a:cxn>
                  <a:cxn ang="0">
                    <a:pos x="8" y="1"/>
                  </a:cxn>
                  <a:cxn ang="0">
                    <a:pos x="2" y="1"/>
                  </a:cxn>
                  <a:cxn ang="0">
                    <a:pos x="2" y="1"/>
                  </a:cxn>
                </a:cxnLst>
                <a:rect l="0" t="0" r="r" b="b"/>
                <a:pathLst>
                  <a:path w="350" h="1471">
                    <a:moveTo>
                      <a:pt x="2" y="1"/>
                    </a:moveTo>
                    <a:lnTo>
                      <a:pt x="3" y="8"/>
                    </a:lnTo>
                    <a:lnTo>
                      <a:pt x="5" y="22"/>
                    </a:lnTo>
                    <a:lnTo>
                      <a:pt x="12" y="48"/>
                    </a:lnTo>
                    <a:lnTo>
                      <a:pt x="19" y="73"/>
                    </a:lnTo>
                    <a:lnTo>
                      <a:pt x="22" y="78"/>
                    </a:lnTo>
                    <a:lnTo>
                      <a:pt x="28" y="104"/>
                    </a:lnTo>
                    <a:lnTo>
                      <a:pt x="42" y="152"/>
                    </a:lnTo>
                    <a:lnTo>
                      <a:pt x="69" y="251"/>
                    </a:lnTo>
                    <a:lnTo>
                      <a:pt x="82" y="350"/>
                    </a:lnTo>
                    <a:lnTo>
                      <a:pt x="83" y="374"/>
                    </a:lnTo>
                    <a:lnTo>
                      <a:pt x="82" y="413"/>
                    </a:lnTo>
                    <a:lnTo>
                      <a:pt x="77" y="486"/>
                    </a:lnTo>
                    <a:lnTo>
                      <a:pt x="72" y="632"/>
                    </a:lnTo>
                    <a:lnTo>
                      <a:pt x="92" y="776"/>
                    </a:lnTo>
                    <a:lnTo>
                      <a:pt x="106" y="810"/>
                    </a:lnTo>
                    <a:lnTo>
                      <a:pt x="111" y="826"/>
                    </a:lnTo>
                    <a:lnTo>
                      <a:pt x="124" y="856"/>
                    </a:lnTo>
                    <a:lnTo>
                      <a:pt x="145" y="917"/>
                    </a:lnTo>
                    <a:lnTo>
                      <a:pt x="166" y="978"/>
                    </a:lnTo>
                    <a:lnTo>
                      <a:pt x="172" y="993"/>
                    </a:lnTo>
                    <a:lnTo>
                      <a:pt x="175" y="1005"/>
                    </a:lnTo>
                    <a:lnTo>
                      <a:pt x="182" y="1025"/>
                    </a:lnTo>
                    <a:lnTo>
                      <a:pt x="195" y="1065"/>
                    </a:lnTo>
                    <a:lnTo>
                      <a:pt x="204" y="1108"/>
                    </a:lnTo>
                    <a:lnTo>
                      <a:pt x="205" y="1118"/>
                    </a:lnTo>
                    <a:lnTo>
                      <a:pt x="204" y="1124"/>
                    </a:lnTo>
                    <a:lnTo>
                      <a:pt x="204" y="1142"/>
                    </a:lnTo>
                    <a:lnTo>
                      <a:pt x="203" y="1189"/>
                    </a:lnTo>
                    <a:lnTo>
                      <a:pt x="206" y="1230"/>
                    </a:lnTo>
                    <a:lnTo>
                      <a:pt x="210" y="1235"/>
                    </a:lnTo>
                    <a:lnTo>
                      <a:pt x="210" y="1251"/>
                    </a:lnTo>
                    <a:lnTo>
                      <a:pt x="206" y="1283"/>
                    </a:lnTo>
                    <a:lnTo>
                      <a:pt x="196" y="1314"/>
                    </a:lnTo>
                    <a:lnTo>
                      <a:pt x="181" y="1342"/>
                    </a:lnTo>
                    <a:lnTo>
                      <a:pt x="144" y="1399"/>
                    </a:lnTo>
                    <a:lnTo>
                      <a:pt x="136" y="1412"/>
                    </a:lnTo>
                    <a:lnTo>
                      <a:pt x="135" y="1414"/>
                    </a:lnTo>
                    <a:lnTo>
                      <a:pt x="134" y="1418"/>
                    </a:lnTo>
                    <a:lnTo>
                      <a:pt x="134" y="1422"/>
                    </a:lnTo>
                    <a:lnTo>
                      <a:pt x="134" y="1426"/>
                    </a:lnTo>
                    <a:lnTo>
                      <a:pt x="135" y="1428"/>
                    </a:lnTo>
                    <a:lnTo>
                      <a:pt x="138" y="1432"/>
                    </a:lnTo>
                    <a:lnTo>
                      <a:pt x="139" y="1432"/>
                    </a:lnTo>
                    <a:lnTo>
                      <a:pt x="143" y="1438"/>
                    </a:lnTo>
                    <a:lnTo>
                      <a:pt x="144" y="1442"/>
                    </a:lnTo>
                    <a:lnTo>
                      <a:pt x="145" y="1446"/>
                    </a:lnTo>
                    <a:lnTo>
                      <a:pt x="148" y="1452"/>
                    </a:lnTo>
                    <a:lnTo>
                      <a:pt x="149" y="1453"/>
                    </a:lnTo>
                    <a:lnTo>
                      <a:pt x="150" y="1455"/>
                    </a:lnTo>
                    <a:lnTo>
                      <a:pt x="153" y="1456"/>
                    </a:lnTo>
                    <a:lnTo>
                      <a:pt x="159" y="1456"/>
                    </a:lnTo>
                    <a:lnTo>
                      <a:pt x="167" y="1453"/>
                    </a:lnTo>
                    <a:lnTo>
                      <a:pt x="169" y="1451"/>
                    </a:lnTo>
                    <a:lnTo>
                      <a:pt x="168" y="1453"/>
                    </a:lnTo>
                    <a:lnTo>
                      <a:pt x="168" y="1457"/>
                    </a:lnTo>
                    <a:lnTo>
                      <a:pt x="169" y="1464"/>
                    </a:lnTo>
                    <a:lnTo>
                      <a:pt x="173" y="1469"/>
                    </a:lnTo>
                    <a:lnTo>
                      <a:pt x="175" y="1469"/>
                    </a:lnTo>
                    <a:lnTo>
                      <a:pt x="177" y="1470"/>
                    </a:lnTo>
                    <a:lnTo>
                      <a:pt x="182" y="1471"/>
                    </a:lnTo>
                    <a:lnTo>
                      <a:pt x="195" y="1471"/>
                    </a:lnTo>
                    <a:lnTo>
                      <a:pt x="200" y="1467"/>
                    </a:lnTo>
                    <a:lnTo>
                      <a:pt x="204" y="1462"/>
                    </a:lnTo>
                    <a:lnTo>
                      <a:pt x="205" y="1459"/>
                    </a:lnTo>
                    <a:lnTo>
                      <a:pt x="205" y="1460"/>
                    </a:lnTo>
                    <a:lnTo>
                      <a:pt x="204" y="1464"/>
                    </a:lnTo>
                    <a:lnTo>
                      <a:pt x="204" y="1466"/>
                    </a:lnTo>
                    <a:lnTo>
                      <a:pt x="205" y="1466"/>
                    </a:lnTo>
                    <a:lnTo>
                      <a:pt x="209" y="1469"/>
                    </a:lnTo>
                    <a:lnTo>
                      <a:pt x="217" y="1470"/>
                    </a:lnTo>
                    <a:lnTo>
                      <a:pt x="225" y="1470"/>
                    </a:lnTo>
                    <a:lnTo>
                      <a:pt x="233" y="1469"/>
                    </a:lnTo>
                    <a:lnTo>
                      <a:pt x="242" y="1466"/>
                    </a:lnTo>
                    <a:lnTo>
                      <a:pt x="250" y="1461"/>
                    </a:lnTo>
                    <a:lnTo>
                      <a:pt x="255" y="1457"/>
                    </a:lnTo>
                    <a:lnTo>
                      <a:pt x="256" y="1461"/>
                    </a:lnTo>
                    <a:lnTo>
                      <a:pt x="260" y="1464"/>
                    </a:lnTo>
                    <a:lnTo>
                      <a:pt x="266" y="1469"/>
                    </a:lnTo>
                    <a:lnTo>
                      <a:pt x="275" y="1471"/>
                    </a:lnTo>
                    <a:lnTo>
                      <a:pt x="284" y="1471"/>
                    </a:lnTo>
                    <a:lnTo>
                      <a:pt x="292" y="1471"/>
                    </a:lnTo>
                    <a:lnTo>
                      <a:pt x="299" y="1470"/>
                    </a:lnTo>
                    <a:lnTo>
                      <a:pt x="301" y="1469"/>
                    </a:lnTo>
                    <a:lnTo>
                      <a:pt x="304" y="1467"/>
                    </a:lnTo>
                    <a:lnTo>
                      <a:pt x="312" y="1461"/>
                    </a:lnTo>
                    <a:lnTo>
                      <a:pt x="325" y="1448"/>
                    </a:lnTo>
                    <a:lnTo>
                      <a:pt x="334" y="1433"/>
                    </a:lnTo>
                    <a:lnTo>
                      <a:pt x="336" y="1428"/>
                    </a:lnTo>
                    <a:lnTo>
                      <a:pt x="337" y="1424"/>
                    </a:lnTo>
                    <a:lnTo>
                      <a:pt x="339" y="1414"/>
                    </a:lnTo>
                    <a:lnTo>
                      <a:pt x="337" y="1404"/>
                    </a:lnTo>
                    <a:lnTo>
                      <a:pt x="336" y="1385"/>
                    </a:lnTo>
                    <a:lnTo>
                      <a:pt x="340" y="1372"/>
                    </a:lnTo>
                    <a:lnTo>
                      <a:pt x="341" y="1368"/>
                    </a:lnTo>
                    <a:lnTo>
                      <a:pt x="344" y="1359"/>
                    </a:lnTo>
                    <a:lnTo>
                      <a:pt x="348" y="1340"/>
                    </a:lnTo>
                    <a:lnTo>
                      <a:pt x="349" y="1321"/>
                    </a:lnTo>
                    <a:lnTo>
                      <a:pt x="350" y="1316"/>
                    </a:lnTo>
                    <a:lnTo>
                      <a:pt x="350" y="1311"/>
                    </a:lnTo>
                    <a:lnTo>
                      <a:pt x="348" y="1300"/>
                    </a:lnTo>
                    <a:lnTo>
                      <a:pt x="344" y="1288"/>
                    </a:lnTo>
                    <a:lnTo>
                      <a:pt x="339" y="1265"/>
                    </a:lnTo>
                    <a:lnTo>
                      <a:pt x="344" y="1249"/>
                    </a:lnTo>
                    <a:lnTo>
                      <a:pt x="344" y="1245"/>
                    </a:lnTo>
                    <a:lnTo>
                      <a:pt x="344" y="1243"/>
                    </a:lnTo>
                    <a:lnTo>
                      <a:pt x="344" y="1235"/>
                    </a:lnTo>
                    <a:lnTo>
                      <a:pt x="343" y="1218"/>
                    </a:lnTo>
                    <a:lnTo>
                      <a:pt x="343" y="1208"/>
                    </a:lnTo>
                    <a:lnTo>
                      <a:pt x="343" y="1199"/>
                    </a:lnTo>
                    <a:lnTo>
                      <a:pt x="340" y="1182"/>
                    </a:lnTo>
                    <a:lnTo>
                      <a:pt x="335" y="1164"/>
                    </a:lnTo>
                    <a:lnTo>
                      <a:pt x="322" y="1122"/>
                    </a:lnTo>
                    <a:lnTo>
                      <a:pt x="318" y="1076"/>
                    </a:lnTo>
                    <a:lnTo>
                      <a:pt x="318" y="1071"/>
                    </a:lnTo>
                    <a:lnTo>
                      <a:pt x="320" y="1052"/>
                    </a:lnTo>
                    <a:lnTo>
                      <a:pt x="321" y="1038"/>
                    </a:lnTo>
                    <a:lnTo>
                      <a:pt x="322" y="1037"/>
                    </a:lnTo>
                    <a:lnTo>
                      <a:pt x="322" y="1028"/>
                    </a:lnTo>
                    <a:lnTo>
                      <a:pt x="323" y="1010"/>
                    </a:lnTo>
                    <a:lnTo>
                      <a:pt x="330" y="972"/>
                    </a:lnTo>
                    <a:lnTo>
                      <a:pt x="335" y="935"/>
                    </a:lnTo>
                    <a:lnTo>
                      <a:pt x="336" y="925"/>
                    </a:lnTo>
                    <a:lnTo>
                      <a:pt x="337" y="896"/>
                    </a:lnTo>
                    <a:lnTo>
                      <a:pt x="341" y="836"/>
                    </a:lnTo>
                    <a:lnTo>
                      <a:pt x="345" y="718"/>
                    </a:lnTo>
                    <a:lnTo>
                      <a:pt x="336" y="587"/>
                    </a:lnTo>
                    <a:lnTo>
                      <a:pt x="332" y="550"/>
                    </a:lnTo>
                    <a:lnTo>
                      <a:pt x="331" y="545"/>
                    </a:lnTo>
                    <a:lnTo>
                      <a:pt x="331" y="535"/>
                    </a:lnTo>
                    <a:lnTo>
                      <a:pt x="330" y="514"/>
                    </a:lnTo>
                    <a:lnTo>
                      <a:pt x="330" y="493"/>
                    </a:lnTo>
                    <a:lnTo>
                      <a:pt x="331" y="486"/>
                    </a:lnTo>
                    <a:lnTo>
                      <a:pt x="331" y="472"/>
                    </a:lnTo>
                    <a:lnTo>
                      <a:pt x="332" y="442"/>
                    </a:lnTo>
                    <a:lnTo>
                      <a:pt x="337" y="377"/>
                    </a:lnTo>
                    <a:lnTo>
                      <a:pt x="341" y="313"/>
                    </a:lnTo>
                    <a:lnTo>
                      <a:pt x="343" y="297"/>
                    </a:lnTo>
                    <a:lnTo>
                      <a:pt x="343" y="288"/>
                    </a:lnTo>
                    <a:lnTo>
                      <a:pt x="341" y="270"/>
                    </a:lnTo>
                    <a:lnTo>
                      <a:pt x="336" y="231"/>
                    </a:lnTo>
                    <a:lnTo>
                      <a:pt x="332" y="191"/>
                    </a:lnTo>
                    <a:lnTo>
                      <a:pt x="332" y="181"/>
                    </a:lnTo>
                    <a:lnTo>
                      <a:pt x="332" y="175"/>
                    </a:lnTo>
                    <a:lnTo>
                      <a:pt x="332" y="160"/>
                    </a:lnTo>
                    <a:lnTo>
                      <a:pt x="332" y="125"/>
                    </a:lnTo>
                    <a:lnTo>
                      <a:pt x="331" y="89"/>
                    </a:lnTo>
                    <a:lnTo>
                      <a:pt x="331" y="78"/>
                    </a:lnTo>
                    <a:lnTo>
                      <a:pt x="330" y="67"/>
                    </a:lnTo>
                    <a:lnTo>
                      <a:pt x="329" y="30"/>
                    </a:lnTo>
                    <a:lnTo>
                      <a:pt x="329" y="2"/>
                    </a:lnTo>
                    <a:lnTo>
                      <a:pt x="329" y="0"/>
                    </a:lnTo>
                    <a:lnTo>
                      <a:pt x="321" y="1"/>
                    </a:lnTo>
                    <a:lnTo>
                      <a:pt x="276" y="1"/>
                    </a:lnTo>
                    <a:lnTo>
                      <a:pt x="124" y="1"/>
                    </a:lnTo>
                    <a:lnTo>
                      <a:pt x="8" y="1"/>
                    </a:lnTo>
                    <a:lnTo>
                      <a:pt x="2" y="1"/>
                    </a:lnTo>
                    <a:lnTo>
                      <a:pt x="0" y="1"/>
                    </a:lnTo>
                    <a:lnTo>
                      <a:pt x="2" y="1"/>
                    </a:lnTo>
                    <a:lnTo>
                      <a:pt x="0" y="1"/>
                    </a:lnTo>
                    <a:lnTo>
                      <a:pt x="2" y="1"/>
                    </a:lnTo>
                    <a:lnTo>
                      <a:pt x="2" y="1"/>
                    </a:lnTo>
                    <a:close/>
                  </a:path>
                </a:pathLst>
              </a:custGeom>
              <a:solidFill>
                <a:srgbClr val="99FF99"/>
              </a:solidFill>
              <a:ln w="9525">
                <a:noFill/>
                <a:round/>
                <a:headEnd/>
                <a:tailEnd/>
              </a:ln>
            </p:spPr>
            <p:txBody>
              <a:bodyPr/>
              <a:lstStyle/>
              <a:p>
                <a:endParaRPr lang="en-US"/>
              </a:p>
            </p:txBody>
          </p:sp>
          <p:sp>
            <p:nvSpPr>
              <p:cNvPr id="2363" name="Freeform 107"/>
              <p:cNvSpPr>
                <a:spLocks/>
              </p:cNvSpPr>
              <p:nvPr/>
            </p:nvSpPr>
            <p:spPr bwMode="auto">
              <a:xfrm>
                <a:off x="2245" y="3940"/>
                <a:ext cx="14" cy="44"/>
              </a:xfrm>
              <a:custGeom>
                <a:avLst/>
                <a:gdLst/>
                <a:ahLst/>
                <a:cxnLst>
                  <a:cxn ang="0">
                    <a:pos x="14" y="0"/>
                  </a:cxn>
                  <a:cxn ang="0">
                    <a:pos x="11" y="2"/>
                  </a:cxn>
                  <a:cxn ang="0">
                    <a:pos x="10" y="4"/>
                  </a:cxn>
                  <a:cxn ang="0">
                    <a:pos x="6" y="10"/>
                  </a:cxn>
                  <a:cxn ang="0">
                    <a:pos x="2" y="18"/>
                  </a:cxn>
                  <a:cxn ang="0">
                    <a:pos x="0" y="35"/>
                  </a:cxn>
                  <a:cxn ang="0">
                    <a:pos x="0" y="44"/>
                  </a:cxn>
                  <a:cxn ang="0">
                    <a:pos x="1" y="38"/>
                  </a:cxn>
                  <a:cxn ang="0">
                    <a:pos x="7" y="18"/>
                  </a:cxn>
                  <a:cxn ang="0">
                    <a:pos x="12" y="1"/>
                  </a:cxn>
                  <a:cxn ang="0">
                    <a:pos x="14" y="0"/>
                  </a:cxn>
                  <a:cxn ang="0">
                    <a:pos x="12" y="0"/>
                  </a:cxn>
                  <a:cxn ang="0">
                    <a:pos x="14" y="0"/>
                  </a:cxn>
                  <a:cxn ang="0">
                    <a:pos x="12" y="0"/>
                  </a:cxn>
                  <a:cxn ang="0">
                    <a:pos x="14" y="0"/>
                  </a:cxn>
                  <a:cxn ang="0">
                    <a:pos x="14" y="0"/>
                  </a:cxn>
                </a:cxnLst>
                <a:rect l="0" t="0" r="r" b="b"/>
                <a:pathLst>
                  <a:path w="14" h="44">
                    <a:moveTo>
                      <a:pt x="14" y="0"/>
                    </a:moveTo>
                    <a:lnTo>
                      <a:pt x="11" y="2"/>
                    </a:lnTo>
                    <a:lnTo>
                      <a:pt x="10" y="4"/>
                    </a:lnTo>
                    <a:lnTo>
                      <a:pt x="6" y="10"/>
                    </a:lnTo>
                    <a:lnTo>
                      <a:pt x="2" y="18"/>
                    </a:lnTo>
                    <a:lnTo>
                      <a:pt x="0" y="35"/>
                    </a:lnTo>
                    <a:lnTo>
                      <a:pt x="0" y="44"/>
                    </a:lnTo>
                    <a:lnTo>
                      <a:pt x="1" y="38"/>
                    </a:lnTo>
                    <a:lnTo>
                      <a:pt x="7" y="18"/>
                    </a:lnTo>
                    <a:lnTo>
                      <a:pt x="12" y="1"/>
                    </a:lnTo>
                    <a:lnTo>
                      <a:pt x="14" y="0"/>
                    </a:lnTo>
                    <a:lnTo>
                      <a:pt x="12" y="0"/>
                    </a:lnTo>
                    <a:lnTo>
                      <a:pt x="14" y="0"/>
                    </a:lnTo>
                    <a:lnTo>
                      <a:pt x="12" y="0"/>
                    </a:lnTo>
                    <a:lnTo>
                      <a:pt x="14" y="0"/>
                    </a:lnTo>
                    <a:lnTo>
                      <a:pt x="14" y="0"/>
                    </a:lnTo>
                    <a:close/>
                  </a:path>
                </a:pathLst>
              </a:custGeom>
              <a:solidFill>
                <a:srgbClr val="99FF99"/>
              </a:solidFill>
              <a:ln w="9525">
                <a:noFill/>
                <a:round/>
                <a:headEnd/>
                <a:tailEnd/>
              </a:ln>
            </p:spPr>
            <p:txBody>
              <a:bodyPr/>
              <a:lstStyle/>
              <a:p>
                <a:endParaRPr lang="en-US"/>
              </a:p>
            </p:txBody>
          </p:sp>
          <p:sp>
            <p:nvSpPr>
              <p:cNvPr id="2364" name="Freeform 108"/>
              <p:cNvSpPr>
                <a:spLocks/>
              </p:cNvSpPr>
              <p:nvPr/>
            </p:nvSpPr>
            <p:spPr bwMode="auto">
              <a:xfrm>
                <a:off x="2245" y="3940"/>
                <a:ext cx="14" cy="44"/>
              </a:xfrm>
              <a:custGeom>
                <a:avLst/>
                <a:gdLst/>
                <a:ahLst/>
                <a:cxnLst>
                  <a:cxn ang="0">
                    <a:pos x="14" y="0"/>
                  </a:cxn>
                  <a:cxn ang="0">
                    <a:pos x="11" y="2"/>
                  </a:cxn>
                  <a:cxn ang="0">
                    <a:pos x="10" y="4"/>
                  </a:cxn>
                  <a:cxn ang="0">
                    <a:pos x="6" y="10"/>
                  </a:cxn>
                  <a:cxn ang="0">
                    <a:pos x="2" y="18"/>
                  </a:cxn>
                  <a:cxn ang="0">
                    <a:pos x="0" y="35"/>
                  </a:cxn>
                  <a:cxn ang="0">
                    <a:pos x="0" y="44"/>
                  </a:cxn>
                </a:cxnLst>
                <a:rect l="0" t="0" r="r" b="b"/>
                <a:pathLst>
                  <a:path w="14" h="44">
                    <a:moveTo>
                      <a:pt x="14" y="0"/>
                    </a:moveTo>
                    <a:lnTo>
                      <a:pt x="11" y="2"/>
                    </a:lnTo>
                    <a:lnTo>
                      <a:pt x="10" y="4"/>
                    </a:lnTo>
                    <a:lnTo>
                      <a:pt x="6" y="10"/>
                    </a:lnTo>
                    <a:lnTo>
                      <a:pt x="2" y="18"/>
                    </a:lnTo>
                    <a:lnTo>
                      <a:pt x="0" y="35"/>
                    </a:lnTo>
                    <a:lnTo>
                      <a:pt x="0" y="44"/>
                    </a:lnTo>
                  </a:path>
                </a:pathLst>
              </a:custGeom>
              <a:solidFill>
                <a:srgbClr val="99FF99"/>
              </a:solidFill>
              <a:ln w="6350">
                <a:noFill/>
                <a:prstDash val="solid"/>
                <a:round/>
                <a:headEnd/>
                <a:tailEnd/>
              </a:ln>
            </p:spPr>
            <p:txBody>
              <a:bodyPr/>
              <a:lstStyle/>
              <a:p>
                <a:endParaRPr lang="en-US"/>
              </a:p>
            </p:txBody>
          </p:sp>
          <p:sp>
            <p:nvSpPr>
              <p:cNvPr id="2365" name="Freeform 109"/>
              <p:cNvSpPr>
                <a:spLocks/>
              </p:cNvSpPr>
              <p:nvPr/>
            </p:nvSpPr>
            <p:spPr bwMode="auto">
              <a:xfrm>
                <a:off x="2194" y="3919"/>
                <a:ext cx="20" cy="67"/>
              </a:xfrm>
              <a:custGeom>
                <a:avLst/>
                <a:gdLst/>
                <a:ahLst/>
                <a:cxnLst>
                  <a:cxn ang="0">
                    <a:pos x="20" y="0"/>
                  </a:cxn>
                  <a:cxn ang="0">
                    <a:pos x="19" y="3"/>
                  </a:cxn>
                  <a:cxn ang="0">
                    <a:pos x="18" y="8"/>
                  </a:cxn>
                  <a:cxn ang="0">
                    <a:pos x="14" y="16"/>
                  </a:cxn>
                  <a:cxn ang="0">
                    <a:pos x="9" y="25"/>
                  </a:cxn>
                  <a:cxn ang="0">
                    <a:pos x="7" y="26"/>
                  </a:cxn>
                  <a:cxn ang="0">
                    <a:pos x="5" y="30"/>
                  </a:cxn>
                  <a:cxn ang="0">
                    <a:pos x="2" y="36"/>
                  </a:cxn>
                  <a:cxn ang="0">
                    <a:pos x="0" y="50"/>
                  </a:cxn>
                  <a:cxn ang="0">
                    <a:pos x="0" y="64"/>
                  </a:cxn>
                  <a:cxn ang="0">
                    <a:pos x="1" y="67"/>
                  </a:cxn>
                  <a:cxn ang="0">
                    <a:pos x="1" y="65"/>
                  </a:cxn>
                  <a:cxn ang="0">
                    <a:pos x="4" y="56"/>
                  </a:cxn>
                  <a:cxn ang="0">
                    <a:pos x="13" y="26"/>
                  </a:cxn>
                  <a:cxn ang="0">
                    <a:pos x="19" y="3"/>
                  </a:cxn>
                  <a:cxn ang="0">
                    <a:pos x="20" y="0"/>
                  </a:cxn>
                  <a:cxn ang="0">
                    <a:pos x="19" y="0"/>
                  </a:cxn>
                  <a:cxn ang="0">
                    <a:pos x="20" y="0"/>
                  </a:cxn>
                  <a:cxn ang="0">
                    <a:pos x="19" y="0"/>
                  </a:cxn>
                  <a:cxn ang="0">
                    <a:pos x="20" y="0"/>
                  </a:cxn>
                  <a:cxn ang="0">
                    <a:pos x="20" y="0"/>
                  </a:cxn>
                </a:cxnLst>
                <a:rect l="0" t="0" r="r" b="b"/>
                <a:pathLst>
                  <a:path w="20" h="67">
                    <a:moveTo>
                      <a:pt x="20" y="0"/>
                    </a:moveTo>
                    <a:lnTo>
                      <a:pt x="19" y="3"/>
                    </a:lnTo>
                    <a:lnTo>
                      <a:pt x="18" y="8"/>
                    </a:lnTo>
                    <a:lnTo>
                      <a:pt x="14" y="16"/>
                    </a:lnTo>
                    <a:lnTo>
                      <a:pt x="9" y="25"/>
                    </a:lnTo>
                    <a:lnTo>
                      <a:pt x="7" y="26"/>
                    </a:lnTo>
                    <a:lnTo>
                      <a:pt x="5" y="30"/>
                    </a:lnTo>
                    <a:lnTo>
                      <a:pt x="2" y="36"/>
                    </a:lnTo>
                    <a:lnTo>
                      <a:pt x="0" y="50"/>
                    </a:lnTo>
                    <a:lnTo>
                      <a:pt x="0" y="64"/>
                    </a:lnTo>
                    <a:lnTo>
                      <a:pt x="1" y="67"/>
                    </a:lnTo>
                    <a:lnTo>
                      <a:pt x="1" y="65"/>
                    </a:lnTo>
                    <a:lnTo>
                      <a:pt x="4" y="56"/>
                    </a:lnTo>
                    <a:lnTo>
                      <a:pt x="13" y="26"/>
                    </a:lnTo>
                    <a:lnTo>
                      <a:pt x="19" y="3"/>
                    </a:lnTo>
                    <a:lnTo>
                      <a:pt x="20" y="0"/>
                    </a:lnTo>
                    <a:lnTo>
                      <a:pt x="19" y="0"/>
                    </a:lnTo>
                    <a:lnTo>
                      <a:pt x="20" y="0"/>
                    </a:lnTo>
                    <a:lnTo>
                      <a:pt x="19" y="0"/>
                    </a:lnTo>
                    <a:lnTo>
                      <a:pt x="20" y="0"/>
                    </a:lnTo>
                    <a:lnTo>
                      <a:pt x="20" y="0"/>
                    </a:lnTo>
                    <a:close/>
                  </a:path>
                </a:pathLst>
              </a:custGeom>
              <a:solidFill>
                <a:srgbClr val="99FF99"/>
              </a:solidFill>
              <a:ln w="9525">
                <a:noFill/>
                <a:round/>
                <a:headEnd/>
                <a:tailEnd/>
              </a:ln>
            </p:spPr>
            <p:txBody>
              <a:bodyPr/>
              <a:lstStyle/>
              <a:p>
                <a:endParaRPr lang="en-US"/>
              </a:p>
            </p:txBody>
          </p:sp>
          <p:sp>
            <p:nvSpPr>
              <p:cNvPr id="2366" name="Freeform 110"/>
              <p:cNvSpPr>
                <a:spLocks/>
              </p:cNvSpPr>
              <p:nvPr/>
            </p:nvSpPr>
            <p:spPr bwMode="auto">
              <a:xfrm>
                <a:off x="2194" y="3919"/>
                <a:ext cx="20" cy="67"/>
              </a:xfrm>
              <a:custGeom>
                <a:avLst/>
                <a:gdLst/>
                <a:ahLst/>
                <a:cxnLst>
                  <a:cxn ang="0">
                    <a:pos x="20" y="0"/>
                  </a:cxn>
                  <a:cxn ang="0">
                    <a:pos x="19" y="3"/>
                  </a:cxn>
                  <a:cxn ang="0">
                    <a:pos x="18" y="8"/>
                  </a:cxn>
                  <a:cxn ang="0">
                    <a:pos x="14" y="16"/>
                  </a:cxn>
                  <a:cxn ang="0">
                    <a:pos x="9" y="25"/>
                  </a:cxn>
                  <a:cxn ang="0">
                    <a:pos x="7" y="26"/>
                  </a:cxn>
                  <a:cxn ang="0">
                    <a:pos x="5" y="30"/>
                  </a:cxn>
                  <a:cxn ang="0">
                    <a:pos x="2" y="36"/>
                  </a:cxn>
                  <a:cxn ang="0">
                    <a:pos x="0" y="50"/>
                  </a:cxn>
                  <a:cxn ang="0">
                    <a:pos x="0" y="64"/>
                  </a:cxn>
                  <a:cxn ang="0">
                    <a:pos x="1" y="67"/>
                  </a:cxn>
                </a:cxnLst>
                <a:rect l="0" t="0" r="r" b="b"/>
                <a:pathLst>
                  <a:path w="20" h="67">
                    <a:moveTo>
                      <a:pt x="20" y="0"/>
                    </a:moveTo>
                    <a:lnTo>
                      <a:pt x="19" y="3"/>
                    </a:lnTo>
                    <a:lnTo>
                      <a:pt x="18" y="8"/>
                    </a:lnTo>
                    <a:lnTo>
                      <a:pt x="14" y="16"/>
                    </a:lnTo>
                    <a:lnTo>
                      <a:pt x="9" y="25"/>
                    </a:lnTo>
                    <a:lnTo>
                      <a:pt x="7" y="26"/>
                    </a:lnTo>
                    <a:lnTo>
                      <a:pt x="5" y="30"/>
                    </a:lnTo>
                    <a:lnTo>
                      <a:pt x="2" y="36"/>
                    </a:lnTo>
                    <a:lnTo>
                      <a:pt x="0" y="50"/>
                    </a:lnTo>
                    <a:lnTo>
                      <a:pt x="0" y="64"/>
                    </a:lnTo>
                    <a:lnTo>
                      <a:pt x="1" y="67"/>
                    </a:lnTo>
                  </a:path>
                </a:pathLst>
              </a:custGeom>
              <a:solidFill>
                <a:srgbClr val="99FF99"/>
              </a:solidFill>
              <a:ln w="6350">
                <a:noFill/>
                <a:prstDash val="solid"/>
                <a:round/>
                <a:headEnd/>
                <a:tailEnd/>
              </a:ln>
            </p:spPr>
            <p:txBody>
              <a:bodyPr/>
              <a:lstStyle/>
              <a:p>
                <a:endParaRPr lang="en-US"/>
              </a:p>
            </p:txBody>
          </p:sp>
          <p:sp>
            <p:nvSpPr>
              <p:cNvPr id="2367" name="Freeform 111"/>
              <p:cNvSpPr>
                <a:spLocks/>
              </p:cNvSpPr>
              <p:nvPr/>
            </p:nvSpPr>
            <p:spPr bwMode="auto">
              <a:xfrm>
                <a:off x="2158" y="3927"/>
                <a:ext cx="28" cy="55"/>
              </a:xfrm>
              <a:custGeom>
                <a:avLst/>
                <a:gdLst/>
                <a:ahLst/>
                <a:cxnLst>
                  <a:cxn ang="0">
                    <a:pos x="1" y="55"/>
                  </a:cxn>
                  <a:cxn ang="0">
                    <a:pos x="1" y="53"/>
                  </a:cxn>
                  <a:cxn ang="0">
                    <a:pos x="3" y="50"/>
                  </a:cxn>
                  <a:cxn ang="0">
                    <a:pos x="4" y="42"/>
                  </a:cxn>
                  <a:cxn ang="0">
                    <a:pos x="7" y="36"/>
                  </a:cxn>
                  <a:cxn ang="0">
                    <a:pos x="8" y="34"/>
                  </a:cxn>
                  <a:cxn ang="0">
                    <a:pos x="9" y="32"/>
                  </a:cxn>
                  <a:cxn ang="0">
                    <a:pos x="13" y="27"/>
                  </a:cxn>
                  <a:cxn ang="0">
                    <a:pos x="19" y="15"/>
                  </a:cxn>
                  <a:cxn ang="0">
                    <a:pos x="26" y="4"/>
                  </a:cxn>
                  <a:cxn ang="0">
                    <a:pos x="28" y="0"/>
                  </a:cxn>
                  <a:cxn ang="0">
                    <a:pos x="27" y="1"/>
                  </a:cxn>
                  <a:cxn ang="0">
                    <a:pos x="23" y="9"/>
                  </a:cxn>
                  <a:cxn ang="0">
                    <a:pos x="10" y="34"/>
                  </a:cxn>
                  <a:cxn ang="0">
                    <a:pos x="1" y="55"/>
                  </a:cxn>
                  <a:cxn ang="0">
                    <a:pos x="1" y="55"/>
                  </a:cxn>
                  <a:cxn ang="0">
                    <a:pos x="0" y="55"/>
                  </a:cxn>
                  <a:cxn ang="0">
                    <a:pos x="1" y="55"/>
                  </a:cxn>
                  <a:cxn ang="0">
                    <a:pos x="0" y="55"/>
                  </a:cxn>
                  <a:cxn ang="0">
                    <a:pos x="1" y="55"/>
                  </a:cxn>
                  <a:cxn ang="0">
                    <a:pos x="1" y="55"/>
                  </a:cxn>
                </a:cxnLst>
                <a:rect l="0" t="0" r="r" b="b"/>
                <a:pathLst>
                  <a:path w="28" h="55">
                    <a:moveTo>
                      <a:pt x="1" y="55"/>
                    </a:moveTo>
                    <a:lnTo>
                      <a:pt x="1" y="53"/>
                    </a:lnTo>
                    <a:lnTo>
                      <a:pt x="3" y="50"/>
                    </a:lnTo>
                    <a:lnTo>
                      <a:pt x="4" y="42"/>
                    </a:lnTo>
                    <a:lnTo>
                      <a:pt x="7" y="36"/>
                    </a:lnTo>
                    <a:lnTo>
                      <a:pt x="8" y="34"/>
                    </a:lnTo>
                    <a:lnTo>
                      <a:pt x="9" y="32"/>
                    </a:lnTo>
                    <a:lnTo>
                      <a:pt x="13" y="27"/>
                    </a:lnTo>
                    <a:lnTo>
                      <a:pt x="19" y="15"/>
                    </a:lnTo>
                    <a:lnTo>
                      <a:pt x="26" y="4"/>
                    </a:lnTo>
                    <a:lnTo>
                      <a:pt x="28" y="0"/>
                    </a:lnTo>
                    <a:lnTo>
                      <a:pt x="27" y="1"/>
                    </a:lnTo>
                    <a:lnTo>
                      <a:pt x="23" y="9"/>
                    </a:lnTo>
                    <a:lnTo>
                      <a:pt x="10" y="34"/>
                    </a:lnTo>
                    <a:lnTo>
                      <a:pt x="1" y="55"/>
                    </a:lnTo>
                    <a:lnTo>
                      <a:pt x="1" y="55"/>
                    </a:lnTo>
                    <a:lnTo>
                      <a:pt x="0" y="55"/>
                    </a:lnTo>
                    <a:lnTo>
                      <a:pt x="1" y="55"/>
                    </a:lnTo>
                    <a:lnTo>
                      <a:pt x="0" y="55"/>
                    </a:lnTo>
                    <a:lnTo>
                      <a:pt x="1" y="55"/>
                    </a:lnTo>
                    <a:lnTo>
                      <a:pt x="1" y="55"/>
                    </a:lnTo>
                    <a:close/>
                  </a:path>
                </a:pathLst>
              </a:custGeom>
              <a:solidFill>
                <a:srgbClr val="99FF99"/>
              </a:solidFill>
              <a:ln w="9525">
                <a:noFill/>
                <a:round/>
                <a:headEnd/>
                <a:tailEnd/>
              </a:ln>
            </p:spPr>
            <p:txBody>
              <a:bodyPr/>
              <a:lstStyle/>
              <a:p>
                <a:endParaRPr lang="en-US"/>
              </a:p>
            </p:txBody>
          </p:sp>
          <p:sp>
            <p:nvSpPr>
              <p:cNvPr id="2368" name="Freeform 112"/>
              <p:cNvSpPr>
                <a:spLocks/>
              </p:cNvSpPr>
              <p:nvPr/>
            </p:nvSpPr>
            <p:spPr bwMode="auto">
              <a:xfrm>
                <a:off x="2159" y="3927"/>
                <a:ext cx="27" cy="55"/>
              </a:xfrm>
              <a:custGeom>
                <a:avLst/>
                <a:gdLst/>
                <a:ahLst/>
                <a:cxnLst>
                  <a:cxn ang="0">
                    <a:pos x="0" y="55"/>
                  </a:cxn>
                  <a:cxn ang="0">
                    <a:pos x="0" y="53"/>
                  </a:cxn>
                  <a:cxn ang="0">
                    <a:pos x="2" y="50"/>
                  </a:cxn>
                  <a:cxn ang="0">
                    <a:pos x="3" y="42"/>
                  </a:cxn>
                  <a:cxn ang="0">
                    <a:pos x="6" y="36"/>
                  </a:cxn>
                  <a:cxn ang="0">
                    <a:pos x="7" y="34"/>
                  </a:cxn>
                  <a:cxn ang="0">
                    <a:pos x="8" y="32"/>
                  </a:cxn>
                  <a:cxn ang="0">
                    <a:pos x="12" y="27"/>
                  </a:cxn>
                  <a:cxn ang="0">
                    <a:pos x="18" y="15"/>
                  </a:cxn>
                  <a:cxn ang="0">
                    <a:pos x="25" y="4"/>
                  </a:cxn>
                  <a:cxn ang="0">
                    <a:pos x="27" y="0"/>
                  </a:cxn>
                </a:cxnLst>
                <a:rect l="0" t="0" r="r" b="b"/>
                <a:pathLst>
                  <a:path w="27" h="55">
                    <a:moveTo>
                      <a:pt x="0" y="55"/>
                    </a:moveTo>
                    <a:lnTo>
                      <a:pt x="0" y="53"/>
                    </a:lnTo>
                    <a:lnTo>
                      <a:pt x="2" y="50"/>
                    </a:lnTo>
                    <a:lnTo>
                      <a:pt x="3" y="42"/>
                    </a:lnTo>
                    <a:lnTo>
                      <a:pt x="6" y="36"/>
                    </a:lnTo>
                    <a:lnTo>
                      <a:pt x="7" y="34"/>
                    </a:lnTo>
                    <a:lnTo>
                      <a:pt x="8" y="32"/>
                    </a:lnTo>
                    <a:lnTo>
                      <a:pt x="12" y="27"/>
                    </a:lnTo>
                    <a:lnTo>
                      <a:pt x="18" y="15"/>
                    </a:lnTo>
                    <a:lnTo>
                      <a:pt x="25" y="4"/>
                    </a:lnTo>
                    <a:lnTo>
                      <a:pt x="27" y="0"/>
                    </a:lnTo>
                  </a:path>
                </a:pathLst>
              </a:custGeom>
              <a:solidFill>
                <a:srgbClr val="99FF99"/>
              </a:solidFill>
              <a:ln w="6350">
                <a:noFill/>
                <a:prstDash val="solid"/>
                <a:round/>
                <a:headEnd/>
                <a:tailEnd/>
              </a:ln>
            </p:spPr>
            <p:txBody>
              <a:bodyPr/>
              <a:lstStyle/>
              <a:p>
                <a:endParaRPr lang="en-US"/>
              </a:p>
            </p:txBody>
          </p:sp>
          <p:sp>
            <p:nvSpPr>
              <p:cNvPr id="2369" name="Freeform 113"/>
              <p:cNvSpPr>
                <a:spLocks/>
              </p:cNvSpPr>
              <p:nvPr/>
            </p:nvSpPr>
            <p:spPr bwMode="auto">
              <a:xfrm>
                <a:off x="2137" y="3926"/>
                <a:ext cx="17" cy="43"/>
              </a:xfrm>
              <a:custGeom>
                <a:avLst/>
                <a:gdLst/>
                <a:ahLst/>
                <a:cxnLst>
                  <a:cxn ang="0">
                    <a:pos x="17" y="1"/>
                  </a:cxn>
                  <a:cxn ang="0">
                    <a:pos x="17" y="0"/>
                  </a:cxn>
                  <a:cxn ang="0">
                    <a:pos x="16" y="4"/>
                  </a:cxn>
                  <a:cxn ang="0">
                    <a:pos x="12" y="10"/>
                  </a:cxn>
                  <a:cxn ang="0">
                    <a:pos x="3" y="24"/>
                  </a:cxn>
                  <a:cxn ang="0">
                    <a:pos x="0" y="39"/>
                  </a:cxn>
                  <a:cxn ang="0">
                    <a:pos x="0" y="43"/>
                  </a:cxn>
                  <a:cxn ang="0">
                    <a:pos x="2" y="37"/>
                  </a:cxn>
                  <a:cxn ang="0">
                    <a:pos x="10" y="18"/>
                  </a:cxn>
                  <a:cxn ang="0">
                    <a:pos x="16" y="2"/>
                  </a:cxn>
                  <a:cxn ang="0">
                    <a:pos x="17" y="1"/>
                  </a:cxn>
                  <a:cxn ang="0">
                    <a:pos x="16" y="1"/>
                  </a:cxn>
                  <a:cxn ang="0">
                    <a:pos x="17" y="1"/>
                  </a:cxn>
                  <a:cxn ang="0">
                    <a:pos x="16" y="1"/>
                  </a:cxn>
                  <a:cxn ang="0">
                    <a:pos x="17" y="1"/>
                  </a:cxn>
                  <a:cxn ang="0">
                    <a:pos x="17" y="1"/>
                  </a:cxn>
                </a:cxnLst>
                <a:rect l="0" t="0" r="r" b="b"/>
                <a:pathLst>
                  <a:path w="17" h="43">
                    <a:moveTo>
                      <a:pt x="17" y="1"/>
                    </a:moveTo>
                    <a:lnTo>
                      <a:pt x="17" y="0"/>
                    </a:lnTo>
                    <a:lnTo>
                      <a:pt x="16" y="4"/>
                    </a:lnTo>
                    <a:lnTo>
                      <a:pt x="12" y="10"/>
                    </a:lnTo>
                    <a:lnTo>
                      <a:pt x="3" y="24"/>
                    </a:lnTo>
                    <a:lnTo>
                      <a:pt x="0" y="39"/>
                    </a:lnTo>
                    <a:lnTo>
                      <a:pt x="0" y="43"/>
                    </a:lnTo>
                    <a:lnTo>
                      <a:pt x="2" y="37"/>
                    </a:lnTo>
                    <a:lnTo>
                      <a:pt x="10" y="18"/>
                    </a:lnTo>
                    <a:lnTo>
                      <a:pt x="16" y="2"/>
                    </a:lnTo>
                    <a:lnTo>
                      <a:pt x="17" y="1"/>
                    </a:lnTo>
                    <a:lnTo>
                      <a:pt x="16" y="1"/>
                    </a:lnTo>
                    <a:lnTo>
                      <a:pt x="17" y="1"/>
                    </a:lnTo>
                    <a:lnTo>
                      <a:pt x="16" y="1"/>
                    </a:lnTo>
                    <a:lnTo>
                      <a:pt x="17" y="1"/>
                    </a:lnTo>
                    <a:lnTo>
                      <a:pt x="17" y="1"/>
                    </a:lnTo>
                    <a:close/>
                  </a:path>
                </a:pathLst>
              </a:custGeom>
              <a:solidFill>
                <a:srgbClr val="99FF99"/>
              </a:solidFill>
              <a:ln w="9525">
                <a:noFill/>
                <a:round/>
                <a:headEnd/>
                <a:tailEnd/>
              </a:ln>
            </p:spPr>
            <p:txBody>
              <a:bodyPr/>
              <a:lstStyle/>
              <a:p>
                <a:endParaRPr lang="en-US"/>
              </a:p>
            </p:txBody>
          </p:sp>
          <p:sp>
            <p:nvSpPr>
              <p:cNvPr id="2370" name="Freeform 114"/>
              <p:cNvSpPr>
                <a:spLocks/>
              </p:cNvSpPr>
              <p:nvPr/>
            </p:nvSpPr>
            <p:spPr bwMode="auto">
              <a:xfrm>
                <a:off x="2137" y="3926"/>
                <a:ext cx="17" cy="43"/>
              </a:xfrm>
              <a:custGeom>
                <a:avLst/>
                <a:gdLst/>
                <a:ahLst/>
                <a:cxnLst>
                  <a:cxn ang="0">
                    <a:pos x="17" y="1"/>
                  </a:cxn>
                  <a:cxn ang="0">
                    <a:pos x="17" y="0"/>
                  </a:cxn>
                  <a:cxn ang="0">
                    <a:pos x="16" y="4"/>
                  </a:cxn>
                  <a:cxn ang="0">
                    <a:pos x="12" y="10"/>
                  </a:cxn>
                  <a:cxn ang="0">
                    <a:pos x="3" y="24"/>
                  </a:cxn>
                  <a:cxn ang="0">
                    <a:pos x="0" y="39"/>
                  </a:cxn>
                  <a:cxn ang="0">
                    <a:pos x="0" y="43"/>
                  </a:cxn>
                </a:cxnLst>
                <a:rect l="0" t="0" r="r" b="b"/>
                <a:pathLst>
                  <a:path w="17" h="43">
                    <a:moveTo>
                      <a:pt x="17" y="1"/>
                    </a:moveTo>
                    <a:lnTo>
                      <a:pt x="17" y="0"/>
                    </a:lnTo>
                    <a:lnTo>
                      <a:pt x="16" y="4"/>
                    </a:lnTo>
                    <a:lnTo>
                      <a:pt x="12" y="10"/>
                    </a:lnTo>
                    <a:lnTo>
                      <a:pt x="3" y="24"/>
                    </a:lnTo>
                    <a:lnTo>
                      <a:pt x="0" y="39"/>
                    </a:lnTo>
                    <a:lnTo>
                      <a:pt x="0" y="43"/>
                    </a:lnTo>
                  </a:path>
                </a:pathLst>
              </a:custGeom>
              <a:solidFill>
                <a:srgbClr val="99FF99"/>
              </a:solidFill>
              <a:ln w="6350">
                <a:noFill/>
                <a:prstDash val="solid"/>
                <a:round/>
                <a:headEnd/>
                <a:tailEnd/>
              </a:ln>
            </p:spPr>
            <p:txBody>
              <a:bodyPr/>
              <a:lstStyle/>
              <a:p>
                <a:endParaRPr lang="en-US"/>
              </a:p>
            </p:txBody>
          </p:sp>
          <p:sp>
            <p:nvSpPr>
              <p:cNvPr id="2371" name="Freeform 115"/>
              <p:cNvSpPr>
                <a:spLocks/>
              </p:cNvSpPr>
              <p:nvPr/>
            </p:nvSpPr>
            <p:spPr bwMode="auto">
              <a:xfrm>
                <a:off x="2128" y="2932"/>
                <a:ext cx="169" cy="117"/>
              </a:xfrm>
              <a:custGeom>
                <a:avLst/>
                <a:gdLst/>
                <a:ahLst/>
                <a:cxnLst>
                  <a:cxn ang="0">
                    <a:pos x="1" y="5"/>
                  </a:cxn>
                  <a:cxn ang="0">
                    <a:pos x="3" y="17"/>
                  </a:cxn>
                  <a:cxn ang="0">
                    <a:pos x="11" y="38"/>
                  </a:cxn>
                  <a:cxn ang="0">
                    <a:pos x="30" y="79"/>
                  </a:cxn>
                  <a:cxn ang="0">
                    <a:pos x="42" y="95"/>
                  </a:cxn>
                  <a:cxn ang="0">
                    <a:pos x="57" y="108"/>
                  </a:cxn>
                  <a:cxn ang="0">
                    <a:pos x="67" y="112"/>
                  </a:cxn>
                  <a:cxn ang="0">
                    <a:pos x="84" y="117"/>
                  </a:cxn>
                  <a:cxn ang="0">
                    <a:pos x="98" y="117"/>
                  </a:cxn>
                  <a:cxn ang="0">
                    <a:pos x="110" y="114"/>
                  </a:cxn>
                  <a:cxn ang="0">
                    <a:pos x="121" y="108"/>
                  </a:cxn>
                  <a:cxn ang="0">
                    <a:pos x="129" y="99"/>
                  </a:cxn>
                  <a:cxn ang="0">
                    <a:pos x="137" y="89"/>
                  </a:cxn>
                  <a:cxn ang="0">
                    <a:pos x="150" y="61"/>
                  </a:cxn>
                  <a:cxn ang="0">
                    <a:pos x="159" y="30"/>
                  </a:cxn>
                  <a:cxn ang="0">
                    <a:pos x="168" y="0"/>
                  </a:cxn>
                  <a:cxn ang="0">
                    <a:pos x="169" y="0"/>
                  </a:cxn>
                  <a:cxn ang="0">
                    <a:pos x="164" y="10"/>
                  </a:cxn>
                  <a:cxn ang="0">
                    <a:pos x="155" y="32"/>
                  </a:cxn>
                  <a:cxn ang="0">
                    <a:pos x="129" y="70"/>
                  </a:cxn>
                  <a:cxn ang="0">
                    <a:pos x="113" y="83"/>
                  </a:cxn>
                  <a:cxn ang="0">
                    <a:pos x="93" y="89"/>
                  </a:cxn>
                  <a:cxn ang="0">
                    <a:pos x="82" y="88"/>
                  </a:cxn>
                  <a:cxn ang="0">
                    <a:pos x="72" y="86"/>
                  </a:cxn>
                  <a:cxn ang="0">
                    <a:pos x="53" y="79"/>
                  </a:cxn>
                  <a:cxn ang="0">
                    <a:pos x="35" y="66"/>
                  </a:cxn>
                  <a:cxn ang="0">
                    <a:pos x="20" y="52"/>
                  </a:cxn>
                  <a:cxn ang="0">
                    <a:pos x="7" y="34"/>
                  </a:cxn>
                  <a:cxn ang="0">
                    <a:pos x="1" y="15"/>
                  </a:cxn>
                  <a:cxn ang="0">
                    <a:pos x="1" y="5"/>
                  </a:cxn>
                  <a:cxn ang="0">
                    <a:pos x="0" y="5"/>
                  </a:cxn>
                  <a:cxn ang="0">
                    <a:pos x="1" y="5"/>
                  </a:cxn>
                  <a:cxn ang="0">
                    <a:pos x="0" y="5"/>
                  </a:cxn>
                  <a:cxn ang="0">
                    <a:pos x="1" y="5"/>
                  </a:cxn>
                  <a:cxn ang="0">
                    <a:pos x="1" y="5"/>
                  </a:cxn>
                </a:cxnLst>
                <a:rect l="0" t="0" r="r" b="b"/>
                <a:pathLst>
                  <a:path w="169" h="117">
                    <a:moveTo>
                      <a:pt x="1" y="5"/>
                    </a:moveTo>
                    <a:lnTo>
                      <a:pt x="3" y="17"/>
                    </a:lnTo>
                    <a:lnTo>
                      <a:pt x="11" y="38"/>
                    </a:lnTo>
                    <a:lnTo>
                      <a:pt x="30" y="79"/>
                    </a:lnTo>
                    <a:lnTo>
                      <a:pt x="42" y="95"/>
                    </a:lnTo>
                    <a:lnTo>
                      <a:pt x="57" y="108"/>
                    </a:lnTo>
                    <a:lnTo>
                      <a:pt x="67" y="112"/>
                    </a:lnTo>
                    <a:lnTo>
                      <a:pt x="84" y="117"/>
                    </a:lnTo>
                    <a:lnTo>
                      <a:pt x="98" y="117"/>
                    </a:lnTo>
                    <a:lnTo>
                      <a:pt x="110" y="114"/>
                    </a:lnTo>
                    <a:lnTo>
                      <a:pt x="121" y="108"/>
                    </a:lnTo>
                    <a:lnTo>
                      <a:pt x="129" y="99"/>
                    </a:lnTo>
                    <a:lnTo>
                      <a:pt x="137" y="89"/>
                    </a:lnTo>
                    <a:lnTo>
                      <a:pt x="150" y="61"/>
                    </a:lnTo>
                    <a:lnTo>
                      <a:pt x="159" y="30"/>
                    </a:lnTo>
                    <a:lnTo>
                      <a:pt x="168" y="0"/>
                    </a:lnTo>
                    <a:lnTo>
                      <a:pt x="169" y="0"/>
                    </a:lnTo>
                    <a:lnTo>
                      <a:pt x="164" y="10"/>
                    </a:lnTo>
                    <a:lnTo>
                      <a:pt x="155" y="32"/>
                    </a:lnTo>
                    <a:lnTo>
                      <a:pt x="129" y="70"/>
                    </a:lnTo>
                    <a:lnTo>
                      <a:pt x="113" y="83"/>
                    </a:lnTo>
                    <a:lnTo>
                      <a:pt x="93" y="89"/>
                    </a:lnTo>
                    <a:lnTo>
                      <a:pt x="82" y="88"/>
                    </a:lnTo>
                    <a:lnTo>
                      <a:pt x="72" y="86"/>
                    </a:lnTo>
                    <a:lnTo>
                      <a:pt x="53" y="79"/>
                    </a:lnTo>
                    <a:lnTo>
                      <a:pt x="35" y="66"/>
                    </a:lnTo>
                    <a:lnTo>
                      <a:pt x="20" y="52"/>
                    </a:lnTo>
                    <a:lnTo>
                      <a:pt x="7" y="34"/>
                    </a:lnTo>
                    <a:lnTo>
                      <a:pt x="1" y="15"/>
                    </a:lnTo>
                    <a:lnTo>
                      <a:pt x="1" y="5"/>
                    </a:lnTo>
                    <a:lnTo>
                      <a:pt x="0" y="5"/>
                    </a:lnTo>
                    <a:lnTo>
                      <a:pt x="1" y="5"/>
                    </a:lnTo>
                    <a:lnTo>
                      <a:pt x="0" y="5"/>
                    </a:lnTo>
                    <a:lnTo>
                      <a:pt x="1" y="5"/>
                    </a:lnTo>
                    <a:lnTo>
                      <a:pt x="1" y="5"/>
                    </a:lnTo>
                    <a:close/>
                  </a:path>
                </a:pathLst>
              </a:custGeom>
              <a:solidFill>
                <a:srgbClr val="99FF99"/>
              </a:solidFill>
              <a:ln w="9525">
                <a:noFill/>
                <a:round/>
                <a:headEnd/>
                <a:tailEnd/>
              </a:ln>
            </p:spPr>
            <p:txBody>
              <a:bodyPr/>
              <a:lstStyle/>
              <a:p>
                <a:endParaRPr lang="en-US"/>
              </a:p>
            </p:txBody>
          </p:sp>
          <p:sp>
            <p:nvSpPr>
              <p:cNvPr id="2372" name="Freeform 116"/>
              <p:cNvSpPr>
                <a:spLocks/>
              </p:cNvSpPr>
              <p:nvPr/>
            </p:nvSpPr>
            <p:spPr bwMode="auto">
              <a:xfrm>
                <a:off x="2128" y="2932"/>
                <a:ext cx="169" cy="117"/>
              </a:xfrm>
              <a:custGeom>
                <a:avLst/>
                <a:gdLst/>
                <a:ahLst/>
                <a:cxnLst>
                  <a:cxn ang="0">
                    <a:pos x="1" y="5"/>
                  </a:cxn>
                  <a:cxn ang="0">
                    <a:pos x="3" y="17"/>
                  </a:cxn>
                  <a:cxn ang="0">
                    <a:pos x="11" y="38"/>
                  </a:cxn>
                  <a:cxn ang="0">
                    <a:pos x="30" y="79"/>
                  </a:cxn>
                  <a:cxn ang="0">
                    <a:pos x="42" y="95"/>
                  </a:cxn>
                  <a:cxn ang="0">
                    <a:pos x="57" y="108"/>
                  </a:cxn>
                  <a:cxn ang="0">
                    <a:pos x="67" y="112"/>
                  </a:cxn>
                  <a:cxn ang="0">
                    <a:pos x="84" y="117"/>
                  </a:cxn>
                  <a:cxn ang="0">
                    <a:pos x="98" y="117"/>
                  </a:cxn>
                  <a:cxn ang="0">
                    <a:pos x="110" y="114"/>
                  </a:cxn>
                  <a:cxn ang="0">
                    <a:pos x="121" y="108"/>
                  </a:cxn>
                  <a:cxn ang="0">
                    <a:pos x="129" y="99"/>
                  </a:cxn>
                  <a:cxn ang="0">
                    <a:pos x="137" y="89"/>
                  </a:cxn>
                  <a:cxn ang="0">
                    <a:pos x="150" y="61"/>
                  </a:cxn>
                  <a:cxn ang="0">
                    <a:pos x="159" y="30"/>
                  </a:cxn>
                  <a:cxn ang="0">
                    <a:pos x="168" y="0"/>
                  </a:cxn>
                  <a:cxn ang="0">
                    <a:pos x="169" y="0"/>
                  </a:cxn>
                  <a:cxn ang="0">
                    <a:pos x="164" y="10"/>
                  </a:cxn>
                  <a:cxn ang="0">
                    <a:pos x="155" y="32"/>
                  </a:cxn>
                  <a:cxn ang="0">
                    <a:pos x="129" y="70"/>
                  </a:cxn>
                  <a:cxn ang="0">
                    <a:pos x="113" y="83"/>
                  </a:cxn>
                  <a:cxn ang="0">
                    <a:pos x="93" y="89"/>
                  </a:cxn>
                  <a:cxn ang="0">
                    <a:pos x="82" y="88"/>
                  </a:cxn>
                  <a:cxn ang="0">
                    <a:pos x="72" y="86"/>
                  </a:cxn>
                  <a:cxn ang="0">
                    <a:pos x="53" y="79"/>
                  </a:cxn>
                  <a:cxn ang="0">
                    <a:pos x="35" y="66"/>
                  </a:cxn>
                  <a:cxn ang="0">
                    <a:pos x="20" y="52"/>
                  </a:cxn>
                  <a:cxn ang="0">
                    <a:pos x="7" y="34"/>
                  </a:cxn>
                  <a:cxn ang="0">
                    <a:pos x="1" y="15"/>
                  </a:cxn>
                  <a:cxn ang="0">
                    <a:pos x="1" y="5"/>
                  </a:cxn>
                  <a:cxn ang="0">
                    <a:pos x="0" y="5"/>
                  </a:cxn>
                  <a:cxn ang="0">
                    <a:pos x="1" y="5"/>
                  </a:cxn>
                  <a:cxn ang="0">
                    <a:pos x="0" y="5"/>
                  </a:cxn>
                  <a:cxn ang="0">
                    <a:pos x="1" y="5"/>
                  </a:cxn>
                </a:cxnLst>
                <a:rect l="0" t="0" r="r" b="b"/>
                <a:pathLst>
                  <a:path w="169" h="117">
                    <a:moveTo>
                      <a:pt x="1" y="5"/>
                    </a:moveTo>
                    <a:lnTo>
                      <a:pt x="3" y="17"/>
                    </a:lnTo>
                    <a:lnTo>
                      <a:pt x="11" y="38"/>
                    </a:lnTo>
                    <a:lnTo>
                      <a:pt x="30" y="79"/>
                    </a:lnTo>
                    <a:lnTo>
                      <a:pt x="42" y="95"/>
                    </a:lnTo>
                    <a:lnTo>
                      <a:pt x="57" y="108"/>
                    </a:lnTo>
                    <a:lnTo>
                      <a:pt x="67" y="112"/>
                    </a:lnTo>
                    <a:lnTo>
                      <a:pt x="84" y="117"/>
                    </a:lnTo>
                    <a:lnTo>
                      <a:pt x="98" y="117"/>
                    </a:lnTo>
                    <a:lnTo>
                      <a:pt x="110" y="114"/>
                    </a:lnTo>
                    <a:lnTo>
                      <a:pt x="121" y="108"/>
                    </a:lnTo>
                    <a:lnTo>
                      <a:pt x="129" y="99"/>
                    </a:lnTo>
                    <a:lnTo>
                      <a:pt x="137" y="89"/>
                    </a:lnTo>
                    <a:lnTo>
                      <a:pt x="150" y="61"/>
                    </a:lnTo>
                    <a:lnTo>
                      <a:pt x="159" y="30"/>
                    </a:lnTo>
                    <a:lnTo>
                      <a:pt x="168" y="0"/>
                    </a:lnTo>
                    <a:lnTo>
                      <a:pt x="169" y="0"/>
                    </a:lnTo>
                    <a:lnTo>
                      <a:pt x="164" y="10"/>
                    </a:lnTo>
                    <a:lnTo>
                      <a:pt x="155" y="32"/>
                    </a:lnTo>
                    <a:lnTo>
                      <a:pt x="129" y="70"/>
                    </a:lnTo>
                    <a:lnTo>
                      <a:pt x="113" y="83"/>
                    </a:lnTo>
                    <a:lnTo>
                      <a:pt x="93" y="89"/>
                    </a:lnTo>
                    <a:lnTo>
                      <a:pt x="82" y="88"/>
                    </a:lnTo>
                    <a:lnTo>
                      <a:pt x="72" y="86"/>
                    </a:lnTo>
                    <a:lnTo>
                      <a:pt x="53" y="79"/>
                    </a:lnTo>
                    <a:lnTo>
                      <a:pt x="35" y="66"/>
                    </a:lnTo>
                    <a:lnTo>
                      <a:pt x="20" y="52"/>
                    </a:lnTo>
                    <a:lnTo>
                      <a:pt x="7" y="34"/>
                    </a:lnTo>
                    <a:lnTo>
                      <a:pt x="1" y="15"/>
                    </a:lnTo>
                    <a:lnTo>
                      <a:pt x="1" y="5"/>
                    </a:lnTo>
                    <a:lnTo>
                      <a:pt x="0" y="5"/>
                    </a:lnTo>
                    <a:lnTo>
                      <a:pt x="1" y="5"/>
                    </a:lnTo>
                    <a:lnTo>
                      <a:pt x="0" y="5"/>
                    </a:lnTo>
                    <a:lnTo>
                      <a:pt x="1" y="5"/>
                    </a:lnTo>
                  </a:path>
                </a:pathLst>
              </a:custGeom>
              <a:solidFill>
                <a:srgbClr val="99FF99"/>
              </a:solidFill>
              <a:ln w="6350">
                <a:noFill/>
                <a:prstDash val="solid"/>
                <a:round/>
                <a:headEnd/>
                <a:tailEnd/>
              </a:ln>
            </p:spPr>
            <p:txBody>
              <a:bodyPr/>
              <a:lstStyle/>
              <a:p>
                <a:endParaRPr lang="en-US"/>
              </a:p>
            </p:txBody>
          </p:sp>
          <p:sp>
            <p:nvSpPr>
              <p:cNvPr id="2373" name="Freeform 117"/>
              <p:cNvSpPr>
                <a:spLocks/>
              </p:cNvSpPr>
              <p:nvPr/>
            </p:nvSpPr>
            <p:spPr bwMode="auto">
              <a:xfrm>
                <a:off x="2045" y="2627"/>
                <a:ext cx="69" cy="283"/>
              </a:xfrm>
              <a:custGeom>
                <a:avLst/>
                <a:gdLst/>
                <a:ahLst/>
                <a:cxnLst>
                  <a:cxn ang="0">
                    <a:pos x="69" y="283"/>
                  </a:cxn>
                  <a:cxn ang="0">
                    <a:pos x="61" y="261"/>
                  </a:cxn>
                  <a:cxn ang="0">
                    <a:pos x="48" y="213"/>
                  </a:cxn>
                  <a:cxn ang="0">
                    <a:pos x="27" y="119"/>
                  </a:cxn>
                  <a:cxn ang="0">
                    <a:pos x="6" y="24"/>
                  </a:cxn>
                  <a:cxn ang="0">
                    <a:pos x="0" y="0"/>
                  </a:cxn>
                </a:cxnLst>
                <a:rect l="0" t="0" r="r" b="b"/>
                <a:pathLst>
                  <a:path w="69" h="283">
                    <a:moveTo>
                      <a:pt x="69" y="283"/>
                    </a:moveTo>
                    <a:lnTo>
                      <a:pt x="61" y="261"/>
                    </a:lnTo>
                    <a:lnTo>
                      <a:pt x="48" y="213"/>
                    </a:lnTo>
                    <a:lnTo>
                      <a:pt x="27" y="119"/>
                    </a:lnTo>
                    <a:lnTo>
                      <a:pt x="6" y="24"/>
                    </a:lnTo>
                    <a:lnTo>
                      <a:pt x="0" y="0"/>
                    </a:lnTo>
                  </a:path>
                </a:pathLst>
              </a:custGeom>
              <a:solidFill>
                <a:srgbClr val="99FF99"/>
              </a:solidFill>
              <a:ln w="6350">
                <a:noFill/>
                <a:prstDash val="solid"/>
                <a:round/>
                <a:headEnd/>
                <a:tailEnd/>
              </a:ln>
            </p:spPr>
            <p:txBody>
              <a:bodyPr/>
              <a:lstStyle/>
              <a:p>
                <a:endParaRPr lang="en-US"/>
              </a:p>
            </p:txBody>
          </p:sp>
          <p:sp>
            <p:nvSpPr>
              <p:cNvPr id="2374" name="Freeform 118"/>
              <p:cNvSpPr>
                <a:spLocks/>
              </p:cNvSpPr>
              <p:nvPr/>
            </p:nvSpPr>
            <p:spPr bwMode="auto">
              <a:xfrm>
                <a:off x="2270" y="3050"/>
                <a:ext cx="31" cy="523"/>
              </a:xfrm>
              <a:custGeom>
                <a:avLst/>
                <a:gdLst/>
                <a:ahLst/>
                <a:cxnLst>
                  <a:cxn ang="0">
                    <a:pos x="31" y="0"/>
                  </a:cxn>
                  <a:cxn ang="0">
                    <a:pos x="29" y="1"/>
                  </a:cxn>
                  <a:cxn ang="0">
                    <a:pos x="27" y="8"/>
                  </a:cxn>
                  <a:cxn ang="0">
                    <a:pos x="15" y="31"/>
                  </a:cxn>
                  <a:cxn ang="0">
                    <a:pos x="8" y="47"/>
                  </a:cxn>
                  <a:cxn ang="0">
                    <a:pos x="8" y="47"/>
                  </a:cxn>
                  <a:cxn ang="0">
                    <a:pos x="7" y="88"/>
                  </a:cxn>
                  <a:cxn ang="0">
                    <a:pos x="3" y="168"/>
                  </a:cxn>
                  <a:cxn ang="0">
                    <a:pos x="0" y="327"/>
                  </a:cxn>
                  <a:cxn ang="0">
                    <a:pos x="13" y="484"/>
                  </a:cxn>
                  <a:cxn ang="0">
                    <a:pos x="22" y="523"/>
                  </a:cxn>
                  <a:cxn ang="0">
                    <a:pos x="22" y="512"/>
                  </a:cxn>
                  <a:cxn ang="0">
                    <a:pos x="23" y="441"/>
                  </a:cxn>
                  <a:cxn ang="0">
                    <a:pos x="27" y="197"/>
                  </a:cxn>
                  <a:cxn ang="0">
                    <a:pos x="29" y="12"/>
                  </a:cxn>
                  <a:cxn ang="0">
                    <a:pos x="31" y="0"/>
                  </a:cxn>
                  <a:cxn ang="0">
                    <a:pos x="29" y="0"/>
                  </a:cxn>
                  <a:cxn ang="0">
                    <a:pos x="31" y="0"/>
                  </a:cxn>
                  <a:cxn ang="0">
                    <a:pos x="29" y="0"/>
                  </a:cxn>
                  <a:cxn ang="0">
                    <a:pos x="31" y="0"/>
                  </a:cxn>
                  <a:cxn ang="0">
                    <a:pos x="31" y="0"/>
                  </a:cxn>
                </a:cxnLst>
                <a:rect l="0" t="0" r="r" b="b"/>
                <a:pathLst>
                  <a:path w="31" h="523">
                    <a:moveTo>
                      <a:pt x="31" y="0"/>
                    </a:moveTo>
                    <a:lnTo>
                      <a:pt x="29" y="1"/>
                    </a:lnTo>
                    <a:lnTo>
                      <a:pt x="27" y="8"/>
                    </a:lnTo>
                    <a:lnTo>
                      <a:pt x="15" y="31"/>
                    </a:lnTo>
                    <a:lnTo>
                      <a:pt x="8" y="47"/>
                    </a:lnTo>
                    <a:lnTo>
                      <a:pt x="8" y="47"/>
                    </a:lnTo>
                    <a:lnTo>
                      <a:pt x="7" y="88"/>
                    </a:lnTo>
                    <a:lnTo>
                      <a:pt x="3" y="168"/>
                    </a:lnTo>
                    <a:lnTo>
                      <a:pt x="0" y="327"/>
                    </a:lnTo>
                    <a:lnTo>
                      <a:pt x="13" y="484"/>
                    </a:lnTo>
                    <a:lnTo>
                      <a:pt x="22" y="523"/>
                    </a:lnTo>
                    <a:lnTo>
                      <a:pt x="22" y="512"/>
                    </a:lnTo>
                    <a:lnTo>
                      <a:pt x="23" y="441"/>
                    </a:lnTo>
                    <a:lnTo>
                      <a:pt x="27" y="197"/>
                    </a:lnTo>
                    <a:lnTo>
                      <a:pt x="29" y="12"/>
                    </a:lnTo>
                    <a:lnTo>
                      <a:pt x="31" y="0"/>
                    </a:lnTo>
                    <a:lnTo>
                      <a:pt x="29" y="0"/>
                    </a:lnTo>
                    <a:lnTo>
                      <a:pt x="31" y="0"/>
                    </a:lnTo>
                    <a:lnTo>
                      <a:pt x="29" y="0"/>
                    </a:lnTo>
                    <a:lnTo>
                      <a:pt x="31" y="0"/>
                    </a:lnTo>
                    <a:lnTo>
                      <a:pt x="31" y="0"/>
                    </a:lnTo>
                    <a:close/>
                  </a:path>
                </a:pathLst>
              </a:custGeom>
              <a:solidFill>
                <a:srgbClr val="99FF99"/>
              </a:solidFill>
              <a:ln w="9525">
                <a:noFill/>
                <a:round/>
                <a:headEnd/>
                <a:tailEnd/>
              </a:ln>
            </p:spPr>
            <p:txBody>
              <a:bodyPr/>
              <a:lstStyle/>
              <a:p>
                <a:endParaRPr lang="en-US"/>
              </a:p>
            </p:txBody>
          </p:sp>
          <p:sp>
            <p:nvSpPr>
              <p:cNvPr id="2375" name="Freeform 119"/>
              <p:cNvSpPr>
                <a:spLocks/>
              </p:cNvSpPr>
              <p:nvPr/>
            </p:nvSpPr>
            <p:spPr bwMode="auto">
              <a:xfrm>
                <a:off x="2270" y="3050"/>
                <a:ext cx="31" cy="523"/>
              </a:xfrm>
              <a:custGeom>
                <a:avLst/>
                <a:gdLst/>
                <a:ahLst/>
                <a:cxnLst>
                  <a:cxn ang="0">
                    <a:pos x="31" y="0"/>
                  </a:cxn>
                  <a:cxn ang="0">
                    <a:pos x="29" y="1"/>
                  </a:cxn>
                  <a:cxn ang="0">
                    <a:pos x="27" y="8"/>
                  </a:cxn>
                  <a:cxn ang="0">
                    <a:pos x="15" y="31"/>
                  </a:cxn>
                  <a:cxn ang="0">
                    <a:pos x="8" y="47"/>
                  </a:cxn>
                  <a:cxn ang="0">
                    <a:pos x="8" y="47"/>
                  </a:cxn>
                  <a:cxn ang="0">
                    <a:pos x="7" y="88"/>
                  </a:cxn>
                  <a:cxn ang="0">
                    <a:pos x="3" y="168"/>
                  </a:cxn>
                  <a:cxn ang="0">
                    <a:pos x="0" y="327"/>
                  </a:cxn>
                  <a:cxn ang="0">
                    <a:pos x="13" y="484"/>
                  </a:cxn>
                  <a:cxn ang="0">
                    <a:pos x="22" y="523"/>
                  </a:cxn>
                </a:cxnLst>
                <a:rect l="0" t="0" r="r" b="b"/>
                <a:pathLst>
                  <a:path w="31" h="523">
                    <a:moveTo>
                      <a:pt x="31" y="0"/>
                    </a:moveTo>
                    <a:lnTo>
                      <a:pt x="29" y="1"/>
                    </a:lnTo>
                    <a:lnTo>
                      <a:pt x="27" y="8"/>
                    </a:lnTo>
                    <a:lnTo>
                      <a:pt x="15" y="31"/>
                    </a:lnTo>
                    <a:lnTo>
                      <a:pt x="8" y="47"/>
                    </a:lnTo>
                    <a:lnTo>
                      <a:pt x="8" y="47"/>
                    </a:lnTo>
                    <a:lnTo>
                      <a:pt x="7" y="88"/>
                    </a:lnTo>
                    <a:lnTo>
                      <a:pt x="3" y="168"/>
                    </a:lnTo>
                    <a:lnTo>
                      <a:pt x="0" y="327"/>
                    </a:lnTo>
                    <a:lnTo>
                      <a:pt x="13" y="484"/>
                    </a:lnTo>
                    <a:lnTo>
                      <a:pt x="22" y="523"/>
                    </a:lnTo>
                  </a:path>
                </a:pathLst>
              </a:custGeom>
              <a:solidFill>
                <a:srgbClr val="99FF99"/>
              </a:solidFill>
              <a:ln w="6350">
                <a:noFill/>
                <a:prstDash val="solid"/>
                <a:round/>
                <a:headEnd/>
                <a:tailEnd/>
              </a:ln>
            </p:spPr>
            <p:txBody>
              <a:bodyPr/>
              <a:lstStyle/>
              <a:p>
                <a:endParaRPr lang="en-US"/>
              </a:p>
            </p:txBody>
          </p:sp>
          <p:sp>
            <p:nvSpPr>
              <p:cNvPr id="2376" name="Freeform 120"/>
              <p:cNvSpPr>
                <a:spLocks/>
              </p:cNvSpPr>
              <p:nvPr/>
            </p:nvSpPr>
            <p:spPr bwMode="auto">
              <a:xfrm>
                <a:off x="2259" y="3955"/>
                <a:ext cx="37" cy="17"/>
              </a:xfrm>
              <a:custGeom>
                <a:avLst/>
                <a:gdLst/>
                <a:ahLst/>
                <a:cxnLst>
                  <a:cxn ang="0">
                    <a:pos x="0" y="17"/>
                  </a:cxn>
                  <a:cxn ang="0">
                    <a:pos x="2" y="15"/>
                  </a:cxn>
                  <a:cxn ang="0">
                    <a:pos x="5" y="14"/>
                  </a:cxn>
                  <a:cxn ang="0">
                    <a:pos x="9" y="13"/>
                  </a:cxn>
                  <a:cxn ang="0">
                    <a:pos x="11" y="13"/>
                  </a:cxn>
                  <a:cxn ang="0">
                    <a:pos x="18" y="14"/>
                  </a:cxn>
                  <a:cxn ang="0">
                    <a:pos x="24" y="15"/>
                  </a:cxn>
                  <a:cxn ang="0">
                    <a:pos x="30" y="15"/>
                  </a:cxn>
                  <a:cxn ang="0">
                    <a:pos x="35" y="15"/>
                  </a:cxn>
                  <a:cxn ang="0">
                    <a:pos x="37" y="14"/>
                  </a:cxn>
                  <a:cxn ang="0">
                    <a:pos x="37" y="13"/>
                  </a:cxn>
                  <a:cxn ang="0">
                    <a:pos x="37" y="12"/>
                  </a:cxn>
                  <a:cxn ang="0">
                    <a:pos x="37" y="10"/>
                  </a:cxn>
                  <a:cxn ang="0">
                    <a:pos x="37" y="8"/>
                  </a:cxn>
                  <a:cxn ang="0">
                    <a:pos x="35" y="6"/>
                  </a:cxn>
                  <a:cxn ang="0">
                    <a:pos x="35" y="5"/>
                  </a:cxn>
                  <a:cxn ang="0">
                    <a:pos x="33" y="4"/>
                  </a:cxn>
                  <a:cxn ang="0">
                    <a:pos x="28" y="1"/>
                  </a:cxn>
                  <a:cxn ang="0">
                    <a:pos x="21" y="0"/>
                  </a:cxn>
                  <a:cxn ang="0">
                    <a:pos x="16" y="0"/>
                  </a:cxn>
                  <a:cxn ang="0">
                    <a:pos x="10" y="1"/>
                  </a:cxn>
                  <a:cxn ang="0">
                    <a:pos x="5" y="4"/>
                  </a:cxn>
                  <a:cxn ang="0">
                    <a:pos x="4" y="5"/>
                  </a:cxn>
                </a:cxnLst>
                <a:rect l="0" t="0" r="r" b="b"/>
                <a:pathLst>
                  <a:path w="37" h="17">
                    <a:moveTo>
                      <a:pt x="0" y="17"/>
                    </a:moveTo>
                    <a:lnTo>
                      <a:pt x="2" y="15"/>
                    </a:lnTo>
                    <a:lnTo>
                      <a:pt x="5" y="14"/>
                    </a:lnTo>
                    <a:lnTo>
                      <a:pt x="9" y="13"/>
                    </a:lnTo>
                    <a:lnTo>
                      <a:pt x="11" y="13"/>
                    </a:lnTo>
                    <a:lnTo>
                      <a:pt x="18" y="14"/>
                    </a:lnTo>
                    <a:lnTo>
                      <a:pt x="24" y="15"/>
                    </a:lnTo>
                    <a:lnTo>
                      <a:pt x="30" y="15"/>
                    </a:lnTo>
                    <a:lnTo>
                      <a:pt x="35" y="15"/>
                    </a:lnTo>
                    <a:lnTo>
                      <a:pt x="37" y="14"/>
                    </a:lnTo>
                    <a:lnTo>
                      <a:pt x="37" y="13"/>
                    </a:lnTo>
                    <a:lnTo>
                      <a:pt x="37" y="12"/>
                    </a:lnTo>
                    <a:lnTo>
                      <a:pt x="37" y="10"/>
                    </a:lnTo>
                    <a:lnTo>
                      <a:pt x="37" y="8"/>
                    </a:lnTo>
                    <a:lnTo>
                      <a:pt x="35" y="6"/>
                    </a:lnTo>
                    <a:lnTo>
                      <a:pt x="35" y="5"/>
                    </a:lnTo>
                    <a:lnTo>
                      <a:pt x="33" y="4"/>
                    </a:lnTo>
                    <a:lnTo>
                      <a:pt x="28" y="1"/>
                    </a:lnTo>
                    <a:lnTo>
                      <a:pt x="21" y="0"/>
                    </a:lnTo>
                    <a:lnTo>
                      <a:pt x="16" y="0"/>
                    </a:lnTo>
                    <a:lnTo>
                      <a:pt x="10" y="1"/>
                    </a:lnTo>
                    <a:lnTo>
                      <a:pt x="5" y="4"/>
                    </a:lnTo>
                    <a:lnTo>
                      <a:pt x="4" y="5"/>
                    </a:lnTo>
                  </a:path>
                </a:pathLst>
              </a:custGeom>
              <a:solidFill>
                <a:srgbClr val="99FF99"/>
              </a:solidFill>
              <a:ln w="6350">
                <a:noFill/>
                <a:prstDash val="solid"/>
                <a:round/>
                <a:headEnd/>
                <a:tailEnd/>
              </a:ln>
            </p:spPr>
            <p:txBody>
              <a:bodyPr/>
              <a:lstStyle/>
              <a:p>
                <a:endParaRPr lang="en-US"/>
              </a:p>
            </p:txBody>
          </p:sp>
          <p:sp>
            <p:nvSpPr>
              <p:cNvPr id="2377" name="Freeform 121"/>
              <p:cNvSpPr>
                <a:spLocks/>
              </p:cNvSpPr>
              <p:nvPr/>
            </p:nvSpPr>
            <p:spPr bwMode="auto">
              <a:xfrm>
                <a:off x="2204" y="3964"/>
                <a:ext cx="32" cy="18"/>
              </a:xfrm>
              <a:custGeom>
                <a:avLst/>
                <a:gdLst/>
                <a:ahLst/>
                <a:cxnLst>
                  <a:cxn ang="0">
                    <a:pos x="3" y="13"/>
                  </a:cxn>
                  <a:cxn ang="0">
                    <a:pos x="9" y="18"/>
                  </a:cxn>
                  <a:cxn ang="0">
                    <a:pos x="14" y="18"/>
                  </a:cxn>
                  <a:cxn ang="0">
                    <a:pos x="19" y="18"/>
                  </a:cxn>
                  <a:cxn ang="0">
                    <a:pos x="24" y="15"/>
                  </a:cxn>
                  <a:cxn ang="0">
                    <a:pos x="28" y="13"/>
                  </a:cxn>
                  <a:cxn ang="0">
                    <a:pos x="31" y="10"/>
                  </a:cxn>
                  <a:cxn ang="0">
                    <a:pos x="32" y="9"/>
                  </a:cxn>
                  <a:cxn ang="0">
                    <a:pos x="32" y="8"/>
                  </a:cxn>
                  <a:cxn ang="0">
                    <a:pos x="32" y="6"/>
                  </a:cxn>
                  <a:cxn ang="0">
                    <a:pos x="31" y="5"/>
                  </a:cxn>
                  <a:cxn ang="0">
                    <a:pos x="31" y="4"/>
                  </a:cxn>
                  <a:cxn ang="0">
                    <a:pos x="27" y="4"/>
                  </a:cxn>
                  <a:cxn ang="0">
                    <a:pos x="22" y="3"/>
                  </a:cxn>
                  <a:cxn ang="0">
                    <a:pos x="10" y="0"/>
                  </a:cxn>
                  <a:cxn ang="0">
                    <a:pos x="5" y="1"/>
                  </a:cxn>
                  <a:cxn ang="0">
                    <a:pos x="1" y="5"/>
                  </a:cxn>
                  <a:cxn ang="0">
                    <a:pos x="0" y="6"/>
                  </a:cxn>
                </a:cxnLst>
                <a:rect l="0" t="0" r="r" b="b"/>
                <a:pathLst>
                  <a:path w="32" h="18">
                    <a:moveTo>
                      <a:pt x="3" y="13"/>
                    </a:moveTo>
                    <a:lnTo>
                      <a:pt x="9" y="18"/>
                    </a:lnTo>
                    <a:lnTo>
                      <a:pt x="14" y="18"/>
                    </a:lnTo>
                    <a:lnTo>
                      <a:pt x="19" y="18"/>
                    </a:lnTo>
                    <a:lnTo>
                      <a:pt x="24" y="15"/>
                    </a:lnTo>
                    <a:lnTo>
                      <a:pt x="28" y="13"/>
                    </a:lnTo>
                    <a:lnTo>
                      <a:pt x="31" y="10"/>
                    </a:lnTo>
                    <a:lnTo>
                      <a:pt x="32" y="9"/>
                    </a:lnTo>
                    <a:lnTo>
                      <a:pt x="32" y="8"/>
                    </a:lnTo>
                    <a:lnTo>
                      <a:pt x="32" y="6"/>
                    </a:lnTo>
                    <a:lnTo>
                      <a:pt x="31" y="5"/>
                    </a:lnTo>
                    <a:lnTo>
                      <a:pt x="31" y="4"/>
                    </a:lnTo>
                    <a:lnTo>
                      <a:pt x="27" y="4"/>
                    </a:lnTo>
                    <a:lnTo>
                      <a:pt x="22" y="3"/>
                    </a:lnTo>
                    <a:lnTo>
                      <a:pt x="10" y="0"/>
                    </a:lnTo>
                    <a:lnTo>
                      <a:pt x="5" y="1"/>
                    </a:lnTo>
                    <a:lnTo>
                      <a:pt x="1" y="5"/>
                    </a:lnTo>
                    <a:lnTo>
                      <a:pt x="0" y="6"/>
                    </a:lnTo>
                  </a:path>
                </a:pathLst>
              </a:custGeom>
              <a:solidFill>
                <a:srgbClr val="99FF99"/>
              </a:solidFill>
              <a:ln w="6350">
                <a:noFill/>
                <a:prstDash val="solid"/>
                <a:round/>
                <a:headEnd/>
                <a:tailEnd/>
              </a:ln>
            </p:spPr>
            <p:txBody>
              <a:bodyPr/>
              <a:lstStyle/>
              <a:p>
                <a:endParaRPr lang="en-US"/>
              </a:p>
            </p:txBody>
          </p:sp>
          <p:sp>
            <p:nvSpPr>
              <p:cNvPr id="2378" name="Freeform 122"/>
              <p:cNvSpPr>
                <a:spLocks/>
              </p:cNvSpPr>
              <p:nvPr/>
            </p:nvSpPr>
            <p:spPr bwMode="auto">
              <a:xfrm>
                <a:off x="2165" y="3978"/>
                <a:ext cx="21" cy="13"/>
              </a:xfrm>
              <a:custGeom>
                <a:avLst/>
                <a:gdLst/>
                <a:ahLst/>
                <a:cxnLst>
                  <a:cxn ang="0">
                    <a:pos x="1" y="8"/>
                  </a:cxn>
                  <a:cxn ang="0">
                    <a:pos x="3" y="9"/>
                  </a:cxn>
                  <a:cxn ang="0">
                    <a:pos x="5" y="9"/>
                  </a:cxn>
                  <a:cxn ang="0">
                    <a:pos x="8" y="10"/>
                  </a:cxn>
                  <a:cxn ang="0">
                    <a:pos x="15" y="13"/>
                  </a:cxn>
                  <a:cxn ang="0">
                    <a:pos x="20" y="10"/>
                  </a:cxn>
                  <a:cxn ang="0">
                    <a:pos x="21" y="8"/>
                  </a:cxn>
                  <a:cxn ang="0">
                    <a:pos x="21" y="5"/>
                  </a:cxn>
                  <a:cxn ang="0">
                    <a:pos x="21" y="4"/>
                  </a:cxn>
                  <a:cxn ang="0">
                    <a:pos x="19" y="2"/>
                  </a:cxn>
                  <a:cxn ang="0">
                    <a:pos x="17" y="1"/>
                  </a:cxn>
                  <a:cxn ang="0">
                    <a:pos x="14" y="0"/>
                  </a:cxn>
                  <a:cxn ang="0">
                    <a:pos x="11" y="0"/>
                  </a:cxn>
                  <a:cxn ang="0">
                    <a:pos x="7" y="1"/>
                  </a:cxn>
                  <a:cxn ang="0">
                    <a:pos x="3" y="2"/>
                  </a:cxn>
                  <a:cxn ang="0">
                    <a:pos x="1" y="6"/>
                  </a:cxn>
                  <a:cxn ang="0">
                    <a:pos x="1" y="8"/>
                  </a:cxn>
                  <a:cxn ang="0">
                    <a:pos x="0" y="8"/>
                  </a:cxn>
                  <a:cxn ang="0">
                    <a:pos x="1" y="8"/>
                  </a:cxn>
                  <a:cxn ang="0">
                    <a:pos x="0" y="8"/>
                  </a:cxn>
                  <a:cxn ang="0">
                    <a:pos x="1" y="8"/>
                  </a:cxn>
                </a:cxnLst>
                <a:rect l="0" t="0" r="r" b="b"/>
                <a:pathLst>
                  <a:path w="21" h="13">
                    <a:moveTo>
                      <a:pt x="1" y="8"/>
                    </a:moveTo>
                    <a:lnTo>
                      <a:pt x="3" y="9"/>
                    </a:lnTo>
                    <a:lnTo>
                      <a:pt x="5" y="9"/>
                    </a:lnTo>
                    <a:lnTo>
                      <a:pt x="8" y="10"/>
                    </a:lnTo>
                    <a:lnTo>
                      <a:pt x="15" y="13"/>
                    </a:lnTo>
                    <a:lnTo>
                      <a:pt x="20" y="10"/>
                    </a:lnTo>
                    <a:lnTo>
                      <a:pt x="21" y="8"/>
                    </a:lnTo>
                    <a:lnTo>
                      <a:pt x="21" y="5"/>
                    </a:lnTo>
                    <a:lnTo>
                      <a:pt x="21" y="4"/>
                    </a:lnTo>
                    <a:lnTo>
                      <a:pt x="19" y="2"/>
                    </a:lnTo>
                    <a:lnTo>
                      <a:pt x="17" y="1"/>
                    </a:lnTo>
                    <a:lnTo>
                      <a:pt x="14" y="0"/>
                    </a:lnTo>
                    <a:lnTo>
                      <a:pt x="11" y="0"/>
                    </a:lnTo>
                    <a:lnTo>
                      <a:pt x="7" y="1"/>
                    </a:lnTo>
                    <a:lnTo>
                      <a:pt x="3" y="2"/>
                    </a:lnTo>
                    <a:lnTo>
                      <a:pt x="1" y="6"/>
                    </a:lnTo>
                    <a:lnTo>
                      <a:pt x="1" y="8"/>
                    </a:lnTo>
                    <a:lnTo>
                      <a:pt x="0" y="8"/>
                    </a:lnTo>
                    <a:lnTo>
                      <a:pt x="1" y="8"/>
                    </a:lnTo>
                    <a:lnTo>
                      <a:pt x="0" y="8"/>
                    </a:lnTo>
                    <a:lnTo>
                      <a:pt x="1" y="8"/>
                    </a:lnTo>
                  </a:path>
                </a:pathLst>
              </a:custGeom>
              <a:solidFill>
                <a:srgbClr val="99FF99"/>
              </a:solidFill>
              <a:ln w="6350">
                <a:noFill/>
                <a:prstDash val="solid"/>
                <a:round/>
                <a:headEnd/>
                <a:tailEnd/>
              </a:ln>
            </p:spPr>
            <p:txBody>
              <a:bodyPr/>
              <a:lstStyle/>
              <a:p>
                <a:endParaRPr lang="en-US"/>
              </a:p>
            </p:txBody>
          </p:sp>
          <p:sp>
            <p:nvSpPr>
              <p:cNvPr id="2379" name="Freeform 123"/>
              <p:cNvSpPr>
                <a:spLocks/>
              </p:cNvSpPr>
              <p:nvPr/>
            </p:nvSpPr>
            <p:spPr bwMode="auto">
              <a:xfrm>
                <a:off x="2142" y="3965"/>
                <a:ext cx="12" cy="10"/>
              </a:xfrm>
              <a:custGeom>
                <a:avLst/>
                <a:gdLst/>
                <a:ahLst/>
                <a:cxnLst>
                  <a:cxn ang="0">
                    <a:pos x="3" y="7"/>
                  </a:cxn>
                  <a:cxn ang="0">
                    <a:pos x="5" y="8"/>
                  </a:cxn>
                  <a:cxn ang="0">
                    <a:pos x="7" y="9"/>
                  </a:cxn>
                  <a:cxn ang="0">
                    <a:pos x="10" y="10"/>
                  </a:cxn>
                  <a:cxn ang="0">
                    <a:pos x="11" y="9"/>
                  </a:cxn>
                  <a:cxn ang="0">
                    <a:pos x="12" y="8"/>
                  </a:cxn>
                  <a:cxn ang="0">
                    <a:pos x="12" y="4"/>
                  </a:cxn>
                  <a:cxn ang="0">
                    <a:pos x="12" y="3"/>
                  </a:cxn>
                  <a:cxn ang="0">
                    <a:pos x="10" y="2"/>
                  </a:cxn>
                  <a:cxn ang="0">
                    <a:pos x="9" y="2"/>
                  </a:cxn>
                  <a:cxn ang="0">
                    <a:pos x="5" y="0"/>
                  </a:cxn>
                  <a:cxn ang="0">
                    <a:pos x="1" y="0"/>
                  </a:cxn>
                  <a:cxn ang="0">
                    <a:pos x="0" y="0"/>
                  </a:cxn>
                </a:cxnLst>
                <a:rect l="0" t="0" r="r" b="b"/>
                <a:pathLst>
                  <a:path w="12" h="10">
                    <a:moveTo>
                      <a:pt x="3" y="7"/>
                    </a:moveTo>
                    <a:lnTo>
                      <a:pt x="5" y="8"/>
                    </a:lnTo>
                    <a:lnTo>
                      <a:pt x="7" y="9"/>
                    </a:lnTo>
                    <a:lnTo>
                      <a:pt x="10" y="10"/>
                    </a:lnTo>
                    <a:lnTo>
                      <a:pt x="11" y="9"/>
                    </a:lnTo>
                    <a:lnTo>
                      <a:pt x="12" y="8"/>
                    </a:lnTo>
                    <a:lnTo>
                      <a:pt x="12" y="4"/>
                    </a:lnTo>
                    <a:lnTo>
                      <a:pt x="12" y="3"/>
                    </a:lnTo>
                    <a:lnTo>
                      <a:pt x="10" y="2"/>
                    </a:lnTo>
                    <a:lnTo>
                      <a:pt x="9" y="2"/>
                    </a:lnTo>
                    <a:lnTo>
                      <a:pt x="5" y="0"/>
                    </a:lnTo>
                    <a:lnTo>
                      <a:pt x="1" y="0"/>
                    </a:lnTo>
                    <a:lnTo>
                      <a:pt x="0" y="0"/>
                    </a:lnTo>
                  </a:path>
                </a:pathLst>
              </a:custGeom>
              <a:solidFill>
                <a:srgbClr val="99FF99"/>
              </a:solidFill>
              <a:ln w="6350">
                <a:noFill/>
                <a:prstDash val="solid"/>
                <a:round/>
                <a:headEnd/>
                <a:tailEnd/>
              </a:ln>
            </p:spPr>
            <p:txBody>
              <a:bodyPr/>
              <a:lstStyle/>
              <a:p>
                <a:endParaRPr lang="en-US"/>
              </a:p>
            </p:txBody>
          </p:sp>
          <p:sp>
            <p:nvSpPr>
              <p:cNvPr id="2380" name="Freeform 124"/>
              <p:cNvSpPr>
                <a:spLocks/>
              </p:cNvSpPr>
              <p:nvPr/>
            </p:nvSpPr>
            <p:spPr bwMode="auto">
              <a:xfrm>
                <a:off x="2131" y="3942"/>
                <a:ext cx="11" cy="12"/>
              </a:xfrm>
              <a:custGeom>
                <a:avLst/>
                <a:gdLst/>
                <a:ahLst/>
                <a:cxnLst>
                  <a:cxn ang="0">
                    <a:pos x="2" y="7"/>
                  </a:cxn>
                  <a:cxn ang="0">
                    <a:pos x="2" y="5"/>
                  </a:cxn>
                  <a:cxn ang="0">
                    <a:pos x="3" y="3"/>
                  </a:cxn>
                  <a:cxn ang="0">
                    <a:pos x="3" y="0"/>
                  </a:cxn>
                  <a:cxn ang="0">
                    <a:pos x="6" y="2"/>
                  </a:cxn>
                  <a:cxn ang="0">
                    <a:pos x="8" y="3"/>
                  </a:cxn>
                  <a:cxn ang="0">
                    <a:pos x="9" y="4"/>
                  </a:cxn>
                  <a:cxn ang="0">
                    <a:pos x="11" y="5"/>
                  </a:cxn>
                  <a:cxn ang="0">
                    <a:pos x="9" y="9"/>
                  </a:cxn>
                  <a:cxn ang="0">
                    <a:pos x="8" y="12"/>
                  </a:cxn>
                  <a:cxn ang="0">
                    <a:pos x="7" y="12"/>
                  </a:cxn>
                  <a:cxn ang="0">
                    <a:pos x="4" y="12"/>
                  </a:cxn>
                  <a:cxn ang="0">
                    <a:pos x="4" y="11"/>
                  </a:cxn>
                  <a:cxn ang="0">
                    <a:pos x="3" y="9"/>
                  </a:cxn>
                  <a:cxn ang="0">
                    <a:pos x="2" y="8"/>
                  </a:cxn>
                  <a:cxn ang="0">
                    <a:pos x="2" y="7"/>
                  </a:cxn>
                  <a:cxn ang="0">
                    <a:pos x="0" y="7"/>
                  </a:cxn>
                  <a:cxn ang="0">
                    <a:pos x="2" y="7"/>
                  </a:cxn>
                  <a:cxn ang="0">
                    <a:pos x="0" y="7"/>
                  </a:cxn>
                  <a:cxn ang="0">
                    <a:pos x="2" y="7"/>
                  </a:cxn>
                </a:cxnLst>
                <a:rect l="0" t="0" r="r" b="b"/>
                <a:pathLst>
                  <a:path w="11" h="12">
                    <a:moveTo>
                      <a:pt x="2" y="7"/>
                    </a:moveTo>
                    <a:lnTo>
                      <a:pt x="2" y="5"/>
                    </a:lnTo>
                    <a:lnTo>
                      <a:pt x="3" y="3"/>
                    </a:lnTo>
                    <a:lnTo>
                      <a:pt x="3" y="0"/>
                    </a:lnTo>
                    <a:lnTo>
                      <a:pt x="6" y="2"/>
                    </a:lnTo>
                    <a:lnTo>
                      <a:pt x="8" y="3"/>
                    </a:lnTo>
                    <a:lnTo>
                      <a:pt x="9" y="4"/>
                    </a:lnTo>
                    <a:lnTo>
                      <a:pt x="11" y="5"/>
                    </a:lnTo>
                    <a:lnTo>
                      <a:pt x="9" y="9"/>
                    </a:lnTo>
                    <a:lnTo>
                      <a:pt x="8" y="12"/>
                    </a:lnTo>
                    <a:lnTo>
                      <a:pt x="7" y="12"/>
                    </a:lnTo>
                    <a:lnTo>
                      <a:pt x="4" y="12"/>
                    </a:lnTo>
                    <a:lnTo>
                      <a:pt x="4" y="11"/>
                    </a:lnTo>
                    <a:lnTo>
                      <a:pt x="3" y="9"/>
                    </a:lnTo>
                    <a:lnTo>
                      <a:pt x="2" y="8"/>
                    </a:lnTo>
                    <a:lnTo>
                      <a:pt x="2" y="7"/>
                    </a:lnTo>
                    <a:lnTo>
                      <a:pt x="0" y="7"/>
                    </a:lnTo>
                    <a:lnTo>
                      <a:pt x="2" y="7"/>
                    </a:lnTo>
                    <a:lnTo>
                      <a:pt x="0" y="7"/>
                    </a:lnTo>
                    <a:lnTo>
                      <a:pt x="2" y="7"/>
                    </a:lnTo>
                  </a:path>
                </a:pathLst>
              </a:custGeom>
              <a:solidFill>
                <a:srgbClr val="99FF99"/>
              </a:solidFill>
              <a:ln w="6350">
                <a:noFill/>
                <a:prstDash val="solid"/>
                <a:round/>
                <a:headEnd/>
                <a:tailEnd/>
              </a:ln>
            </p:spPr>
            <p:txBody>
              <a:bodyPr/>
              <a:lstStyle/>
              <a:p>
                <a:endParaRPr lang="en-US"/>
              </a:p>
            </p:txBody>
          </p:sp>
          <p:sp>
            <p:nvSpPr>
              <p:cNvPr id="2381" name="Freeform 125"/>
              <p:cNvSpPr>
                <a:spLocks/>
              </p:cNvSpPr>
              <p:nvPr/>
            </p:nvSpPr>
            <p:spPr bwMode="auto">
              <a:xfrm>
                <a:off x="2313" y="3745"/>
                <a:ext cx="13" cy="42"/>
              </a:xfrm>
              <a:custGeom>
                <a:avLst/>
                <a:gdLst/>
                <a:ahLst/>
                <a:cxnLst>
                  <a:cxn ang="0">
                    <a:pos x="2" y="0"/>
                  </a:cxn>
                  <a:cxn ang="0">
                    <a:pos x="0" y="4"/>
                  </a:cxn>
                  <a:cxn ang="0">
                    <a:pos x="2" y="12"/>
                  </a:cxn>
                  <a:cxn ang="0">
                    <a:pos x="6" y="26"/>
                  </a:cxn>
                  <a:cxn ang="0">
                    <a:pos x="11" y="40"/>
                  </a:cxn>
                  <a:cxn ang="0">
                    <a:pos x="13" y="42"/>
                  </a:cxn>
                </a:cxnLst>
                <a:rect l="0" t="0" r="r" b="b"/>
                <a:pathLst>
                  <a:path w="13" h="42">
                    <a:moveTo>
                      <a:pt x="2" y="0"/>
                    </a:moveTo>
                    <a:lnTo>
                      <a:pt x="0" y="4"/>
                    </a:lnTo>
                    <a:lnTo>
                      <a:pt x="2" y="12"/>
                    </a:lnTo>
                    <a:lnTo>
                      <a:pt x="6" y="26"/>
                    </a:lnTo>
                    <a:lnTo>
                      <a:pt x="11" y="40"/>
                    </a:lnTo>
                    <a:lnTo>
                      <a:pt x="13" y="42"/>
                    </a:lnTo>
                  </a:path>
                </a:pathLst>
              </a:custGeom>
              <a:solidFill>
                <a:srgbClr val="99FF99"/>
              </a:solidFill>
              <a:ln w="6350">
                <a:noFill/>
                <a:prstDash val="solid"/>
                <a:round/>
                <a:headEnd/>
                <a:tailEnd/>
              </a:ln>
            </p:spPr>
            <p:txBody>
              <a:bodyPr/>
              <a:lstStyle/>
              <a:p>
                <a:endParaRPr lang="en-US"/>
              </a:p>
            </p:txBody>
          </p:sp>
          <p:sp>
            <p:nvSpPr>
              <p:cNvPr id="2382" name="Freeform 126"/>
              <p:cNvSpPr>
                <a:spLocks/>
              </p:cNvSpPr>
              <p:nvPr/>
            </p:nvSpPr>
            <p:spPr bwMode="auto">
              <a:xfrm>
                <a:off x="2203" y="3722"/>
                <a:ext cx="32" cy="51"/>
              </a:xfrm>
              <a:custGeom>
                <a:avLst/>
                <a:gdLst/>
                <a:ahLst/>
                <a:cxnLst>
                  <a:cxn ang="0">
                    <a:pos x="1" y="51"/>
                  </a:cxn>
                  <a:cxn ang="0">
                    <a:pos x="0" y="49"/>
                  </a:cxn>
                  <a:cxn ang="0">
                    <a:pos x="1" y="42"/>
                  </a:cxn>
                  <a:cxn ang="0">
                    <a:pos x="2" y="36"/>
                  </a:cxn>
                  <a:cxn ang="0">
                    <a:pos x="6" y="31"/>
                  </a:cxn>
                  <a:cxn ang="0">
                    <a:pos x="14" y="20"/>
                  </a:cxn>
                  <a:cxn ang="0">
                    <a:pos x="16" y="16"/>
                  </a:cxn>
                  <a:cxn ang="0">
                    <a:pos x="16" y="14"/>
                  </a:cxn>
                  <a:cxn ang="0">
                    <a:pos x="18" y="12"/>
                  </a:cxn>
                  <a:cxn ang="0">
                    <a:pos x="18" y="9"/>
                  </a:cxn>
                  <a:cxn ang="0">
                    <a:pos x="19" y="8"/>
                  </a:cxn>
                  <a:cxn ang="0">
                    <a:pos x="21" y="6"/>
                  </a:cxn>
                  <a:cxn ang="0">
                    <a:pos x="25" y="3"/>
                  </a:cxn>
                  <a:cxn ang="0">
                    <a:pos x="29" y="2"/>
                  </a:cxn>
                  <a:cxn ang="0">
                    <a:pos x="32" y="0"/>
                  </a:cxn>
                </a:cxnLst>
                <a:rect l="0" t="0" r="r" b="b"/>
                <a:pathLst>
                  <a:path w="32" h="51">
                    <a:moveTo>
                      <a:pt x="1" y="51"/>
                    </a:moveTo>
                    <a:lnTo>
                      <a:pt x="0" y="49"/>
                    </a:lnTo>
                    <a:lnTo>
                      <a:pt x="1" y="42"/>
                    </a:lnTo>
                    <a:lnTo>
                      <a:pt x="2" y="36"/>
                    </a:lnTo>
                    <a:lnTo>
                      <a:pt x="6" y="31"/>
                    </a:lnTo>
                    <a:lnTo>
                      <a:pt x="14" y="20"/>
                    </a:lnTo>
                    <a:lnTo>
                      <a:pt x="16" y="16"/>
                    </a:lnTo>
                    <a:lnTo>
                      <a:pt x="16" y="14"/>
                    </a:lnTo>
                    <a:lnTo>
                      <a:pt x="18" y="12"/>
                    </a:lnTo>
                    <a:lnTo>
                      <a:pt x="18" y="9"/>
                    </a:lnTo>
                    <a:lnTo>
                      <a:pt x="19" y="8"/>
                    </a:lnTo>
                    <a:lnTo>
                      <a:pt x="21" y="6"/>
                    </a:lnTo>
                    <a:lnTo>
                      <a:pt x="25" y="3"/>
                    </a:lnTo>
                    <a:lnTo>
                      <a:pt x="29" y="2"/>
                    </a:lnTo>
                    <a:lnTo>
                      <a:pt x="32" y="0"/>
                    </a:lnTo>
                  </a:path>
                </a:pathLst>
              </a:custGeom>
              <a:solidFill>
                <a:srgbClr val="99FF99"/>
              </a:solidFill>
              <a:ln w="6350">
                <a:noFill/>
                <a:prstDash val="solid"/>
                <a:round/>
                <a:headEnd/>
                <a:tailEnd/>
              </a:ln>
            </p:spPr>
            <p:txBody>
              <a:bodyPr/>
              <a:lstStyle/>
              <a:p>
                <a:endParaRPr lang="en-US"/>
              </a:p>
            </p:txBody>
          </p:sp>
          <p:sp>
            <p:nvSpPr>
              <p:cNvPr id="2383" name="Freeform 127"/>
              <p:cNvSpPr>
                <a:spLocks/>
              </p:cNvSpPr>
              <p:nvPr/>
            </p:nvSpPr>
            <p:spPr bwMode="auto">
              <a:xfrm>
                <a:off x="2184" y="2984"/>
                <a:ext cx="94" cy="136"/>
              </a:xfrm>
              <a:custGeom>
                <a:avLst/>
                <a:gdLst/>
                <a:ahLst/>
                <a:cxnLst>
                  <a:cxn ang="0">
                    <a:pos x="94" y="0"/>
                  </a:cxn>
                  <a:cxn ang="0">
                    <a:pos x="93" y="5"/>
                  </a:cxn>
                  <a:cxn ang="0">
                    <a:pos x="91" y="18"/>
                  </a:cxn>
                  <a:cxn ang="0">
                    <a:pos x="89" y="51"/>
                  </a:cxn>
                  <a:cxn ang="0">
                    <a:pos x="85" y="80"/>
                  </a:cxn>
                  <a:cxn ang="0">
                    <a:pos x="85" y="84"/>
                  </a:cxn>
                  <a:cxn ang="0">
                    <a:pos x="81" y="92"/>
                  </a:cxn>
                  <a:cxn ang="0">
                    <a:pos x="76" y="106"/>
                  </a:cxn>
                  <a:cxn ang="0">
                    <a:pos x="59" y="127"/>
                  </a:cxn>
                  <a:cxn ang="0">
                    <a:pos x="49" y="134"/>
                  </a:cxn>
                  <a:cxn ang="0">
                    <a:pos x="35" y="136"/>
                  </a:cxn>
                  <a:cxn ang="0">
                    <a:pos x="28" y="134"/>
                  </a:cxn>
                  <a:cxn ang="0">
                    <a:pos x="24" y="132"/>
                  </a:cxn>
                  <a:cxn ang="0">
                    <a:pos x="16" y="127"/>
                  </a:cxn>
                  <a:cxn ang="0">
                    <a:pos x="10" y="121"/>
                  </a:cxn>
                  <a:cxn ang="0">
                    <a:pos x="5" y="113"/>
                  </a:cxn>
                  <a:cxn ang="0">
                    <a:pos x="1" y="104"/>
                  </a:cxn>
                  <a:cxn ang="0">
                    <a:pos x="0" y="94"/>
                  </a:cxn>
                  <a:cxn ang="0">
                    <a:pos x="0" y="89"/>
                  </a:cxn>
                  <a:cxn ang="0">
                    <a:pos x="3" y="93"/>
                  </a:cxn>
                  <a:cxn ang="0">
                    <a:pos x="14" y="97"/>
                  </a:cxn>
                  <a:cxn ang="0">
                    <a:pos x="24" y="99"/>
                  </a:cxn>
                  <a:cxn ang="0">
                    <a:pos x="34" y="99"/>
                  </a:cxn>
                  <a:cxn ang="0">
                    <a:pos x="44" y="97"/>
                  </a:cxn>
                  <a:cxn ang="0">
                    <a:pos x="54" y="90"/>
                  </a:cxn>
                  <a:cxn ang="0">
                    <a:pos x="59" y="87"/>
                  </a:cxn>
                  <a:cxn ang="0">
                    <a:pos x="61" y="85"/>
                  </a:cxn>
                  <a:cxn ang="0">
                    <a:pos x="63" y="80"/>
                  </a:cxn>
                  <a:cxn ang="0">
                    <a:pos x="65" y="74"/>
                  </a:cxn>
                  <a:cxn ang="0">
                    <a:pos x="65" y="67"/>
                  </a:cxn>
                  <a:cxn ang="0">
                    <a:pos x="65" y="56"/>
                  </a:cxn>
                  <a:cxn ang="0">
                    <a:pos x="65" y="52"/>
                  </a:cxn>
                  <a:cxn ang="0">
                    <a:pos x="68" y="45"/>
                  </a:cxn>
                  <a:cxn ang="0">
                    <a:pos x="82" y="20"/>
                  </a:cxn>
                  <a:cxn ang="0">
                    <a:pos x="93" y="1"/>
                  </a:cxn>
                  <a:cxn ang="0">
                    <a:pos x="94" y="0"/>
                  </a:cxn>
                  <a:cxn ang="0">
                    <a:pos x="93" y="0"/>
                  </a:cxn>
                  <a:cxn ang="0">
                    <a:pos x="94" y="0"/>
                  </a:cxn>
                  <a:cxn ang="0">
                    <a:pos x="93" y="0"/>
                  </a:cxn>
                  <a:cxn ang="0">
                    <a:pos x="94" y="0"/>
                  </a:cxn>
                  <a:cxn ang="0">
                    <a:pos x="94" y="0"/>
                  </a:cxn>
                </a:cxnLst>
                <a:rect l="0" t="0" r="r" b="b"/>
                <a:pathLst>
                  <a:path w="94" h="136">
                    <a:moveTo>
                      <a:pt x="94" y="0"/>
                    </a:moveTo>
                    <a:lnTo>
                      <a:pt x="93" y="5"/>
                    </a:lnTo>
                    <a:lnTo>
                      <a:pt x="91" y="18"/>
                    </a:lnTo>
                    <a:lnTo>
                      <a:pt x="89" y="51"/>
                    </a:lnTo>
                    <a:lnTo>
                      <a:pt x="85" y="80"/>
                    </a:lnTo>
                    <a:lnTo>
                      <a:pt x="85" y="84"/>
                    </a:lnTo>
                    <a:lnTo>
                      <a:pt x="81" y="92"/>
                    </a:lnTo>
                    <a:lnTo>
                      <a:pt x="76" y="106"/>
                    </a:lnTo>
                    <a:lnTo>
                      <a:pt x="59" y="127"/>
                    </a:lnTo>
                    <a:lnTo>
                      <a:pt x="49" y="134"/>
                    </a:lnTo>
                    <a:lnTo>
                      <a:pt x="35" y="136"/>
                    </a:lnTo>
                    <a:lnTo>
                      <a:pt x="28" y="134"/>
                    </a:lnTo>
                    <a:lnTo>
                      <a:pt x="24" y="132"/>
                    </a:lnTo>
                    <a:lnTo>
                      <a:pt x="16" y="127"/>
                    </a:lnTo>
                    <a:lnTo>
                      <a:pt x="10" y="121"/>
                    </a:lnTo>
                    <a:lnTo>
                      <a:pt x="5" y="113"/>
                    </a:lnTo>
                    <a:lnTo>
                      <a:pt x="1" y="104"/>
                    </a:lnTo>
                    <a:lnTo>
                      <a:pt x="0" y="94"/>
                    </a:lnTo>
                    <a:lnTo>
                      <a:pt x="0" y="89"/>
                    </a:lnTo>
                    <a:lnTo>
                      <a:pt x="3" y="93"/>
                    </a:lnTo>
                    <a:lnTo>
                      <a:pt x="14" y="97"/>
                    </a:lnTo>
                    <a:lnTo>
                      <a:pt x="24" y="99"/>
                    </a:lnTo>
                    <a:lnTo>
                      <a:pt x="34" y="99"/>
                    </a:lnTo>
                    <a:lnTo>
                      <a:pt x="44" y="97"/>
                    </a:lnTo>
                    <a:lnTo>
                      <a:pt x="54" y="90"/>
                    </a:lnTo>
                    <a:lnTo>
                      <a:pt x="59" y="87"/>
                    </a:lnTo>
                    <a:lnTo>
                      <a:pt x="61" y="85"/>
                    </a:lnTo>
                    <a:lnTo>
                      <a:pt x="63" y="80"/>
                    </a:lnTo>
                    <a:lnTo>
                      <a:pt x="65" y="74"/>
                    </a:lnTo>
                    <a:lnTo>
                      <a:pt x="65" y="67"/>
                    </a:lnTo>
                    <a:lnTo>
                      <a:pt x="65" y="56"/>
                    </a:lnTo>
                    <a:lnTo>
                      <a:pt x="65" y="52"/>
                    </a:lnTo>
                    <a:lnTo>
                      <a:pt x="68" y="45"/>
                    </a:lnTo>
                    <a:lnTo>
                      <a:pt x="82" y="20"/>
                    </a:lnTo>
                    <a:lnTo>
                      <a:pt x="93" y="1"/>
                    </a:lnTo>
                    <a:lnTo>
                      <a:pt x="94" y="0"/>
                    </a:lnTo>
                    <a:lnTo>
                      <a:pt x="93" y="0"/>
                    </a:lnTo>
                    <a:lnTo>
                      <a:pt x="94" y="0"/>
                    </a:lnTo>
                    <a:lnTo>
                      <a:pt x="93" y="0"/>
                    </a:lnTo>
                    <a:lnTo>
                      <a:pt x="94" y="0"/>
                    </a:lnTo>
                    <a:lnTo>
                      <a:pt x="94" y="0"/>
                    </a:lnTo>
                    <a:close/>
                  </a:path>
                </a:pathLst>
              </a:custGeom>
              <a:solidFill>
                <a:srgbClr val="99FF99"/>
              </a:solidFill>
              <a:ln w="9525">
                <a:noFill/>
                <a:round/>
                <a:headEnd/>
                <a:tailEnd/>
              </a:ln>
            </p:spPr>
            <p:txBody>
              <a:bodyPr/>
              <a:lstStyle/>
              <a:p>
                <a:endParaRPr lang="en-US"/>
              </a:p>
            </p:txBody>
          </p:sp>
          <p:sp>
            <p:nvSpPr>
              <p:cNvPr id="2384" name="Freeform 128"/>
              <p:cNvSpPr>
                <a:spLocks/>
              </p:cNvSpPr>
              <p:nvPr/>
            </p:nvSpPr>
            <p:spPr bwMode="auto">
              <a:xfrm>
                <a:off x="2184" y="2984"/>
                <a:ext cx="94" cy="136"/>
              </a:xfrm>
              <a:custGeom>
                <a:avLst/>
                <a:gdLst/>
                <a:ahLst/>
                <a:cxnLst>
                  <a:cxn ang="0">
                    <a:pos x="94" y="0"/>
                  </a:cxn>
                  <a:cxn ang="0">
                    <a:pos x="93" y="5"/>
                  </a:cxn>
                  <a:cxn ang="0">
                    <a:pos x="91" y="18"/>
                  </a:cxn>
                  <a:cxn ang="0">
                    <a:pos x="89" y="51"/>
                  </a:cxn>
                  <a:cxn ang="0">
                    <a:pos x="85" y="80"/>
                  </a:cxn>
                  <a:cxn ang="0">
                    <a:pos x="85" y="84"/>
                  </a:cxn>
                  <a:cxn ang="0">
                    <a:pos x="81" y="92"/>
                  </a:cxn>
                  <a:cxn ang="0">
                    <a:pos x="76" y="106"/>
                  </a:cxn>
                  <a:cxn ang="0">
                    <a:pos x="59" y="127"/>
                  </a:cxn>
                  <a:cxn ang="0">
                    <a:pos x="49" y="134"/>
                  </a:cxn>
                  <a:cxn ang="0">
                    <a:pos x="35" y="136"/>
                  </a:cxn>
                  <a:cxn ang="0">
                    <a:pos x="28" y="134"/>
                  </a:cxn>
                  <a:cxn ang="0">
                    <a:pos x="24" y="132"/>
                  </a:cxn>
                  <a:cxn ang="0">
                    <a:pos x="16" y="127"/>
                  </a:cxn>
                  <a:cxn ang="0">
                    <a:pos x="10" y="121"/>
                  </a:cxn>
                  <a:cxn ang="0">
                    <a:pos x="5" y="113"/>
                  </a:cxn>
                  <a:cxn ang="0">
                    <a:pos x="1" y="104"/>
                  </a:cxn>
                  <a:cxn ang="0">
                    <a:pos x="0" y="94"/>
                  </a:cxn>
                  <a:cxn ang="0">
                    <a:pos x="0" y="89"/>
                  </a:cxn>
                  <a:cxn ang="0">
                    <a:pos x="3" y="93"/>
                  </a:cxn>
                  <a:cxn ang="0">
                    <a:pos x="14" y="97"/>
                  </a:cxn>
                  <a:cxn ang="0">
                    <a:pos x="24" y="99"/>
                  </a:cxn>
                  <a:cxn ang="0">
                    <a:pos x="34" y="99"/>
                  </a:cxn>
                  <a:cxn ang="0">
                    <a:pos x="44" y="97"/>
                  </a:cxn>
                  <a:cxn ang="0">
                    <a:pos x="54" y="90"/>
                  </a:cxn>
                  <a:cxn ang="0">
                    <a:pos x="59" y="87"/>
                  </a:cxn>
                  <a:cxn ang="0">
                    <a:pos x="61" y="85"/>
                  </a:cxn>
                  <a:cxn ang="0">
                    <a:pos x="63" y="80"/>
                  </a:cxn>
                  <a:cxn ang="0">
                    <a:pos x="65" y="74"/>
                  </a:cxn>
                  <a:cxn ang="0">
                    <a:pos x="65" y="67"/>
                  </a:cxn>
                  <a:cxn ang="0">
                    <a:pos x="65" y="56"/>
                  </a:cxn>
                  <a:cxn ang="0">
                    <a:pos x="65" y="52"/>
                  </a:cxn>
                </a:cxnLst>
                <a:rect l="0" t="0" r="r" b="b"/>
                <a:pathLst>
                  <a:path w="94" h="136">
                    <a:moveTo>
                      <a:pt x="94" y="0"/>
                    </a:moveTo>
                    <a:lnTo>
                      <a:pt x="93" y="5"/>
                    </a:lnTo>
                    <a:lnTo>
                      <a:pt x="91" y="18"/>
                    </a:lnTo>
                    <a:lnTo>
                      <a:pt x="89" y="51"/>
                    </a:lnTo>
                    <a:lnTo>
                      <a:pt x="85" y="80"/>
                    </a:lnTo>
                    <a:lnTo>
                      <a:pt x="85" y="84"/>
                    </a:lnTo>
                    <a:lnTo>
                      <a:pt x="81" y="92"/>
                    </a:lnTo>
                    <a:lnTo>
                      <a:pt x="76" y="106"/>
                    </a:lnTo>
                    <a:lnTo>
                      <a:pt x="59" y="127"/>
                    </a:lnTo>
                    <a:lnTo>
                      <a:pt x="49" y="134"/>
                    </a:lnTo>
                    <a:lnTo>
                      <a:pt x="35" y="136"/>
                    </a:lnTo>
                    <a:lnTo>
                      <a:pt x="28" y="134"/>
                    </a:lnTo>
                    <a:lnTo>
                      <a:pt x="24" y="132"/>
                    </a:lnTo>
                    <a:lnTo>
                      <a:pt x="16" y="127"/>
                    </a:lnTo>
                    <a:lnTo>
                      <a:pt x="10" y="121"/>
                    </a:lnTo>
                    <a:lnTo>
                      <a:pt x="5" y="113"/>
                    </a:lnTo>
                    <a:lnTo>
                      <a:pt x="1" y="104"/>
                    </a:lnTo>
                    <a:lnTo>
                      <a:pt x="0" y="94"/>
                    </a:lnTo>
                    <a:lnTo>
                      <a:pt x="0" y="89"/>
                    </a:lnTo>
                    <a:lnTo>
                      <a:pt x="3" y="93"/>
                    </a:lnTo>
                    <a:lnTo>
                      <a:pt x="14" y="97"/>
                    </a:lnTo>
                    <a:lnTo>
                      <a:pt x="24" y="99"/>
                    </a:lnTo>
                    <a:lnTo>
                      <a:pt x="34" y="99"/>
                    </a:lnTo>
                    <a:lnTo>
                      <a:pt x="44" y="97"/>
                    </a:lnTo>
                    <a:lnTo>
                      <a:pt x="54" y="90"/>
                    </a:lnTo>
                    <a:lnTo>
                      <a:pt x="59" y="87"/>
                    </a:lnTo>
                    <a:lnTo>
                      <a:pt x="61" y="85"/>
                    </a:lnTo>
                    <a:lnTo>
                      <a:pt x="63" y="80"/>
                    </a:lnTo>
                    <a:lnTo>
                      <a:pt x="65" y="74"/>
                    </a:lnTo>
                    <a:lnTo>
                      <a:pt x="65" y="67"/>
                    </a:lnTo>
                    <a:lnTo>
                      <a:pt x="65" y="56"/>
                    </a:lnTo>
                    <a:lnTo>
                      <a:pt x="65" y="52"/>
                    </a:lnTo>
                  </a:path>
                </a:pathLst>
              </a:custGeom>
              <a:solidFill>
                <a:srgbClr val="99FF99"/>
              </a:solidFill>
              <a:ln w="6350">
                <a:noFill/>
                <a:prstDash val="solid"/>
                <a:round/>
                <a:headEnd/>
                <a:tailEnd/>
              </a:ln>
            </p:spPr>
            <p:txBody>
              <a:bodyPr/>
              <a:lstStyle/>
              <a:p>
                <a:endParaRPr lang="en-US"/>
              </a:p>
            </p:txBody>
          </p:sp>
          <p:sp>
            <p:nvSpPr>
              <p:cNvPr id="2385" name="Freeform 129"/>
              <p:cNvSpPr>
                <a:spLocks/>
              </p:cNvSpPr>
              <p:nvPr/>
            </p:nvSpPr>
            <p:spPr bwMode="auto">
              <a:xfrm>
                <a:off x="1992" y="2527"/>
                <a:ext cx="351" cy="1471"/>
              </a:xfrm>
              <a:custGeom>
                <a:avLst/>
                <a:gdLst/>
                <a:ahLst/>
                <a:cxnLst>
                  <a:cxn ang="0">
                    <a:pos x="5" y="22"/>
                  </a:cxn>
                  <a:cxn ang="0">
                    <a:pos x="21" y="78"/>
                  </a:cxn>
                  <a:cxn ang="0">
                    <a:pos x="67" y="250"/>
                  </a:cxn>
                  <a:cxn ang="0">
                    <a:pos x="81" y="413"/>
                  </a:cxn>
                  <a:cxn ang="0">
                    <a:pos x="91" y="775"/>
                  </a:cxn>
                  <a:cxn ang="0">
                    <a:pos x="123" y="856"/>
                  </a:cxn>
                  <a:cxn ang="0">
                    <a:pos x="170" y="993"/>
                  </a:cxn>
                  <a:cxn ang="0">
                    <a:pos x="193" y="1065"/>
                  </a:cxn>
                  <a:cxn ang="0">
                    <a:pos x="203" y="1124"/>
                  </a:cxn>
                  <a:cxn ang="0">
                    <a:pos x="206" y="1230"/>
                  </a:cxn>
                  <a:cxn ang="0">
                    <a:pos x="204" y="1283"/>
                  </a:cxn>
                  <a:cxn ang="0">
                    <a:pos x="142" y="1398"/>
                  </a:cxn>
                  <a:cxn ang="0">
                    <a:pos x="133" y="1417"/>
                  </a:cxn>
                  <a:cxn ang="0">
                    <a:pos x="139" y="1432"/>
                  </a:cxn>
                  <a:cxn ang="0">
                    <a:pos x="143" y="1442"/>
                  </a:cxn>
                  <a:cxn ang="0">
                    <a:pos x="148" y="1453"/>
                  </a:cxn>
                  <a:cxn ang="0">
                    <a:pos x="159" y="1456"/>
                  </a:cxn>
                  <a:cxn ang="0">
                    <a:pos x="167" y="1453"/>
                  </a:cxn>
                  <a:cxn ang="0">
                    <a:pos x="173" y="1469"/>
                  </a:cxn>
                  <a:cxn ang="0">
                    <a:pos x="188" y="1471"/>
                  </a:cxn>
                  <a:cxn ang="0">
                    <a:pos x="202" y="1462"/>
                  </a:cxn>
                  <a:cxn ang="0">
                    <a:pos x="203" y="1464"/>
                  </a:cxn>
                  <a:cxn ang="0">
                    <a:pos x="208" y="1469"/>
                  </a:cxn>
                  <a:cxn ang="0">
                    <a:pos x="232" y="1469"/>
                  </a:cxn>
                  <a:cxn ang="0">
                    <a:pos x="254" y="1457"/>
                  </a:cxn>
                  <a:cxn ang="0">
                    <a:pos x="262" y="1466"/>
                  </a:cxn>
                  <a:cxn ang="0">
                    <a:pos x="286" y="1471"/>
                  </a:cxn>
                  <a:cxn ang="0">
                    <a:pos x="302" y="1467"/>
                  </a:cxn>
                  <a:cxn ang="0">
                    <a:pos x="332" y="1433"/>
                  </a:cxn>
                  <a:cxn ang="0">
                    <a:pos x="337" y="1414"/>
                  </a:cxn>
                  <a:cxn ang="0">
                    <a:pos x="338" y="1372"/>
                  </a:cxn>
                  <a:cxn ang="0">
                    <a:pos x="347" y="1340"/>
                  </a:cxn>
                  <a:cxn ang="0">
                    <a:pos x="349" y="1311"/>
                  </a:cxn>
                  <a:cxn ang="0">
                    <a:pos x="337" y="1265"/>
                  </a:cxn>
                  <a:cxn ang="0">
                    <a:pos x="342" y="1235"/>
                  </a:cxn>
                  <a:cxn ang="0">
                    <a:pos x="342" y="1208"/>
                  </a:cxn>
                  <a:cxn ang="0">
                    <a:pos x="333" y="1164"/>
                  </a:cxn>
                  <a:cxn ang="0">
                    <a:pos x="316" y="1071"/>
                  </a:cxn>
                  <a:cxn ang="0">
                    <a:pos x="321" y="1037"/>
                  </a:cxn>
                  <a:cxn ang="0">
                    <a:pos x="328" y="972"/>
                  </a:cxn>
                  <a:cxn ang="0">
                    <a:pos x="335" y="896"/>
                  </a:cxn>
                  <a:cxn ang="0">
                    <a:pos x="335" y="587"/>
                  </a:cxn>
                  <a:cxn ang="0">
                    <a:pos x="329" y="535"/>
                  </a:cxn>
                  <a:cxn ang="0">
                    <a:pos x="329" y="486"/>
                  </a:cxn>
                  <a:cxn ang="0">
                    <a:pos x="335" y="377"/>
                  </a:cxn>
                  <a:cxn ang="0">
                    <a:pos x="341" y="288"/>
                  </a:cxn>
                  <a:cxn ang="0">
                    <a:pos x="330" y="190"/>
                  </a:cxn>
                  <a:cxn ang="0">
                    <a:pos x="330" y="158"/>
                  </a:cxn>
                  <a:cxn ang="0">
                    <a:pos x="330" y="78"/>
                  </a:cxn>
                  <a:cxn ang="0">
                    <a:pos x="328" y="2"/>
                  </a:cxn>
                </a:cxnLst>
                <a:rect l="0" t="0" r="r" b="b"/>
                <a:pathLst>
                  <a:path w="351" h="1471">
                    <a:moveTo>
                      <a:pt x="0" y="1"/>
                    </a:moveTo>
                    <a:lnTo>
                      <a:pt x="1" y="8"/>
                    </a:lnTo>
                    <a:lnTo>
                      <a:pt x="5" y="22"/>
                    </a:lnTo>
                    <a:lnTo>
                      <a:pt x="11" y="48"/>
                    </a:lnTo>
                    <a:lnTo>
                      <a:pt x="19" y="73"/>
                    </a:lnTo>
                    <a:lnTo>
                      <a:pt x="21" y="78"/>
                    </a:lnTo>
                    <a:lnTo>
                      <a:pt x="28" y="104"/>
                    </a:lnTo>
                    <a:lnTo>
                      <a:pt x="42" y="152"/>
                    </a:lnTo>
                    <a:lnTo>
                      <a:pt x="67" y="250"/>
                    </a:lnTo>
                    <a:lnTo>
                      <a:pt x="81" y="350"/>
                    </a:lnTo>
                    <a:lnTo>
                      <a:pt x="82" y="374"/>
                    </a:lnTo>
                    <a:lnTo>
                      <a:pt x="81" y="413"/>
                    </a:lnTo>
                    <a:lnTo>
                      <a:pt x="76" y="486"/>
                    </a:lnTo>
                    <a:lnTo>
                      <a:pt x="70" y="632"/>
                    </a:lnTo>
                    <a:lnTo>
                      <a:pt x="91" y="775"/>
                    </a:lnTo>
                    <a:lnTo>
                      <a:pt x="105" y="809"/>
                    </a:lnTo>
                    <a:lnTo>
                      <a:pt x="110" y="826"/>
                    </a:lnTo>
                    <a:lnTo>
                      <a:pt x="123" y="856"/>
                    </a:lnTo>
                    <a:lnTo>
                      <a:pt x="145" y="917"/>
                    </a:lnTo>
                    <a:lnTo>
                      <a:pt x="165" y="978"/>
                    </a:lnTo>
                    <a:lnTo>
                      <a:pt x="170" y="993"/>
                    </a:lnTo>
                    <a:lnTo>
                      <a:pt x="173" y="1005"/>
                    </a:lnTo>
                    <a:lnTo>
                      <a:pt x="180" y="1025"/>
                    </a:lnTo>
                    <a:lnTo>
                      <a:pt x="193" y="1065"/>
                    </a:lnTo>
                    <a:lnTo>
                      <a:pt x="202" y="1108"/>
                    </a:lnTo>
                    <a:lnTo>
                      <a:pt x="203" y="1118"/>
                    </a:lnTo>
                    <a:lnTo>
                      <a:pt x="203" y="1124"/>
                    </a:lnTo>
                    <a:lnTo>
                      <a:pt x="202" y="1142"/>
                    </a:lnTo>
                    <a:lnTo>
                      <a:pt x="201" y="1189"/>
                    </a:lnTo>
                    <a:lnTo>
                      <a:pt x="206" y="1230"/>
                    </a:lnTo>
                    <a:lnTo>
                      <a:pt x="209" y="1235"/>
                    </a:lnTo>
                    <a:lnTo>
                      <a:pt x="209" y="1251"/>
                    </a:lnTo>
                    <a:lnTo>
                      <a:pt x="204" y="1283"/>
                    </a:lnTo>
                    <a:lnTo>
                      <a:pt x="194" y="1312"/>
                    </a:lnTo>
                    <a:lnTo>
                      <a:pt x="179" y="1342"/>
                    </a:lnTo>
                    <a:lnTo>
                      <a:pt x="142" y="1398"/>
                    </a:lnTo>
                    <a:lnTo>
                      <a:pt x="134" y="1410"/>
                    </a:lnTo>
                    <a:lnTo>
                      <a:pt x="133" y="1413"/>
                    </a:lnTo>
                    <a:lnTo>
                      <a:pt x="133" y="1417"/>
                    </a:lnTo>
                    <a:lnTo>
                      <a:pt x="133" y="1426"/>
                    </a:lnTo>
                    <a:lnTo>
                      <a:pt x="137" y="1432"/>
                    </a:lnTo>
                    <a:lnTo>
                      <a:pt x="139" y="1432"/>
                    </a:lnTo>
                    <a:lnTo>
                      <a:pt x="141" y="1434"/>
                    </a:lnTo>
                    <a:lnTo>
                      <a:pt x="142" y="1436"/>
                    </a:lnTo>
                    <a:lnTo>
                      <a:pt x="143" y="1442"/>
                    </a:lnTo>
                    <a:lnTo>
                      <a:pt x="145" y="1446"/>
                    </a:lnTo>
                    <a:lnTo>
                      <a:pt x="146" y="1452"/>
                    </a:lnTo>
                    <a:lnTo>
                      <a:pt x="148" y="1453"/>
                    </a:lnTo>
                    <a:lnTo>
                      <a:pt x="150" y="1455"/>
                    </a:lnTo>
                    <a:lnTo>
                      <a:pt x="152" y="1456"/>
                    </a:lnTo>
                    <a:lnTo>
                      <a:pt x="159" y="1456"/>
                    </a:lnTo>
                    <a:lnTo>
                      <a:pt x="166" y="1453"/>
                    </a:lnTo>
                    <a:lnTo>
                      <a:pt x="169" y="1451"/>
                    </a:lnTo>
                    <a:lnTo>
                      <a:pt x="167" y="1453"/>
                    </a:lnTo>
                    <a:lnTo>
                      <a:pt x="167" y="1457"/>
                    </a:lnTo>
                    <a:lnTo>
                      <a:pt x="169" y="1464"/>
                    </a:lnTo>
                    <a:lnTo>
                      <a:pt x="173" y="1469"/>
                    </a:lnTo>
                    <a:lnTo>
                      <a:pt x="174" y="1469"/>
                    </a:lnTo>
                    <a:lnTo>
                      <a:pt x="181" y="1471"/>
                    </a:lnTo>
                    <a:lnTo>
                      <a:pt x="188" y="1471"/>
                    </a:lnTo>
                    <a:lnTo>
                      <a:pt x="194" y="1471"/>
                    </a:lnTo>
                    <a:lnTo>
                      <a:pt x="199" y="1467"/>
                    </a:lnTo>
                    <a:lnTo>
                      <a:pt x="202" y="1462"/>
                    </a:lnTo>
                    <a:lnTo>
                      <a:pt x="203" y="1459"/>
                    </a:lnTo>
                    <a:lnTo>
                      <a:pt x="203" y="1460"/>
                    </a:lnTo>
                    <a:lnTo>
                      <a:pt x="203" y="1464"/>
                    </a:lnTo>
                    <a:lnTo>
                      <a:pt x="203" y="1466"/>
                    </a:lnTo>
                    <a:lnTo>
                      <a:pt x="204" y="1466"/>
                    </a:lnTo>
                    <a:lnTo>
                      <a:pt x="208" y="1469"/>
                    </a:lnTo>
                    <a:lnTo>
                      <a:pt x="216" y="1470"/>
                    </a:lnTo>
                    <a:lnTo>
                      <a:pt x="223" y="1470"/>
                    </a:lnTo>
                    <a:lnTo>
                      <a:pt x="232" y="1469"/>
                    </a:lnTo>
                    <a:lnTo>
                      <a:pt x="241" y="1466"/>
                    </a:lnTo>
                    <a:lnTo>
                      <a:pt x="249" y="1461"/>
                    </a:lnTo>
                    <a:lnTo>
                      <a:pt x="254" y="1457"/>
                    </a:lnTo>
                    <a:lnTo>
                      <a:pt x="255" y="1461"/>
                    </a:lnTo>
                    <a:lnTo>
                      <a:pt x="258" y="1464"/>
                    </a:lnTo>
                    <a:lnTo>
                      <a:pt x="262" y="1466"/>
                    </a:lnTo>
                    <a:lnTo>
                      <a:pt x="269" y="1470"/>
                    </a:lnTo>
                    <a:lnTo>
                      <a:pt x="277" y="1471"/>
                    </a:lnTo>
                    <a:lnTo>
                      <a:pt x="286" y="1471"/>
                    </a:lnTo>
                    <a:lnTo>
                      <a:pt x="295" y="1470"/>
                    </a:lnTo>
                    <a:lnTo>
                      <a:pt x="299" y="1469"/>
                    </a:lnTo>
                    <a:lnTo>
                      <a:pt x="302" y="1467"/>
                    </a:lnTo>
                    <a:lnTo>
                      <a:pt x="311" y="1461"/>
                    </a:lnTo>
                    <a:lnTo>
                      <a:pt x="323" y="1448"/>
                    </a:lnTo>
                    <a:lnTo>
                      <a:pt x="332" y="1433"/>
                    </a:lnTo>
                    <a:lnTo>
                      <a:pt x="334" y="1428"/>
                    </a:lnTo>
                    <a:lnTo>
                      <a:pt x="335" y="1424"/>
                    </a:lnTo>
                    <a:lnTo>
                      <a:pt x="337" y="1414"/>
                    </a:lnTo>
                    <a:lnTo>
                      <a:pt x="337" y="1404"/>
                    </a:lnTo>
                    <a:lnTo>
                      <a:pt x="334" y="1385"/>
                    </a:lnTo>
                    <a:lnTo>
                      <a:pt x="338" y="1372"/>
                    </a:lnTo>
                    <a:lnTo>
                      <a:pt x="339" y="1368"/>
                    </a:lnTo>
                    <a:lnTo>
                      <a:pt x="342" y="1359"/>
                    </a:lnTo>
                    <a:lnTo>
                      <a:pt x="347" y="1340"/>
                    </a:lnTo>
                    <a:lnTo>
                      <a:pt x="349" y="1321"/>
                    </a:lnTo>
                    <a:lnTo>
                      <a:pt x="351" y="1316"/>
                    </a:lnTo>
                    <a:lnTo>
                      <a:pt x="349" y="1311"/>
                    </a:lnTo>
                    <a:lnTo>
                      <a:pt x="347" y="1300"/>
                    </a:lnTo>
                    <a:lnTo>
                      <a:pt x="343" y="1288"/>
                    </a:lnTo>
                    <a:lnTo>
                      <a:pt x="337" y="1265"/>
                    </a:lnTo>
                    <a:lnTo>
                      <a:pt x="342" y="1249"/>
                    </a:lnTo>
                    <a:lnTo>
                      <a:pt x="342" y="1245"/>
                    </a:lnTo>
                    <a:lnTo>
                      <a:pt x="342" y="1235"/>
                    </a:lnTo>
                    <a:lnTo>
                      <a:pt x="342" y="1226"/>
                    </a:lnTo>
                    <a:lnTo>
                      <a:pt x="341" y="1212"/>
                    </a:lnTo>
                    <a:lnTo>
                      <a:pt x="342" y="1208"/>
                    </a:lnTo>
                    <a:lnTo>
                      <a:pt x="342" y="1199"/>
                    </a:lnTo>
                    <a:lnTo>
                      <a:pt x="339" y="1182"/>
                    </a:lnTo>
                    <a:lnTo>
                      <a:pt x="333" y="1164"/>
                    </a:lnTo>
                    <a:lnTo>
                      <a:pt x="320" y="1122"/>
                    </a:lnTo>
                    <a:lnTo>
                      <a:pt x="316" y="1076"/>
                    </a:lnTo>
                    <a:lnTo>
                      <a:pt x="316" y="1071"/>
                    </a:lnTo>
                    <a:lnTo>
                      <a:pt x="319" y="1052"/>
                    </a:lnTo>
                    <a:lnTo>
                      <a:pt x="320" y="1038"/>
                    </a:lnTo>
                    <a:lnTo>
                      <a:pt x="321" y="1037"/>
                    </a:lnTo>
                    <a:lnTo>
                      <a:pt x="321" y="1028"/>
                    </a:lnTo>
                    <a:lnTo>
                      <a:pt x="323" y="1010"/>
                    </a:lnTo>
                    <a:lnTo>
                      <a:pt x="328" y="972"/>
                    </a:lnTo>
                    <a:lnTo>
                      <a:pt x="333" y="935"/>
                    </a:lnTo>
                    <a:lnTo>
                      <a:pt x="334" y="925"/>
                    </a:lnTo>
                    <a:lnTo>
                      <a:pt x="335" y="896"/>
                    </a:lnTo>
                    <a:lnTo>
                      <a:pt x="339" y="836"/>
                    </a:lnTo>
                    <a:lnTo>
                      <a:pt x="343" y="718"/>
                    </a:lnTo>
                    <a:lnTo>
                      <a:pt x="335" y="587"/>
                    </a:lnTo>
                    <a:lnTo>
                      <a:pt x="332" y="550"/>
                    </a:lnTo>
                    <a:lnTo>
                      <a:pt x="330" y="545"/>
                    </a:lnTo>
                    <a:lnTo>
                      <a:pt x="329" y="535"/>
                    </a:lnTo>
                    <a:lnTo>
                      <a:pt x="329" y="514"/>
                    </a:lnTo>
                    <a:lnTo>
                      <a:pt x="329" y="493"/>
                    </a:lnTo>
                    <a:lnTo>
                      <a:pt x="329" y="486"/>
                    </a:lnTo>
                    <a:lnTo>
                      <a:pt x="329" y="472"/>
                    </a:lnTo>
                    <a:lnTo>
                      <a:pt x="330" y="442"/>
                    </a:lnTo>
                    <a:lnTo>
                      <a:pt x="335" y="377"/>
                    </a:lnTo>
                    <a:lnTo>
                      <a:pt x="339" y="313"/>
                    </a:lnTo>
                    <a:lnTo>
                      <a:pt x="341" y="297"/>
                    </a:lnTo>
                    <a:lnTo>
                      <a:pt x="341" y="288"/>
                    </a:lnTo>
                    <a:lnTo>
                      <a:pt x="339" y="270"/>
                    </a:lnTo>
                    <a:lnTo>
                      <a:pt x="334" y="230"/>
                    </a:lnTo>
                    <a:lnTo>
                      <a:pt x="330" y="190"/>
                    </a:lnTo>
                    <a:lnTo>
                      <a:pt x="332" y="180"/>
                    </a:lnTo>
                    <a:lnTo>
                      <a:pt x="330" y="174"/>
                    </a:lnTo>
                    <a:lnTo>
                      <a:pt x="330" y="158"/>
                    </a:lnTo>
                    <a:lnTo>
                      <a:pt x="330" y="125"/>
                    </a:lnTo>
                    <a:lnTo>
                      <a:pt x="330" y="89"/>
                    </a:lnTo>
                    <a:lnTo>
                      <a:pt x="330" y="78"/>
                    </a:lnTo>
                    <a:lnTo>
                      <a:pt x="329" y="67"/>
                    </a:lnTo>
                    <a:lnTo>
                      <a:pt x="328" y="30"/>
                    </a:lnTo>
                    <a:lnTo>
                      <a:pt x="328" y="2"/>
                    </a:lnTo>
                    <a:lnTo>
                      <a:pt x="328" y="0"/>
                    </a:lnTo>
                  </a:path>
                </a:pathLst>
              </a:custGeom>
              <a:solidFill>
                <a:srgbClr val="99FF99"/>
              </a:solidFill>
              <a:ln w="15875">
                <a:noFill/>
                <a:prstDash val="solid"/>
                <a:round/>
                <a:headEnd/>
                <a:tailEnd/>
              </a:ln>
            </p:spPr>
            <p:txBody>
              <a:bodyPr/>
              <a:lstStyle/>
              <a:p>
                <a:endParaRPr lang="en-US"/>
              </a:p>
            </p:txBody>
          </p:sp>
          <p:sp>
            <p:nvSpPr>
              <p:cNvPr id="2386" name="Freeform 130"/>
              <p:cNvSpPr>
                <a:spLocks/>
              </p:cNvSpPr>
              <p:nvPr/>
            </p:nvSpPr>
            <p:spPr bwMode="auto">
              <a:xfrm>
                <a:off x="2522" y="409"/>
                <a:ext cx="61" cy="176"/>
              </a:xfrm>
              <a:custGeom>
                <a:avLst/>
                <a:gdLst/>
                <a:ahLst/>
                <a:cxnLst>
                  <a:cxn ang="0">
                    <a:pos x="0" y="0"/>
                  </a:cxn>
                  <a:cxn ang="0">
                    <a:pos x="4" y="15"/>
                  </a:cxn>
                  <a:cxn ang="0">
                    <a:pos x="13" y="46"/>
                  </a:cxn>
                  <a:cxn ang="0">
                    <a:pos x="32" y="104"/>
                  </a:cxn>
                  <a:cxn ang="0">
                    <a:pos x="55" y="162"/>
                  </a:cxn>
                  <a:cxn ang="0">
                    <a:pos x="61" y="176"/>
                  </a:cxn>
                </a:cxnLst>
                <a:rect l="0" t="0" r="r" b="b"/>
                <a:pathLst>
                  <a:path w="61" h="176">
                    <a:moveTo>
                      <a:pt x="0" y="0"/>
                    </a:moveTo>
                    <a:lnTo>
                      <a:pt x="4" y="15"/>
                    </a:lnTo>
                    <a:lnTo>
                      <a:pt x="13" y="46"/>
                    </a:lnTo>
                    <a:lnTo>
                      <a:pt x="32" y="104"/>
                    </a:lnTo>
                    <a:lnTo>
                      <a:pt x="55" y="162"/>
                    </a:lnTo>
                    <a:lnTo>
                      <a:pt x="61" y="176"/>
                    </a:lnTo>
                  </a:path>
                </a:pathLst>
              </a:custGeom>
              <a:solidFill>
                <a:srgbClr val="99FF99"/>
              </a:solidFill>
              <a:ln w="6350">
                <a:noFill/>
                <a:prstDash val="solid"/>
                <a:round/>
                <a:headEnd/>
                <a:tailEnd/>
              </a:ln>
            </p:spPr>
            <p:txBody>
              <a:bodyPr/>
              <a:lstStyle/>
              <a:p>
                <a:endParaRPr lang="en-US"/>
              </a:p>
            </p:txBody>
          </p:sp>
          <p:sp>
            <p:nvSpPr>
              <p:cNvPr id="2387" name="Freeform 131"/>
              <p:cNvSpPr>
                <a:spLocks/>
              </p:cNvSpPr>
              <p:nvPr/>
            </p:nvSpPr>
            <p:spPr bwMode="auto">
              <a:xfrm>
                <a:off x="2157" y="247"/>
                <a:ext cx="340" cy="479"/>
              </a:xfrm>
              <a:custGeom>
                <a:avLst/>
                <a:gdLst/>
                <a:ahLst/>
                <a:cxnLst>
                  <a:cxn ang="0">
                    <a:pos x="41" y="55"/>
                  </a:cxn>
                  <a:cxn ang="0">
                    <a:pos x="30" y="78"/>
                  </a:cxn>
                  <a:cxn ang="0">
                    <a:pos x="14" y="123"/>
                  </a:cxn>
                  <a:cxn ang="0">
                    <a:pos x="0" y="214"/>
                  </a:cxn>
                  <a:cxn ang="0">
                    <a:pos x="8" y="306"/>
                  </a:cxn>
                  <a:cxn ang="0">
                    <a:pos x="14" y="329"/>
                  </a:cxn>
                  <a:cxn ang="0">
                    <a:pos x="15" y="335"/>
                  </a:cxn>
                  <a:cxn ang="0">
                    <a:pos x="22" y="350"/>
                  </a:cxn>
                  <a:cxn ang="0">
                    <a:pos x="42" y="382"/>
                  </a:cxn>
                  <a:cxn ang="0">
                    <a:pos x="71" y="418"/>
                  </a:cxn>
                  <a:cxn ang="0">
                    <a:pos x="80" y="427"/>
                  </a:cxn>
                  <a:cxn ang="0">
                    <a:pos x="92" y="441"/>
                  </a:cxn>
                  <a:cxn ang="0">
                    <a:pos x="114" y="461"/>
                  </a:cxn>
                  <a:cxn ang="0">
                    <a:pos x="135" y="472"/>
                  </a:cxn>
                  <a:cxn ang="0">
                    <a:pos x="153" y="479"/>
                  </a:cxn>
                  <a:cxn ang="0">
                    <a:pos x="172" y="477"/>
                  </a:cxn>
                  <a:cxn ang="0">
                    <a:pos x="193" y="471"/>
                  </a:cxn>
                  <a:cxn ang="0">
                    <a:pos x="205" y="465"/>
                  </a:cxn>
                  <a:cxn ang="0">
                    <a:pos x="212" y="462"/>
                  </a:cxn>
                  <a:cxn ang="0">
                    <a:pos x="226" y="455"/>
                  </a:cxn>
                  <a:cxn ang="0">
                    <a:pos x="243" y="439"/>
                  </a:cxn>
                  <a:cxn ang="0">
                    <a:pos x="254" y="424"/>
                  </a:cxn>
                  <a:cxn ang="0">
                    <a:pos x="258" y="419"/>
                  </a:cxn>
                  <a:cxn ang="0">
                    <a:pos x="266" y="411"/>
                  </a:cxn>
                  <a:cxn ang="0">
                    <a:pos x="279" y="395"/>
                  </a:cxn>
                  <a:cxn ang="0">
                    <a:pos x="300" y="362"/>
                  </a:cxn>
                  <a:cxn ang="0">
                    <a:pos x="317" y="329"/>
                  </a:cxn>
                  <a:cxn ang="0">
                    <a:pos x="321" y="320"/>
                  </a:cxn>
                  <a:cxn ang="0">
                    <a:pos x="327" y="303"/>
                  </a:cxn>
                  <a:cxn ang="0">
                    <a:pos x="336" y="273"/>
                  </a:cxn>
                  <a:cxn ang="0">
                    <a:pos x="340" y="217"/>
                  </a:cxn>
                  <a:cxn ang="0">
                    <a:pos x="328" y="157"/>
                  </a:cxn>
                  <a:cxn ang="0">
                    <a:pos x="324" y="139"/>
                  </a:cxn>
                  <a:cxn ang="0">
                    <a:pos x="316" y="119"/>
                  </a:cxn>
                  <a:cxn ang="0">
                    <a:pos x="290" y="82"/>
                  </a:cxn>
                  <a:cxn ang="0">
                    <a:pos x="256" y="52"/>
                  </a:cxn>
                  <a:cxn ang="0">
                    <a:pos x="216" y="28"/>
                  </a:cxn>
                  <a:cxn ang="0">
                    <a:pos x="172" y="10"/>
                  </a:cxn>
                  <a:cxn ang="0">
                    <a:pos x="126" y="1"/>
                  </a:cxn>
                  <a:cxn ang="0">
                    <a:pos x="104" y="0"/>
                  </a:cxn>
                  <a:cxn ang="0">
                    <a:pos x="103" y="1"/>
                  </a:cxn>
                  <a:cxn ang="0">
                    <a:pos x="94" y="8"/>
                  </a:cxn>
                  <a:cxn ang="0">
                    <a:pos x="64" y="35"/>
                  </a:cxn>
                  <a:cxn ang="0">
                    <a:pos x="41" y="55"/>
                  </a:cxn>
                  <a:cxn ang="0">
                    <a:pos x="41" y="55"/>
                  </a:cxn>
                  <a:cxn ang="0">
                    <a:pos x="39" y="55"/>
                  </a:cxn>
                  <a:cxn ang="0">
                    <a:pos x="41" y="55"/>
                  </a:cxn>
                  <a:cxn ang="0">
                    <a:pos x="39" y="55"/>
                  </a:cxn>
                  <a:cxn ang="0">
                    <a:pos x="41" y="55"/>
                  </a:cxn>
                  <a:cxn ang="0">
                    <a:pos x="41" y="55"/>
                  </a:cxn>
                </a:cxnLst>
                <a:rect l="0" t="0" r="r" b="b"/>
                <a:pathLst>
                  <a:path w="340" h="479">
                    <a:moveTo>
                      <a:pt x="41" y="55"/>
                    </a:moveTo>
                    <a:lnTo>
                      <a:pt x="30" y="78"/>
                    </a:lnTo>
                    <a:lnTo>
                      <a:pt x="14" y="123"/>
                    </a:lnTo>
                    <a:lnTo>
                      <a:pt x="0" y="214"/>
                    </a:lnTo>
                    <a:lnTo>
                      <a:pt x="8" y="306"/>
                    </a:lnTo>
                    <a:lnTo>
                      <a:pt x="14" y="329"/>
                    </a:lnTo>
                    <a:lnTo>
                      <a:pt x="15" y="335"/>
                    </a:lnTo>
                    <a:lnTo>
                      <a:pt x="22" y="350"/>
                    </a:lnTo>
                    <a:lnTo>
                      <a:pt x="42" y="382"/>
                    </a:lnTo>
                    <a:lnTo>
                      <a:pt x="71" y="418"/>
                    </a:lnTo>
                    <a:lnTo>
                      <a:pt x="80" y="427"/>
                    </a:lnTo>
                    <a:lnTo>
                      <a:pt x="92" y="441"/>
                    </a:lnTo>
                    <a:lnTo>
                      <a:pt x="114" y="461"/>
                    </a:lnTo>
                    <a:lnTo>
                      <a:pt x="135" y="472"/>
                    </a:lnTo>
                    <a:lnTo>
                      <a:pt x="153" y="479"/>
                    </a:lnTo>
                    <a:lnTo>
                      <a:pt x="172" y="477"/>
                    </a:lnTo>
                    <a:lnTo>
                      <a:pt x="193" y="471"/>
                    </a:lnTo>
                    <a:lnTo>
                      <a:pt x="205" y="465"/>
                    </a:lnTo>
                    <a:lnTo>
                      <a:pt x="212" y="462"/>
                    </a:lnTo>
                    <a:lnTo>
                      <a:pt x="226" y="455"/>
                    </a:lnTo>
                    <a:lnTo>
                      <a:pt x="243" y="439"/>
                    </a:lnTo>
                    <a:lnTo>
                      <a:pt x="254" y="424"/>
                    </a:lnTo>
                    <a:lnTo>
                      <a:pt x="258" y="419"/>
                    </a:lnTo>
                    <a:lnTo>
                      <a:pt x="266" y="411"/>
                    </a:lnTo>
                    <a:lnTo>
                      <a:pt x="279" y="395"/>
                    </a:lnTo>
                    <a:lnTo>
                      <a:pt x="300" y="362"/>
                    </a:lnTo>
                    <a:lnTo>
                      <a:pt x="317" y="329"/>
                    </a:lnTo>
                    <a:lnTo>
                      <a:pt x="321" y="320"/>
                    </a:lnTo>
                    <a:lnTo>
                      <a:pt x="327" y="303"/>
                    </a:lnTo>
                    <a:lnTo>
                      <a:pt x="336" y="273"/>
                    </a:lnTo>
                    <a:lnTo>
                      <a:pt x="340" y="217"/>
                    </a:lnTo>
                    <a:lnTo>
                      <a:pt x="328" y="157"/>
                    </a:lnTo>
                    <a:lnTo>
                      <a:pt x="324" y="139"/>
                    </a:lnTo>
                    <a:lnTo>
                      <a:pt x="316" y="119"/>
                    </a:lnTo>
                    <a:lnTo>
                      <a:pt x="290" y="82"/>
                    </a:lnTo>
                    <a:lnTo>
                      <a:pt x="256" y="52"/>
                    </a:lnTo>
                    <a:lnTo>
                      <a:pt x="216" y="28"/>
                    </a:lnTo>
                    <a:lnTo>
                      <a:pt x="172" y="10"/>
                    </a:lnTo>
                    <a:lnTo>
                      <a:pt x="126" y="1"/>
                    </a:lnTo>
                    <a:lnTo>
                      <a:pt x="104" y="0"/>
                    </a:lnTo>
                    <a:lnTo>
                      <a:pt x="103" y="1"/>
                    </a:lnTo>
                    <a:lnTo>
                      <a:pt x="94" y="8"/>
                    </a:lnTo>
                    <a:lnTo>
                      <a:pt x="64" y="35"/>
                    </a:lnTo>
                    <a:lnTo>
                      <a:pt x="41" y="55"/>
                    </a:lnTo>
                    <a:lnTo>
                      <a:pt x="41" y="55"/>
                    </a:lnTo>
                    <a:lnTo>
                      <a:pt x="39" y="55"/>
                    </a:lnTo>
                    <a:lnTo>
                      <a:pt x="41" y="55"/>
                    </a:lnTo>
                    <a:lnTo>
                      <a:pt x="39" y="55"/>
                    </a:lnTo>
                    <a:lnTo>
                      <a:pt x="41" y="55"/>
                    </a:lnTo>
                    <a:lnTo>
                      <a:pt x="41" y="55"/>
                    </a:lnTo>
                    <a:close/>
                  </a:path>
                </a:pathLst>
              </a:custGeom>
              <a:solidFill>
                <a:srgbClr val="99FF99"/>
              </a:solidFill>
              <a:ln w="9525">
                <a:noFill/>
                <a:round/>
                <a:headEnd/>
                <a:tailEnd/>
              </a:ln>
            </p:spPr>
            <p:txBody>
              <a:bodyPr/>
              <a:lstStyle/>
              <a:p>
                <a:endParaRPr lang="en-US"/>
              </a:p>
            </p:txBody>
          </p:sp>
          <p:sp>
            <p:nvSpPr>
              <p:cNvPr id="2388" name="Freeform 132"/>
              <p:cNvSpPr>
                <a:spLocks/>
              </p:cNvSpPr>
              <p:nvPr/>
            </p:nvSpPr>
            <p:spPr bwMode="auto">
              <a:xfrm>
                <a:off x="2157" y="247"/>
                <a:ext cx="340" cy="479"/>
              </a:xfrm>
              <a:custGeom>
                <a:avLst/>
                <a:gdLst/>
                <a:ahLst/>
                <a:cxnLst>
                  <a:cxn ang="0">
                    <a:pos x="41" y="55"/>
                  </a:cxn>
                  <a:cxn ang="0">
                    <a:pos x="30" y="78"/>
                  </a:cxn>
                  <a:cxn ang="0">
                    <a:pos x="14" y="123"/>
                  </a:cxn>
                  <a:cxn ang="0">
                    <a:pos x="0" y="214"/>
                  </a:cxn>
                  <a:cxn ang="0">
                    <a:pos x="8" y="306"/>
                  </a:cxn>
                  <a:cxn ang="0">
                    <a:pos x="14" y="329"/>
                  </a:cxn>
                  <a:cxn ang="0">
                    <a:pos x="15" y="335"/>
                  </a:cxn>
                  <a:cxn ang="0">
                    <a:pos x="22" y="350"/>
                  </a:cxn>
                  <a:cxn ang="0">
                    <a:pos x="42" y="382"/>
                  </a:cxn>
                  <a:cxn ang="0">
                    <a:pos x="71" y="418"/>
                  </a:cxn>
                  <a:cxn ang="0">
                    <a:pos x="80" y="427"/>
                  </a:cxn>
                  <a:cxn ang="0">
                    <a:pos x="92" y="441"/>
                  </a:cxn>
                  <a:cxn ang="0">
                    <a:pos x="114" y="461"/>
                  </a:cxn>
                  <a:cxn ang="0">
                    <a:pos x="135" y="472"/>
                  </a:cxn>
                  <a:cxn ang="0">
                    <a:pos x="153" y="479"/>
                  </a:cxn>
                  <a:cxn ang="0">
                    <a:pos x="172" y="477"/>
                  </a:cxn>
                  <a:cxn ang="0">
                    <a:pos x="193" y="471"/>
                  </a:cxn>
                  <a:cxn ang="0">
                    <a:pos x="205" y="465"/>
                  </a:cxn>
                  <a:cxn ang="0">
                    <a:pos x="212" y="462"/>
                  </a:cxn>
                  <a:cxn ang="0">
                    <a:pos x="226" y="455"/>
                  </a:cxn>
                  <a:cxn ang="0">
                    <a:pos x="243" y="439"/>
                  </a:cxn>
                  <a:cxn ang="0">
                    <a:pos x="254" y="424"/>
                  </a:cxn>
                  <a:cxn ang="0">
                    <a:pos x="258" y="419"/>
                  </a:cxn>
                  <a:cxn ang="0">
                    <a:pos x="266" y="411"/>
                  </a:cxn>
                  <a:cxn ang="0">
                    <a:pos x="279" y="395"/>
                  </a:cxn>
                  <a:cxn ang="0">
                    <a:pos x="300" y="362"/>
                  </a:cxn>
                  <a:cxn ang="0">
                    <a:pos x="317" y="329"/>
                  </a:cxn>
                  <a:cxn ang="0">
                    <a:pos x="321" y="320"/>
                  </a:cxn>
                  <a:cxn ang="0">
                    <a:pos x="327" y="303"/>
                  </a:cxn>
                  <a:cxn ang="0">
                    <a:pos x="336" y="273"/>
                  </a:cxn>
                  <a:cxn ang="0">
                    <a:pos x="340" y="217"/>
                  </a:cxn>
                  <a:cxn ang="0">
                    <a:pos x="328" y="157"/>
                  </a:cxn>
                  <a:cxn ang="0">
                    <a:pos x="324" y="139"/>
                  </a:cxn>
                  <a:cxn ang="0">
                    <a:pos x="316" y="119"/>
                  </a:cxn>
                  <a:cxn ang="0">
                    <a:pos x="290" y="82"/>
                  </a:cxn>
                  <a:cxn ang="0">
                    <a:pos x="256" y="52"/>
                  </a:cxn>
                  <a:cxn ang="0">
                    <a:pos x="216" y="28"/>
                  </a:cxn>
                  <a:cxn ang="0">
                    <a:pos x="172" y="10"/>
                  </a:cxn>
                  <a:cxn ang="0">
                    <a:pos x="126" y="1"/>
                  </a:cxn>
                  <a:cxn ang="0">
                    <a:pos x="104" y="0"/>
                  </a:cxn>
                  <a:cxn ang="0">
                    <a:pos x="103" y="1"/>
                  </a:cxn>
                  <a:cxn ang="0">
                    <a:pos x="94" y="8"/>
                  </a:cxn>
                  <a:cxn ang="0">
                    <a:pos x="64" y="35"/>
                  </a:cxn>
                  <a:cxn ang="0">
                    <a:pos x="41" y="55"/>
                  </a:cxn>
                  <a:cxn ang="0">
                    <a:pos x="41" y="55"/>
                  </a:cxn>
                  <a:cxn ang="0">
                    <a:pos x="39" y="55"/>
                  </a:cxn>
                  <a:cxn ang="0">
                    <a:pos x="41" y="55"/>
                  </a:cxn>
                  <a:cxn ang="0">
                    <a:pos x="39" y="55"/>
                  </a:cxn>
                  <a:cxn ang="0">
                    <a:pos x="41" y="55"/>
                  </a:cxn>
                </a:cxnLst>
                <a:rect l="0" t="0" r="r" b="b"/>
                <a:pathLst>
                  <a:path w="340" h="479">
                    <a:moveTo>
                      <a:pt x="41" y="55"/>
                    </a:moveTo>
                    <a:lnTo>
                      <a:pt x="30" y="78"/>
                    </a:lnTo>
                    <a:lnTo>
                      <a:pt x="14" y="123"/>
                    </a:lnTo>
                    <a:lnTo>
                      <a:pt x="0" y="214"/>
                    </a:lnTo>
                    <a:lnTo>
                      <a:pt x="8" y="306"/>
                    </a:lnTo>
                    <a:lnTo>
                      <a:pt x="14" y="329"/>
                    </a:lnTo>
                    <a:lnTo>
                      <a:pt x="15" y="335"/>
                    </a:lnTo>
                    <a:lnTo>
                      <a:pt x="22" y="350"/>
                    </a:lnTo>
                    <a:lnTo>
                      <a:pt x="42" y="382"/>
                    </a:lnTo>
                    <a:lnTo>
                      <a:pt x="71" y="418"/>
                    </a:lnTo>
                    <a:lnTo>
                      <a:pt x="80" y="427"/>
                    </a:lnTo>
                    <a:lnTo>
                      <a:pt x="92" y="441"/>
                    </a:lnTo>
                    <a:lnTo>
                      <a:pt x="114" y="461"/>
                    </a:lnTo>
                    <a:lnTo>
                      <a:pt x="135" y="472"/>
                    </a:lnTo>
                    <a:lnTo>
                      <a:pt x="153" y="479"/>
                    </a:lnTo>
                    <a:lnTo>
                      <a:pt x="172" y="477"/>
                    </a:lnTo>
                    <a:lnTo>
                      <a:pt x="193" y="471"/>
                    </a:lnTo>
                    <a:lnTo>
                      <a:pt x="205" y="465"/>
                    </a:lnTo>
                    <a:lnTo>
                      <a:pt x="212" y="462"/>
                    </a:lnTo>
                    <a:lnTo>
                      <a:pt x="226" y="455"/>
                    </a:lnTo>
                    <a:lnTo>
                      <a:pt x="243" y="439"/>
                    </a:lnTo>
                    <a:lnTo>
                      <a:pt x="254" y="424"/>
                    </a:lnTo>
                    <a:lnTo>
                      <a:pt x="258" y="419"/>
                    </a:lnTo>
                    <a:lnTo>
                      <a:pt x="266" y="411"/>
                    </a:lnTo>
                    <a:lnTo>
                      <a:pt x="279" y="395"/>
                    </a:lnTo>
                    <a:lnTo>
                      <a:pt x="300" y="362"/>
                    </a:lnTo>
                    <a:lnTo>
                      <a:pt x="317" y="329"/>
                    </a:lnTo>
                    <a:lnTo>
                      <a:pt x="321" y="320"/>
                    </a:lnTo>
                    <a:lnTo>
                      <a:pt x="327" y="303"/>
                    </a:lnTo>
                    <a:lnTo>
                      <a:pt x="336" y="273"/>
                    </a:lnTo>
                    <a:lnTo>
                      <a:pt x="340" y="217"/>
                    </a:lnTo>
                    <a:lnTo>
                      <a:pt x="328" y="157"/>
                    </a:lnTo>
                    <a:lnTo>
                      <a:pt x="324" y="139"/>
                    </a:lnTo>
                    <a:lnTo>
                      <a:pt x="316" y="119"/>
                    </a:lnTo>
                    <a:lnTo>
                      <a:pt x="290" y="82"/>
                    </a:lnTo>
                    <a:lnTo>
                      <a:pt x="256" y="52"/>
                    </a:lnTo>
                    <a:lnTo>
                      <a:pt x="216" y="28"/>
                    </a:lnTo>
                    <a:lnTo>
                      <a:pt x="172" y="10"/>
                    </a:lnTo>
                    <a:lnTo>
                      <a:pt x="126" y="1"/>
                    </a:lnTo>
                    <a:lnTo>
                      <a:pt x="104" y="0"/>
                    </a:lnTo>
                    <a:lnTo>
                      <a:pt x="103" y="1"/>
                    </a:lnTo>
                    <a:lnTo>
                      <a:pt x="94" y="8"/>
                    </a:lnTo>
                    <a:lnTo>
                      <a:pt x="64" y="35"/>
                    </a:lnTo>
                    <a:lnTo>
                      <a:pt x="41" y="55"/>
                    </a:lnTo>
                    <a:lnTo>
                      <a:pt x="41" y="55"/>
                    </a:lnTo>
                    <a:lnTo>
                      <a:pt x="39" y="55"/>
                    </a:lnTo>
                    <a:lnTo>
                      <a:pt x="41" y="55"/>
                    </a:lnTo>
                    <a:lnTo>
                      <a:pt x="39" y="55"/>
                    </a:lnTo>
                    <a:lnTo>
                      <a:pt x="41" y="55"/>
                    </a:lnTo>
                  </a:path>
                </a:pathLst>
              </a:custGeom>
              <a:solidFill>
                <a:srgbClr val="99FF99"/>
              </a:solidFill>
              <a:ln w="15875">
                <a:noFill/>
                <a:prstDash val="solid"/>
                <a:round/>
                <a:headEnd/>
                <a:tailEnd/>
              </a:ln>
            </p:spPr>
            <p:txBody>
              <a:bodyPr/>
              <a:lstStyle/>
              <a:p>
                <a:endParaRPr lang="en-US"/>
              </a:p>
            </p:txBody>
          </p:sp>
          <p:sp>
            <p:nvSpPr>
              <p:cNvPr id="2389" name="Freeform 133"/>
              <p:cNvSpPr>
                <a:spLocks/>
              </p:cNvSpPr>
              <p:nvPr/>
            </p:nvSpPr>
            <p:spPr bwMode="auto">
              <a:xfrm>
                <a:off x="2240" y="192"/>
                <a:ext cx="369" cy="522"/>
              </a:xfrm>
              <a:custGeom>
                <a:avLst/>
                <a:gdLst/>
                <a:ahLst/>
                <a:cxnLst>
                  <a:cxn ang="0">
                    <a:pos x="196" y="507"/>
                  </a:cxn>
                  <a:cxn ang="0">
                    <a:pos x="197" y="475"/>
                  </a:cxn>
                  <a:cxn ang="0">
                    <a:pos x="203" y="446"/>
                  </a:cxn>
                  <a:cxn ang="0">
                    <a:pos x="208" y="428"/>
                  </a:cxn>
                  <a:cxn ang="0">
                    <a:pos x="230" y="390"/>
                  </a:cxn>
                  <a:cxn ang="0">
                    <a:pos x="238" y="370"/>
                  </a:cxn>
                  <a:cxn ang="0">
                    <a:pos x="243" y="354"/>
                  </a:cxn>
                  <a:cxn ang="0">
                    <a:pos x="245" y="341"/>
                  </a:cxn>
                  <a:cxn ang="0">
                    <a:pos x="245" y="327"/>
                  </a:cxn>
                  <a:cxn ang="0">
                    <a:pos x="241" y="295"/>
                  </a:cxn>
                  <a:cxn ang="0">
                    <a:pos x="241" y="288"/>
                  </a:cxn>
                  <a:cxn ang="0">
                    <a:pos x="244" y="266"/>
                  </a:cxn>
                  <a:cxn ang="0">
                    <a:pos x="245" y="248"/>
                  </a:cxn>
                  <a:cxn ang="0">
                    <a:pos x="241" y="229"/>
                  </a:cxn>
                  <a:cxn ang="0">
                    <a:pos x="224" y="177"/>
                  </a:cxn>
                  <a:cxn ang="0">
                    <a:pos x="219" y="166"/>
                  </a:cxn>
                  <a:cxn ang="0">
                    <a:pos x="210" y="163"/>
                  </a:cxn>
                  <a:cxn ang="0">
                    <a:pos x="164" y="154"/>
                  </a:cxn>
                  <a:cxn ang="0">
                    <a:pos x="141" y="149"/>
                  </a:cxn>
                  <a:cxn ang="0">
                    <a:pos x="149" y="159"/>
                  </a:cxn>
                  <a:cxn ang="0">
                    <a:pos x="159" y="164"/>
                  </a:cxn>
                  <a:cxn ang="0">
                    <a:pos x="169" y="166"/>
                  </a:cxn>
                  <a:cxn ang="0">
                    <a:pos x="124" y="156"/>
                  </a:cxn>
                  <a:cxn ang="0">
                    <a:pos x="53" y="104"/>
                  </a:cxn>
                  <a:cxn ang="0">
                    <a:pos x="20" y="67"/>
                  </a:cxn>
                  <a:cxn ang="0">
                    <a:pos x="0" y="42"/>
                  </a:cxn>
                  <a:cxn ang="0">
                    <a:pos x="6" y="34"/>
                  </a:cxn>
                  <a:cxn ang="0">
                    <a:pos x="25" y="13"/>
                  </a:cxn>
                  <a:cxn ang="0">
                    <a:pos x="43" y="0"/>
                  </a:cxn>
                  <a:cxn ang="0">
                    <a:pos x="54" y="2"/>
                  </a:cxn>
                  <a:cxn ang="0">
                    <a:pos x="110" y="4"/>
                  </a:cxn>
                  <a:cxn ang="0">
                    <a:pos x="145" y="11"/>
                  </a:cxn>
                  <a:cxn ang="0">
                    <a:pos x="222" y="47"/>
                  </a:cxn>
                  <a:cxn ang="0">
                    <a:pos x="271" y="103"/>
                  </a:cxn>
                  <a:cxn ang="0">
                    <a:pos x="282" y="118"/>
                  </a:cxn>
                  <a:cxn ang="0">
                    <a:pos x="297" y="146"/>
                  </a:cxn>
                  <a:cxn ang="0">
                    <a:pos x="302" y="157"/>
                  </a:cxn>
                  <a:cxn ang="0">
                    <a:pos x="313" y="179"/>
                  </a:cxn>
                  <a:cxn ang="0">
                    <a:pos x="320" y="196"/>
                  </a:cxn>
                  <a:cxn ang="0">
                    <a:pos x="329" y="222"/>
                  </a:cxn>
                  <a:cxn ang="0">
                    <a:pos x="353" y="288"/>
                  </a:cxn>
                  <a:cxn ang="0">
                    <a:pos x="360" y="310"/>
                  </a:cxn>
                  <a:cxn ang="0">
                    <a:pos x="367" y="333"/>
                  </a:cxn>
                  <a:cxn ang="0">
                    <a:pos x="369" y="356"/>
                  </a:cxn>
                  <a:cxn ang="0">
                    <a:pos x="364" y="377"/>
                  </a:cxn>
                  <a:cxn ang="0">
                    <a:pos x="343" y="423"/>
                  </a:cxn>
                  <a:cxn ang="0">
                    <a:pos x="329" y="435"/>
                  </a:cxn>
                  <a:cxn ang="0">
                    <a:pos x="327" y="438"/>
                  </a:cxn>
                  <a:cxn ang="0">
                    <a:pos x="324" y="443"/>
                  </a:cxn>
                  <a:cxn ang="0">
                    <a:pos x="314" y="450"/>
                  </a:cxn>
                  <a:cxn ang="0">
                    <a:pos x="276" y="485"/>
                  </a:cxn>
                  <a:cxn ang="0">
                    <a:pos x="207" y="522"/>
                  </a:cxn>
                  <a:cxn ang="0">
                    <a:pos x="199" y="517"/>
                  </a:cxn>
                  <a:cxn ang="0">
                    <a:pos x="196" y="512"/>
                  </a:cxn>
                  <a:cxn ang="0">
                    <a:pos x="196" y="512"/>
                  </a:cxn>
                  <a:cxn ang="0">
                    <a:pos x="196" y="512"/>
                  </a:cxn>
                </a:cxnLst>
                <a:rect l="0" t="0" r="r" b="b"/>
                <a:pathLst>
                  <a:path w="369" h="522">
                    <a:moveTo>
                      <a:pt x="196" y="512"/>
                    </a:moveTo>
                    <a:lnTo>
                      <a:pt x="196" y="507"/>
                    </a:lnTo>
                    <a:lnTo>
                      <a:pt x="196" y="497"/>
                    </a:lnTo>
                    <a:lnTo>
                      <a:pt x="197" y="475"/>
                    </a:lnTo>
                    <a:lnTo>
                      <a:pt x="201" y="452"/>
                    </a:lnTo>
                    <a:lnTo>
                      <a:pt x="203" y="446"/>
                    </a:lnTo>
                    <a:lnTo>
                      <a:pt x="205" y="441"/>
                    </a:lnTo>
                    <a:lnTo>
                      <a:pt x="208" y="428"/>
                    </a:lnTo>
                    <a:lnTo>
                      <a:pt x="216" y="414"/>
                    </a:lnTo>
                    <a:lnTo>
                      <a:pt x="230" y="390"/>
                    </a:lnTo>
                    <a:lnTo>
                      <a:pt x="238" y="372"/>
                    </a:lnTo>
                    <a:lnTo>
                      <a:pt x="238" y="370"/>
                    </a:lnTo>
                    <a:lnTo>
                      <a:pt x="240" y="365"/>
                    </a:lnTo>
                    <a:lnTo>
                      <a:pt x="243" y="354"/>
                    </a:lnTo>
                    <a:lnTo>
                      <a:pt x="244" y="344"/>
                    </a:lnTo>
                    <a:lnTo>
                      <a:pt x="245" y="341"/>
                    </a:lnTo>
                    <a:lnTo>
                      <a:pt x="245" y="335"/>
                    </a:lnTo>
                    <a:lnTo>
                      <a:pt x="245" y="327"/>
                    </a:lnTo>
                    <a:lnTo>
                      <a:pt x="244" y="311"/>
                    </a:lnTo>
                    <a:lnTo>
                      <a:pt x="241" y="295"/>
                    </a:lnTo>
                    <a:lnTo>
                      <a:pt x="241" y="290"/>
                    </a:lnTo>
                    <a:lnTo>
                      <a:pt x="241" y="288"/>
                    </a:lnTo>
                    <a:lnTo>
                      <a:pt x="241" y="282"/>
                    </a:lnTo>
                    <a:lnTo>
                      <a:pt x="244" y="266"/>
                    </a:lnTo>
                    <a:lnTo>
                      <a:pt x="245" y="252"/>
                    </a:lnTo>
                    <a:lnTo>
                      <a:pt x="245" y="248"/>
                    </a:lnTo>
                    <a:lnTo>
                      <a:pt x="244" y="241"/>
                    </a:lnTo>
                    <a:lnTo>
                      <a:pt x="241" y="229"/>
                    </a:lnTo>
                    <a:lnTo>
                      <a:pt x="234" y="203"/>
                    </a:lnTo>
                    <a:lnTo>
                      <a:pt x="224" y="177"/>
                    </a:lnTo>
                    <a:lnTo>
                      <a:pt x="221" y="169"/>
                    </a:lnTo>
                    <a:lnTo>
                      <a:pt x="219" y="166"/>
                    </a:lnTo>
                    <a:lnTo>
                      <a:pt x="215" y="165"/>
                    </a:lnTo>
                    <a:lnTo>
                      <a:pt x="210" y="163"/>
                    </a:lnTo>
                    <a:lnTo>
                      <a:pt x="197" y="160"/>
                    </a:lnTo>
                    <a:lnTo>
                      <a:pt x="164" y="154"/>
                    </a:lnTo>
                    <a:lnTo>
                      <a:pt x="141" y="145"/>
                    </a:lnTo>
                    <a:lnTo>
                      <a:pt x="141" y="149"/>
                    </a:lnTo>
                    <a:lnTo>
                      <a:pt x="143" y="154"/>
                    </a:lnTo>
                    <a:lnTo>
                      <a:pt x="149" y="159"/>
                    </a:lnTo>
                    <a:lnTo>
                      <a:pt x="154" y="161"/>
                    </a:lnTo>
                    <a:lnTo>
                      <a:pt x="159" y="164"/>
                    </a:lnTo>
                    <a:lnTo>
                      <a:pt x="165" y="166"/>
                    </a:lnTo>
                    <a:lnTo>
                      <a:pt x="169" y="166"/>
                    </a:lnTo>
                    <a:lnTo>
                      <a:pt x="152" y="165"/>
                    </a:lnTo>
                    <a:lnTo>
                      <a:pt x="124" y="156"/>
                    </a:lnTo>
                    <a:lnTo>
                      <a:pt x="98" y="142"/>
                    </a:lnTo>
                    <a:lnTo>
                      <a:pt x="53" y="104"/>
                    </a:lnTo>
                    <a:lnTo>
                      <a:pt x="24" y="71"/>
                    </a:lnTo>
                    <a:lnTo>
                      <a:pt x="20" y="67"/>
                    </a:lnTo>
                    <a:lnTo>
                      <a:pt x="9" y="53"/>
                    </a:lnTo>
                    <a:lnTo>
                      <a:pt x="0" y="42"/>
                    </a:lnTo>
                    <a:lnTo>
                      <a:pt x="0" y="41"/>
                    </a:lnTo>
                    <a:lnTo>
                      <a:pt x="6" y="34"/>
                    </a:lnTo>
                    <a:lnTo>
                      <a:pt x="15" y="24"/>
                    </a:lnTo>
                    <a:lnTo>
                      <a:pt x="25" y="13"/>
                    </a:lnTo>
                    <a:lnTo>
                      <a:pt x="37" y="4"/>
                    </a:lnTo>
                    <a:lnTo>
                      <a:pt x="43" y="0"/>
                    </a:lnTo>
                    <a:lnTo>
                      <a:pt x="48" y="1"/>
                    </a:lnTo>
                    <a:lnTo>
                      <a:pt x="54" y="2"/>
                    </a:lnTo>
                    <a:lnTo>
                      <a:pt x="72" y="2"/>
                    </a:lnTo>
                    <a:lnTo>
                      <a:pt x="110" y="4"/>
                    </a:lnTo>
                    <a:lnTo>
                      <a:pt x="123" y="4"/>
                    </a:lnTo>
                    <a:lnTo>
                      <a:pt x="145" y="11"/>
                    </a:lnTo>
                    <a:lnTo>
                      <a:pt x="178" y="23"/>
                    </a:lnTo>
                    <a:lnTo>
                      <a:pt x="222" y="47"/>
                    </a:lnTo>
                    <a:lnTo>
                      <a:pt x="258" y="88"/>
                    </a:lnTo>
                    <a:lnTo>
                      <a:pt x="271" y="103"/>
                    </a:lnTo>
                    <a:lnTo>
                      <a:pt x="275" y="109"/>
                    </a:lnTo>
                    <a:lnTo>
                      <a:pt x="282" y="118"/>
                    </a:lnTo>
                    <a:lnTo>
                      <a:pt x="290" y="127"/>
                    </a:lnTo>
                    <a:lnTo>
                      <a:pt x="297" y="146"/>
                    </a:lnTo>
                    <a:lnTo>
                      <a:pt x="301" y="154"/>
                    </a:lnTo>
                    <a:lnTo>
                      <a:pt x="302" y="157"/>
                    </a:lnTo>
                    <a:lnTo>
                      <a:pt x="305" y="164"/>
                    </a:lnTo>
                    <a:lnTo>
                      <a:pt x="313" y="179"/>
                    </a:lnTo>
                    <a:lnTo>
                      <a:pt x="319" y="193"/>
                    </a:lnTo>
                    <a:lnTo>
                      <a:pt x="320" y="196"/>
                    </a:lnTo>
                    <a:lnTo>
                      <a:pt x="323" y="207"/>
                    </a:lnTo>
                    <a:lnTo>
                      <a:pt x="329" y="222"/>
                    </a:lnTo>
                    <a:lnTo>
                      <a:pt x="341" y="246"/>
                    </a:lnTo>
                    <a:lnTo>
                      <a:pt x="353" y="288"/>
                    </a:lnTo>
                    <a:lnTo>
                      <a:pt x="358" y="304"/>
                    </a:lnTo>
                    <a:lnTo>
                      <a:pt x="360" y="310"/>
                    </a:lnTo>
                    <a:lnTo>
                      <a:pt x="362" y="319"/>
                    </a:lnTo>
                    <a:lnTo>
                      <a:pt x="367" y="333"/>
                    </a:lnTo>
                    <a:lnTo>
                      <a:pt x="369" y="351"/>
                    </a:lnTo>
                    <a:lnTo>
                      <a:pt x="369" y="356"/>
                    </a:lnTo>
                    <a:lnTo>
                      <a:pt x="367" y="362"/>
                    </a:lnTo>
                    <a:lnTo>
                      <a:pt x="364" y="377"/>
                    </a:lnTo>
                    <a:lnTo>
                      <a:pt x="352" y="409"/>
                    </a:lnTo>
                    <a:lnTo>
                      <a:pt x="343" y="423"/>
                    </a:lnTo>
                    <a:lnTo>
                      <a:pt x="333" y="432"/>
                    </a:lnTo>
                    <a:lnTo>
                      <a:pt x="329" y="435"/>
                    </a:lnTo>
                    <a:lnTo>
                      <a:pt x="327" y="436"/>
                    </a:lnTo>
                    <a:lnTo>
                      <a:pt x="327" y="438"/>
                    </a:lnTo>
                    <a:lnTo>
                      <a:pt x="325" y="442"/>
                    </a:lnTo>
                    <a:lnTo>
                      <a:pt x="324" y="443"/>
                    </a:lnTo>
                    <a:lnTo>
                      <a:pt x="324" y="443"/>
                    </a:lnTo>
                    <a:lnTo>
                      <a:pt x="314" y="450"/>
                    </a:lnTo>
                    <a:lnTo>
                      <a:pt x="295" y="466"/>
                    </a:lnTo>
                    <a:lnTo>
                      <a:pt x="276" y="485"/>
                    </a:lnTo>
                    <a:lnTo>
                      <a:pt x="239" y="518"/>
                    </a:lnTo>
                    <a:lnTo>
                      <a:pt x="207" y="522"/>
                    </a:lnTo>
                    <a:lnTo>
                      <a:pt x="205" y="521"/>
                    </a:lnTo>
                    <a:lnTo>
                      <a:pt x="199" y="517"/>
                    </a:lnTo>
                    <a:lnTo>
                      <a:pt x="196" y="513"/>
                    </a:lnTo>
                    <a:lnTo>
                      <a:pt x="196" y="512"/>
                    </a:lnTo>
                    <a:lnTo>
                      <a:pt x="194" y="512"/>
                    </a:lnTo>
                    <a:lnTo>
                      <a:pt x="196" y="512"/>
                    </a:lnTo>
                    <a:lnTo>
                      <a:pt x="194" y="512"/>
                    </a:lnTo>
                    <a:lnTo>
                      <a:pt x="196" y="512"/>
                    </a:lnTo>
                    <a:lnTo>
                      <a:pt x="196" y="512"/>
                    </a:lnTo>
                    <a:close/>
                  </a:path>
                </a:pathLst>
              </a:custGeom>
              <a:solidFill>
                <a:srgbClr val="99FF99"/>
              </a:solidFill>
              <a:ln w="9525">
                <a:noFill/>
                <a:round/>
                <a:headEnd/>
                <a:tailEnd/>
              </a:ln>
            </p:spPr>
            <p:txBody>
              <a:bodyPr/>
              <a:lstStyle/>
              <a:p>
                <a:endParaRPr lang="en-US"/>
              </a:p>
            </p:txBody>
          </p:sp>
          <p:sp>
            <p:nvSpPr>
              <p:cNvPr id="2390" name="Freeform 134"/>
              <p:cNvSpPr>
                <a:spLocks/>
              </p:cNvSpPr>
              <p:nvPr/>
            </p:nvSpPr>
            <p:spPr bwMode="auto">
              <a:xfrm>
                <a:off x="2240" y="192"/>
                <a:ext cx="369" cy="522"/>
              </a:xfrm>
              <a:custGeom>
                <a:avLst/>
                <a:gdLst/>
                <a:ahLst/>
                <a:cxnLst>
                  <a:cxn ang="0">
                    <a:pos x="196" y="507"/>
                  </a:cxn>
                  <a:cxn ang="0">
                    <a:pos x="197" y="475"/>
                  </a:cxn>
                  <a:cxn ang="0">
                    <a:pos x="203" y="446"/>
                  </a:cxn>
                  <a:cxn ang="0">
                    <a:pos x="208" y="428"/>
                  </a:cxn>
                  <a:cxn ang="0">
                    <a:pos x="230" y="390"/>
                  </a:cxn>
                  <a:cxn ang="0">
                    <a:pos x="238" y="370"/>
                  </a:cxn>
                  <a:cxn ang="0">
                    <a:pos x="243" y="354"/>
                  </a:cxn>
                  <a:cxn ang="0">
                    <a:pos x="245" y="341"/>
                  </a:cxn>
                  <a:cxn ang="0">
                    <a:pos x="245" y="327"/>
                  </a:cxn>
                  <a:cxn ang="0">
                    <a:pos x="241" y="295"/>
                  </a:cxn>
                  <a:cxn ang="0">
                    <a:pos x="241" y="288"/>
                  </a:cxn>
                  <a:cxn ang="0">
                    <a:pos x="244" y="266"/>
                  </a:cxn>
                  <a:cxn ang="0">
                    <a:pos x="245" y="248"/>
                  </a:cxn>
                  <a:cxn ang="0">
                    <a:pos x="241" y="229"/>
                  </a:cxn>
                  <a:cxn ang="0">
                    <a:pos x="224" y="177"/>
                  </a:cxn>
                  <a:cxn ang="0">
                    <a:pos x="219" y="166"/>
                  </a:cxn>
                  <a:cxn ang="0">
                    <a:pos x="210" y="163"/>
                  </a:cxn>
                  <a:cxn ang="0">
                    <a:pos x="164" y="154"/>
                  </a:cxn>
                  <a:cxn ang="0">
                    <a:pos x="141" y="149"/>
                  </a:cxn>
                  <a:cxn ang="0">
                    <a:pos x="149" y="159"/>
                  </a:cxn>
                  <a:cxn ang="0">
                    <a:pos x="159" y="164"/>
                  </a:cxn>
                  <a:cxn ang="0">
                    <a:pos x="169" y="166"/>
                  </a:cxn>
                  <a:cxn ang="0">
                    <a:pos x="124" y="156"/>
                  </a:cxn>
                  <a:cxn ang="0">
                    <a:pos x="53" y="104"/>
                  </a:cxn>
                  <a:cxn ang="0">
                    <a:pos x="20" y="67"/>
                  </a:cxn>
                  <a:cxn ang="0">
                    <a:pos x="0" y="42"/>
                  </a:cxn>
                  <a:cxn ang="0">
                    <a:pos x="6" y="34"/>
                  </a:cxn>
                  <a:cxn ang="0">
                    <a:pos x="25" y="13"/>
                  </a:cxn>
                  <a:cxn ang="0">
                    <a:pos x="43" y="0"/>
                  </a:cxn>
                  <a:cxn ang="0">
                    <a:pos x="54" y="2"/>
                  </a:cxn>
                  <a:cxn ang="0">
                    <a:pos x="110" y="4"/>
                  </a:cxn>
                  <a:cxn ang="0">
                    <a:pos x="145" y="11"/>
                  </a:cxn>
                  <a:cxn ang="0">
                    <a:pos x="222" y="47"/>
                  </a:cxn>
                  <a:cxn ang="0">
                    <a:pos x="271" y="103"/>
                  </a:cxn>
                  <a:cxn ang="0">
                    <a:pos x="282" y="118"/>
                  </a:cxn>
                  <a:cxn ang="0">
                    <a:pos x="297" y="146"/>
                  </a:cxn>
                  <a:cxn ang="0">
                    <a:pos x="302" y="157"/>
                  </a:cxn>
                  <a:cxn ang="0">
                    <a:pos x="313" y="179"/>
                  </a:cxn>
                  <a:cxn ang="0">
                    <a:pos x="320" y="196"/>
                  </a:cxn>
                  <a:cxn ang="0">
                    <a:pos x="329" y="222"/>
                  </a:cxn>
                  <a:cxn ang="0">
                    <a:pos x="353" y="288"/>
                  </a:cxn>
                  <a:cxn ang="0">
                    <a:pos x="360" y="310"/>
                  </a:cxn>
                  <a:cxn ang="0">
                    <a:pos x="367" y="333"/>
                  </a:cxn>
                  <a:cxn ang="0">
                    <a:pos x="369" y="356"/>
                  </a:cxn>
                  <a:cxn ang="0">
                    <a:pos x="364" y="377"/>
                  </a:cxn>
                  <a:cxn ang="0">
                    <a:pos x="343" y="423"/>
                  </a:cxn>
                  <a:cxn ang="0">
                    <a:pos x="329" y="435"/>
                  </a:cxn>
                  <a:cxn ang="0">
                    <a:pos x="327" y="438"/>
                  </a:cxn>
                  <a:cxn ang="0">
                    <a:pos x="324" y="443"/>
                  </a:cxn>
                  <a:cxn ang="0">
                    <a:pos x="314" y="450"/>
                  </a:cxn>
                  <a:cxn ang="0">
                    <a:pos x="276" y="485"/>
                  </a:cxn>
                  <a:cxn ang="0">
                    <a:pos x="207" y="522"/>
                  </a:cxn>
                  <a:cxn ang="0">
                    <a:pos x="199" y="517"/>
                  </a:cxn>
                  <a:cxn ang="0">
                    <a:pos x="196" y="512"/>
                  </a:cxn>
                  <a:cxn ang="0">
                    <a:pos x="196" y="512"/>
                  </a:cxn>
                  <a:cxn ang="0">
                    <a:pos x="196" y="512"/>
                  </a:cxn>
                </a:cxnLst>
                <a:rect l="0" t="0" r="r" b="b"/>
                <a:pathLst>
                  <a:path w="369" h="522">
                    <a:moveTo>
                      <a:pt x="196" y="512"/>
                    </a:moveTo>
                    <a:lnTo>
                      <a:pt x="196" y="507"/>
                    </a:lnTo>
                    <a:lnTo>
                      <a:pt x="196" y="497"/>
                    </a:lnTo>
                    <a:lnTo>
                      <a:pt x="197" y="475"/>
                    </a:lnTo>
                    <a:lnTo>
                      <a:pt x="201" y="452"/>
                    </a:lnTo>
                    <a:lnTo>
                      <a:pt x="203" y="446"/>
                    </a:lnTo>
                    <a:lnTo>
                      <a:pt x="205" y="441"/>
                    </a:lnTo>
                    <a:lnTo>
                      <a:pt x="208" y="428"/>
                    </a:lnTo>
                    <a:lnTo>
                      <a:pt x="216" y="414"/>
                    </a:lnTo>
                    <a:lnTo>
                      <a:pt x="230" y="390"/>
                    </a:lnTo>
                    <a:lnTo>
                      <a:pt x="238" y="372"/>
                    </a:lnTo>
                    <a:lnTo>
                      <a:pt x="238" y="370"/>
                    </a:lnTo>
                    <a:lnTo>
                      <a:pt x="240" y="365"/>
                    </a:lnTo>
                    <a:lnTo>
                      <a:pt x="243" y="354"/>
                    </a:lnTo>
                    <a:lnTo>
                      <a:pt x="244" y="344"/>
                    </a:lnTo>
                    <a:lnTo>
                      <a:pt x="245" y="341"/>
                    </a:lnTo>
                    <a:lnTo>
                      <a:pt x="245" y="335"/>
                    </a:lnTo>
                    <a:lnTo>
                      <a:pt x="245" y="327"/>
                    </a:lnTo>
                    <a:lnTo>
                      <a:pt x="244" y="311"/>
                    </a:lnTo>
                    <a:lnTo>
                      <a:pt x="241" y="295"/>
                    </a:lnTo>
                    <a:lnTo>
                      <a:pt x="241" y="290"/>
                    </a:lnTo>
                    <a:lnTo>
                      <a:pt x="241" y="288"/>
                    </a:lnTo>
                    <a:lnTo>
                      <a:pt x="241" y="282"/>
                    </a:lnTo>
                    <a:lnTo>
                      <a:pt x="244" y="266"/>
                    </a:lnTo>
                    <a:lnTo>
                      <a:pt x="245" y="252"/>
                    </a:lnTo>
                    <a:lnTo>
                      <a:pt x="245" y="248"/>
                    </a:lnTo>
                    <a:lnTo>
                      <a:pt x="244" y="241"/>
                    </a:lnTo>
                    <a:lnTo>
                      <a:pt x="241" y="229"/>
                    </a:lnTo>
                    <a:lnTo>
                      <a:pt x="234" y="203"/>
                    </a:lnTo>
                    <a:lnTo>
                      <a:pt x="224" y="177"/>
                    </a:lnTo>
                    <a:lnTo>
                      <a:pt x="221" y="169"/>
                    </a:lnTo>
                    <a:lnTo>
                      <a:pt x="219" y="166"/>
                    </a:lnTo>
                    <a:lnTo>
                      <a:pt x="215" y="165"/>
                    </a:lnTo>
                    <a:lnTo>
                      <a:pt x="210" y="163"/>
                    </a:lnTo>
                    <a:lnTo>
                      <a:pt x="197" y="160"/>
                    </a:lnTo>
                    <a:lnTo>
                      <a:pt x="164" y="154"/>
                    </a:lnTo>
                    <a:lnTo>
                      <a:pt x="141" y="145"/>
                    </a:lnTo>
                    <a:lnTo>
                      <a:pt x="141" y="149"/>
                    </a:lnTo>
                    <a:lnTo>
                      <a:pt x="143" y="154"/>
                    </a:lnTo>
                    <a:lnTo>
                      <a:pt x="149" y="159"/>
                    </a:lnTo>
                    <a:lnTo>
                      <a:pt x="154" y="161"/>
                    </a:lnTo>
                    <a:lnTo>
                      <a:pt x="159" y="164"/>
                    </a:lnTo>
                    <a:lnTo>
                      <a:pt x="165" y="166"/>
                    </a:lnTo>
                    <a:lnTo>
                      <a:pt x="169" y="166"/>
                    </a:lnTo>
                    <a:lnTo>
                      <a:pt x="152" y="165"/>
                    </a:lnTo>
                    <a:lnTo>
                      <a:pt x="124" y="156"/>
                    </a:lnTo>
                    <a:lnTo>
                      <a:pt x="98" y="142"/>
                    </a:lnTo>
                    <a:lnTo>
                      <a:pt x="53" y="104"/>
                    </a:lnTo>
                    <a:lnTo>
                      <a:pt x="24" y="71"/>
                    </a:lnTo>
                    <a:lnTo>
                      <a:pt x="20" y="67"/>
                    </a:lnTo>
                    <a:lnTo>
                      <a:pt x="9" y="53"/>
                    </a:lnTo>
                    <a:lnTo>
                      <a:pt x="0" y="42"/>
                    </a:lnTo>
                    <a:lnTo>
                      <a:pt x="0" y="41"/>
                    </a:lnTo>
                    <a:lnTo>
                      <a:pt x="6" y="34"/>
                    </a:lnTo>
                    <a:lnTo>
                      <a:pt x="15" y="24"/>
                    </a:lnTo>
                    <a:lnTo>
                      <a:pt x="25" y="13"/>
                    </a:lnTo>
                    <a:lnTo>
                      <a:pt x="37" y="4"/>
                    </a:lnTo>
                    <a:lnTo>
                      <a:pt x="43" y="0"/>
                    </a:lnTo>
                    <a:lnTo>
                      <a:pt x="48" y="1"/>
                    </a:lnTo>
                    <a:lnTo>
                      <a:pt x="54" y="2"/>
                    </a:lnTo>
                    <a:lnTo>
                      <a:pt x="72" y="2"/>
                    </a:lnTo>
                    <a:lnTo>
                      <a:pt x="110" y="4"/>
                    </a:lnTo>
                    <a:lnTo>
                      <a:pt x="123" y="4"/>
                    </a:lnTo>
                    <a:lnTo>
                      <a:pt x="145" y="11"/>
                    </a:lnTo>
                    <a:lnTo>
                      <a:pt x="178" y="23"/>
                    </a:lnTo>
                    <a:lnTo>
                      <a:pt x="222" y="47"/>
                    </a:lnTo>
                    <a:lnTo>
                      <a:pt x="258" y="88"/>
                    </a:lnTo>
                    <a:lnTo>
                      <a:pt x="271" y="103"/>
                    </a:lnTo>
                    <a:lnTo>
                      <a:pt x="275" y="109"/>
                    </a:lnTo>
                    <a:lnTo>
                      <a:pt x="282" y="118"/>
                    </a:lnTo>
                    <a:lnTo>
                      <a:pt x="290" y="127"/>
                    </a:lnTo>
                    <a:lnTo>
                      <a:pt x="297" y="146"/>
                    </a:lnTo>
                    <a:lnTo>
                      <a:pt x="301" y="154"/>
                    </a:lnTo>
                    <a:lnTo>
                      <a:pt x="302" y="157"/>
                    </a:lnTo>
                    <a:lnTo>
                      <a:pt x="305" y="164"/>
                    </a:lnTo>
                    <a:lnTo>
                      <a:pt x="313" y="179"/>
                    </a:lnTo>
                    <a:lnTo>
                      <a:pt x="319" y="193"/>
                    </a:lnTo>
                    <a:lnTo>
                      <a:pt x="320" y="196"/>
                    </a:lnTo>
                    <a:lnTo>
                      <a:pt x="323" y="207"/>
                    </a:lnTo>
                    <a:lnTo>
                      <a:pt x="329" y="222"/>
                    </a:lnTo>
                    <a:lnTo>
                      <a:pt x="341" y="246"/>
                    </a:lnTo>
                    <a:lnTo>
                      <a:pt x="353" y="288"/>
                    </a:lnTo>
                    <a:lnTo>
                      <a:pt x="358" y="304"/>
                    </a:lnTo>
                    <a:lnTo>
                      <a:pt x="360" y="310"/>
                    </a:lnTo>
                    <a:lnTo>
                      <a:pt x="362" y="319"/>
                    </a:lnTo>
                    <a:lnTo>
                      <a:pt x="367" y="333"/>
                    </a:lnTo>
                    <a:lnTo>
                      <a:pt x="369" y="351"/>
                    </a:lnTo>
                    <a:lnTo>
                      <a:pt x="369" y="356"/>
                    </a:lnTo>
                    <a:lnTo>
                      <a:pt x="367" y="362"/>
                    </a:lnTo>
                    <a:lnTo>
                      <a:pt x="364" y="377"/>
                    </a:lnTo>
                    <a:lnTo>
                      <a:pt x="352" y="409"/>
                    </a:lnTo>
                    <a:lnTo>
                      <a:pt x="343" y="423"/>
                    </a:lnTo>
                    <a:lnTo>
                      <a:pt x="333" y="432"/>
                    </a:lnTo>
                    <a:lnTo>
                      <a:pt x="329" y="435"/>
                    </a:lnTo>
                    <a:lnTo>
                      <a:pt x="327" y="436"/>
                    </a:lnTo>
                    <a:lnTo>
                      <a:pt x="327" y="438"/>
                    </a:lnTo>
                    <a:lnTo>
                      <a:pt x="325" y="442"/>
                    </a:lnTo>
                    <a:lnTo>
                      <a:pt x="324" y="443"/>
                    </a:lnTo>
                    <a:lnTo>
                      <a:pt x="324" y="443"/>
                    </a:lnTo>
                    <a:lnTo>
                      <a:pt x="314" y="450"/>
                    </a:lnTo>
                    <a:lnTo>
                      <a:pt x="295" y="466"/>
                    </a:lnTo>
                    <a:lnTo>
                      <a:pt x="276" y="485"/>
                    </a:lnTo>
                    <a:lnTo>
                      <a:pt x="239" y="518"/>
                    </a:lnTo>
                    <a:lnTo>
                      <a:pt x="207" y="522"/>
                    </a:lnTo>
                    <a:lnTo>
                      <a:pt x="205" y="521"/>
                    </a:lnTo>
                    <a:lnTo>
                      <a:pt x="199" y="517"/>
                    </a:lnTo>
                    <a:lnTo>
                      <a:pt x="196" y="513"/>
                    </a:lnTo>
                    <a:lnTo>
                      <a:pt x="196" y="512"/>
                    </a:lnTo>
                    <a:lnTo>
                      <a:pt x="194" y="512"/>
                    </a:lnTo>
                    <a:lnTo>
                      <a:pt x="196" y="512"/>
                    </a:lnTo>
                    <a:lnTo>
                      <a:pt x="194" y="512"/>
                    </a:lnTo>
                    <a:lnTo>
                      <a:pt x="196" y="512"/>
                    </a:lnTo>
                  </a:path>
                </a:pathLst>
              </a:custGeom>
              <a:solidFill>
                <a:srgbClr val="99FF99"/>
              </a:solidFill>
              <a:ln w="15875">
                <a:noFill/>
                <a:prstDash val="solid"/>
                <a:round/>
                <a:headEnd/>
                <a:tailEnd/>
              </a:ln>
            </p:spPr>
            <p:txBody>
              <a:bodyPr/>
              <a:lstStyle/>
              <a:p>
                <a:endParaRPr lang="en-US"/>
              </a:p>
            </p:txBody>
          </p:sp>
          <p:sp>
            <p:nvSpPr>
              <p:cNvPr id="2391" name="Freeform 135"/>
              <p:cNvSpPr>
                <a:spLocks/>
              </p:cNvSpPr>
              <p:nvPr/>
            </p:nvSpPr>
            <p:spPr bwMode="auto">
              <a:xfrm>
                <a:off x="2022" y="229"/>
                <a:ext cx="251" cy="480"/>
              </a:xfrm>
              <a:custGeom>
                <a:avLst/>
                <a:gdLst/>
                <a:ahLst/>
                <a:cxnLst>
                  <a:cxn ang="0">
                    <a:pos x="177" y="462"/>
                  </a:cxn>
                  <a:cxn ang="0">
                    <a:pos x="176" y="427"/>
                  </a:cxn>
                  <a:cxn ang="0">
                    <a:pos x="173" y="396"/>
                  </a:cxn>
                  <a:cxn ang="0">
                    <a:pos x="164" y="376"/>
                  </a:cxn>
                  <a:cxn ang="0">
                    <a:pos x="141" y="326"/>
                  </a:cxn>
                  <a:cxn ang="0">
                    <a:pos x="146" y="315"/>
                  </a:cxn>
                  <a:cxn ang="0">
                    <a:pos x="155" y="278"/>
                  </a:cxn>
                  <a:cxn ang="0">
                    <a:pos x="178" y="152"/>
                  </a:cxn>
                  <a:cxn ang="0">
                    <a:pos x="188" y="136"/>
                  </a:cxn>
                  <a:cxn ang="0">
                    <a:pos x="235" y="89"/>
                  </a:cxn>
                  <a:cxn ang="0">
                    <a:pos x="247" y="44"/>
                  </a:cxn>
                  <a:cxn ang="0">
                    <a:pos x="234" y="26"/>
                  </a:cxn>
                  <a:cxn ang="0">
                    <a:pos x="232" y="21"/>
                  </a:cxn>
                  <a:cxn ang="0">
                    <a:pos x="228" y="7"/>
                  </a:cxn>
                  <a:cxn ang="0">
                    <a:pos x="225" y="4"/>
                  </a:cxn>
                  <a:cxn ang="0">
                    <a:pos x="220" y="1"/>
                  </a:cxn>
                  <a:cxn ang="0">
                    <a:pos x="211" y="0"/>
                  </a:cxn>
                  <a:cxn ang="0">
                    <a:pos x="162" y="10"/>
                  </a:cxn>
                  <a:cxn ang="0">
                    <a:pos x="120" y="40"/>
                  </a:cxn>
                  <a:cxn ang="0">
                    <a:pos x="56" y="140"/>
                  </a:cxn>
                  <a:cxn ang="0">
                    <a:pos x="23" y="244"/>
                  </a:cxn>
                  <a:cxn ang="0">
                    <a:pos x="9" y="288"/>
                  </a:cxn>
                  <a:cxn ang="0">
                    <a:pos x="0" y="319"/>
                  </a:cxn>
                  <a:cxn ang="0">
                    <a:pos x="6" y="362"/>
                  </a:cxn>
                  <a:cxn ang="0">
                    <a:pos x="14" y="387"/>
                  </a:cxn>
                  <a:cxn ang="0">
                    <a:pos x="33" y="410"/>
                  </a:cxn>
                  <a:cxn ang="0">
                    <a:pos x="57" y="422"/>
                  </a:cxn>
                  <a:cxn ang="0">
                    <a:pos x="74" y="427"/>
                  </a:cxn>
                  <a:cxn ang="0">
                    <a:pos x="103" y="447"/>
                  </a:cxn>
                  <a:cxn ang="0">
                    <a:pos x="173" y="480"/>
                  </a:cxn>
                  <a:cxn ang="0">
                    <a:pos x="178" y="469"/>
                  </a:cxn>
                  <a:cxn ang="0">
                    <a:pos x="178" y="467"/>
                  </a:cxn>
                  <a:cxn ang="0">
                    <a:pos x="178" y="467"/>
                  </a:cxn>
                  <a:cxn ang="0">
                    <a:pos x="179" y="467"/>
                  </a:cxn>
                </a:cxnLst>
                <a:rect l="0" t="0" r="r" b="b"/>
                <a:pathLst>
                  <a:path w="251" h="480">
                    <a:moveTo>
                      <a:pt x="179" y="467"/>
                    </a:moveTo>
                    <a:lnTo>
                      <a:pt x="177" y="462"/>
                    </a:lnTo>
                    <a:lnTo>
                      <a:pt x="176" y="450"/>
                    </a:lnTo>
                    <a:lnTo>
                      <a:pt x="176" y="427"/>
                    </a:lnTo>
                    <a:lnTo>
                      <a:pt x="174" y="404"/>
                    </a:lnTo>
                    <a:lnTo>
                      <a:pt x="173" y="396"/>
                    </a:lnTo>
                    <a:lnTo>
                      <a:pt x="171" y="390"/>
                    </a:lnTo>
                    <a:lnTo>
                      <a:pt x="164" y="376"/>
                    </a:lnTo>
                    <a:lnTo>
                      <a:pt x="150" y="347"/>
                    </a:lnTo>
                    <a:lnTo>
                      <a:pt x="141" y="326"/>
                    </a:lnTo>
                    <a:lnTo>
                      <a:pt x="143" y="324"/>
                    </a:lnTo>
                    <a:lnTo>
                      <a:pt x="146" y="315"/>
                    </a:lnTo>
                    <a:lnTo>
                      <a:pt x="150" y="305"/>
                    </a:lnTo>
                    <a:lnTo>
                      <a:pt x="155" y="278"/>
                    </a:lnTo>
                    <a:lnTo>
                      <a:pt x="163" y="216"/>
                    </a:lnTo>
                    <a:lnTo>
                      <a:pt x="178" y="152"/>
                    </a:lnTo>
                    <a:lnTo>
                      <a:pt x="182" y="145"/>
                    </a:lnTo>
                    <a:lnTo>
                      <a:pt x="188" y="136"/>
                    </a:lnTo>
                    <a:lnTo>
                      <a:pt x="204" y="120"/>
                    </a:lnTo>
                    <a:lnTo>
                      <a:pt x="235" y="89"/>
                    </a:lnTo>
                    <a:lnTo>
                      <a:pt x="251" y="47"/>
                    </a:lnTo>
                    <a:lnTo>
                      <a:pt x="247" y="44"/>
                    </a:lnTo>
                    <a:lnTo>
                      <a:pt x="239" y="34"/>
                    </a:lnTo>
                    <a:lnTo>
                      <a:pt x="234" y="26"/>
                    </a:lnTo>
                    <a:lnTo>
                      <a:pt x="234" y="25"/>
                    </a:lnTo>
                    <a:lnTo>
                      <a:pt x="232" y="21"/>
                    </a:lnTo>
                    <a:lnTo>
                      <a:pt x="229" y="12"/>
                    </a:lnTo>
                    <a:lnTo>
                      <a:pt x="228" y="7"/>
                    </a:lnTo>
                    <a:lnTo>
                      <a:pt x="227" y="5"/>
                    </a:lnTo>
                    <a:lnTo>
                      <a:pt x="225" y="4"/>
                    </a:lnTo>
                    <a:lnTo>
                      <a:pt x="223" y="2"/>
                    </a:lnTo>
                    <a:lnTo>
                      <a:pt x="220" y="1"/>
                    </a:lnTo>
                    <a:lnTo>
                      <a:pt x="211" y="0"/>
                    </a:lnTo>
                    <a:lnTo>
                      <a:pt x="211" y="0"/>
                    </a:lnTo>
                    <a:lnTo>
                      <a:pt x="185" y="2"/>
                    </a:lnTo>
                    <a:lnTo>
                      <a:pt x="162" y="10"/>
                    </a:lnTo>
                    <a:lnTo>
                      <a:pt x="139" y="24"/>
                    </a:lnTo>
                    <a:lnTo>
                      <a:pt x="120" y="40"/>
                    </a:lnTo>
                    <a:lnTo>
                      <a:pt x="84" y="86"/>
                    </a:lnTo>
                    <a:lnTo>
                      <a:pt x="56" y="140"/>
                    </a:lnTo>
                    <a:lnTo>
                      <a:pt x="23" y="244"/>
                    </a:lnTo>
                    <a:lnTo>
                      <a:pt x="23" y="244"/>
                    </a:lnTo>
                    <a:lnTo>
                      <a:pt x="18" y="264"/>
                    </a:lnTo>
                    <a:lnTo>
                      <a:pt x="9" y="288"/>
                    </a:lnTo>
                    <a:lnTo>
                      <a:pt x="0" y="307"/>
                    </a:lnTo>
                    <a:lnTo>
                      <a:pt x="0" y="319"/>
                    </a:lnTo>
                    <a:lnTo>
                      <a:pt x="3" y="343"/>
                    </a:lnTo>
                    <a:lnTo>
                      <a:pt x="6" y="362"/>
                    </a:lnTo>
                    <a:lnTo>
                      <a:pt x="8" y="371"/>
                    </a:lnTo>
                    <a:lnTo>
                      <a:pt x="14" y="387"/>
                    </a:lnTo>
                    <a:lnTo>
                      <a:pt x="23" y="400"/>
                    </a:lnTo>
                    <a:lnTo>
                      <a:pt x="33" y="410"/>
                    </a:lnTo>
                    <a:lnTo>
                      <a:pt x="45" y="418"/>
                    </a:lnTo>
                    <a:lnTo>
                      <a:pt x="57" y="422"/>
                    </a:lnTo>
                    <a:lnTo>
                      <a:pt x="65" y="423"/>
                    </a:lnTo>
                    <a:lnTo>
                      <a:pt x="74" y="427"/>
                    </a:lnTo>
                    <a:lnTo>
                      <a:pt x="84" y="432"/>
                    </a:lnTo>
                    <a:lnTo>
                      <a:pt x="103" y="447"/>
                    </a:lnTo>
                    <a:lnTo>
                      <a:pt x="139" y="478"/>
                    </a:lnTo>
                    <a:lnTo>
                      <a:pt x="173" y="480"/>
                    </a:lnTo>
                    <a:lnTo>
                      <a:pt x="177" y="473"/>
                    </a:lnTo>
                    <a:lnTo>
                      <a:pt x="178" y="469"/>
                    </a:lnTo>
                    <a:lnTo>
                      <a:pt x="179" y="467"/>
                    </a:lnTo>
                    <a:lnTo>
                      <a:pt x="178" y="467"/>
                    </a:lnTo>
                    <a:lnTo>
                      <a:pt x="179" y="467"/>
                    </a:lnTo>
                    <a:lnTo>
                      <a:pt x="178" y="467"/>
                    </a:lnTo>
                    <a:lnTo>
                      <a:pt x="179" y="467"/>
                    </a:lnTo>
                    <a:lnTo>
                      <a:pt x="179" y="467"/>
                    </a:lnTo>
                    <a:close/>
                  </a:path>
                </a:pathLst>
              </a:custGeom>
              <a:solidFill>
                <a:srgbClr val="99FF99"/>
              </a:solidFill>
              <a:ln w="9525">
                <a:noFill/>
                <a:round/>
                <a:headEnd/>
                <a:tailEnd/>
              </a:ln>
            </p:spPr>
            <p:txBody>
              <a:bodyPr/>
              <a:lstStyle/>
              <a:p>
                <a:endParaRPr lang="en-US"/>
              </a:p>
            </p:txBody>
          </p:sp>
          <p:sp>
            <p:nvSpPr>
              <p:cNvPr id="2392" name="Freeform 136"/>
              <p:cNvSpPr>
                <a:spLocks/>
              </p:cNvSpPr>
              <p:nvPr/>
            </p:nvSpPr>
            <p:spPr bwMode="auto">
              <a:xfrm>
                <a:off x="2022" y="229"/>
                <a:ext cx="251" cy="480"/>
              </a:xfrm>
              <a:custGeom>
                <a:avLst/>
                <a:gdLst/>
                <a:ahLst/>
                <a:cxnLst>
                  <a:cxn ang="0">
                    <a:pos x="177" y="462"/>
                  </a:cxn>
                  <a:cxn ang="0">
                    <a:pos x="176" y="427"/>
                  </a:cxn>
                  <a:cxn ang="0">
                    <a:pos x="173" y="396"/>
                  </a:cxn>
                  <a:cxn ang="0">
                    <a:pos x="164" y="376"/>
                  </a:cxn>
                  <a:cxn ang="0">
                    <a:pos x="141" y="326"/>
                  </a:cxn>
                  <a:cxn ang="0">
                    <a:pos x="146" y="315"/>
                  </a:cxn>
                  <a:cxn ang="0">
                    <a:pos x="155" y="278"/>
                  </a:cxn>
                  <a:cxn ang="0">
                    <a:pos x="178" y="152"/>
                  </a:cxn>
                  <a:cxn ang="0">
                    <a:pos x="188" y="136"/>
                  </a:cxn>
                  <a:cxn ang="0">
                    <a:pos x="235" y="89"/>
                  </a:cxn>
                  <a:cxn ang="0">
                    <a:pos x="247" y="44"/>
                  </a:cxn>
                  <a:cxn ang="0">
                    <a:pos x="234" y="26"/>
                  </a:cxn>
                  <a:cxn ang="0">
                    <a:pos x="232" y="21"/>
                  </a:cxn>
                  <a:cxn ang="0">
                    <a:pos x="228" y="7"/>
                  </a:cxn>
                  <a:cxn ang="0">
                    <a:pos x="225" y="4"/>
                  </a:cxn>
                  <a:cxn ang="0">
                    <a:pos x="220" y="1"/>
                  </a:cxn>
                  <a:cxn ang="0">
                    <a:pos x="211" y="0"/>
                  </a:cxn>
                  <a:cxn ang="0">
                    <a:pos x="162" y="10"/>
                  </a:cxn>
                  <a:cxn ang="0">
                    <a:pos x="120" y="40"/>
                  </a:cxn>
                  <a:cxn ang="0">
                    <a:pos x="56" y="140"/>
                  </a:cxn>
                  <a:cxn ang="0">
                    <a:pos x="23" y="244"/>
                  </a:cxn>
                  <a:cxn ang="0">
                    <a:pos x="9" y="288"/>
                  </a:cxn>
                  <a:cxn ang="0">
                    <a:pos x="0" y="319"/>
                  </a:cxn>
                  <a:cxn ang="0">
                    <a:pos x="6" y="362"/>
                  </a:cxn>
                  <a:cxn ang="0">
                    <a:pos x="14" y="387"/>
                  </a:cxn>
                  <a:cxn ang="0">
                    <a:pos x="33" y="410"/>
                  </a:cxn>
                  <a:cxn ang="0">
                    <a:pos x="57" y="422"/>
                  </a:cxn>
                  <a:cxn ang="0">
                    <a:pos x="74" y="427"/>
                  </a:cxn>
                  <a:cxn ang="0">
                    <a:pos x="103" y="447"/>
                  </a:cxn>
                  <a:cxn ang="0">
                    <a:pos x="173" y="480"/>
                  </a:cxn>
                  <a:cxn ang="0">
                    <a:pos x="178" y="469"/>
                  </a:cxn>
                  <a:cxn ang="0">
                    <a:pos x="178" y="467"/>
                  </a:cxn>
                  <a:cxn ang="0">
                    <a:pos x="178" y="467"/>
                  </a:cxn>
                </a:cxnLst>
                <a:rect l="0" t="0" r="r" b="b"/>
                <a:pathLst>
                  <a:path w="251" h="480">
                    <a:moveTo>
                      <a:pt x="179" y="467"/>
                    </a:moveTo>
                    <a:lnTo>
                      <a:pt x="177" y="462"/>
                    </a:lnTo>
                    <a:lnTo>
                      <a:pt x="176" y="450"/>
                    </a:lnTo>
                    <a:lnTo>
                      <a:pt x="176" y="427"/>
                    </a:lnTo>
                    <a:lnTo>
                      <a:pt x="174" y="404"/>
                    </a:lnTo>
                    <a:lnTo>
                      <a:pt x="173" y="396"/>
                    </a:lnTo>
                    <a:lnTo>
                      <a:pt x="171" y="390"/>
                    </a:lnTo>
                    <a:lnTo>
                      <a:pt x="164" y="376"/>
                    </a:lnTo>
                    <a:lnTo>
                      <a:pt x="150" y="347"/>
                    </a:lnTo>
                    <a:lnTo>
                      <a:pt x="141" y="326"/>
                    </a:lnTo>
                    <a:lnTo>
                      <a:pt x="143" y="324"/>
                    </a:lnTo>
                    <a:lnTo>
                      <a:pt x="146" y="315"/>
                    </a:lnTo>
                    <a:lnTo>
                      <a:pt x="150" y="305"/>
                    </a:lnTo>
                    <a:lnTo>
                      <a:pt x="155" y="278"/>
                    </a:lnTo>
                    <a:lnTo>
                      <a:pt x="163" y="216"/>
                    </a:lnTo>
                    <a:lnTo>
                      <a:pt x="178" y="152"/>
                    </a:lnTo>
                    <a:lnTo>
                      <a:pt x="182" y="145"/>
                    </a:lnTo>
                    <a:lnTo>
                      <a:pt x="188" y="136"/>
                    </a:lnTo>
                    <a:lnTo>
                      <a:pt x="204" y="120"/>
                    </a:lnTo>
                    <a:lnTo>
                      <a:pt x="235" y="89"/>
                    </a:lnTo>
                    <a:lnTo>
                      <a:pt x="251" y="47"/>
                    </a:lnTo>
                    <a:lnTo>
                      <a:pt x="247" y="44"/>
                    </a:lnTo>
                    <a:lnTo>
                      <a:pt x="239" y="34"/>
                    </a:lnTo>
                    <a:lnTo>
                      <a:pt x="234" y="26"/>
                    </a:lnTo>
                    <a:lnTo>
                      <a:pt x="234" y="25"/>
                    </a:lnTo>
                    <a:lnTo>
                      <a:pt x="232" y="21"/>
                    </a:lnTo>
                    <a:lnTo>
                      <a:pt x="229" y="12"/>
                    </a:lnTo>
                    <a:lnTo>
                      <a:pt x="228" y="7"/>
                    </a:lnTo>
                    <a:lnTo>
                      <a:pt x="227" y="5"/>
                    </a:lnTo>
                    <a:lnTo>
                      <a:pt x="225" y="4"/>
                    </a:lnTo>
                    <a:lnTo>
                      <a:pt x="223" y="2"/>
                    </a:lnTo>
                    <a:lnTo>
                      <a:pt x="220" y="1"/>
                    </a:lnTo>
                    <a:lnTo>
                      <a:pt x="211" y="0"/>
                    </a:lnTo>
                    <a:lnTo>
                      <a:pt x="211" y="0"/>
                    </a:lnTo>
                    <a:lnTo>
                      <a:pt x="185" y="2"/>
                    </a:lnTo>
                    <a:lnTo>
                      <a:pt x="162" y="10"/>
                    </a:lnTo>
                    <a:lnTo>
                      <a:pt x="139" y="24"/>
                    </a:lnTo>
                    <a:lnTo>
                      <a:pt x="120" y="40"/>
                    </a:lnTo>
                    <a:lnTo>
                      <a:pt x="84" y="86"/>
                    </a:lnTo>
                    <a:lnTo>
                      <a:pt x="56" y="140"/>
                    </a:lnTo>
                    <a:lnTo>
                      <a:pt x="23" y="244"/>
                    </a:lnTo>
                    <a:lnTo>
                      <a:pt x="23" y="244"/>
                    </a:lnTo>
                    <a:lnTo>
                      <a:pt x="18" y="264"/>
                    </a:lnTo>
                    <a:lnTo>
                      <a:pt x="9" y="288"/>
                    </a:lnTo>
                    <a:lnTo>
                      <a:pt x="0" y="307"/>
                    </a:lnTo>
                    <a:lnTo>
                      <a:pt x="0" y="319"/>
                    </a:lnTo>
                    <a:lnTo>
                      <a:pt x="3" y="343"/>
                    </a:lnTo>
                    <a:lnTo>
                      <a:pt x="6" y="362"/>
                    </a:lnTo>
                    <a:lnTo>
                      <a:pt x="8" y="371"/>
                    </a:lnTo>
                    <a:lnTo>
                      <a:pt x="14" y="387"/>
                    </a:lnTo>
                    <a:lnTo>
                      <a:pt x="23" y="400"/>
                    </a:lnTo>
                    <a:lnTo>
                      <a:pt x="33" y="410"/>
                    </a:lnTo>
                    <a:lnTo>
                      <a:pt x="45" y="418"/>
                    </a:lnTo>
                    <a:lnTo>
                      <a:pt x="57" y="422"/>
                    </a:lnTo>
                    <a:lnTo>
                      <a:pt x="65" y="423"/>
                    </a:lnTo>
                    <a:lnTo>
                      <a:pt x="74" y="427"/>
                    </a:lnTo>
                    <a:lnTo>
                      <a:pt x="84" y="432"/>
                    </a:lnTo>
                    <a:lnTo>
                      <a:pt x="103" y="447"/>
                    </a:lnTo>
                    <a:lnTo>
                      <a:pt x="139" y="478"/>
                    </a:lnTo>
                    <a:lnTo>
                      <a:pt x="173" y="480"/>
                    </a:lnTo>
                    <a:lnTo>
                      <a:pt x="177" y="473"/>
                    </a:lnTo>
                    <a:lnTo>
                      <a:pt x="178" y="469"/>
                    </a:lnTo>
                    <a:lnTo>
                      <a:pt x="179" y="467"/>
                    </a:lnTo>
                    <a:lnTo>
                      <a:pt x="178" y="467"/>
                    </a:lnTo>
                    <a:lnTo>
                      <a:pt x="179" y="467"/>
                    </a:lnTo>
                    <a:lnTo>
                      <a:pt x="178" y="467"/>
                    </a:lnTo>
                    <a:lnTo>
                      <a:pt x="179" y="467"/>
                    </a:lnTo>
                  </a:path>
                </a:pathLst>
              </a:custGeom>
              <a:solidFill>
                <a:srgbClr val="99FF99"/>
              </a:solidFill>
              <a:ln w="15875">
                <a:noFill/>
                <a:prstDash val="solid"/>
                <a:round/>
                <a:headEnd/>
                <a:tailEnd/>
              </a:ln>
            </p:spPr>
            <p:txBody>
              <a:bodyPr/>
              <a:lstStyle/>
              <a:p>
                <a:endParaRPr lang="en-US"/>
              </a:p>
            </p:txBody>
          </p:sp>
          <p:sp>
            <p:nvSpPr>
              <p:cNvPr id="2393" name="Freeform 137"/>
              <p:cNvSpPr>
                <a:spLocks/>
              </p:cNvSpPr>
              <p:nvPr/>
            </p:nvSpPr>
            <p:spPr bwMode="auto">
              <a:xfrm>
                <a:off x="2036" y="235"/>
                <a:ext cx="204" cy="376"/>
              </a:xfrm>
              <a:custGeom>
                <a:avLst/>
                <a:gdLst/>
                <a:ahLst/>
                <a:cxnLst>
                  <a:cxn ang="0">
                    <a:pos x="204" y="1"/>
                  </a:cxn>
                  <a:cxn ang="0">
                    <a:pos x="185" y="0"/>
                  </a:cxn>
                  <a:cxn ang="0">
                    <a:pos x="167" y="1"/>
                  </a:cxn>
                  <a:cxn ang="0">
                    <a:pos x="151" y="6"/>
                  </a:cxn>
                  <a:cxn ang="0">
                    <a:pos x="136" y="14"/>
                  </a:cxn>
                  <a:cxn ang="0">
                    <a:pos x="109" y="36"/>
                  </a:cxn>
                  <a:cxn ang="0">
                    <a:pos x="89" y="64"/>
                  </a:cxn>
                  <a:cxn ang="0">
                    <a:pos x="74" y="94"/>
                  </a:cxn>
                  <a:cxn ang="0">
                    <a:pos x="64" y="126"/>
                  </a:cxn>
                  <a:cxn ang="0">
                    <a:pos x="64" y="126"/>
                  </a:cxn>
                  <a:cxn ang="0">
                    <a:pos x="56" y="153"/>
                  </a:cxn>
                  <a:cxn ang="0">
                    <a:pos x="38" y="200"/>
                  </a:cxn>
                  <a:cxn ang="0">
                    <a:pos x="6" y="278"/>
                  </a:cxn>
                  <a:cxn ang="0">
                    <a:pos x="0" y="315"/>
                  </a:cxn>
                  <a:cxn ang="0">
                    <a:pos x="4" y="355"/>
                  </a:cxn>
                  <a:cxn ang="0">
                    <a:pos x="12" y="376"/>
                  </a:cxn>
                </a:cxnLst>
                <a:rect l="0" t="0" r="r" b="b"/>
                <a:pathLst>
                  <a:path w="204" h="376">
                    <a:moveTo>
                      <a:pt x="204" y="1"/>
                    </a:moveTo>
                    <a:lnTo>
                      <a:pt x="185" y="0"/>
                    </a:lnTo>
                    <a:lnTo>
                      <a:pt x="167" y="1"/>
                    </a:lnTo>
                    <a:lnTo>
                      <a:pt x="151" y="6"/>
                    </a:lnTo>
                    <a:lnTo>
                      <a:pt x="136" y="14"/>
                    </a:lnTo>
                    <a:lnTo>
                      <a:pt x="109" y="36"/>
                    </a:lnTo>
                    <a:lnTo>
                      <a:pt x="89" y="64"/>
                    </a:lnTo>
                    <a:lnTo>
                      <a:pt x="74" y="94"/>
                    </a:lnTo>
                    <a:lnTo>
                      <a:pt x="64" y="126"/>
                    </a:lnTo>
                    <a:lnTo>
                      <a:pt x="64" y="126"/>
                    </a:lnTo>
                    <a:lnTo>
                      <a:pt x="56" y="153"/>
                    </a:lnTo>
                    <a:lnTo>
                      <a:pt x="38" y="200"/>
                    </a:lnTo>
                    <a:lnTo>
                      <a:pt x="6" y="278"/>
                    </a:lnTo>
                    <a:lnTo>
                      <a:pt x="0" y="315"/>
                    </a:lnTo>
                    <a:lnTo>
                      <a:pt x="4" y="355"/>
                    </a:lnTo>
                    <a:lnTo>
                      <a:pt x="12" y="376"/>
                    </a:lnTo>
                  </a:path>
                </a:pathLst>
              </a:custGeom>
              <a:solidFill>
                <a:srgbClr val="99FF99"/>
              </a:solidFill>
              <a:ln w="6350">
                <a:noFill/>
                <a:prstDash val="solid"/>
                <a:round/>
                <a:headEnd/>
                <a:tailEnd/>
              </a:ln>
            </p:spPr>
            <p:txBody>
              <a:bodyPr/>
              <a:lstStyle/>
              <a:p>
                <a:endParaRPr lang="en-US"/>
              </a:p>
            </p:txBody>
          </p:sp>
          <p:sp>
            <p:nvSpPr>
              <p:cNvPr id="2394" name="Freeform 138"/>
              <p:cNvSpPr>
                <a:spLocks/>
              </p:cNvSpPr>
              <p:nvPr/>
            </p:nvSpPr>
            <p:spPr bwMode="auto">
              <a:xfrm>
                <a:off x="2093" y="241"/>
                <a:ext cx="105" cy="171"/>
              </a:xfrm>
              <a:custGeom>
                <a:avLst/>
                <a:gdLst/>
                <a:ahLst/>
                <a:cxnLst>
                  <a:cxn ang="0">
                    <a:pos x="105" y="0"/>
                  </a:cxn>
                  <a:cxn ang="0">
                    <a:pos x="92" y="11"/>
                  </a:cxn>
                  <a:cxn ang="0">
                    <a:pos x="70" y="32"/>
                  </a:cxn>
                  <a:cxn ang="0">
                    <a:pos x="31" y="89"/>
                  </a:cxn>
                  <a:cxn ang="0">
                    <a:pos x="4" y="154"/>
                  </a:cxn>
                  <a:cxn ang="0">
                    <a:pos x="0" y="171"/>
                  </a:cxn>
                </a:cxnLst>
                <a:rect l="0" t="0" r="r" b="b"/>
                <a:pathLst>
                  <a:path w="105" h="171">
                    <a:moveTo>
                      <a:pt x="105" y="0"/>
                    </a:moveTo>
                    <a:lnTo>
                      <a:pt x="92" y="11"/>
                    </a:lnTo>
                    <a:lnTo>
                      <a:pt x="70" y="32"/>
                    </a:lnTo>
                    <a:lnTo>
                      <a:pt x="31" y="89"/>
                    </a:lnTo>
                    <a:lnTo>
                      <a:pt x="4" y="154"/>
                    </a:lnTo>
                    <a:lnTo>
                      <a:pt x="0" y="171"/>
                    </a:lnTo>
                  </a:path>
                </a:pathLst>
              </a:custGeom>
              <a:solidFill>
                <a:srgbClr val="99FF99"/>
              </a:solidFill>
              <a:ln w="6350">
                <a:noFill/>
                <a:prstDash val="solid"/>
                <a:round/>
                <a:headEnd/>
                <a:tailEnd/>
              </a:ln>
            </p:spPr>
            <p:txBody>
              <a:bodyPr/>
              <a:lstStyle/>
              <a:p>
                <a:endParaRPr lang="en-US"/>
              </a:p>
            </p:txBody>
          </p:sp>
          <p:sp>
            <p:nvSpPr>
              <p:cNvPr id="2395" name="Freeform 139"/>
              <p:cNvSpPr>
                <a:spLocks/>
              </p:cNvSpPr>
              <p:nvPr/>
            </p:nvSpPr>
            <p:spPr bwMode="auto">
              <a:xfrm>
                <a:off x="2296" y="271"/>
                <a:ext cx="87" cy="68"/>
              </a:xfrm>
              <a:custGeom>
                <a:avLst/>
                <a:gdLst/>
                <a:ahLst/>
                <a:cxnLst>
                  <a:cxn ang="0">
                    <a:pos x="0" y="0"/>
                  </a:cxn>
                  <a:cxn ang="0">
                    <a:pos x="6" y="9"/>
                  </a:cxn>
                  <a:cxn ang="0">
                    <a:pos x="20" y="23"/>
                  </a:cxn>
                  <a:cxn ang="0">
                    <a:pos x="48" y="45"/>
                  </a:cxn>
                  <a:cxn ang="0">
                    <a:pos x="79" y="65"/>
                  </a:cxn>
                  <a:cxn ang="0">
                    <a:pos x="87" y="68"/>
                  </a:cxn>
                </a:cxnLst>
                <a:rect l="0" t="0" r="r" b="b"/>
                <a:pathLst>
                  <a:path w="87" h="68">
                    <a:moveTo>
                      <a:pt x="0" y="0"/>
                    </a:moveTo>
                    <a:lnTo>
                      <a:pt x="6" y="9"/>
                    </a:lnTo>
                    <a:lnTo>
                      <a:pt x="20" y="23"/>
                    </a:lnTo>
                    <a:lnTo>
                      <a:pt x="48" y="45"/>
                    </a:lnTo>
                    <a:lnTo>
                      <a:pt x="79" y="65"/>
                    </a:lnTo>
                    <a:lnTo>
                      <a:pt x="87" y="68"/>
                    </a:lnTo>
                  </a:path>
                </a:pathLst>
              </a:custGeom>
              <a:solidFill>
                <a:srgbClr val="99FF99"/>
              </a:solidFill>
              <a:ln w="6350">
                <a:noFill/>
                <a:prstDash val="solid"/>
                <a:round/>
                <a:headEnd/>
                <a:tailEnd/>
              </a:ln>
            </p:spPr>
            <p:txBody>
              <a:bodyPr/>
              <a:lstStyle/>
              <a:p>
                <a:endParaRPr lang="en-US"/>
              </a:p>
            </p:txBody>
          </p:sp>
          <p:sp>
            <p:nvSpPr>
              <p:cNvPr id="2396" name="Freeform 140"/>
              <p:cNvSpPr>
                <a:spLocks/>
              </p:cNvSpPr>
              <p:nvPr/>
            </p:nvSpPr>
            <p:spPr bwMode="auto">
              <a:xfrm>
                <a:off x="2438" y="316"/>
                <a:ext cx="61" cy="326"/>
              </a:xfrm>
              <a:custGeom>
                <a:avLst/>
                <a:gdLst/>
                <a:ahLst/>
                <a:cxnLst>
                  <a:cxn ang="0">
                    <a:pos x="0" y="0"/>
                  </a:cxn>
                  <a:cxn ang="0">
                    <a:pos x="15" y="14"/>
                  </a:cxn>
                  <a:cxn ang="0">
                    <a:pos x="28" y="31"/>
                  </a:cxn>
                  <a:cxn ang="0">
                    <a:pos x="38" y="49"/>
                  </a:cxn>
                  <a:cxn ang="0">
                    <a:pos x="54" y="92"/>
                  </a:cxn>
                  <a:cxn ang="0">
                    <a:pos x="61" y="138"/>
                  </a:cxn>
                  <a:cxn ang="0">
                    <a:pos x="61" y="228"/>
                  </a:cxn>
                  <a:cxn ang="0">
                    <a:pos x="60" y="246"/>
                  </a:cxn>
                  <a:cxn ang="0">
                    <a:pos x="57" y="257"/>
                  </a:cxn>
                  <a:cxn ang="0">
                    <a:pos x="55" y="271"/>
                  </a:cxn>
                  <a:cxn ang="0">
                    <a:pos x="50" y="281"/>
                  </a:cxn>
                  <a:cxn ang="0">
                    <a:pos x="46" y="288"/>
                  </a:cxn>
                  <a:cxn ang="0">
                    <a:pos x="38" y="314"/>
                  </a:cxn>
                  <a:cxn ang="0">
                    <a:pos x="37" y="326"/>
                  </a:cxn>
                </a:cxnLst>
                <a:rect l="0" t="0" r="r" b="b"/>
                <a:pathLst>
                  <a:path w="61" h="326">
                    <a:moveTo>
                      <a:pt x="0" y="0"/>
                    </a:moveTo>
                    <a:lnTo>
                      <a:pt x="15" y="14"/>
                    </a:lnTo>
                    <a:lnTo>
                      <a:pt x="28" y="31"/>
                    </a:lnTo>
                    <a:lnTo>
                      <a:pt x="38" y="49"/>
                    </a:lnTo>
                    <a:lnTo>
                      <a:pt x="54" y="92"/>
                    </a:lnTo>
                    <a:lnTo>
                      <a:pt x="61" y="138"/>
                    </a:lnTo>
                    <a:lnTo>
                      <a:pt x="61" y="228"/>
                    </a:lnTo>
                    <a:lnTo>
                      <a:pt x="60" y="246"/>
                    </a:lnTo>
                    <a:lnTo>
                      <a:pt x="57" y="257"/>
                    </a:lnTo>
                    <a:lnTo>
                      <a:pt x="55" y="271"/>
                    </a:lnTo>
                    <a:lnTo>
                      <a:pt x="50" y="281"/>
                    </a:lnTo>
                    <a:lnTo>
                      <a:pt x="46" y="288"/>
                    </a:lnTo>
                    <a:lnTo>
                      <a:pt x="38" y="314"/>
                    </a:lnTo>
                    <a:lnTo>
                      <a:pt x="37" y="326"/>
                    </a:lnTo>
                  </a:path>
                </a:pathLst>
              </a:custGeom>
              <a:solidFill>
                <a:srgbClr val="99FF99"/>
              </a:solidFill>
              <a:ln w="6350">
                <a:noFill/>
                <a:prstDash val="solid"/>
                <a:round/>
                <a:headEnd/>
                <a:tailEnd/>
              </a:ln>
            </p:spPr>
            <p:txBody>
              <a:bodyPr/>
              <a:lstStyle/>
              <a:p>
                <a:endParaRPr lang="en-US"/>
              </a:p>
            </p:txBody>
          </p:sp>
          <p:sp>
            <p:nvSpPr>
              <p:cNvPr id="2397" name="Freeform 141"/>
              <p:cNvSpPr>
                <a:spLocks/>
              </p:cNvSpPr>
              <p:nvPr/>
            </p:nvSpPr>
            <p:spPr bwMode="auto">
              <a:xfrm>
                <a:off x="2536" y="550"/>
                <a:ext cx="12" cy="92"/>
              </a:xfrm>
              <a:custGeom>
                <a:avLst/>
                <a:gdLst/>
                <a:ahLst/>
                <a:cxnLst>
                  <a:cxn ang="0">
                    <a:pos x="12" y="0"/>
                  </a:cxn>
                  <a:cxn ang="0">
                    <a:pos x="8" y="21"/>
                  </a:cxn>
                  <a:cxn ang="0">
                    <a:pos x="3" y="44"/>
                  </a:cxn>
                  <a:cxn ang="0">
                    <a:pos x="1" y="47"/>
                  </a:cxn>
                  <a:cxn ang="0">
                    <a:pos x="0" y="49"/>
                  </a:cxn>
                  <a:cxn ang="0">
                    <a:pos x="0" y="47"/>
                  </a:cxn>
                  <a:cxn ang="0">
                    <a:pos x="1" y="49"/>
                  </a:cxn>
                  <a:cxn ang="0">
                    <a:pos x="3" y="52"/>
                  </a:cxn>
                  <a:cxn ang="0">
                    <a:pos x="4" y="60"/>
                  </a:cxn>
                  <a:cxn ang="0">
                    <a:pos x="6" y="92"/>
                  </a:cxn>
                  <a:cxn ang="0">
                    <a:pos x="8" y="92"/>
                  </a:cxn>
                </a:cxnLst>
                <a:rect l="0" t="0" r="r" b="b"/>
                <a:pathLst>
                  <a:path w="12" h="92">
                    <a:moveTo>
                      <a:pt x="12" y="0"/>
                    </a:moveTo>
                    <a:lnTo>
                      <a:pt x="8" y="21"/>
                    </a:lnTo>
                    <a:lnTo>
                      <a:pt x="3" y="44"/>
                    </a:lnTo>
                    <a:lnTo>
                      <a:pt x="1" y="47"/>
                    </a:lnTo>
                    <a:lnTo>
                      <a:pt x="0" y="49"/>
                    </a:lnTo>
                    <a:lnTo>
                      <a:pt x="0" y="47"/>
                    </a:lnTo>
                    <a:lnTo>
                      <a:pt x="1" y="49"/>
                    </a:lnTo>
                    <a:lnTo>
                      <a:pt x="3" y="52"/>
                    </a:lnTo>
                    <a:lnTo>
                      <a:pt x="4" y="60"/>
                    </a:lnTo>
                    <a:lnTo>
                      <a:pt x="6" y="92"/>
                    </a:lnTo>
                    <a:lnTo>
                      <a:pt x="8" y="92"/>
                    </a:lnTo>
                  </a:path>
                </a:pathLst>
              </a:custGeom>
              <a:solidFill>
                <a:srgbClr val="99FF99"/>
              </a:solidFill>
              <a:ln w="6350">
                <a:noFill/>
                <a:prstDash val="solid"/>
                <a:round/>
                <a:headEnd/>
                <a:tailEnd/>
              </a:ln>
            </p:spPr>
            <p:txBody>
              <a:bodyPr/>
              <a:lstStyle/>
              <a:p>
                <a:endParaRPr lang="en-US"/>
              </a:p>
            </p:txBody>
          </p:sp>
          <p:sp>
            <p:nvSpPr>
              <p:cNvPr id="2398" name="Freeform 142"/>
              <p:cNvSpPr>
                <a:spLocks/>
              </p:cNvSpPr>
              <p:nvPr/>
            </p:nvSpPr>
            <p:spPr bwMode="auto">
              <a:xfrm>
                <a:off x="2249" y="198"/>
                <a:ext cx="33" cy="29"/>
              </a:xfrm>
              <a:custGeom>
                <a:avLst/>
                <a:gdLst/>
                <a:ahLst/>
                <a:cxnLst>
                  <a:cxn ang="0">
                    <a:pos x="0" y="29"/>
                  </a:cxn>
                  <a:cxn ang="0">
                    <a:pos x="0" y="26"/>
                  </a:cxn>
                  <a:cxn ang="0">
                    <a:pos x="2" y="18"/>
                  </a:cxn>
                  <a:cxn ang="0">
                    <a:pos x="6" y="12"/>
                  </a:cxn>
                  <a:cxn ang="0">
                    <a:pos x="12" y="7"/>
                  </a:cxn>
                  <a:cxn ang="0">
                    <a:pos x="19" y="3"/>
                  </a:cxn>
                  <a:cxn ang="0">
                    <a:pos x="28" y="0"/>
                  </a:cxn>
                  <a:cxn ang="0">
                    <a:pos x="33" y="0"/>
                  </a:cxn>
                </a:cxnLst>
                <a:rect l="0" t="0" r="r" b="b"/>
                <a:pathLst>
                  <a:path w="33" h="29">
                    <a:moveTo>
                      <a:pt x="0" y="29"/>
                    </a:moveTo>
                    <a:lnTo>
                      <a:pt x="0" y="26"/>
                    </a:lnTo>
                    <a:lnTo>
                      <a:pt x="2" y="18"/>
                    </a:lnTo>
                    <a:lnTo>
                      <a:pt x="6" y="12"/>
                    </a:lnTo>
                    <a:lnTo>
                      <a:pt x="12" y="7"/>
                    </a:lnTo>
                    <a:lnTo>
                      <a:pt x="19" y="3"/>
                    </a:lnTo>
                    <a:lnTo>
                      <a:pt x="28" y="0"/>
                    </a:lnTo>
                    <a:lnTo>
                      <a:pt x="33" y="0"/>
                    </a:lnTo>
                  </a:path>
                </a:pathLst>
              </a:custGeom>
              <a:solidFill>
                <a:srgbClr val="99FF99"/>
              </a:solidFill>
              <a:ln w="15875">
                <a:noFill/>
                <a:prstDash val="solid"/>
                <a:round/>
                <a:headEnd/>
                <a:tailEnd/>
              </a:ln>
            </p:spPr>
            <p:txBody>
              <a:bodyPr/>
              <a:lstStyle/>
              <a:p>
                <a:endParaRPr lang="en-US"/>
              </a:p>
            </p:txBody>
          </p:sp>
          <p:sp>
            <p:nvSpPr>
              <p:cNvPr id="2399" name="Freeform 143"/>
              <p:cNvSpPr>
                <a:spLocks/>
              </p:cNvSpPr>
              <p:nvPr/>
            </p:nvSpPr>
            <p:spPr bwMode="auto">
              <a:xfrm>
                <a:off x="2226" y="477"/>
                <a:ext cx="66" cy="10"/>
              </a:xfrm>
              <a:custGeom>
                <a:avLst/>
                <a:gdLst/>
                <a:ahLst/>
                <a:cxnLst>
                  <a:cxn ang="0">
                    <a:pos x="66" y="2"/>
                  </a:cxn>
                  <a:cxn ang="0">
                    <a:pos x="61" y="5"/>
                  </a:cxn>
                  <a:cxn ang="0">
                    <a:pos x="49" y="8"/>
                  </a:cxn>
                  <a:cxn ang="0">
                    <a:pos x="38" y="10"/>
                  </a:cxn>
                  <a:cxn ang="0">
                    <a:pos x="26" y="8"/>
                  </a:cxn>
                  <a:cxn ang="0">
                    <a:pos x="5" y="2"/>
                  </a:cxn>
                  <a:cxn ang="0">
                    <a:pos x="0" y="0"/>
                  </a:cxn>
                </a:cxnLst>
                <a:rect l="0" t="0" r="r" b="b"/>
                <a:pathLst>
                  <a:path w="66" h="10">
                    <a:moveTo>
                      <a:pt x="66" y="2"/>
                    </a:moveTo>
                    <a:lnTo>
                      <a:pt x="61" y="5"/>
                    </a:lnTo>
                    <a:lnTo>
                      <a:pt x="49" y="8"/>
                    </a:lnTo>
                    <a:lnTo>
                      <a:pt x="38" y="10"/>
                    </a:lnTo>
                    <a:lnTo>
                      <a:pt x="26" y="8"/>
                    </a:lnTo>
                    <a:lnTo>
                      <a:pt x="5" y="2"/>
                    </a:lnTo>
                    <a:lnTo>
                      <a:pt x="0" y="0"/>
                    </a:lnTo>
                  </a:path>
                </a:pathLst>
              </a:custGeom>
              <a:solidFill>
                <a:srgbClr val="99FF99"/>
              </a:solidFill>
              <a:ln w="6350">
                <a:noFill/>
                <a:prstDash val="solid"/>
                <a:round/>
                <a:headEnd/>
                <a:tailEnd/>
              </a:ln>
            </p:spPr>
            <p:txBody>
              <a:bodyPr/>
              <a:lstStyle/>
              <a:p>
                <a:endParaRPr lang="en-US"/>
              </a:p>
            </p:txBody>
          </p:sp>
          <p:sp>
            <p:nvSpPr>
              <p:cNvPr id="2400" name="Freeform 144"/>
              <p:cNvSpPr>
                <a:spLocks/>
              </p:cNvSpPr>
              <p:nvPr/>
            </p:nvSpPr>
            <p:spPr bwMode="auto">
              <a:xfrm>
                <a:off x="2200" y="417"/>
                <a:ext cx="99" cy="29"/>
              </a:xfrm>
              <a:custGeom>
                <a:avLst/>
                <a:gdLst/>
                <a:ahLst/>
                <a:cxnLst>
                  <a:cxn ang="0">
                    <a:pos x="1" y="21"/>
                  </a:cxn>
                  <a:cxn ang="0">
                    <a:pos x="3" y="19"/>
                  </a:cxn>
                  <a:cxn ang="0">
                    <a:pos x="8" y="15"/>
                  </a:cxn>
                  <a:cxn ang="0">
                    <a:pos x="13" y="13"/>
                  </a:cxn>
                  <a:cxn ang="0">
                    <a:pos x="23" y="7"/>
                  </a:cxn>
                  <a:cxn ang="0">
                    <a:pos x="33" y="2"/>
                  </a:cxn>
                  <a:cxn ang="0">
                    <a:pos x="37" y="1"/>
                  </a:cxn>
                  <a:cxn ang="0">
                    <a:pos x="40" y="0"/>
                  </a:cxn>
                  <a:cxn ang="0">
                    <a:pos x="43" y="0"/>
                  </a:cxn>
                  <a:cxn ang="0">
                    <a:pos x="51" y="0"/>
                  </a:cxn>
                  <a:cxn ang="0">
                    <a:pos x="54" y="0"/>
                  </a:cxn>
                  <a:cxn ang="0">
                    <a:pos x="57" y="1"/>
                  </a:cxn>
                  <a:cxn ang="0">
                    <a:pos x="64" y="2"/>
                  </a:cxn>
                  <a:cxn ang="0">
                    <a:pos x="70" y="4"/>
                  </a:cxn>
                  <a:cxn ang="0">
                    <a:pos x="80" y="4"/>
                  </a:cxn>
                  <a:cxn ang="0">
                    <a:pos x="85" y="4"/>
                  </a:cxn>
                  <a:cxn ang="0">
                    <a:pos x="88" y="5"/>
                  </a:cxn>
                  <a:cxn ang="0">
                    <a:pos x="91" y="5"/>
                  </a:cxn>
                  <a:cxn ang="0">
                    <a:pos x="96" y="7"/>
                  </a:cxn>
                  <a:cxn ang="0">
                    <a:pos x="98" y="10"/>
                  </a:cxn>
                  <a:cxn ang="0">
                    <a:pos x="99" y="15"/>
                  </a:cxn>
                  <a:cxn ang="0">
                    <a:pos x="97" y="18"/>
                  </a:cxn>
                  <a:cxn ang="0">
                    <a:pos x="94" y="19"/>
                  </a:cxn>
                  <a:cxn ang="0">
                    <a:pos x="91" y="19"/>
                  </a:cxn>
                  <a:cxn ang="0">
                    <a:pos x="89" y="18"/>
                  </a:cxn>
                  <a:cxn ang="0">
                    <a:pos x="84" y="18"/>
                  </a:cxn>
                  <a:cxn ang="0">
                    <a:pos x="79" y="16"/>
                  </a:cxn>
                  <a:cxn ang="0">
                    <a:pos x="75" y="15"/>
                  </a:cxn>
                  <a:cxn ang="0">
                    <a:pos x="73" y="14"/>
                  </a:cxn>
                  <a:cxn ang="0">
                    <a:pos x="64" y="10"/>
                  </a:cxn>
                  <a:cxn ang="0">
                    <a:pos x="60" y="9"/>
                  </a:cxn>
                  <a:cxn ang="0">
                    <a:pos x="54" y="9"/>
                  </a:cxn>
                  <a:cxn ang="0">
                    <a:pos x="42" y="9"/>
                  </a:cxn>
                  <a:cxn ang="0">
                    <a:pos x="31" y="11"/>
                  </a:cxn>
                  <a:cxn ang="0">
                    <a:pos x="22" y="15"/>
                  </a:cxn>
                  <a:cxn ang="0">
                    <a:pos x="4" y="27"/>
                  </a:cxn>
                  <a:cxn ang="0">
                    <a:pos x="0" y="29"/>
                  </a:cxn>
                  <a:cxn ang="0">
                    <a:pos x="0" y="25"/>
                  </a:cxn>
                  <a:cxn ang="0">
                    <a:pos x="0" y="23"/>
                  </a:cxn>
                  <a:cxn ang="0">
                    <a:pos x="1" y="21"/>
                  </a:cxn>
                  <a:cxn ang="0">
                    <a:pos x="0" y="21"/>
                  </a:cxn>
                  <a:cxn ang="0">
                    <a:pos x="1" y="21"/>
                  </a:cxn>
                  <a:cxn ang="0">
                    <a:pos x="0" y="21"/>
                  </a:cxn>
                  <a:cxn ang="0">
                    <a:pos x="1" y="21"/>
                  </a:cxn>
                  <a:cxn ang="0">
                    <a:pos x="1" y="21"/>
                  </a:cxn>
                </a:cxnLst>
                <a:rect l="0" t="0" r="r" b="b"/>
                <a:pathLst>
                  <a:path w="99" h="29">
                    <a:moveTo>
                      <a:pt x="1" y="21"/>
                    </a:moveTo>
                    <a:lnTo>
                      <a:pt x="3" y="19"/>
                    </a:lnTo>
                    <a:lnTo>
                      <a:pt x="8" y="15"/>
                    </a:lnTo>
                    <a:lnTo>
                      <a:pt x="13" y="13"/>
                    </a:lnTo>
                    <a:lnTo>
                      <a:pt x="23" y="7"/>
                    </a:lnTo>
                    <a:lnTo>
                      <a:pt x="33" y="2"/>
                    </a:lnTo>
                    <a:lnTo>
                      <a:pt x="37" y="1"/>
                    </a:lnTo>
                    <a:lnTo>
                      <a:pt x="40" y="0"/>
                    </a:lnTo>
                    <a:lnTo>
                      <a:pt x="43" y="0"/>
                    </a:lnTo>
                    <a:lnTo>
                      <a:pt x="51" y="0"/>
                    </a:lnTo>
                    <a:lnTo>
                      <a:pt x="54" y="0"/>
                    </a:lnTo>
                    <a:lnTo>
                      <a:pt x="57" y="1"/>
                    </a:lnTo>
                    <a:lnTo>
                      <a:pt x="64" y="2"/>
                    </a:lnTo>
                    <a:lnTo>
                      <a:pt x="70" y="4"/>
                    </a:lnTo>
                    <a:lnTo>
                      <a:pt x="80" y="4"/>
                    </a:lnTo>
                    <a:lnTo>
                      <a:pt x="85" y="4"/>
                    </a:lnTo>
                    <a:lnTo>
                      <a:pt x="88" y="5"/>
                    </a:lnTo>
                    <a:lnTo>
                      <a:pt x="91" y="5"/>
                    </a:lnTo>
                    <a:lnTo>
                      <a:pt x="96" y="7"/>
                    </a:lnTo>
                    <a:lnTo>
                      <a:pt x="98" y="10"/>
                    </a:lnTo>
                    <a:lnTo>
                      <a:pt x="99" y="15"/>
                    </a:lnTo>
                    <a:lnTo>
                      <a:pt x="97" y="18"/>
                    </a:lnTo>
                    <a:lnTo>
                      <a:pt x="94" y="19"/>
                    </a:lnTo>
                    <a:lnTo>
                      <a:pt x="91" y="19"/>
                    </a:lnTo>
                    <a:lnTo>
                      <a:pt x="89" y="18"/>
                    </a:lnTo>
                    <a:lnTo>
                      <a:pt x="84" y="18"/>
                    </a:lnTo>
                    <a:lnTo>
                      <a:pt x="79" y="16"/>
                    </a:lnTo>
                    <a:lnTo>
                      <a:pt x="75" y="15"/>
                    </a:lnTo>
                    <a:lnTo>
                      <a:pt x="73" y="14"/>
                    </a:lnTo>
                    <a:lnTo>
                      <a:pt x="64" y="10"/>
                    </a:lnTo>
                    <a:lnTo>
                      <a:pt x="60" y="9"/>
                    </a:lnTo>
                    <a:lnTo>
                      <a:pt x="54" y="9"/>
                    </a:lnTo>
                    <a:lnTo>
                      <a:pt x="42" y="9"/>
                    </a:lnTo>
                    <a:lnTo>
                      <a:pt x="31" y="11"/>
                    </a:lnTo>
                    <a:lnTo>
                      <a:pt x="22" y="15"/>
                    </a:lnTo>
                    <a:lnTo>
                      <a:pt x="4" y="27"/>
                    </a:lnTo>
                    <a:lnTo>
                      <a:pt x="0" y="29"/>
                    </a:lnTo>
                    <a:lnTo>
                      <a:pt x="0" y="25"/>
                    </a:lnTo>
                    <a:lnTo>
                      <a:pt x="0" y="23"/>
                    </a:lnTo>
                    <a:lnTo>
                      <a:pt x="1" y="21"/>
                    </a:lnTo>
                    <a:lnTo>
                      <a:pt x="0" y="21"/>
                    </a:lnTo>
                    <a:lnTo>
                      <a:pt x="1" y="21"/>
                    </a:lnTo>
                    <a:lnTo>
                      <a:pt x="0" y="21"/>
                    </a:lnTo>
                    <a:lnTo>
                      <a:pt x="1" y="21"/>
                    </a:lnTo>
                    <a:lnTo>
                      <a:pt x="1" y="21"/>
                    </a:lnTo>
                    <a:close/>
                  </a:path>
                </a:pathLst>
              </a:custGeom>
              <a:solidFill>
                <a:srgbClr val="99FF99"/>
              </a:solidFill>
              <a:ln w="9525">
                <a:noFill/>
                <a:round/>
                <a:headEnd/>
                <a:tailEnd/>
              </a:ln>
            </p:spPr>
            <p:txBody>
              <a:bodyPr/>
              <a:lstStyle/>
              <a:p>
                <a:endParaRPr lang="en-US"/>
              </a:p>
            </p:txBody>
          </p:sp>
          <p:sp>
            <p:nvSpPr>
              <p:cNvPr id="2401" name="Freeform 145"/>
              <p:cNvSpPr>
                <a:spLocks/>
              </p:cNvSpPr>
              <p:nvPr/>
            </p:nvSpPr>
            <p:spPr bwMode="auto">
              <a:xfrm>
                <a:off x="2200" y="417"/>
                <a:ext cx="99" cy="29"/>
              </a:xfrm>
              <a:custGeom>
                <a:avLst/>
                <a:gdLst/>
                <a:ahLst/>
                <a:cxnLst>
                  <a:cxn ang="0">
                    <a:pos x="1" y="21"/>
                  </a:cxn>
                  <a:cxn ang="0">
                    <a:pos x="3" y="19"/>
                  </a:cxn>
                  <a:cxn ang="0">
                    <a:pos x="8" y="15"/>
                  </a:cxn>
                  <a:cxn ang="0">
                    <a:pos x="13" y="13"/>
                  </a:cxn>
                  <a:cxn ang="0">
                    <a:pos x="23" y="7"/>
                  </a:cxn>
                  <a:cxn ang="0">
                    <a:pos x="33" y="2"/>
                  </a:cxn>
                  <a:cxn ang="0">
                    <a:pos x="37" y="1"/>
                  </a:cxn>
                  <a:cxn ang="0">
                    <a:pos x="40" y="0"/>
                  </a:cxn>
                  <a:cxn ang="0">
                    <a:pos x="43" y="0"/>
                  </a:cxn>
                  <a:cxn ang="0">
                    <a:pos x="51" y="0"/>
                  </a:cxn>
                  <a:cxn ang="0">
                    <a:pos x="54" y="0"/>
                  </a:cxn>
                  <a:cxn ang="0">
                    <a:pos x="57" y="1"/>
                  </a:cxn>
                  <a:cxn ang="0">
                    <a:pos x="64" y="2"/>
                  </a:cxn>
                  <a:cxn ang="0">
                    <a:pos x="70" y="4"/>
                  </a:cxn>
                  <a:cxn ang="0">
                    <a:pos x="80" y="4"/>
                  </a:cxn>
                  <a:cxn ang="0">
                    <a:pos x="85" y="4"/>
                  </a:cxn>
                  <a:cxn ang="0">
                    <a:pos x="88" y="5"/>
                  </a:cxn>
                  <a:cxn ang="0">
                    <a:pos x="91" y="5"/>
                  </a:cxn>
                  <a:cxn ang="0">
                    <a:pos x="96" y="7"/>
                  </a:cxn>
                  <a:cxn ang="0">
                    <a:pos x="98" y="10"/>
                  </a:cxn>
                  <a:cxn ang="0">
                    <a:pos x="99" y="15"/>
                  </a:cxn>
                  <a:cxn ang="0">
                    <a:pos x="97" y="18"/>
                  </a:cxn>
                  <a:cxn ang="0">
                    <a:pos x="94" y="19"/>
                  </a:cxn>
                  <a:cxn ang="0">
                    <a:pos x="91" y="19"/>
                  </a:cxn>
                  <a:cxn ang="0">
                    <a:pos x="89" y="18"/>
                  </a:cxn>
                  <a:cxn ang="0">
                    <a:pos x="84" y="18"/>
                  </a:cxn>
                  <a:cxn ang="0">
                    <a:pos x="79" y="16"/>
                  </a:cxn>
                  <a:cxn ang="0">
                    <a:pos x="75" y="15"/>
                  </a:cxn>
                  <a:cxn ang="0">
                    <a:pos x="73" y="14"/>
                  </a:cxn>
                  <a:cxn ang="0">
                    <a:pos x="64" y="10"/>
                  </a:cxn>
                  <a:cxn ang="0">
                    <a:pos x="60" y="9"/>
                  </a:cxn>
                  <a:cxn ang="0">
                    <a:pos x="54" y="9"/>
                  </a:cxn>
                  <a:cxn ang="0">
                    <a:pos x="42" y="9"/>
                  </a:cxn>
                  <a:cxn ang="0">
                    <a:pos x="31" y="11"/>
                  </a:cxn>
                  <a:cxn ang="0">
                    <a:pos x="22" y="15"/>
                  </a:cxn>
                  <a:cxn ang="0">
                    <a:pos x="4" y="27"/>
                  </a:cxn>
                  <a:cxn ang="0">
                    <a:pos x="0" y="29"/>
                  </a:cxn>
                  <a:cxn ang="0">
                    <a:pos x="0" y="25"/>
                  </a:cxn>
                  <a:cxn ang="0">
                    <a:pos x="0" y="23"/>
                  </a:cxn>
                  <a:cxn ang="0">
                    <a:pos x="1" y="21"/>
                  </a:cxn>
                  <a:cxn ang="0">
                    <a:pos x="0" y="21"/>
                  </a:cxn>
                  <a:cxn ang="0">
                    <a:pos x="1" y="21"/>
                  </a:cxn>
                  <a:cxn ang="0">
                    <a:pos x="0" y="21"/>
                  </a:cxn>
                  <a:cxn ang="0">
                    <a:pos x="1" y="21"/>
                  </a:cxn>
                </a:cxnLst>
                <a:rect l="0" t="0" r="r" b="b"/>
                <a:pathLst>
                  <a:path w="99" h="29">
                    <a:moveTo>
                      <a:pt x="1" y="21"/>
                    </a:moveTo>
                    <a:lnTo>
                      <a:pt x="3" y="19"/>
                    </a:lnTo>
                    <a:lnTo>
                      <a:pt x="8" y="15"/>
                    </a:lnTo>
                    <a:lnTo>
                      <a:pt x="13" y="13"/>
                    </a:lnTo>
                    <a:lnTo>
                      <a:pt x="23" y="7"/>
                    </a:lnTo>
                    <a:lnTo>
                      <a:pt x="33" y="2"/>
                    </a:lnTo>
                    <a:lnTo>
                      <a:pt x="37" y="1"/>
                    </a:lnTo>
                    <a:lnTo>
                      <a:pt x="40" y="0"/>
                    </a:lnTo>
                    <a:lnTo>
                      <a:pt x="43" y="0"/>
                    </a:lnTo>
                    <a:lnTo>
                      <a:pt x="51" y="0"/>
                    </a:lnTo>
                    <a:lnTo>
                      <a:pt x="54" y="0"/>
                    </a:lnTo>
                    <a:lnTo>
                      <a:pt x="57" y="1"/>
                    </a:lnTo>
                    <a:lnTo>
                      <a:pt x="64" y="2"/>
                    </a:lnTo>
                    <a:lnTo>
                      <a:pt x="70" y="4"/>
                    </a:lnTo>
                    <a:lnTo>
                      <a:pt x="80" y="4"/>
                    </a:lnTo>
                    <a:lnTo>
                      <a:pt x="85" y="4"/>
                    </a:lnTo>
                    <a:lnTo>
                      <a:pt x="88" y="5"/>
                    </a:lnTo>
                    <a:lnTo>
                      <a:pt x="91" y="5"/>
                    </a:lnTo>
                    <a:lnTo>
                      <a:pt x="96" y="7"/>
                    </a:lnTo>
                    <a:lnTo>
                      <a:pt x="98" y="10"/>
                    </a:lnTo>
                    <a:lnTo>
                      <a:pt x="99" y="15"/>
                    </a:lnTo>
                    <a:lnTo>
                      <a:pt x="97" y="18"/>
                    </a:lnTo>
                    <a:lnTo>
                      <a:pt x="94" y="19"/>
                    </a:lnTo>
                    <a:lnTo>
                      <a:pt x="91" y="19"/>
                    </a:lnTo>
                    <a:lnTo>
                      <a:pt x="89" y="18"/>
                    </a:lnTo>
                    <a:lnTo>
                      <a:pt x="84" y="18"/>
                    </a:lnTo>
                    <a:lnTo>
                      <a:pt x="79" y="16"/>
                    </a:lnTo>
                    <a:lnTo>
                      <a:pt x="75" y="15"/>
                    </a:lnTo>
                    <a:lnTo>
                      <a:pt x="73" y="14"/>
                    </a:lnTo>
                    <a:lnTo>
                      <a:pt x="64" y="10"/>
                    </a:lnTo>
                    <a:lnTo>
                      <a:pt x="60" y="9"/>
                    </a:lnTo>
                    <a:lnTo>
                      <a:pt x="54" y="9"/>
                    </a:lnTo>
                    <a:lnTo>
                      <a:pt x="42" y="9"/>
                    </a:lnTo>
                    <a:lnTo>
                      <a:pt x="31" y="11"/>
                    </a:lnTo>
                    <a:lnTo>
                      <a:pt x="22" y="15"/>
                    </a:lnTo>
                    <a:lnTo>
                      <a:pt x="4" y="27"/>
                    </a:lnTo>
                    <a:lnTo>
                      <a:pt x="0" y="29"/>
                    </a:lnTo>
                    <a:lnTo>
                      <a:pt x="0" y="25"/>
                    </a:lnTo>
                    <a:lnTo>
                      <a:pt x="0" y="23"/>
                    </a:lnTo>
                    <a:lnTo>
                      <a:pt x="1" y="21"/>
                    </a:lnTo>
                    <a:lnTo>
                      <a:pt x="0" y="21"/>
                    </a:lnTo>
                    <a:lnTo>
                      <a:pt x="1" y="21"/>
                    </a:lnTo>
                    <a:lnTo>
                      <a:pt x="0" y="21"/>
                    </a:lnTo>
                    <a:lnTo>
                      <a:pt x="1" y="21"/>
                    </a:lnTo>
                  </a:path>
                </a:pathLst>
              </a:custGeom>
              <a:solidFill>
                <a:srgbClr val="99FF99"/>
              </a:solidFill>
              <a:ln w="6350">
                <a:noFill/>
                <a:prstDash val="solid"/>
                <a:round/>
                <a:headEnd/>
                <a:tailEnd/>
              </a:ln>
            </p:spPr>
            <p:txBody>
              <a:bodyPr/>
              <a:lstStyle/>
              <a:p>
                <a:endParaRPr lang="en-US"/>
              </a:p>
            </p:txBody>
          </p:sp>
          <p:sp>
            <p:nvSpPr>
              <p:cNvPr id="2402" name="Freeform 146"/>
              <p:cNvSpPr>
                <a:spLocks/>
              </p:cNvSpPr>
              <p:nvPr/>
            </p:nvSpPr>
            <p:spPr bwMode="auto">
              <a:xfrm>
                <a:off x="2363" y="421"/>
                <a:ext cx="102" cy="28"/>
              </a:xfrm>
              <a:custGeom>
                <a:avLst/>
                <a:gdLst/>
                <a:ahLst/>
                <a:cxnLst>
                  <a:cxn ang="0">
                    <a:pos x="98" y="20"/>
                  </a:cxn>
                  <a:cxn ang="0">
                    <a:pos x="96" y="19"/>
                  </a:cxn>
                  <a:cxn ang="0">
                    <a:pos x="90" y="14"/>
                  </a:cxn>
                  <a:cxn ang="0">
                    <a:pos x="83" y="9"/>
                  </a:cxn>
                  <a:cxn ang="0">
                    <a:pos x="74" y="3"/>
                  </a:cxn>
                  <a:cxn ang="0">
                    <a:pos x="71" y="1"/>
                  </a:cxn>
                  <a:cxn ang="0">
                    <a:pos x="69" y="1"/>
                  </a:cxn>
                  <a:cxn ang="0">
                    <a:pos x="66" y="0"/>
                  </a:cxn>
                  <a:cxn ang="0">
                    <a:pos x="59" y="0"/>
                  </a:cxn>
                  <a:cxn ang="0">
                    <a:pos x="51" y="0"/>
                  </a:cxn>
                  <a:cxn ang="0">
                    <a:pos x="50" y="0"/>
                  </a:cxn>
                  <a:cxn ang="0">
                    <a:pos x="45" y="1"/>
                  </a:cxn>
                  <a:cxn ang="0">
                    <a:pos x="38" y="2"/>
                  </a:cxn>
                  <a:cxn ang="0">
                    <a:pos x="31" y="3"/>
                  </a:cxn>
                  <a:cxn ang="0">
                    <a:pos x="19" y="3"/>
                  </a:cxn>
                  <a:cxn ang="0">
                    <a:pos x="15" y="3"/>
                  </a:cxn>
                  <a:cxn ang="0">
                    <a:pos x="10" y="5"/>
                  </a:cxn>
                  <a:cxn ang="0">
                    <a:pos x="8" y="6"/>
                  </a:cxn>
                  <a:cxn ang="0">
                    <a:pos x="3" y="9"/>
                  </a:cxn>
                  <a:cxn ang="0">
                    <a:pos x="1" y="11"/>
                  </a:cxn>
                  <a:cxn ang="0">
                    <a:pos x="0" y="14"/>
                  </a:cxn>
                  <a:cxn ang="0">
                    <a:pos x="0" y="16"/>
                  </a:cxn>
                  <a:cxn ang="0">
                    <a:pos x="1" y="17"/>
                  </a:cxn>
                  <a:cxn ang="0">
                    <a:pos x="4" y="17"/>
                  </a:cxn>
                  <a:cxn ang="0">
                    <a:pos x="8" y="19"/>
                  </a:cxn>
                  <a:cxn ang="0">
                    <a:pos x="10" y="17"/>
                  </a:cxn>
                  <a:cxn ang="0">
                    <a:pos x="14" y="17"/>
                  </a:cxn>
                  <a:cxn ang="0">
                    <a:pos x="20" y="16"/>
                  </a:cxn>
                  <a:cxn ang="0">
                    <a:pos x="29" y="14"/>
                  </a:cxn>
                  <a:cxn ang="0">
                    <a:pos x="40" y="11"/>
                  </a:cxn>
                  <a:cxn ang="0">
                    <a:pos x="45" y="10"/>
                  </a:cxn>
                  <a:cxn ang="0">
                    <a:pos x="50" y="9"/>
                  </a:cxn>
                  <a:cxn ang="0">
                    <a:pos x="61" y="9"/>
                  </a:cxn>
                  <a:cxn ang="0">
                    <a:pos x="71" y="10"/>
                  </a:cxn>
                  <a:cxn ang="0">
                    <a:pos x="80" y="14"/>
                  </a:cxn>
                  <a:cxn ang="0">
                    <a:pos x="89" y="19"/>
                  </a:cxn>
                  <a:cxn ang="0">
                    <a:pos x="97" y="25"/>
                  </a:cxn>
                  <a:cxn ang="0">
                    <a:pos x="102" y="28"/>
                  </a:cxn>
                  <a:cxn ang="0">
                    <a:pos x="99" y="24"/>
                  </a:cxn>
                  <a:cxn ang="0">
                    <a:pos x="98" y="21"/>
                  </a:cxn>
                  <a:cxn ang="0">
                    <a:pos x="98" y="20"/>
                  </a:cxn>
                  <a:cxn ang="0">
                    <a:pos x="97" y="20"/>
                  </a:cxn>
                  <a:cxn ang="0">
                    <a:pos x="98" y="20"/>
                  </a:cxn>
                  <a:cxn ang="0">
                    <a:pos x="97" y="20"/>
                  </a:cxn>
                  <a:cxn ang="0">
                    <a:pos x="98" y="20"/>
                  </a:cxn>
                  <a:cxn ang="0">
                    <a:pos x="98" y="20"/>
                  </a:cxn>
                </a:cxnLst>
                <a:rect l="0" t="0" r="r" b="b"/>
                <a:pathLst>
                  <a:path w="102" h="28">
                    <a:moveTo>
                      <a:pt x="98" y="20"/>
                    </a:moveTo>
                    <a:lnTo>
                      <a:pt x="96" y="19"/>
                    </a:lnTo>
                    <a:lnTo>
                      <a:pt x="90" y="14"/>
                    </a:lnTo>
                    <a:lnTo>
                      <a:pt x="83" y="9"/>
                    </a:lnTo>
                    <a:lnTo>
                      <a:pt x="74" y="3"/>
                    </a:lnTo>
                    <a:lnTo>
                      <a:pt x="71" y="1"/>
                    </a:lnTo>
                    <a:lnTo>
                      <a:pt x="69" y="1"/>
                    </a:lnTo>
                    <a:lnTo>
                      <a:pt x="66" y="0"/>
                    </a:lnTo>
                    <a:lnTo>
                      <a:pt x="59" y="0"/>
                    </a:lnTo>
                    <a:lnTo>
                      <a:pt x="51" y="0"/>
                    </a:lnTo>
                    <a:lnTo>
                      <a:pt x="50" y="0"/>
                    </a:lnTo>
                    <a:lnTo>
                      <a:pt x="45" y="1"/>
                    </a:lnTo>
                    <a:lnTo>
                      <a:pt x="38" y="2"/>
                    </a:lnTo>
                    <a:lnTo>
                      <a:pt x="31" y="3"/>
                    </a:lnTo>
                    <a:lnTo>
                      <a:pt x="19" y="3"/>
                    </a:lnTo>
                    <a:lnTo>
                      <a:pt x="15" y="3"/>
                    </a:lnTo>
                    <a:lnTo>
                      <a:pt x="10" y="5"/>
                    </a:lnTo>
                    <a:lnTo>
                      <a:pt x="8" y="6"/>
                    </a:lnTo>
                    <a:lnTo>
                      <a:pt x="3" y="9"/>
                    </a:lnTo>
                    <a:lnTo>
                      <a:pt x="1" y="11"/>
                    </a:lnTo>
                    <a:lnTo>
                      <a:pt x="0" y="14"/>
                    </a:lnTo>
                    <a:lnTo>
                      <a:pt x="0" y="16"/>
                    </a:lnTo>
                    <a:lnTo>
                      <a:pt x="1" y="17"/>
                    </a:lnTo>
                    <a:lnTo>
                      <a:pt x="4" y="17"/>
                    </a:lnTo>
                    <a:lnTo>
                      <a:pt x="8" y="19"/>
                    </a:lnTo>
                    <a:lnTo>
                      <a:pt x="10" y="17"/>
                    </a:lnTo>
                    <a:lnTo>
                      <a:pt x="14" y="17"/>
                    </a:lnTo>
                    <a:lnTo>
                      <a:pt x="20" y="16"/>
                    </a:lnTo>
                    <a:lnTo>
                      <a:pt x="29" y="14"/>
                    </a:lnTo>
                    <a:lnTo>
                      <a:pt x="40" y="11"/>
                    </a:lnTo>
                    <a:lnTo>
                      <a:pt x="45" y="10"/>
                    </a:lnTo>
                    <a:lnTo>
                      <a:pt x="50" y="9"/>
                    </a:lnTo>
                    <a:lnTo>
                      <a:pt x="61" y="9"/>
                    </a:lnTo>
                    <a:lnTo>
                      <a:pt x="71" y="10"/>
                    </a:lnTo>
                    <a:lnTo>
                      <a:pt x="80" y="14"/>
                    </a:lnTo>
                    <a:lnTo>
                      <a:pt x="89" y="19"/>
                    </a:lnTo>
                    <a:lnTo>
                      <a:pt x="97" y="25"/>
                    </a:lnTo>
                    <a:lnTo>
                      <a:pt x="102" y="28"/>
                    </a:lnTo>
                    <a:lnTo>
                      <a:pt x="99" y="24"/>
                    </a:lnTo>
                    <a:lnTo>
                      <a:pt x="98" y="21"/>
                    </a:lnTo>
                    <a:lnTo>
                      <a:pt x="98" y="20"/>
                    </a:lnTo>
                    <a:lnTo>
                      <a:pt x="97" y="20"/>
                    </a:lnTo>
                    <a:lnTo>
                      <a:pt x="98" y="20"/>
                    </a:lnTo>
                    <a:lnTo>
                      <a:pt x="97" y="20"/>
                    </a:lnTo>
                    <a:lnTo>
                      <a:pt x="98" y="20"/>
                    </a:lnTo>
                    <a:lnTo>
                      <a:pt x="98" y="20"/>
                    </a:lnTo>
                    <a:close/>
                  </a:path>
                </a:pathLst>
              </a:custGeom>
              <a:solidFill>
                <a:srgbClr val="99FF99"/>
              </a:solidFill>
              <a:ln w="9525">
                <a:noFill/>
                <a:round/>
                <a:headEnd/>
                <a:tailEnd/>
              </a:ln>
            </p:spPr>
            <p:txBody>
              <a:bodyPr/>
              <a:lstStyle/>
              <a:p>
                <a:endParaRPr lang="en-US"/>
              </a:p>
            </p:txBody>
          </p:sp>
          <p:sp>
            <p:nvSpPr>
              <p:cNvPr id="2403" name="Freeform 147"/>
              <p:cNvSpPr>
                <a:spLocks/>
              </p:cNvSpPr>
              <p:nvPr/>
            </p:nvSpPr>
            <p:spPr bwMode="auto">
              <a:xfrm>
                <a:off x="2363" y="421"/>
                <a:ext cx="102" cy="28"/>
              </a:xfrm>
              <a:custGeom>
                <a:avLst/>
                <a:gdLst/>
                <a:ahLst/>
                <a:cxnLst>
                  <a:cxn ang="0">
                    <a:pos x="98" y="20"/>
                  </a:cxn>
                  <a:cxn ang="0">
                    <a:pos x="96" y="19"/>
                  </a:cxn>
                  <a:cxn ang="0">
                    <a:pos x="90" y="14"/>
                  </a:cxn>
                  <a:cxn ang="0">
                    <a:pos x="83" y="9"/>
                  </a:cxn>
                  <a:cxn ang="0">
                    <a:pos x="74" y="3"/>
                  </a:cxn>
                  <a:cxn ang="0">
                    <a:pos x="71" y="1"/>
                  </a:cxn>
                  <a:cxn ang="0">
                    <a:pos x="69" y="1"/>
                  </a:cxn>
                  <a:cxn ang="0">
                    <a:pos x="66" y="0"/>
                  </a:cxn>
                  <a:cxn ang="0">
                    <a:pos x="59" y="0"/>
                  </a:cxn>
                  <a:cxn ang="0">
                    <a:pos x="51" y="0"/>
                  </a:cxn>
                  <a:cxn ang="0">
                    <a:pos x="50" y="0"/>
                  </a:cxn>
                  <a:cxn ang="0">
                    <a:pos x="45" y="1"/>
                  </a:cxn>
                  <a:cxn ang="0">
                    <a:pos x="38" y="2"/>
                  </a:cxn>
                  <a:cxn ang="0">
                    <a:pos x="31" y="3"/>
                  </a:cxn>
                  <a:cxn ang="0">
                    <a:pos x="19" y="3"/>
                  </a:cxn>
                  <a:cxn ang="0">
                    <a:pos x="15" y="3"/>
                  </a:cxn>
                  <a:cxn ang="0">
                    <a:pos x="10" y="5"/>
                  </a:cxn>
                  <a:cxn ang="0">
                    <a:pos x="8" y="6"/>
                  </a:cxn>
                  <a:cxn ang="0">
                    <a:pos x="3" y="9"/>
                  </a:cxn>
                  <a:cxn ang="0">
                    <a:pos x="1" y="11"/>
                  </a:cxn>
                  <a:cxn ang="0">
                    <a:pos x="0" y="14"/>
                  </a:cxn>
                  <a:cxn ang="0">
                    <a:pos x="0" y="16"/>
                  </a:cxn>
                  <a:cxn ang="0">
                    <a:pos x="1" y="17"/>
                  </a:cxn>
                  <a:cxn ang="0">
                    <a:pos x="4" y="17"/>
                  </a:cxn>
                  <a:cxn ang="0">
                    <a:pos x="8" y="19"/>
                  </a:cxn>
                  <a:cxn ang="0">
                    <a:pos x="10" y="17"/>
                  </a:cxn>
                  <a:cxn ang="0">
                    <a:pos x="14" y="17"/>
                  </a:cxn>
                  <a:cxn ang="0">
                    <a:pos x="20" y="16"/>
                  </a:cxn>
                  <a:cxn ang="0">
                    <a:pos x="29" y="14"/>
                  </a:cxn>
                  <a:cxn ang="0">
                    <a:pos x="40" y="11"/>
                  </a:cxn>
                  <a:cxn ang="0">
                    <a:pos x="45" y="10"/>
                  </a:cxn>
                  <a:cxn ang="0">
                    <a:pos x="50" y="9"/>
                  </a:cxn>
                  <a:cxn ang="0">
                    <a:pos x="61" y="9"/>
                  </a:cxn>
                  <a:cxn ang="0">
                    <a:pos x="71" y="10"/>
                  </a:cxn>
                  <a:cxn ang="0">
                    <a:pos x="80" y="14"/>
                  </a:cxn>
                  <a:cxn ang="0">
                    <a:pos x="89" y="19"/>
                  </a:cxn>
                  <a:cxn ang="0">
                    <a:pos x="97" y="25"/>
                  </a:cxn>
                  <a:cxn ang="0">
                    <a:pos x="102" y="28"/>
                  </a:cxn>
                  <a:cxn ang="0">
                    <a:pos x="99" y="24"/>
                  </a:cxn>
                  <a:cxn ang="0">
                    <a:pos x="98" y="21"/>
                  </a:cxn>
                  <a:cxn ang="0">
                    <a:pos x="98" y="20"/>
                  </a:cxn>
                  <a:cxn ang="0">
                    <a:pos x="97" y="20"/>
                  </a:cxn>
                  <a:cxn ang="0">
                    <a:pos x="98" y="20"/>
                  </a:cxn>
                  <a:cxn ang="0">
                    <a:pos x="97" y="20"/>
                  </a:cxn>
                  <a:cxn ang="0">
                    <a:pos x="98" y="20"/>
                  </a:cxn>
                </a:cxnLst>
                <a:rect l="0" t="0" r="r" b="b"/>
                <a:pathLst>
                  <a:path w="102" h="28">
                    <a:moveTo>
                      <a:pt x="98" y="20"/>
                    </a:moveTo>
                    <a:lnTo>
                      <a:pt x="96" y="19"/>
                    </a:lnTo>
                    <a:lnTo>
                      <a:pt x="90" y="14"/>
                    </a:lnTo>
                    <a:lnTo>
                      <a:pt x="83" y="9"/>
                    </a:lnTo>
                    <a:lnTo>
                      <a:pt x="74" y="3"/>
                    </a:lnTo>
                    <a:lnTo>
                      <a:pt x="71" y="1"/>
                    </a:lnTo>
                    <a:lnTo>
                      <a:pt x="69" y="1"/>
                    </a:lnTo>
                    <a:lnTo>
                      <a:pt x="66" y="0"/>
                    </a:lnTo>
                    <a:lnTo>
                      <a:pt x="59" y="0"/>
                    </a:lnTo>
                    <a:lnTo>
                      <a:pt x="51" y="0"/>
                    </a:lnTo>
                    <a:lnTo>
                      <a:pt x="50" y="0"/>
                    </a:lnTo>
                    <a:lnTo>
                      <a:pt x="45" y="1"/>
                    </a:lnTo>
                    <a:lnTo>
                      <a:pt x="38" y="2"/>
                    </a:lnTo>
                    <a:lnTo>
                      <a:pt x="31" y="3"/>
                    </a:lnTo>
                    <a:lnTo>
                      <a:pt x="19" y="3"/>
                    </a:lnTo>
                    <a:lnTo>
                      <a:pt x="15" y="3"/>
                    </a:lnTo>
                    <a:lnTo>
                      <a:pt x="10" y="5"/>
                    </a:lnTo>
                    <a:lnTo>
                      <a:pt x="8" y="6"/>
                    </a:lnTo>
                    <a:lnTo>
                      <a:pt x="3" y="9"/>
                    </a:lnTo>
                    <a:lnTo>
                      <a:pt x="1" y="11"/>
                    </a:lnTo>
                    <a:lnTo>
                      <a:pt x="0" y="14"/>
                    </a:lnTo>
                    <a:lnTo>
                      <a:pt x="0" y="16"/>
                    </a:lnTo>
                    <a:lnTo>
                      <a:pt x="1" y="17"/>
                    </a:lnTo>
                    <a:lnTo>
                      <a:pt x="4" y="17"/>
                    </a:lnTo>
                    <a:lnTo>
                      <a:pt x="8" y="19"/>
                    </a:lnTo>
                    <a:lnTo>
                      <a:pt x="10" y="17"/>
                    </a:lnTo>
                    <a:lnTo>
                      <a:pt x="14" y="17"/>
                    </a:lnTo>
                    <a:lnTo>
                      <a:pt x="20" y="16"/>
                    </a:lnTo>
                    <a:lnTo>
                      <a:pt x="29" y="14"/>
                    </a:lnTo>
                    <a:lnTo>
                      <a:pt x="40" y="11"/>
                    </a:lnTo>
                    <a:lnTo>
                      <a:pt x="45" y="10"/>
                    </a:lnTo>
                    <a:lnTo>
                      <a:pt x="50" y="9"/>
                    </a:lnTo>
                    <a:lnTo>
                      <a:pt x="61" y="9"/>
                    </a:lnTo>
                    <a:lnTo>
                      <a:pt x="71" y="10"/>
                    </a:lnTo>
                    <a:lnTo>
                      <a:pt x="80" y="14"/>
                    </a:lnTo>
                    <a:lnTo>
                      <a:pt x="89" y="19"/>
                    </a:lnTo>
                    <a:lnTo>
                      <a:pt x="97" y="25"/>
                    </a:lnTo>
                    <a:lnTo>
                      <a:pt x="102" y="28"/>
                    </a:lnTo>
                    <a:lnTo>
                      <a:pt x="99" y="24"/>
                    </a:lnTo>
                    <a:lnTo>
                      <a:pt x="98" y="21"/>
                    </a:lnTo>
                    <a:lnTo>
                      <a:pt x="98" y="20"/>
                    </a:lnTo>
                    <a:lnTo>
                      <a:pt x="97" y="20"/>
                    </a:lnTo>
                    <a:lnTo>
                      <a:pt x="98" y="20"/>
                    </a:lnTo>
                    <a:lnTo>
                      <a:pt x="97" y="20"/>
                    </a:lnTo>
                    <a:lnTo>
                      <a:pt x="98" y="20"/>
                    </a:lnTo>
                  </a:path>
                </a:pathLst>
              </a:custGeom>
              <a:solidFill>
                <a:srgbClr val="99FF99"/>
              </a:solidFill>
              <a:ln w="6350">
                <a:noFill/>
                <a:prstDash val="solid"/>
                <a:round/>
                <a:headEnd/>
                <a:tailEnd/>
              </a:ln>
            </p:spPr>
            <p:txBody>
              <a:bodyPr/>
              <a:lstStyle/>
              <a:p>
                <a:endParaRPr lang="en-US"/>
              </a:p>
            </p:txBody>
          </p:sp>
          <p:sp>
            <p:nvSpPr>
              <p:cNvPr id="2404" name="Freeform 148"/>
              <p:cNvSpPr>
                <a:spLocks/>
              </p:cNvSpPr>
              <p:nvPr/>
            </p:nvSpPr>
            <p:spPr bwMode="auto">
              <a:xfrm>
                <a:off x="2347" y="466"/>
                <a:ext cx="6" cy="67"/>
              </a:xfrm>
              <a:custGeom>
                <a:avLst/>
                <a:gdLst/>
                <a:ahLst/>
                <a:cxnLst>
                  <a:cxn ang="0">
                    <a:pos x="6" y="0"/>
                  </a:cxn>
                  <a:cxn ang="0">
                    <a:pos x="5" y="8"/>
                  </a:cxn>
                  <a:cxn ang="0">
                    <a:pos x="2" y="18"/>
                  </a:cxn>
                  <a:cxn ang="0">
                    <a:pos x="0" y="33"/>
                  </a:cxn>
                  <a:cxn ang="0">
                    <a:pos x="2" y="58"/>
                  </a:cxn>
                  <a:cxn ang="0">
                    <a:pos x="5" y="67"/>
                  </a:cxn>
                </a:cxnLst>
                <a:rect l="0" t="0" r="r" b="b"/>
                <a:pathLst>
                  <a:path w="6" h="67">
                    <a:moveTo>
                      <a:pt x="6" y="0"/>
                    </a:moveTo>
                    <a:lnTo>
                      <a:pt x="5" y="8"/>
                    </a:lnTo>
                    <a:lnTo>
                      <a:pt x="2" y="18"/>
                    </a:lnTo>
                    <a:lnTo>
                      <a:pt x="0" y="33"/>
                    </a:lnTo>
                    <a:lnTo>
                      <a:pt x="2" y="58"/>
                    </a:lnTo>
                    <a:lnTo>
                      <a:pt x="5" y="67"/>
                    </a:lnTo>
                  </a:path>
                </a:pathLst>
              </a:custGeom>
              <a:solidFill>
                <a:srgbClr val="99FF99"/>
              </a:solidFill>
              <a:ln w="6350">
                <a:noFill/>
                <a:prstDash val="solid"/>
                <a:round/>
                <a:headEnd/>
                <a:tailEnd/>
              </a:ln>
            </p:spPr>
            <p:txBody>
              <a:bodyPr/>
              <a:lstStyle/>
              <a:p>
                <a:endParaRPr lang="en-US"/>
              </a:p>
            </p:txBody>
          </p:sp>
          <p:sp>
            <p:nvSpPr>
              <p:cNvPr id="2405" name="Freeform 149"/>
              <p:cNvSpPr>
                <a:spLocks/>
              </p:cNvSpPr>
              <p:nvPr/>
            </p:nvSpPr>
            <p:spPr bwMode="auto">
              <a:xfrm>
                <a:off x="2301" y="545"/>
                <a:ext cx="68" cy="37"/>
              </a:xfrm>
              <a:custGeom>
                <a:avLst/>
                <a:gdLst/>
                <a:ahLst/>
                <a:cxnLst>
                  <a:cxn ang="0">
                    <a:pos x="6" y="4"/>
                  </a:cxn>
                  <a:cxn ang="0">
                    <a:pos x="4" y="7"/>
                  </a:cxn>
                  <a:cxn ang="0">
                    <a:pos x="1" y="12"/>
                  </a:cxn>
                  <a:cxn ang="0">
                    <a:pos x="0" y="21"/>
                  </a:cxn>
                  <a:cxn ang="0">
                    <a:pos x="1" y="29"/>
                  </a:cxn>
                  <a:cxn ang="0">
                    <a:pos x="2" y="31"/>
                  </a:cxn>
                  <a:cxn ang="0">
                    <a:pos x="4" y="31"/>
                  </a:cxn>
                  <a:cxn ang="0">
                    <a:pos x="5" y="31"/>
                  </a:cxn>
                  <a:cxn ang="0">
                    <a:pos x="6" y="32"/>
                  </a:cxn>
                  <a:cxn ang="0">
                    <a:pos x="7" y="35"/>
                  </a:cxn>
                  <a:cxn ang="0">
                    <a:pos x="9" y="35"/>
                  </a:cxn>
                  <a:cxn ang="0">
                    <a:pos x="10" y="33"/>
                  </a:cxn>
                  <a:cxn ang="0">
                    <a:pos x="11" y="33"/>
                  </a:cxn>
                  <a:cxn ang="0">
                    <a:pos x="12" y="33"/>
                  </a:cxn>
                  <a:cxn ang="0">
                    <a:pos x="14" y="33"/>
                  </a:cxn>
                  <a:cxn ang="0">
                    <a:pos x="15" y="33"/>
                  </a:cxn>
                  <a:cxn ang="0">
                    <a:pos x="16" y="33"/>
                  </a:cxn>
                  <a:cxn ang="0">
                    <a:pos x="19" y="32"/>
                  </a:cxn>
                  <a:cxn ang="0">
                    <a:pos x="20" y="31"/>
                  </a:cxn>
                  <a:cxn ang="0">
                    <a:pos x="21" y="31"/>
                  </a:cxn>
                  <a:cxn ang="0">
                    <a:pos x="23" y="31"/>
                  </a:cxn>
                  <a:cxn ang="0">
                    <a:pos x="24" y="32"/>
                  </a:cxn>
                  <a:cxn ang="0">
                    <a:pos x="25" y="33"/>
                  </a:cxn>
                  <a:cxn ang="0">
                    <a:pos x="26" y="35"/>
                  </a:cxn>
                  <a:cxn ang="0">
                    <a:pos x="28" y="36"/>
                  </a:cxn>
                  <a:cxn ang="0">
                    <a:pos x="30" y="37"/>
                  </a:cxn>
                  <a:cxn ang="0">
                    <a:pos x="33" y="36"/>
                  </a:cxn>
                  <a:cxn ang="0">
                    <a:pos x="34" y="36"/>
                  </a:cxn>
                  <a:cxn ang="0">
                    <a:pos x="39" y="33"/>
                  </a:cxn>
                  <a:cxn ang="0">
                    <a:pos x="44" y="31"/>
                  </a:cxn>
                  <a:cxn ang="0">
                    <a:pos x="46" y="31"/>
                  </a:cxn>
                  <a:cxn ang="0">
                    <a:pos x="48" y="32"/>
                  </a:cxn>
                  <a:cxn ang="0">
                    <a:pos x="53" y="35"/>
                  </a:cxn>
                  <a:cxn ang="0">
                    <a:pos x="58" y="35"/>
                  </a:cxn>
                  <a:cxn ang="0">
                    <a:pos x="62" y="33"/>
                  </a:cxn>
                  <a:cxn ang="0">
                    <a:pos x="66" y="29"/>
                  </a:cxn>
                  <a:cxn ang="0">
                    <a:pos x="67" y="24"/>
                  </a:cxn>
                  <a:cxn ang="0">
                    <a:pos x="68" y="21"/>
                  </a:cxn>
                  <a:cxn ang="0">
                    <a:pos x="67" y="17"/>
                  </a:cxn>
                  <a:cxn ang="0">
                    <a:pos x="67" y="14"/>
                  </a:cxn>
                  <a:cxn ang="0">
                    <a:pos x="66" y="12"/>
                  </a:cxn>
                  <a:cxn ang="0">
                    <a:pos x="62" y="4"/>
                  </a:cxn>
                  <a:cxn ang="0">
                    <a:pos x="61" y="0"/>
                  </a:cxn>
                </a:cxnLst>
                <a:rect l="0" t="0" r="r" b="b"/>
                <a:pathLst>
                  <a:path w="68" h="37">
                    <a:moveTo>
                      <a:pt x="6" y="4"/>
                    </a:moveTo>
                    <a:lnTo>
                      <a:pt x="4" y="7"/>
                    </a:lnTo>
                    <a:lnTo>
                      <a:pt x="1" y="12"/>
                    </a:lnTo>
                    <a:lnTo>
                      <a:pt x="0" y="21"/>
                    </a:lnTo>
                    <a:lnTo>
                      <a:pt x="1" y="29"/>
                    </a:lnTo>
                    <a:lnTo>
                      <a:pt x="2" y="31"/>
                    </a:lnTo>
                    <a:lnTo>
                      <a:pt x="4" y="31"/>
                    </a:lnTo>
                    <a:lnTo>
                      <a:pt x="5" y="31"/>
                    </a:lnTo>
                    <a:lnTo>
                      <a:pt x="6" y="32"/>
                    </a:lnTo>
                    <a:lnTo>
                      <a:pt x="7" y="35"/>
                    </a:lnTo>
                    <a:lnTo>
                      <a:pt x="9" y="35"/>
                    </a:lnTo>
                    <a:lnTo>
                      <a:pt x="10" y="33"/>
                    </a:lnTo>
                    <a:lnTo>
                      <a:pt x="11" y="33"/>
                    </a:lnTo>
                    <a:lnTo>
                      <a:pt x="12" y="33"/>
                    </a:lnTo>
                    <a:lnTo>
                      <a:pt x="14" y="33"/>
                    </a:lnTo>
                    <a:lnTo>
                      <a:pt x="15" y="33"/>
                    </a:lnTo>
                    <a:lnTo>
                      <a:pt x="16" y="33"/>
                    </a:lnTo>
                    <a:lnTo>
                      <a:pt x="19" y="32"/>
                    </a:lnTo>
                    <a:lnTo>
                      <a:pt x="20" y="31"/>
                    </a:lnTo>
                    <a:lnTo>
                      <a:pt x="21" y="31"/>
                    </a:lnTo>
                    <a:lnTo>
                      <a:pt x="23" y="31"/>
                    </a:lnTo>
                    <a:lnTo>
                      <a:pt x="24" y="32"/>
                    </a:lnTo>
                    <a:lnTo>
                      <a:pt x="25" y="33"/>
                    </a:lnTo>
                    <a:lnTo>
                      <a:pt x="26" y="35"/>
                    </a:lnTo>
                    <a:lnTo>
                      <a:pt x="28" y="36"/>
                    </a:lnTo>
                    <a:lnTo>
                      <a:pt x="30" y="37"/>
                    </a:lnTo>
                    <a:lnTo>
                      <a:pt x="33" y="36"/>
                    </a:lnTo>
                    <a:lnTo>
                      <a:pt x="34" y="36"/>
                    </a:lnTo>
                    <a:lnTo>
                      <a:pt x="39" y="33"/>
                    </a:lnTo>
                    <a:lnTo>
                      <a:pt x="44" y="31"/>
                    </a:lnTo>
                    <a:lnTo>
                      <a:pt x="46" y="31"/>
                    </a:lnTo>
                    <a:lnTo>
                      <a:pt x="48" y="32"/>
                    </a:lnTo>
                    <a:lnTo>
                      <a:pt x="53" y="35"/>
                    </a:lnTo>
                    <a:lnTo>
                      <a:pt x="58" y="35"/>
                    </a:lnTo>
                    <a:lnTo>
                      <a:pt x="62" y="33"/>
                    </a:lnTo>
                    <a:lnTo>
                      <a:pt x="66" y="29"/>
                    </a:lnTo>
                    <a:lnTo>
                      <a:pt x="67" y="24"/>
                    </a:lnTo>
                    <a:lnTo>
                      <a:pt x="68" y="21"/>
                    </a:lnTo>
                    <a:lnTo>
                      <a:pt x="67" y="17"/>
                    </a:lnTo>
                    <a:lnTo>
                      <a:pt x="67" y="14"/>
                    </a:lnTo>
                    <a:lnTo>
                      <a:pt x="66" y="12"/>
                    </a:lnTo>
                    <a:lnTo>
                      <a:pt x="62" y="4"/>
                    </a:lnTo>
                    <a:lnTo>
                      <a:pt x="61" y="0"/>
                    </a:lnTo>
                  </a:path>
                </a:pathLst>
              </a:custGeom>
              <a:solidFill>
                <a:srgbClr val="99FF99"/>
              </a:solidFill>
              <a:ln w="6350">
                <a:noFill/>
                <a:prstDash val="solid"/>
                <a:round/>
                <a:headEnd/>
                <a:tailEnd/>
              </a:ln>
            </p:spPr>
            <p:txBody>
              <a:bodyPr/>
              <a:lstStyle/>
              <a:p>
                <a:endParaRPr lang="en-US"/>
              </a:p>
            </p:txBody>
          </p:sp>
          <p:sp>
            <p:nvSpPr>
              <p:cNvPr id="2406" name="Freeform 150"/>
              <p:cNvSpPr>
                <a:spLocks/>
              </p:cNvSpPr>
              <p:nvPr/>
            </p:nvSpPr>
            <p:spPr bwMode="auto">
              <a:xfrm>
                <a:off x="2381" y="459"/>
                <a:ext cx="66" cy="30"/>
              </a:xfrm>
              <a:custGeom>
                <a:avLst/>
                <a:gdLst/>
                <a:ahLst/>
                <a:cxnLst>
                  <a:cxn ang="0">
                    <a:pos x="66" y="16"/>
                  </a:cxn>
                  <a:cxn ang="0">
                    <a:pos x="62" y="10"/>
                  </a:cxn>
                  <a:cxn ang="0">
                    <a:pos x="56" y="6"/>
                  </a:cxn>
                  <a:cxn ang="0">
                    <a:pos x="50" y="2"/>
                  </a:cxn>
                  <a:cxn ang="0">
                    <a:pos x="42" y="0"/>
                  </a:cxn>
                  <a:cxn ang="0">
                    <a:pos x="33" y="0"/>
                  </a:cxn>
                  <a:cxn ang="0">
                    <a:pos x="16" y="2"/>
                  </a:cxn>
                  <a:cxn ang="0">
                    <a:pos x="5" y="7"/>
                  </a:cxn>
                  <a:cxn ang="0">
                    <a:pos x="1" y="13"/>
                  </a:cxn>
                  <a:cxn ang="0">
                    <a:pos x="0" y="18"/>
                  </a:cxn>
                  <a:cxn ang="0">
                    <a:pos x="1" y="23"/>
                  </a:cxn>
                  <a:cxn ang="0">
                    <a:pos x="2" y="23"/>
                  </a:cxn>
                  <a:cxn ang="0">
                    <a:pos x="5" y="26"/>
                  </a:cxn>
                  <a:cxn ang="0">
                    <a:pos x="9" y="29"/>
                  </a:cxn>
                  <a:cxn ang="0">
                    <a:pos x="15" y="30"/>
                  </a:cxn>
                  <a:cxn ang="0">
                    <a:pos x="22" y="30"/>
                  </a:cxn>
                  <a:cxn ang="0">
                    <a:pos x="37" y="29"/>
                  </a:cxn>
                  <a:cxn ang="0">
                    <a:pos x="62" y="21"/>
                  </a:cxn>
                  <a:cxn ang="0">
                    <a:pos x="66" y="16"/>
                  </a:cxn>
                  <a:cxn ang="0">
                    <a:pos x="65" y="16"/>
                  </a:cxn>
                  <a:cxn ang="0">
                    <a:pos x="66" y="16"/>
                  </a:cxn>
                  <a:cxn ang="0">
                    <a:pos x="65" y="16"/>
                  </a:cxn>
                  <a:cxn ang="0">
                    <a:pos x="66" y="16"/>
                  </a:cxn>
                  <a:cxn ang="0">
                    <a:pos x="66" y="16"/>
                  </a:cxn>
                </a:cxnLst>
                <a:rect l="0" t="0" r="r" b="b"/>
                <a:pathLst>
                  <a:path w="66" h="30">
                    <a:moveTo>
                      <a:pt x="66" y="16"/>
                    </a:moveTo>
                    <a:lnTo>
                      <a:pt x="62" y="10"/>
                    </a:lnTo>
                    <a:lnTo>
                      <a:pt x="56" y="6"/>
                    </a:lnTo>
                    <a:lnTo>
                      <a:pt x="50" y="2"/>
                    </a:lnTo>
                    <a:lnTo>
                      <a:pt x="42" y="0"/>
                    </a:lnTo>
                    <a:lnTo>
                      <a:pt x="33" y="0"/>
                    </a:lnTo>
                    <a:lnTo>
                      <a:pt x="16" y="2"/>
                    </a:lnTo>
                    <a:lnTo>
                      <a:pt x="5" y="7"/>
                    </a:lnTo>
                    <a:lnTo>
                      <a:pt x="1" y="13"/>
                    </a:lnTo>
                    <a:lnTo>
                      <a:pt x="0" y="18"/>
                    </a:lnTo>
                    <a:lnTo>
                      <a:pt x="1" y="23"/>
                    </a:lnTo>
                    <a:lnTo>
                      <a:pt x="2" y="23"/>
                    </a:lnTo>
                    <a:lnTo>
                      <a:pt x="5" y="26"/>
                    </a:lnTo>
                    <a:lnTo>
                      <a:pt x="9" y="29"/>
                    </a:lnTo>
                    <a:lnTo>
                      <a:pt x="15" y="30"/>
                    </a:lnTo>
                    <a:lnTo>
                      <a:pt x="22" y="30"/>
                    </a:lnTo>
                    <a:lnTo>
                      <a:pt x="37" y="29"/>
                    </a:lnTo>
                    <a:lnTo>
                      <a:pt x="62" y="21"/>
                    </a:lnTo>
                    <a:lnTo>
                      <a:pt x="66" y="16"/>
                    </a:lnTo>
                    <a:lnTo>
                      <a:pt x="65" y="16"/>
                    </a:lnTo>
                    <a:lnTo>
                      <a:pt x="66" y="16"/>
                    </a:lnTo>
                    <a:lnTo>
                      <a:pt x="65" y="16"/>
                    </a:lnTo>
                    <a:lnTo>
                      <a:pt x="66" y="16"/>
                    </a:lnTo>
                    <a:lnTo>
                      <a:pt x="66" y="16"/>
                    </a:lnTo>
                    <a:close/>
                  </a:path>
                </a:pathLst>
              </a:custGeom>
              <a:solidFill>
                <a:srgbClr val="99FF99"/>
              </a:solidFill>
              <a:ln w="9525">
                <a:noFill/>
                <a:round/>
                <a:headEnd/>
                <a:tailEnd/>
              </a:ln>
            </p:spPr>
            <p:txBody>
              <a:bodyPr/>
              <a:lstStyle/>
              <a:p>
                <a:endParaRPr lang="en-US"/>
              </a:p>
            </p:txBody>
          </p:sp>
          <p:sp>
            <p:nvSpPr>
              <p:cNvPr id="2407" name="Freeform 151"/>
              <p:cNvSpPr>
                <a:spLocks/>
              </p:cNvSpPr>
              <p:nvPr/>
            </p:nvSpPr>
            <p:spPr bwMode="auto">
              <a:xfrm>
                <a:off x="2381" y="459"/>
                <a:ext cx="66" cy="30"/>
              </a:xfrm>
              <a:custGeom>
                <a:avLst/>
                <a:gdLst/>
                <a:ahLst/>
                <a:cxnLst>
                  <a:cxn ang="0">
                    <a:pos x="66" y="16"/>
                  </a:cxn>
                  <a:cxn ang="0">
                    <a:pos x="62" y="10"/>
                  </a:cxn>
                  <a:cxn ang="0">
                    <a:pos x="56" y="6"/>
                  </a:cxn>
                  <a:cxn ang="0">
                    <a:pos x="50" y="2"/>
                  </a:cxn>
                  <a:cxn ang="0">
                    <a:pos x="42" y="0"/>
                  </a:cxn>
                  <a:cxn ang="0">
                    <a:pos x="33" y="0"/>
                  </a:cxn>
                  <a:cxn ang="0">
                    <a:pos x="16" y="2"/>
                  </a:cxn>
                  <a:cxn ang="0">
                    <a:pos x="5" y="7"/>
                  </a:cxn>
                  <a:cxn ang="0">
                    <a:pos x="1" y="13"/>
                  </a:cxn>
                  <a:cxn ang="0">
                    <a:pos x="0" y="18"/>
                  </a:cxn>
                  <a:cxn ang="0">
                    <a:pos x="1" y="23"/>
                  </a:cxn>
                  <a:cxn ang="0">
                    <a:pos x="2" y="23"/>
                  </a:cxn>
                  <a:cxn ang="0">
                    <a:pos x="5" y="26"/>
                  </a:cxn>
                  <a:cxn ang="0">
                    <a:pos x="9" y="29"/>
                  </a:cxn>
                  <a:cxn ang="0">
                    <a:pos x="15" y="30"/>
                  </a:cxn>
                  <a:cxn ang="0">
                    <a:pos x="22" y="30"/>
                  </a:cxn>
                  <a:cxn ang="0">
                    <a:pos x="37" y="29"/>
                  </a:cxn>
                  <a:cxn ang="0">
                    <a:pos x="62" y="21"/>
                  </a:cxn>
                  <a:cxn ang="0">
                    <a:pos x="66" y="16"/>
                  </a:cxn>
                  <a:cxn ang="0">
                    <a:pos x="65" y="16"/>
                  </a:cxn>
                  <a:cxn ang="0">
                    <a:pos x="66" y="16"/>
                  </a:cxn>
                  <a:cxn ang="0">
                    <a:pos x="65" y="16"/>
                  </a:cxn>
                  <a:cxn ang="0">
                    <a:pos x="66" y="16"/>
                  </a:cxn>
                </a:cxnLst>
                <a:rect l="0" t="0" r="r" b="b"/>
                <a:pathLst>
                  <a:path w="66" h="30">
                    <a:moveTo>
                      <a:pt x="66" y="16"/>
                    </a:moveTo>
                    <a:lnTo>
                      <a:pt x="62" y="10"/>
                    </a:lnTo>
                    <a:lnTo>
                      <a:pt x="56" y="6"/>
                    </a:lnTo>
                    <a:lnTo>
                      <a:pt x="50" y="2"/>
                    </a:lnTo>
                    <a:lnTo>
                      <a:pt x="42" y="0"/>
                    </a:lnTo>
                    <a:lnTo>
                      <a:pt x="33" y="0"/>
                    </a:lnTo>
                    <a:lnTo>
                      <a:pt x="16" y="2"/>
                    </a:lnTo>
                    <a:lnTo>
                      <a:pt x="5" y="7"/>
                    </a:lnTo>
                    <a:lnTo>
                      <a:pt x="1" y="13"/>
                    </a:lnTo>
                    <a:lnTo>
                      <a:pt x="0" y="18"/>
                    </a:lnTo>
                    <a:lnTo>
                      <a:pt x="1" y="23"/>
                    </a:lnTo>
                    <a:lnTo>
                      <a:pt x="2" y="23"/>
                    </a:lnTo>
                    <a:lnTo>
                      <a:pt x="5" y="26"/>
                    </a:lnTo>
                    <a:lnTo>
                      <a:pt x="9" y="29"/>
                    </a:lnTo>
                    <a:lnTo>
                      <a:pt x="15" y="30"/>
                    </a:lnTo>
                    <a:lnTo>
                      <a:pt x="22" y="30"/>
                    </a:lnTo>
                    <a:lnTo>
                      <a:pt x="37" y="29"/>
                    </a:lnTo>
                    <a:lnTo>
                      <a:pt x="62" y="21"/>
                    </a:lnTo>
                    <a:lnTo>
                      <a:pt x="66" y="16"/>
                    </a:lnTo>
                    <a:lnTo>
                      <a:pt x="65" y="16"/>
                    </a:lnTo>
                    <a:lnTo>
                      <a:pt x="66" y="16"/>
                    </a:lnTo>
                    <a:lnTo>
                      <a:pt x="65" y="16"/>
                    </a:lnTo>
                    <a:lnTo>
                      <a:pt x="66" y="16"/>
                    </a:lnTo>
                  </a:path>
                </a:pathLst>
              </a:custGeom>
              <a:solidFill>
                <a:srgbClr val="99FF99"/>
              </a:solidFill>
              <a:ln w="6350">
                <a:noFill/>
                <a:prstDash val="solid"/>
                <a:round/>
                <a:headEnd/>
                <a:tailEnd/>
              </a:ln>
            </p:spPr>
            <p:txBody>
              <a:bodyPr/>
              <a:lstStyle/>
              <a:p>
                <a:endParaRPr lang="en-US"/>
              </a:p>
            </p:txBody>
          </p:sp>
          <p:sp>
            <p:nvSpPr>
              <p:cNvPr id="2408" name="Freeform 152"/>
              <p:cNvSpPr>
                <a:spLocks/>
              </p:cNvSpPr>
              <p:nvPr/>
            </p:nvSpPr>
            <p:spPr bwMode="auto">
              <a:xfrm>
                <a:off x="2392" y="458"/>
                <a:ext cx="37" cy="30"/>
              </a:xfrm>
              <a:custGeom>
                <a:avLst/>
                <a:gdLst/>
                <a:ahLst/>
                <a:cxnLst>
                  <a:cxn ang="0">
                    <a:pos x="30" y="2"/>
                  </a:cxn>
                  <a:cxn ang="0">
                    <a:pos x="33" y="5"/>
                  </a:cxn>
                  <a:cxn ang="0">
                    <a:pos x="35" y="6"/>
                  </a:cxn>
                  <a:cxn ang="0">
                    <a:pos x="36" y="7"/>
                  </a:cxn>
                  <a:cxn ang="0">
                    <a:pos x="37" y="10"/>
                  </a:cxn>
                  <a:cxn ang="0">
                    <a:pos x="37" y="11"/>
                  </a:cxn>
                  <a:cxn ang="0">
                    <a:pos x="37" y="14"/>
                  </a:cxn>
                  <a:cxn ang="0">
                    <a:pos x="36" y="19"/>
                  </a:cxn>
                  <a:cxn ang="0">
                    <a:pos x="35" y="22"/>
                  </a:cxn>
                  <a:cxn ang="0">
                    <a:pos x="33" y="24"/>
                  </a:cxn>
                  <a:cxn ang="0">
                    <a:pos x="31" y="26"/>
                  </a:cxn>
                  <a:cxn ang="0">
                    <a:pos x="30" y="27"/>
                  </a:cxn>
                  <a:cxn ang="0">
                    <a:pos x="25" y="29"/>
                  </a:cxn>
                  <a:cxn ang="0">
                    <a:pos x="18" y="30"/>
                  </a:cxn>
                  <a:cxn ang="0">
                    <a:pos x="13" y="30"/>
                  </a:cxn>
                  <a:cxn ang="0">
                    <a:pos x="8" y="29"/>
                  </a:cxn>
                  <a:cxn ang="0">
                    <a:pos x="4" y="26"/>
                  </a:cxn>
                  <a:cxn ang="0">
                    <a:pos x="4" y="26"/>
                  </a:cxn>
                  <a:cxn ang="0">
                    <a:pos x="3" y="25"/>
                  </a:cxn>
                  <a:cxn ang="0">
                    <a:pos x="2" y="24"/>
                  </a:cxn>
                  <a:cxn ang="0">
                    <a:pos x="2" y="22"/>
                  </a:cxn>
                  <a:cxn ang="0">
                    <a:pos x="0" y="19"/>
                  </a:cxn>
                  <a:cxn ang="0">
                    <a:pos x="2" y="15"/>
                  </a:cxn>
                  <a:cxn ang="0">
                    <a:pos x="3" y="11"/>
                  </a:cxn>
                  <a:cxn ang="0">
                    <a:pos x="4" y="7"/>
                  </a:cxn>
                  <a:cxn ang="0">
                    <a:pos x="5" y="5"/>
                  </a:cxn>
                  <a:cxn ang="0">
                    <a:pos x="8" y="2"/>
                  </a:cxn>
                  <a:cxn ang="0">
                    <a:pos x="9" y="1"/>
                  </a:cxn>
                  <a:cxn ang="0">
                    <a:pos x="11" y="1"/>
                  </a:cxn>
                  <a:cxn ang="0">
                    <a:pos x="13" y="0"/>
                  </a:cxn>
                  <a:cxn ang="0">
                    <a:pos x="18" y="1"/>
                  </a:cxn>
                  <a:cxn ang="0">
                    <a:pos x="23" y="1"/>
                  </a:cxn>
                  <a:cxn ang="0">
                    <a:pos x="28" y="1"/>
                  </a:cxn>
                  <a:cxn ang="0">
                    <a:pos x="31" y="1"/>
                  </a:cxn>
                  <a:cxn ang="0">
                    <a:pos x="30" y="2"/>
                  </a:cxn>
                  <a:cxn ang="0">
                    <a:pos x="30" y="2"/>
                  </a:cxn>
                  <a:cxn ang="0">
                    <a:pos x="28" y="2"/>
                  </a:cxn>
                  <a:cxn ang="0">
                    <a:pos x="30" y="2"/>
                  </a:cxn>
                  <a:cxn ang="0">
                    <a:pos x="28" y="2"/>
                  </a:cxn>
                  <a:cxn ang="0">
                    <a:pos x="30" y="2"/>
                  </a:cxn>
                  <a:cxn ang="0">
                    <a:pos x="30" y="2"/>
                  </a:cxn>
                </a:cxnLst>
                <a:rect l="0" t="0" r="r" b="b"/>
                <a:pathLst>
                  <a:path w="37" h="30">
                    <a:moveTo>
                      <a:pt x="30" y="2"/>
                    </a:moveTo>
                    <a:lnTo>
                      <a:pt x="33" y="5"/>
                    </a:lnTo>
                    <a:lnTo>
                      <a:pt x="35" y="6"/>
                    </a:lnTo>
                    <a:lnTo>
                      <a:pt x="36" y="7"/>
                    </a:lnTo>
                    <a:lnTo>
                      <a:pt x="37" y="10"/>
                    </a:lnTo>
                    <a:lnTo>
                      <a:pt x="37" y="11"/>
                    </a:lnTo>
                    <a:lnTo>
                      <a:pt x="37" y="14"/>
                    </a:lnTo>
                    <a:lnTo>
                      <a:pt x="36" y="19"/>
                    </a:lnTo>
                    <a:lnTo>
                      <a:pt x="35" y="22"/>
                    </a:lnTo>
                    <a:lnTo>
                      <a:pt x="33" y="24"/>
                    </a:lnTo>
                    <a:lnTo>
                      <a:pt x="31" y="26"/>
                    </a:lnTo>
                    <a:lnTo>
                      <a:pt x="30" y="27"/>
                    </a:lnTo>
                    <a:lnTo>
                      <a:pt x="25" y="29"/>
                    </a:lnTo>
                    <a:lnTo>
                      <a:pt x="18" y="30"/>
                    </a:lnTo>
                    <a:lnTo>
                      <a:pt x="13" y="30"/>
                    </a:lnTo>
                    <a:lnTo>
                      <a:pt x="8" y="29"/>
                    </a:lnTo>
                    <a:lnTo>
                      <a:pt x="4" y="26"/>
                    </a:lnTo>
                    <a:lnTo>
                      <a:pt x="4" y="26"/>
                    </a:lnTo>
                    <a:lnTo>
                      <a:pt x="3" y="25"/>
                    </a:lnTo>
                    <a:lnTo>
                      <a:pt x="2" y="24"/>
                    </a:lnTo>
                    <a:lnTo>
                      <a:pt x="2" y="22"/>
                    </a:lnTo>
                    <a:lnTo>
                      <a:pt x="0" y="19"/>
                    </a:lnTo>
                    <a:lnTo>
                      <a:pt x="2" y="15"/>
                    </a:lnTo>
                    <a:lnTo>
                      <a:pt x="3" y="11"/>
                    </a:lnTo>
                    <a:lnTo>
                      <a:pt x="4" y="7"/>
                    </a:lnTo>
                    <a:lnTo>
                      <a:pt x="5" y="5"/>
                    </a:lnTo>
                    <a:lnTo>
                      <a:pt x="8" y="2"/>
                    </a:lnTo>
                    <a:lnTo>
                      <a:pt x="9" y="1"/>
                    </a:lnTo>
                    <a:lnTo>
                      <a:pt x="11" y="1"/>
                    </a:lnTo>
                    <a:lnTo>
                      <a:pt x="13" y="0"/>
                    </a:lnTo>
                    <a:lnTo>
                      <a:pt x="18" y="1"/>
                    </a:lnTo>
                    <a:lnTo>
                      <a:pt x="23" y="1"/>
                    </a:lnTo>
                    <a:lnTo>
                      <a:pt x="28" y="1"/>
                    </a:lnTo>
                    <a:lnTo>
                      <a:pt x="31" y="1"/>
                    </a:lnTo>
                    <a:lnTo>
                      <a:pt x="30" y="2"/>
                    </a:lnTo>
                    <a:lnTo>
                      <a:pt x="30" y="2"/>
                    </a:lnTo>
                    <a:lnTo>
                      <a:pt x="28" y="2"/>
                    </a:lnTo>
                    <a:lnTo>
                      <a:pt x="30" y="2"/>
                    </a:lnTo>
                    <a:lnTo>
                      <a:pt x="28" y="2"/>
                    </a:lnTo>
                    <a:lnTo>
                      <a:pt x="30" y="2"/>
                    </a:lnTo>
                    <a:lnTo>
                      <a:pt x="30" y="2"/>
                    </a:lnTo>
                    <a:close/>
                  </a:path>
                </a:pathLst>
              </a:custGeom>
              <a:solidFill>
                <a:srgbClr val="99FF99"/>
              </a:solidFill>
              <a:ln w="9525">
                <a:noFill/>
                <a:round/>
                <a:headEnd/>
                <a:tailEnd/>
              </a:ln>
            </p:spPr>
            <p:txBody>
              <a:bodyPr/>
              <a:lstStyle/>
              <a:p>
                <a:endParaRPr lang="en-US"/>
              </a:p>
            </p:txBody>
          </p:sp>
          <p:sp>
            <p:nvSpPr>
              <p:cNvPr id="2409" name="Freeform 153"/>
              <p:cNvSpPr>
                <a:spLocks/>
              </p:cNvSpPr>
              <p:nvPr/>
            </p:nvSpPr>
            <p:spPr bwMode="auto">
              <a:xfrm>
                <a:off x="2392" y="458"/>
                <a:ext cx="37" cy="30"/>
              </a:xfrm>
              <a:custGeom>
                <a:avLst/>
                <a:gdLst/>
                <a:ahLst/>
                <a:cxnLst>
                  <a:cxn ang="0">
                    <a:pos x="30" y="2"/>
                  </a:cxn>
                  <a:cxn ang="0">
                    <a:pos x="33" y="5"/>
                  </a:cxn>
                  <a:cxn ang="0">
                    <a:pos x="35" y="6"/>
                  </a:cxn>
                  <a:cxn ang="0">
                    <a:pos x="36" y="7"/>
                  </a:cxn>
                  <a:cxn ang="0">
                    <a:pos x="37" y="10"/>
                  </a:cxn>
                  <a:cxn ang="0">
                    <a:pos x="37" y="11"/>
                  </a:cxn>
                  <a:cxn ang="0">
                    <a:pos x="37" y="14"/>
                  </a:cxn>
                  <a:cxn ang="0">
                    <a:pos x="36" y="19"/>
                  </a:cxn>
                  <a:cxn ang="0">
                    <a:pos x="35" y="22"/>
                  </a:cxn>
                  <a:cxn ang="0">
                    <a:pos x="33" y="24"/>
                  </a:cxn>
                  <a:cxn ang="0">
                    <a:pos x="31" y="26"/>
                  </a:cxn>
                  <a:cxn ang="0">
                    <a:pos x="30" y="27"/>
                  </a:cxn>
                  <a:cxn ang="0">
                    <a:pos x="25" y="29"/>
                  </a:cxn>
                  <a:cxn ang="0">
                    <a:pos x="18" y="30"/>
                  </a:cxn>
                  <a:cxn ang="0">
                    <a:pos x="13" y="30"/>
                  </a:cxn>
                  <a:cxn ang="0">
                    <a:pos x="8" y="29"/>
                  </a:cxn>
                  <a:cxn ang="0">
                    <a:pos x="4" y="26"/>
                  </a:cxn>
                  <a:cxn ang="0">
                    <a:pos x="4" y="26"/>
                  </a:cxn>
                  <a:cxn ang="0">
                    <a:pos x="3" y="25"/>
                  </a:cxn>
                  <a:cxn ang="0">
                    <a:pos x="2" y="24"/>
                  </a:cxn>
                  <a:cxn ang="0">
                    <a:pos x="2" y="22"/>
                  </a:cxn>
                  <a:cxn ang="0">
                    <a:pos x="0" y="19"/>
                  </a:cxn>
                  <a:cxn ang="0">
                    <a:pos x="2" y="15"/>
                  </a:cxn>
                  <a:cxn ang="0">
                    <a:pos x="3" y="11"/>
                  </a:cxn>
                  <a:cxn ang="0">
                    <a:pos x="4" y="7"/>
                  </a:cxn>
                  <a:cxn ang="0">
                    <a:pos x="5" y="5"/>
                  </a:cxn>
                  <a:cxn ang="0">
                    <a:pos x="8" y="2"/>
                  </a:cxn>
                  <a:cxn ang="0">
                    <a:pos x="9" y="1"/>
                  </a:cxn>
                  <a:cxn ang="0">
                    <a:pos x="11" y="1"/>
                  </a:cxn>
                  <a:cxn ang="0">
                    <a:pos x="13" y="0"/>
                  </a:cxn>
                  <a:cxn ang="0">
                    <a:pos x="18" y="1"/>
                  </a:cxn>
                  <a:cxn ang="0">
                    <a:pos x="23" y="1"/>
                  </a:cxn>
                  <a:cxn ang="0">
                    <a:pos x="28" y="1"/>
                  </a:cxn>
                  <a:cxn ang="0">
                    <a:pos x="31" y="1"/>
                  </a:cxn>
                  <a:cxn ang="0">
                    <a:pos x="30" y="2"/>
                  </a:cxn>
                  <a:cxn ang="0">
                    <a:pos x="30" y="2"/>
                  </a:cxn>
                  <a:cxn ang="0">
                    <a:pos x="28" y="2"/>
                  </a:cxn>
                  <a:cxn ang="0">
                    <a:pos x="30" y="2"/>
                  </a:cxn>
                  <a:cxn ang="0">
                    <a:pos x="28" y="2"/>
                  </a:cxn>
                  <a:cxn ang="0">
                    <a:pos x="30" y="2"/>
                  </a:cxn>
                </a:cxnLst>
                <a:rect l="0" t="0" r="r" b="b"/>
                <a:pathLst>
                  <a:path w="37" h="30">
                    <a:moveTo>
                      <a:pt x="30" y="2"/>
                    </a:moveTo>
                    <a:lnTo>
                      <a:pt x="33" y="5"/>
                    </a:lnTo>
                    <a:lnTo>
                      <a:pt x="35" y="6"/>
                    </a:lnTo>
                    <a:lnTo>
                      <a:pt x="36" y="7"/>
                    </a:lnTo>
                    <a:lnTo>
                      <a:pt x="37" y="10"/>
                    </a:lnTo>
                    <a:lnTo>
                      <a:pt x="37" y="11"/>
                    </a:lnTo>
                    <a:lnTo>
                      <a:pt x="37" y="14"/>
                    </a:lnTo>
                    <a:lnTo>
                      <a:pt x="36" y="19"/>
                    </a:lnTo>
                    <a:lnTo>
                      <a:pt x="35" y="22"/>
                    </a:lnTo>
                    <a:lnTo>
                      <a:pt x="33" y="24"/>
                    </a:lnTo>
                    <a:lnTo>
                      <a:pt x="31" y="26"/>
                    </a:lnTo>
                    <a:lnTo>
                      <a:pt x="30" y="27"/>
                    </a:lnTo>
                    <a:lnTo>
                      <a:pt x="25" y="29"/>
                    </a:lnTo>
                    <a:lnTo>
                      <a:pt x="18" y="30"/>
                    </a:lnTo>
                    <a:lnTo>
                      <a:pt x="13" y="30"/>
                    </a:lnTo>
                    <a:lnTo>
                      <a:pt x="8" y="29"/>
                    </a:lnTo>
                    <a:lnTo>
                      <a:pt x="4" y="26"/>
                    </a:lnTo>
                    <a:lnTo>
                      <a:pt x="4" y="26"/>
                    </a:lnTo>
                    <a:lnTo>
                      <a:pt x="3" y="25"/>
                    </a:lnTo>
                    <a:lnTo>
                      <a:pt x="2" y="24"/>
                    </a:lnTo>
                    <a:lnTo>
                      <a:pt x="2" y="22"/>
                    </a:lnTo>
                    <a:lnTo>
                      <a:pt x="0" y="19"/>
                    </a:lnTo>
                    <a:lnTo>
                      <a:pt x="2" y="15"/>
                    </a:lnTo>
                    <a:lnTo>
                      <a:pt x="3" y="11"/>
                    </a:lnTo>
                    <a:lnTo>
                      <a:pt x="4" y="7"/>
                    </a:lnTo>
                    <a:lnTo>
                      <a:pt x="5" y="5"/>
                    </a:lnTo>
                    <a:lnTo>
                      <a:pt x="8" y="2"/>
                    </a:lnTo>
                    <a:lnTo>
                      <a:pt x="9" y="1"/>
                    </a:lnTo>
                    <a:lnTo>
                      <a:pt x="11" y="1"/>
                    </a:lnTo>
                    <a:lnTo>
                      <a:pt x="13" y="0"/>
                    </a:lnTo>
                    <a:lnTo>
                      <a:pt x="18" y="1"/>
                    </a:lnTo>
                    <a:lnTo>
                      <a:pt x="23" y="1"/>
                    </a:lnTo>
                    <a:lnTo>
                      <a:pt x="28" y="1"/>
                    </a:lnTo>
                    <a:lnTo>
                      <a:pt x="31" y="1"/>
                    </a:lnTo>
                    <a:lnTo>
                      <a:pt x="30" y="2"/>
                    </a:lnTo>
                    <a:lnTo>
                      <a:pt x="30" y="2"/>
                    </a:lnTo>
                    <a:lnTo>
                      <a:pt x="28" y="2"/>
                    </a:lnTo>
                    <a:lnTo>
                      <a:pt x="30" y="2"/>
                    </a:lnTo>
                    <a:lnTo>
                      <a:pt x="28" y="2"/>
                    </a:lnTo>
                    <a:lnTo>
                      <a:pt x="30" y="2"/>
                    </a:lnTo>
                  </a:path>
                </a:pathLst>
              </a:custGeom>
              <a:solidFill>
                <a:srgbClr val="99FF99"/>
              </a:solidFill>
              <a:ln w="6350">
                <a:noFill/>
                <a:prstDash val="solid"/>
                <a:round/>
                <a:headEnd/>
                <a:tailEnd/>
              </a:ln>
            </p:spPr>
            <p:txBody>
              <a:bodyPr/>
              <a:lstStyle/>
              <a:p>
                <a:endParaRPr lang="en-US"/>
              </a:p>
            </p:txBody>
          </p:sp>
          <p:sp>
            <p:nvSpPr>
              <p:cNvPr id="2410" name="Freeform 154"/>
              <p:cNvSpPr>
                <a:spLocks/>
              </p:cNvSpPr>
              <p:nvPr/>
            </p:nvSpPr>
            <p:spPr bwMode="auto">
              <a:xfrm>
                <a:off x="2375" y="460"/>
                <a:ext cx="72" cy="22"/>
              </a:xfrm>
              <a:custGeom>
                <a:avLst/>
                <a:gdLst/>
                <a:ahLst/>
                <a:cxnLst>
                  <a:cxn ang="0">
                    <a:pos x="72" y="18"/>
                  </a:cxn>
                  <a:cxn ang="0">
                    <a:pos x="70" y="14"/>
                  </a:cxn>
                  <a:cxn ang="0">
                    <a:pos x="66" y="10"/>
                  </a:cxn>
                  <a:cxn ang="0">
                    <a:pos x="62" y="6"/>
                  </a:cxn>
                  <a:cxn ang="0">
                    <a:pos x="58" y="4"/>
                  </a:cxn>
                  <a:cxn ang="0">
                    <a:pos x="48" y="1"/>
                  </a:cxn>
                  <a:cxn ang="0">
                    <a:pos x="38" y="0"/>
                  </a:cxn>
                  <a:cxn ang="0">
                    <a:pos x="28" y="0"/>
                  </a:cxn>
                  <a:cxn ang="0">
                    <a:pos x="19" y="1"/>
                  </a:cxn>
                  <a:cxn ang="0">
                    <a:pos x="19" y="1"/>
                  </a:cxn>
                  <a:cxn ang="0">
                    <a:pos x="16" y="3"/>
                  </a:cxn>
                  <a:cxn ang="0">
                    <a:pos x="11" y="5"/>
                  </a:cxn>
                  <a:cxn ang="0">
                    <a:pos x="7" y="8"/>
                  </a:cxn>
                  <a:cxn ang="0">
                    <a:pos x="5" y="12"/>
                  </a:cxn>
                  <a:cxn ang="0">
                    <a:pos x="0" y="20"/>
                  </a:cxn>
                  <a:cxn ang="0">
                    <a:pos x="0" y="22"/>
                  </a:cxn>
                </a:cxnLst>
                <a:rect l="0" t="0" r="r" b="b"/>
                <a:pathLst>
                  <a:path w="72" h="22">
                    <a:moveTo>
                      <a:pt x="72" y="18"/>
                    </a:moveTo>
                    <a:lnTo>
                      <a:pt x="70" y="14"/>
                    </a:lnTo>
                    <a:lnTo>
                      <a:pt x="66" y="10"/>
                    </a:lnTo>
                    <a:lnTo>
                      <a:pt x="62" y="6"/>
                    </a:lnTo>
                    <a:lnTo>
                      <a:pt x="58" y="4"/>
                    </a:lnTo>
                    <a:lnTo>
                      <a:pt x="48" y="1"/>
                    </a:lnTo>
                    <a:lnTo>
                      <a:pt x="38" y="0"/>
                    </a:lnTo>
                    <a:lnTo>
                      <a:pt x="28" y="0"/>
                    </a:lnTo>
                    <a:lnTo>
                      <a:pt x="19" y="1"/>
                    </a:lnTo>
                    <a:lnTo>
                      <a:pt x="19" y="1"/>
                    </a:lnTo>
                    <a:lnTo>
                      <a:pt x="16" y="3"/>
                    </a:lnTo>
                    <a:lnTo>
                      <a:pt x="11" y="5"/>
                    </a:lnTo>
                    <a:lnTo>
                      <a:pt x="7" y="8"/>
                    </a:lnTo>
                    <a:lnTo>
                      <a:pt x="5" y="12"/>
                    </a:lnTo>
                    <a:lnTo>
                      <a:pt x="0" y="20"/>
                    </a:lnTo>
                    <a:lnTo>
                      <a:pt x="0" y="22"/>
                    </a:lnTo>
                  </a:path>
                </a:pathLst>
              </a:custGeom>
              <a:solidFill>
                <a:srgbClr val="99FF99"/>
              </a:solidFill>
              <a:ln w="6350">
                <a:noFill/>
                <a:prstDash val="solid"/>
                <a:round/>
                <a:headEnd/>
                <a:tailEnd/>
              </a:ln>
            </p:spPr>
            <p:txBody>
              <a:bodyPr/>
              <a:lstStyle/>
              <a:p>
                <a:endParaRPr lang="en-US"/>
              </a:p>
            </p:txBody>
          </p:sp>
          <p:sp>
            <p:nvSpPr>
              <p:cNvPr id="2411" name="Freeform 155"/>
              <p:cNvSpPr>
                <a:spLocks/>
              </p:cNvSpPr>
              <p:nvPr/>
            </p:nvSpPr>
            <p:spPr bwMode="auto">
              <a:xfrm>
                <a:off x="2375" y="452"/>
                <a:ext cx="71" cy="18"/>
              </a:xfrm>
              <a:custGeom>
                <a:avLst/>
                <a:gdLst/>
                <a:ahLst/>
                <a:cxnLst>
                  <a:cxn ang="0">
                    <a:pos x="71" y="17"/>
                  </a:cxn>
                  <a:cxn ang="0">
                    <a:pos x="66" y="13"/>
                  </a:cxn>
                  <a:cxn ang="0">
                    <a:pos x="58" y="8"/>
                  </a:cxn>
                  <a:cxn ang="0">
                    <a:pos x="49" y="3"/>
                  </a:cxn>
                  <a:cxn ang="0">
                    <a:pos x="40" y="0"/>
                  </a:cxn>
                  <a:cxn ang="0">
                    <a:pos x="30" y="0"/>
                  </a:cxn>
                  <a:cxn ang="0">
                    <a:pos x="20" y="2"/>
                  </a:cxn>
                  <a:cxn ang="0">
                    <a:pos x="15" y="2"/>
                  </a:cxn>
                  <a:cxn ang="0">
                    <a:pos x="12" y="3"/>
                  </a:cxn>
                  <a:cxn ang="0">
                    <a:pos x="10" y="6"/>
                  </a:cxn>
                  <a:cxn ang="0">
                    <a:pos x="5" y="11"/>
                  </a:cxn>
                  <a:cxn ang="0">
                    <a:pos x="0" y="17"/>
                  </a:cxn>
                  <a:cxn ang="0">
                    <a:pos x="0" y="18"/>
                  </a:cxn>
                </a:cxnLst>
                <a:rect l="0" t="0" r="r" b="b"/>
                <a:pathLst>
                  <a:path w="71" h="18">
                    <a:moveTo>
                      <a:pt x="71" y="17"/>
                    </a:moveTo>
                    <a:lnTo>
                      <a:pt x="66" y="13"/>
                    </a:lnTo>
                    <a:lnTo>
                      <a:pt x="58" y="8"/>
                    </a:lnTo>
                    <a:lnTo>
                      <a:pt x="49" y="3"/>
                    </a:lnTo>
                    <a:lnTo>
                      <a:pt x="40" y="0"/>
                    </a:lnTo>
                    <a:lnTo>
                      <a:pt x="30" y="0"/>
                    </a:lnTo>
                    <a:lnTo>
                      <a:pt x="20" y="2"/>
                    </a:lnTo>
                    <a:lnTo>
                      <a:pt x="15" y="2"/>
                    </a:lnTo>
                    <a:lnTo>
                      <a:pt x="12" y="3"/>
                    </a:lnTo>
                    <a:lnTo>
                      <a:pt x="10" y="6"/>
                    </a:lnTo>
                    <a:lnTo>
                      <a:pt x="5" y="11"/>
                    </a:lnTo>
                    <a:lnTo>
                      <a:pt x="0" y="17"/>
                    </a:lnTo>
                    <a:lnTo>
                      <a:pt x="0" y="18"/>
                    </a:lnTo>
                  </a:path>
                </a:pathLst>
              </a:custGeom>
              <a:solidFill>
                <a:srgbClr val="99FF99"/>
              </a:solidFill>
              <a:ln w="6350">
                <a:noFill/>
                <a:prstDash val="solid"/>
                <a:round/>
                <a:headEnd/>
                <a:tailEnd/>
              </a:ln>
            </p:spPr>
            <p:txBody>
              <a:bodyPr/>
              <a:lstStyle/>
              <a:p>
                <a:endParaRPr lang="en-US"/>
              </a:p>
            </p:txBody>
          </p:sp>
          <p:sp>
            <p:nvSpPr>
              <p:cNvPr id="2412" name="Freeform 156"/>
              <p:cNvSpPr>
                <a:spLocks/>
              </p:cNvSpPr>
              <p:nvPr/>
            </p:nvSpPr>
            <p:spPr bwMode="auto">
              <a:xfrm>
                <a:off x="2406" y="466"/>
                <a:ext cx="12" cy="12"/>
              </a:xfrm>
              <a:custGeom>
                <a:avLst/>
                <a:gdLst/>
                <a:ahLst/>
                <a:cxnLst>
                  <a:cxn ang="0">
                    <a:pos x="5" y="12"/>
                  </a:cxn>
                  <a:cxn ang="0">
                    <a:pos x="4" y="12"/>
                  </a:cxn>
                  <a:cxn ang="0">
                    <a:pos x="3" y="12"/>
                  </a:cxn>
                  <a:cxn ang="0">
                    <a:pos x="0" y="11"/>
                  </a:cxn>
                  <a:cxn ang="0">
                    <a:pos x="0" y="7"/>
                  </a:cxn>
                  <a:cxn ang="0">
                    <a:pos x="0" y="6"/>
                  </a:cxn>
                  <a:cxn ang="0">
                    <a:pos x="2" y="3"/>
                  </a:cxn>
                  <a:cxn ang="0">
                    <a:pos x="3" y="2"/>
                  </a:cxn>
                  <a:cxn ang="0">
                    <a:pos x="5" y="0"/>
                  </a:cxn>
                  <a:cxn ang="0">
                    <a:pos x="8" y="2"/>
                  </a:cxn>
                  <a:cxn ang="0">
                    <a:pos x="9" y="4"/>
                  </a:cxn>
                  <a:cxn ang="0">
                    <a:pos x="11" y="6"/>
                  </a:cxn>
                  <a:cxn ang="0">
                    <a:pos x="11" y="7"/>
                  </a:cxn>
                  <a:cxn ang="0">
                    <a:pos x="12" y="7"/>
                  </a:cxn>
                  <a:cxn ang="0">
                    <a:pos x="11" y="9"/>
                  </a:cxn>
                  <a:cxn ang="0">
                    <a:pos x="9" y="11"/>
                  </a:cxn>
                  <a:cxn ang="0">
                    <a:pos x="8" y="12"/>
                  </a:cxn>
                  <a:cxn ang="0">
                    <a:pos x="7" y="12"/>
                  </a:cxn>
                  <a:cxn ang="0">
                    <a:pos x="5" y="12"/>
                  </a:cxn>
                  <a:cxn ang="0">
                    <a:pos x="5" y="12"/>
                  </a:cxn>
                  <a:cxn ang="0">
                    <a:pos x="4" y="12"/>
                  </a:cxn>
                  <a:cxn ang="0">
                    <a:pos x="5" y="12"/>
                  </a:cxn>
                  <a:cxn ang="0">
                    <a:pos x="4" y="12"/>
                  </a:cxn>
                  <a:cxn ang="0">
                    <a:pos x="5" y="12"/>
                  </a:cxn>
                  <a:cxn ang="0">
                    <a:pos x="5" y="12"/>
                  </a:cxn>
                </a:cxnLst>
                <a:rect l="0" t="0" r="r" b="b"/>
                <a:pathLst>
                  <a:path w="12" h="12">
                    <a:moveTo>
                      <a:pt x="5" y="12"/>
                    </a:moveTo>
                    <a:lnTo>
                      <a:pt x="4" y="12"/>
                    </a:lnTo>
                    <a:lnTo>
                      <a:pt x="3" y="12"/>
                    </a:lnTo>
                    <a:lnTo>
                      <a:pt x="0" y="11"/>
                    </a:lnTo>
                    <a:lnTo>
                      <a:pt x="0" y="7"/>
                    </a:lnTo>
                    <a:lnTo>
                      <a:pt x="0" y="6"/>
                    </a:lnTo>
                    <a:lnTo>
                      <a:pt x="2" y="3"/>
                    </a:lnTo>
                    <a:lnTo>
                      <a:pt x="3" y="2"/>
                    </a:lnTo>
                    <a:lnTo>
                      <a:pt x="5" y="0"/>
                    </a:lnTo>
                    <a:lnTo>
                      <a:pt x="8" y="2"/>
                    </a:lnTo>
                    <a:lnTo>
                      <a:pt x="9" y="4"/>
                    </a:lnTo>
                    <a:lnTo>
                      <a:pt x="11" y="6"/>
                    </a:lnTo>
                    <a:lnTo>
                      <a:pt x="11" y="7"/>
                    </a:lnTo>
                    <a:lnTo>
                      <a:pt x="12" y="7"/>
                    </a:lnTo>
                    <a:lnTo>
                      <a:pt x="11" y="9"/>
                    </a:lnTo>
                    <a:lnTo>
                      <a:pt x="9" y="11"/>
                    </a:lnTo>
                    <a:lnTo>
                      <a:pt x="8" y="12"/>
                    </a:lnTo>
                    <a:lnTo>
                      <a:pt x="7" y="12"/>
                    </a:lnTo>
                    <a:lnTo>
                      <a:pt x="5" y="12"/>
                    </a:lnTo>
                    <a:lnTo>
                      <a:pt x="5" y="12"/>
                    </a:lnTo>
                    <a:lnTo>
                      <a:pt x="4" y="12"/>
                    </a:lnTo>
                    <a:lnTo>
                      <a:pt x="5" y="12"/>
                    </a:lnTo>
                    <a:lnTo>
                      <a:pt x="4" y="12"/>
                    </a:lnTo>
                    <a:lnTo>
                      <a:pt x="5" y="12"/>
                    </a:lnTo>
                    <a:lnTo>
                      <a:pt x="5" y="12"/>
                    </a:lnTo>
                    <a:close/>
                  </a:path>
                </a:pathLst>
              </a:custGeom>
              <a:solidFill>
                <a:srgbClr val="99FF99"/>
              </a:solidFill>
              <a:ln w="9525">
                <a:noFill/>
                <a:round/>
                <a:headEnd/>
                <a:tailEnd/>
              </a:ln>
            </p:spPr>
            <p:txBody>
              <a:bodyPr/>
              <a:lstStyle/>
              <a:p>
                <a:endParaRPr lang="en-US"/>
              </a:p>
            </p:txBody>
          </p:sp>
          <p:sp>
            <p:nvSpPr>
              <p:cNvPr id="2413" name="Freeform 157"/>
              <p:cNvSpPr>
                <a:spLocks/>
              </p:cNvSpPr>
              <p:nvPr/>
            </p:nvSpPr>
            <p:spPr bwMode="auto">
              <a:xfrm>
                <a:off x="2406" y="466"/>
                <a:ext cx="12" cy="12"/>
              </a:xfrm>
              <a:custGeom>
                <a:avLst/>
                <a:gdLst/>
                <a:ahLst/>
                <a:cxnLst>
                  <a:cxn ang="0">
                    <a:pos x="5" y="12"/>
                  </a:cxn>
                  <a:cxn ang="0">
                    <a:pos x="4" y="12"/>
                  </a:cxn>
                  <a:cxn ang="0">
                    <a:pos x="3" y="12"/>
                  </a:cxn>
                  <a:cxn ang="0">
                    <a:pos x="0" y="11"/>
                  </a:cxn>
                  <a:cxn ang="0">
                    <a:pos x="0" y="7"/>
                  </a:cxn>
                  <a:cxn ang="0">
                    <a:pos x="0" y="6"/>
                  </a:cxn>
                  <a:cxn ang="0">
                    <a:pos x="2" y="3"/>
                  </a:cxn>
                  <a:cxn ang="0">
                    <a:pos x="3" y="2"/>
                  </a:cxn>
                  <a:cxn ang="0">
                    <a:pos x="5" y="0"/>
                  </a:cxn>
                  <a:cxn ang="0">
                    <a:pos x="8" y="2"/>
                  </a:cxn>
                  <a:cxn ang="0">
                    <a:pos x="9" y="4"/>
                  </a:cxn>
                  <a:cxn ang="0">
                    <a:pos x="11" y="6"/>
                  </a:cxn>
                  <a:cxn ang="0">
                    <a:pos x="11" y="7"/>
                  </a:cxn>
                  <a:cxn ang="0">
                    <a:pos x="12" y="7"/>
                  </a:cxn>
                  <a:cxn ang="0">
                    <a:pos x="11" y="9"/>
                  </a:cxn>
                  <a:cxn ang="0">
                    <a:pos x="9" y="11"/>
                  </a:cxn>
                  <a:cxn ang="0">
                    <a:pos x="8" y="12"/>
                  </a:cxn>
                  <a:cxn ang="0">
                    <a:pos x="7" y="12"/>
                  </a:cxn>
                  <a:cxn ang="0">
                    <a:pos x="5" y="12"/>
                  </a:cxn>
                  <a:cxn ang="0">
                    <a:pos x="5" y="12"/>
                  </a:cxn>
                  <a:cxn ang="0">
                    <a:pos x="4" y="12"/>
                  </a:cxn>
                  <a:cxn ang="0">
                    <a:pos x="5" y="12"/>
                  </a:cxn>
                  <a:cxn ang="0">
                    <a:pos x="4" y="12"/>
                  </a:cxn>
                  <a:cxn ang="0">
                    <a:pos x="5" y="12"/>
                  </a:cxn>
                </a:cxnLst>
                <a:rect l="0" t="0" r="r" b="b"/>
                <a:pathLst>
                  <a:path w="12" h="12">
                    <a:moveTo>
                      <a:pt x="5" y="12"/>
                    </a:moveTo>
                    <a:lnTo>
                      <a:pt x="4" y="12"/>
                    </a:lnTo>
                    <a:lnTo>
                      <a:pt x="3" y="12"/>
                    </a:lnTo>
                    <a:lnTo>
                      <a:pt x="0" y="11"/>
                    </a:lnTo>
                    <a:lnTo>
                      <a:pt x="0" y="7"/>
                    </a:lnTo>
                    <a:lnTo>
                      <a:pt x="0" y="6"/>
                    </a:lnTo>
                    <a:lnTo>
                      <a:pt x="2" y="3"/>
                    </a:lnTo>
                    <a:lnTo>
                      <a:pt x="3" y="2"/>
                    </a:lnTo>
                    <a:lnTo>
                      <a:pt x="5" y="0"/>
                    </a:lnTo>
                    <a:lnTo>
                      <a:pt x="8" y="2"/>
                    </a:lnTo>
                    <a:lnTo>
                      <a:pt x="9" y="4"/>
                    </a:lnTo>
                    <a:lnTo>
                      <a:pt x="11" y="6"/>
                    </a:lnTo>
                    <a:lnTo>
                      <a:pt x="11" y="7"/>
                    </a:lnTo>
                    <a:lnTo>
                      <a:pt x="12" y="7"/>
                    </a:lnTo>
                    <a:lnTo>
                      <a:pt x="11" y="9"/>
                    </a:lnTo>
                    <a:lnTo>
                      <a:pt x="9" y="11"/>
                    </a:lnTo>
                    <a:lnTo>
                      <a:pt x="8" y="12"/>
                    </a:lnTo>
                    <a:lnTo>
                      <a:pt x="7" y="12"/>
                    </a:lnTo>
                    <a:lnTo>
                      <a:pt x="5" y="12"/>
                    </a:lnTo>
                    <a:lnTo>
                      <a:pt x="5" y="12"/>
                    </a:lnTo>
                    <a:lnTo>
                      <a:pt x="4" y="12"/>
                    </a:lnTo>
                    <a:lnTo>
                      <a:pt x="5" y="12"/>
                    </a:lnTo>
                    <a:lnTo>
                      <a:pt x="4" y="12"/>
                    </a:lnTo>
                    <a:lnTo>
                      <a:pt x="5" y="12"/>
                    </a:lnTo>
                  </a:path>
                </a:pathLst>
              </a:custGeom>
              <a:solidFill>
                <a:srgbClr val="99FF99"/>
              </a:solidFill>
              <a:ln w="6350">
                <a:noFill/>
                <a:prstDash val="solid"/>
                <a:round/>
                <a:headEnd/>
                <a:tailEnd/>
              </a:ln>
            </p:spPr>
            <p:txBody>
              <a:bodyPr/>
              <a:lstStyle/>
              <a:p>
                <a:endParaRPr lang="en-US"/>
              </a:p>
            </p:txBody>
          </p:sp>
          <p:sp>
            <p:nvSpPr>
              <p:cNvPr id="2414" name="Freeform 158"/>
              <p:cNvSpPr>
                <a:spLocks/>
              </p:cNvSpPr>
              <p:nvPr/>
            </p:nvSpPr>
            <p:spPr bwMode="auto">
              <a:xfrm>
                <a:off x="2413" y="464"/>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lnTo>
                      <a:pt x="2" y="0"/>
                    </a:lnTo>
                    <a:close/>
                  </a:path>
                </a:pathLst>
              </a:custGeom>
              <a:solidFill>
                <a:srgbClr val="99FF99"/>
              </a:solidFill>
              <a:ln w="9525">
                <a:noFill/>
                <a:round/>
                <a:headEnd/>
                <a:tailEnd/>
              </a:ln>
            </p:spPr>
            <p:txBody>
              <a:bodyPr/>
              <a:lstStyle/>
              <a:p>
                <a:endParaRPr lang="en-US"/>
              </a:p>
            </p:txBody>
          </p:sp>
          <p:sp>
            <p:nvSpPr>
              <p:cNvPr id="2415" name="Freeform 159"/>
              <p:cNvSpPr>
                <a:spLocks/>
              </p:cNvSpPr>
              <p:nvPr/>
            </p:nvSpPr>
            <p:spPr bwMode="auto">
              <a:xfrm>
                <a:off x="2413" y="464"/>
                <a:ext cx="7" cy="8"/>
              </a:xfrm>
              <a:custGeom>
                <a:avLst/>
                <a:gdLst/>
                <a:ahLst/>
                <a:cxnLst>
                  <a:cxn ang="0">
                    <a:pos x="2" y="0"/>
                  </a:cxn>
                  <a:cxn ang="0">
                    <a:pos x="1" y="1"/>
                  </a:cxn>
                  <a:cxn ang="0">
                    <a:pos x="0" y="4"/>
                  </a:cxn>
                  <a:cxn ang="0">
                    <a:pos x="0" y="5"/>
                  </a:cxn>
                  <a:cxn ang="0">
                    <a:pos x="0" y="6"/>
                  </a:cxn>
                  <a:cxn ang="0">
                    <a:pos x="1" y="8"/>
                  </a:cxn>
                  <a:cxn ang="0">
                    <a:pos x="2" y="8"/>
                  </a:cxn>
                  <a:cxn ang="0">
                    <a:pos x="4" y="8"/>
                  </a:cxn>
                  <a:cxn ang="0">
                    <a:pos x="5" y="8"/>
                  </a:cxn>
                  <a:cxn ang="0">
                    <a:pos x="7" y="6"/>
                  </a:cxn>
                  <a:cxn ang="0">
                    <a:pos x="7" y="4"/>
                  </a:cxn>
                  <a:cxn ang="0">
                    <a:pos x="6" y="1"/>
                  </a:cxn>
                  <a:cxn ang="0">
                    <a:pos x="5" y="0"/>
                  </a:cxn>
                  <a:cxn ang="0">
                    <a:pos x="2" y="0"/>
                  </a:cxn>
                  <a:cxn ang="0">
                    <a:pos x="2" y="0"/>
                  </a:cxn>
                  <a:cxn ang="0">
                    <a:pos x="1" y="0"/>
                  </a:cxn>
                  <a:cxn ang="0">
                    <a:pos x="2" y="0"/>
                  </a:cxn>
                  <a:cxn ang="0">
                    <a:pos x="1" y="0"/>
                  </a:cxn>
                  <a:cxn ang="0">
                    <a:pos x="2" y="0"/>
                  </a:cxn>
                </a:cxnLst>
                <a:rect l="0" t="0" r="r" b="b"/>
                <a:pathLst>
                  <a:path w="7" h="8">
                    <a:moveTo>
                      <a:pt x="2" y="0"/>
                    </a:moveTo>
                    <a:lnTo>
                      <a:pt x="1" y="1"/>
                    </a:lnTo>
                    <a:lnTo>
                      <a:pt x="0" y="4"/>
                    </a:lnTo>
                    <a:lnTo>
                      <a:pt x="0" y="5"/>
                    </a:lnTo>
                    <a:lnTo>
                      <a:pt x="0" y="6"/>
                    </a:lnTo>
                    <a:lnTo>
                      <a:pt x="1" y="8"/>
                    </a:lnTo>
                    <a:lnTo>
                      <a:pt x="2" y="8"/>
                    </a:lnTo>
                    <a:lnTo>
                      <a:pt x="4" y="8"/>
                    </a:lnTo>
                    <a:lnTo>
                      <a:pt x="5" y="8"/>
                    </a:lnTo>
                    <a:lnTo>
                      <a:pt x="7" y="6"/>
                    </a:lnTo>
                    <a:lnTo>
                      <a:pt x="7" y="4"/>
                    </a:lnTo>
                    <a:lnTo>
                      <a:pt x="6" y="1"/>
                    </a:lnTo>
                    <a:lnTo>
                      <a:pt x="5" y="0"/>
                    </a:lnTo>
                    <a:lnTo>
                      <a:pt x="2" y="0"/>
                    </a:lnTo>
                    <a:lnTo>
                      <a:pt x="2" y="0"/>
                    </a:lnTo>
                    <a:lnTo>
                      <a:pt x="1" y="0"/>
                    </a:lnTo>
                    <a:lnTo>
                      <a:pt x="2" y="0"/>
                    </a:lnTo>
                    <a:lnTo>
                      <a:pt x="1" y="0"/>
                    </a:lnTo>
                    <a:lnTo>
                      <a:pt x="2" y="0"/>
                    </a:lnTo>
                  </a:path>
                </a:pathLst>
              </a:custGeom>
              <a:solidFill>
                <a:srgbClr val="99FF99"/>
              </a:solidFill>
              <a:ln w="6350">
                <a:noFill/>
                <a:prstDash val="solid"/>
                <a:round/>
                <a:headEnd/>
                <a:tailEnd/>
              </a:ln>
            </p:spPr>
            <p:txBody>
              <a:bodyPr/>
              <a:lstStyle/>
              <a:p>
                <a:endParaRPr lang="en-US"/>
              </a:p>
            </p:txBody>
          </p:sp>
          <p:sp>
            <p:nvSpPr>
              <p:cNvPr id="2416" name="Freeform 160"/>
              <p:cNvSpPr>
                <a:spLocks/>
              </p:cNvSpPr>
              <p:nvPr/>
            </p:nvSpPr>
            <p:spPr bwMode="auto">
              <a:xfrm>
                <a:off x="2378" y="478"/>
                <a:ext cx="67" cy="11"/>
              </a:xfrm>
              <a:custGeom>
                <a:avLst/>
                <a:gdLst/>
                <a:ahLst/>
                <a:cxnLst>
                  <a:cxn ang="0">
                    <a:pos x="67" y="0"/>
                  </a:cxn>
                  <a:cxn ang="0">
                    <a:pos x="60" y="2"/>
                  </a:cxn>
                  <a:cxn ang="0">
                    <a:pos x="50" y="7"/>
                  </a:cxn>
                  <a:cxn ang="0">
                    <a:pos x="27" y="11"/>
                  </a:cxn>
                  <a:cxn ang="0">
                    <a:pos x="5" y="7"/>
                  </a:cxn>
                  <a:cxn ang="0">
                    <a:pos x="0" y="5"/>
                  </a:cxn>
                </a:cxnLst>
                <a:rect l="0" t="0" r="r" b="b"/>
                <a:pathLst>
                  <a:path w="67" h="11">
                    <a:moveTo>
                      <a:pt x="67" y="0"/>
                    </a:moveTo>
                    <a:lnTo>
                      <a:pt x="60" y="2"/>
                    </a:lnTo>
                    <a:lnTo>
                      <a:pt x="50" y="7"/>
                    </a:lnTo>
                    <a:lnTo>
                      <a:pt x="27" y="11"/>
                    </a:lnTo>
                    <a:lnTo>
                      <a:pt x="5" y="7"/>
                    </a:lnTo>
                    <a:lnTo>
                      <a:pt x="0" y="5"/>
                    </a:lnTo>
                  </a:path>
                </a:pathLst>
              </a:custGeom>
              <a:solidFill>
                <a:srgbClr val="99FF99"/>
              </a:solidFill>
              <a:ln w="6350">
                <a:noFill/>
                <a:prstDash val="solid"/>
                <a:round/>
                <a:headEnd/>
                <a:tailEnd/>
              </a:ln>
            </p:spPr>
            <p:txBody>
              <a:bodyPr/>
              <a:lstStyle/>
              <a:p>
                <a:endParaRPr lang="en-US"/>
              </a:p>
            </p:txBody>
          </p:sp>
          <p:sp>
            <p:nvSpPr>
              <p:cNvPr id="2417" name="Freeform 161"/>
              <p:cNvSpPr>
                <a:spLocks/>
              </p:cNvSpPr>
              <p:nvPr/>
            </p:nvSpPr>
            <p:spPr bwMode="auto">
              <a:xfrm>
                <a:off x="2223" y="455"/>
                <a:ext cx="66" cy="32"/>
              </a:xfrm>
              <a:custGeom>
                <a:avLst/>
                <a:gdLst/>
                <a:ahLst/>
                <a:cxnLst>
                  <a:cxn ang="0">
                    <a:pos x="1" y="18"/>
                  </a:cxn>
                  <a:cxn ang="0">
                    <a:pos x="4" y="11"/>
                  </a:cxn>
                  <a:cxn ang="0">
                    <a:pos x="10" y="6"/>
                  </a:cxn>
                  <a:cxn ang="0">
                    <a:pos x="17" y="4"/>
                  </a:cxn>
                  <a:cxn ang="0">
                    <a:pos x="24" y="1"/>
                  </a:cxn>
                  <a:cxn ang="0">
                    <a:pos x="33" y="0"/>
                  </a:cxn>
                  <a:cxn ang="0">
                    <a:pos x="50" y="3"/>
                  </a:cxn>
                  <a:cxn ang="0">
                    <a:pos x="61" y="9"/>
                  </a:cxn>
                  <a:cxn ang="0">
                    <a:pos x="65" y="13"/>
                  </a:cxn>
                  <a:cxn ang="0">
                    <a:pos x="66" y="15"/>
                  </a:cxn>
                  <a:cxn ang="0">
                    <a:pos x="66" y="18"/>
                  </a:cxn>
                  <a:cxn ang="0">
                    <a:pos x="66" y="20"/>
                  </a:cxn>
                  <a:cxn ang="0">
                    <a:pos x="65" y="23"/>
                  </a:cxn>
                  <a:cxn ang="0">
                    <a:pos x="65" y="23"/>
                  </a:cxn>
                  <a:cxn ang="0">
                    <a:pos x="61" y="27"/>
                  </a:cxn>
                  <a:cxn ang="0">
                    <a:pos x="56" y="29"/>
                  </a:cxn>
                  <a:cxn ang="0">
                    <a:pos x="50" y="30"/>
                  </a:cxn>
                  <a:cxn ang="0">
                    <a:pos x="43" y="32"/>
                  </a:cxn>
                  <a:cxn ang="0">
                    <a:pos x="28" y="30"/>
                  </a:cxn>
                  <a:cxn ang="0">
                    <a:pos x="14" y="27"/>
                  </a:cxn>
                  <a:cxn ang="0">
                    <a:pos x="4" y="23"/>
                  </a:cxn>
                  <a:cxn ang="0">
                    <a:pos x="1" y="20"/>
                  </a:cxn>
                  <a:cxn ang="0">
                    <a:pos x="0" y="18"/>
                  </a:cxn>
                  <a:cxn ang="0">
                    <a:pos x="1" y="18"/>
                  </a:cxn>
                  <a:cxn ang="0">
                    <a:pos x="0" y="18"/>
                  </a:cxn>
                  <a:cxn ang="0">
                    <a:pos x="1" y="18"/>
                  </a:cxn>
                  <a:cxn ang="0">
                    <a:pos x="0" y="18"/>
                  </a:cxn>
                  <a:cxn ang="0">
                    <a:pos x="1" y="18"/>
                  </a:cxn>
                  <a:cxn ang="0">
                    <a:pos x="1" y="18"/>
                  </a:cxn>
                </a:cxnLst>
                <a:rect l="0" t="0" r="r" b="b"/>
                <a:pathLst>
                  <a:path w="66" h="32">
                    <a:moveTo>
                      <a:pt x="1" y="18"/>
                    </a:moveTo>
                    <a:lnTo>
                      <a:pt x="4" y="11"/>
                    </a:lnTo>
                    <a:lnTo>
                      <a:pt x="10" y="6"/>
                    </a:lnTo>
                    <a:lnTo>
                      <a:pt x="17" y="4"/>
                    </a:lnTo>
                    <a:lnTo>
                      <a:pt x="24" y="1"/>
                    </a:lnTo>
                    <a:lnTo>
                      <a:pt x="33" y="0"/>
                    </a:lnTo>
                    <a:lnTo>
                      <a:pt x="50" y="3"/>
                    </a:lnTo>
                    <a:lnTo>
                      <a:pt x="61" y="9"/>
                    </a:lnTo>
                    <a:lnTo>
                      <a:pt x="65" y="13"/>
                    </a:lnTo>
                    <a:lnTo>
                      <a:pt x="66" y="15"/>
                    </a:lnTo>
                    <a:lnTo>
                      <a:pt x="66" y="18"/>
                    </a:lnTo>
                    <a:lnTo>
                      <a:pt x="66" y="20"/>
                    </a:lnTo>
                    <a:lnTo>
                      <a:pt x="65" y="23"/>
                    </a:lnTo>
                    <a:lnTo>
                      <a:pt x="65" y="23"/>
                    </a:lnTo>
                    <a:lnTo>
                      <a:pt x="61" y="27"/>
                    </a:lnTo>
                    <a:lnTo>
                      <a:pt x="56" y="29"/>
                    </a:lnTo>
                    <a:lnTo>
                      <a:pt x="50" y="30"/>
                    </a:lnTo>
                    <a:lnTo>
                      <a:pt x="43" y="32"/>
                    </a:lnTo>
                    <a:lnTo>
                      <a:pt x="28" y="30"/>
                    </a:lnTo>
                    <a:lnTo>
                      <a:pt x="14" y="27"/>
                    </a:lnTo>
                    <a:lnTo>
                      <a:pt x="4" y="23"/>
                    </a:lnTo>
                    <a:lnTo>
                      <a:pt x="1" y="20"/>
                    </a:lnTo>
                    <a:lnTo>
                      <a:pt x="0" y="18"/>
                    </a:lnTo>
                    <a:lnTo>
                      <a:pt x="1" y="18"/>
                    </a:lnTo>
                    <a:lnTo>
                      <a:pt x="0" y="18"/>
                    </a:lnTo>
                    <a:lnTo>
                      <a:pt x="1" y="18"/>
                    </a:lnTo>
                    <a:lnTo>
                      <a:pt x="0" y="18"/>
                    </a:lnTo>
                    <a:lnTo>
                      <a:pt x="1" y="18"/>
                    </a:lnTo>
                    <a:lnTo>
                      <a:pt x="1" y="18"/>
                    </a:lnTo>
                    <a:close/>
                  </a:path>
                </a:pathLst>
              </a:custGeom>
              <a:solidFill>
                <a:srgbClr val="99FF99"/>
              </a:solidFill>
              <a:ln w="9525">
                <a:noFill/>
                <a:round/>
                <a:headEnd/>
                <a:tailEnd/>
              </a:ln>
            </p:spPr>
            <p:txBody>
              <a:bodyPr/>
              <a:lstStyle/>
              <a:p>
                <a:endParaRPr lang="en-US"/>
              </a:p>
            </p:txBody>
          </p:sp>
          <p:sp>
            <p:nvSpPr>
              <p:cNvPr id="2418" name="Freeform 162"/>
              <p:cNvSpPr>
                <a:spLocks/>
              </p:cNvSpPr>
              <p:nvPr/>
            </p:nvSpPr>
            <p:spPr bwMode="auto">
              <a:xfrm>
                <a:off x="2223" y="455"/>
                <a:ext cx="66" cy="32"/>
              </a:xfrm>
              <a:custGeom>
                <a:avLst/>
                <a:gdLst/>
                <a:ahLst/>
                <a:cxnLst>
                  <a:cxn ang="0">
                    <a:pos x="1" y="18"/>
                  </a:cxn>
                  <a:cxn ang="0">
                    <a:pos x="4" y="11"/>
                  </a:cxn>
                  <a:cxn ang="0">
                    <a:pos x="10" y="6"/>
                  </a:cxn>
                  <a:cxn ang="0">
                    <a:pos x="17" y="4"/>
                  </a:cxn>
                  <a:cxn ang="0">
                    <a:pos x="24" y="1"/>
                  </a:cxn>
                  <a:cxn ang="0">
                    <a:pos x="33" y="0"/>
                  </a:cxn>
                  <a:cxn ang="0">
                    <a:pos x="50" y="3"/>
                  </a:cxn>
                  <a:cxn ang="0">
                    <a:pos x="61" y="9"/>
                  </a:cxn>
                  <a:cxn ang="0">
                    <a:pos x="65" y="13"/>
                  </a:cxn>
                  <a:cxn ang="0">
                    <a:pos x="66" y="15"/>
                  </a:cxn>
                  <a:cxn ang="0">
                    <a:pos x="66" y="18"/>
                  </a:cxn>
                  <a:cxn ang="0">
                    <a:pos x="66" y="20"/>
                  </a:cxn>
                  <a:cxn ang="0">
                    <a:pos x="65" y="23"/>
                  </a:cxn>
                  <a:cxn ang="0">
                    <a:pos x="65" y="23"/>
                  </a:cxn>
                  <a:cxn ang="0">
                    <a:pos x="61" y="27"/>
                  </a:cxn>
                  <a:cxn ang="0">
                    <a:pos x="56" y="29"/>
                  </a:cxn>
                  <a:cxn ang="0">
                    <a:pos x="50" y="30"/>
                  </a:cxn>
                  <a:cxn ang="0">
                    <a:pos x="43" y="32"/>
                  </a:cxn>
                  <a:cxn ang="0">
                    <a:pos x="28" y="30"/>
                  </a:cxn>
                  <a:cxn ang="0">
                    <a:pos x="14" y="27"/>
                  </a:cxn>
                  <a:cxn ang="0">
                    <a:pos x="4" y="23"/>
                  </a:cxn>
                  <a:cxn ang="0">
                    <a:pos x="1" y="20"/>
                  </a:cxn>
                  <a:cxn ang="0">
                    <a:pos x="0" y="18"/>
                  </a:cxn>
                  <a:cxn ang="0">
                    <a:pos x="1" y="18"/>
                  </a:cxn>
                  <a:cxn ang="0">
                    <a:pos x="0" y="18"/>
                  </a:cxn>
                  <a:cxn ang="0">
                    <a:pos x="1" y="18"/>
                  </a:cxn>
                  <a:cxn ang="0">
                    <a:pos x="0" y="18"/>
                  </a:cxn>
                  <a:cxn ang="0">
                    <a:pos x="1" y="18"/>
                  </a:cxn>
                </a:cxnLst>
                <a:rect l="0" t="0" r="r" b="b"/>
                <a:pathLst>
                  <a:path w="66" h="32">
                    <a:moveTo>
                      <a:pt x="1" y="18"/>
                    </a:moveTo>
                    <a:lnTo>
                      <a:pt x="4" y="11"/>
                    </a:lnTo>
                    <a:lnTo>
                      <a:pt x="10" y="6"/>
                    </a:lnTo>
                    <a:lnTo>
                      <a:pt x="17" y="4"/>
                    </a:lnTo>
                    <a:lnTo>
                      <a:pt x="24" y="1"/>
                    </a:lnTo>
                    <a:lnTo>
                      <a:pt x="33" y="0"/>
                    </a:lnTo>
                    <a:lnTo>
                      <a:pt x="50" y="3"/>
                    </a:lnTo>
                    <a:lnTo>
                      <a:pt x="61" y="9"/>
                    </a:lnTo>
                    <a:lnTo>
                      <a:pt x="65" y="13"/>
                    </a:lnTo>
                    <a:lnTo>
                      <a:pt x="66" y="15"/>
                    </a:lnTo>
                    <a:lnTo>
                      <a:pt x="66" y="18"/>
                    </a:lnTo>
                    <a:lnTo>
                      <a:pt x="66" y="20"/>
                    </a:lnTo>
                    <a:lnTo>
                      <a:pt x="65" y="23"/>
                    </a:lnTo>
                    <a:lnTo>
                      <a:pt x="65" y="23"/>
                    </a:lnTo>
                    <a:lnTo>
                      <a:pt x="61" y="27"/>
                    </a:lnTo>
                    <a:lnTo>
                      <a:pt x="56" y="29"/>
                    </a:lnTo>
                    <a:lnTo>
                      <a:pt x="50" y="30"/>
                    </a:lnTo>
                    <a:lnTo>
                      <a:pt x="43" y="32"/>
                    </a:lnTo>
                    <a:lnTo>
                      <a:pt x="28" y="30"/>
                    </a:lnTo>
                    <a:lnTo>
                      <a:pt x="14" y="27"/>
                    </a:lnTo>
                    <a:lnTo>
                      <a:pt x="4" y="23"/>
                    </a:lnTo>
                    <a:lnTo>
                      <a:pt x="1" y="20"/>
                    </a:lnTo>
                    <a:lnTo>
                      <a:pt x="0" y="18"/>
                    </a:lnTo>
                    <a:lnTo>
                      <a:pt x="1" y="18"/>
                    </a:lnTo>
                    <a:lnTo>
                      <a:pt x="0" y="18"/>
                    </a:lnTo>
                    <a:lnTo>
                      <a:pt x="1" y="18"/>
                    </a:lnTo>
                    <a:lnTo>
                      <a:pt x="0" y="18"/>
                    </a:lnTo>
                    <a:lnTo>
                      <a:pt x="1" y="18"/>
                    </a:lnTo>
                  </a:path>
                </a:pathLst>
              </a:custGeom>
              <a:solidFill>
                <a:srgbClr val="99FF99"/>
              </a:solidFill>
              <a:ln w="6350">
                <a:noFill/>
                <a:prstDash val="solid"/>
                <a:round/>
                <a:headEnd/>
                <a:tailEnd/>
              </a:ln>
            </p:spPr>
            <p:txBody>
              <a:bodyPr/>
              <a:lstStyle/>
              <a:p>
                <a:endParaRPr lang="en-US"/>
              </a:p>
            </p:txBody>
          </p:sp>
          <p:sp>
            <p:nvSpPr>
              <p:cNvPr id="2419" name="Freeform 163"/>
              <p:cNvSpPr>
                <a:spLocks/>
              </p:cNvSpPr>
              <p:nvPr/>
            </p:nvSpPr>
            <p:spPr bwMode="auto">
              <a:xfrm>
                <a:off x="2241" y="455"/>
                <a:ext cx="36" cy="32"/>
              </a:xfrm>
              <a:custGeom>
                <a:avLst/>
                <a:gdLst/>
                <a:ahLst/>
                <a:cxnLst>
                  <a:cxn ang="0">
                    <a:pos x="9" y="3"/>
                  </a:cxn>
                  <a:cxn ang="0">
                    <a:pos x="5" y="4"/>
                  </a:cxn>
                  <a:cxn ang="0">
                    <a:pos x="4" y="5"/>
                  </a:cxn>
                  <a:cxn ang="0">
                    <a:pos x="2" y="6"/>
                  </a:cxn>
                  <a:cxn ang="0">
                    <a:pos x="1" y="9"/>
                  </a:cxn>
                  <a:cxn ang="0">
                    <a:pos x="0" y="13"/>
                  </a:cxn>
                  <a:cxn ang="0">
                    <a:pos x="0" y="14"/>
                  </a:cxn>
                  <a:cxn ang="0">
                    <a:pos x="0" y="19"/>
                  </a:cxn>
                  <a:cxn ang="0">
                    <a:pos x="2" y="22"/>
                  </a:cxn>
                  <a:cxn ang="0">
                    <a:pos x="4" y="23"/>
                  </a:cxn>
                  <a:cxn ang="0">
                    <a:pos x="5" y="25"/>
                  </a:cxn>
                  <a:cxn ang="0">
                    <a:pos x="9" y="29"/>
                  </a:cxn>
                  <a:cxn ang="0">
                    <a:pos x="11" y="30"/>
                  </a:cxn>
                  <a:cxn ang="0">
                    <a:pos x="18" y="32"/>
                  </a:cxn>
                  <a:cxn ang="0">
                    <a:pos x="24" y="32"/>
                  </a:cxn>
                  <a:cxn ang="0">
                    <a:pos x="29" y="30"/>
                  </a:cxn>
                  <a:cxn ang="0">
                    <a:pos x="32" y="28"/>
                  </a:cxn>
                  <a:cxn ang="0">
                    <a:pos x="33" y="28"/>
                  </a:cxn>
                  <a:cxn ang="0">
                    <a:pos x="36" y="23"/>
                  </a:cxn>
                  <a:cxn ang="0">
                    <a:pos x="36" y="19"/>
                  </a:cxn>
                  <a:cxn ang="0">
                    <a:pos x="36" y="15"/>
                  </a:cxn>
                  <a:cxn ang="0">
                    <a:pos x="34" y="11"/>
                  </a:cxn>
                  <a:cxn ang="0">
                    <a:pos x="33" y="8"/>
                  </a:cxn>
                  <a:cxn ang="0">
                    <a:pos x="33" y="5"/>
                  </a:cxn>
                  <a:cxn ang="0">
                    <a:pos x="29" y="3"/>
                  </a:cxn>
                  <a:cxn ang="0">
                    <a:pos x="28" y="1"/>
                  </a:cxn>
                  <a:cxn ang="0">
                    <a:pos x="25" y="1"/>
                  </a:cxn>
                  <a:cxn ang="0">
                    <a:pos x="23" y="0"/>
                  </a:cxn>
                  <a:cxn ang="0">
                    <a:pos x="19" y="1"/>
                  </a:cxn>
                  <a:cxn ang="0">
                    <a:pos x="14" y="1"/>
                  </a:cxn>
                  <a:cxn ang="0">
                    <a:pos x="9" y="3"/>
                  </a:cxn>
                  <a:cxn ang="0">
                    <a:pos x="6" y="3"/>
                  </a:cxn>
                  <a:cxn ang="0">
                    <a:pos x="8" y="3"/>
                  </a:cxn>
                  <a:cxn ang="0">
                    <a:pos x="9" y="3"/>
                  </a:cxn>
                  <a:cxn ang="0">
                    <a:pos x="8" y="3"/>
                  </a:cxn>
                  <a:cxn ang="0">
                    <a:pos x="9" y="3"/>
                  </a:cxn>
                  <a:cxn ang="0">
                    <a:pos x="8" y="3"/>
                  </a:cxn>
                  <a:cxn ang="0">
                    <a:pos x="9" y="3"/>
                  </a:cxn>
                  <a:cxn ang="0">
                    <a:pos x="9" y="3"/>
                  </a:cxn>
                </a:cxnLst>
                <a:rect l="0" t="0" r="r" b="b"/>
                <a:pathLst>
                  <a:path w="36" h="32">
                    <a:moveTo>
                      <a:pt x="9" y="3"/>
                    </a:moveTo>
                    <a:lnTo>
                      <a:pt x="5" y="4"/>
                    </a:lnTo>
                    <a:lnTo>
                      <a:pt x="4" y="5"/>
                    </a:lnTo>
                    <a:lnTo>
                      <a:pt x="2" y="6"/>
                    </a:lnTo>
                    <a:lnTo>
                      <a:pt x="1" y="9"/>
                    </a:lnTo>
                    <a:lnTo>
                      <a:pt x="0" y="13"/>
                    </a:lnTo>
                    <a:lnTo>
                      <a:pt x="0" y="14"/>
                    </a:lnTo>
                    <a:lnTo>
                      <a:pt x="0" y="19"/>
                    </a:lnTo>
                    <a:lnTo>
                      <a:pt x="2" y="22"/>
                    </a:lnTo>
                    <a:lnTo>
                      <a:pt x="4" y="23"/>
                    </a:lnTo>
                    <a:lnTo>
                      <a:pt x="5" y="25"/>
                    </a:lnTo>
                    <a:lnTo>
                      <a:pt x="9" y="29"/>
                    </a:lnTo>
                    <a:lnTo>
                      <a:pt x="11" y="30"/>
                    </a:lnTo>
                    <a:lnTo>
                      <a:pt x="18" y="32"/>
                    </a:lnTo>
                    <a:lnTo>
                      <a:pt x="24" y="32"/>
                    </a:lnTo>
                    <a:lnTo>
                      <a:pt x="29" y="30"/>
                    </a:lnTo>
                    <a:lnTo>
                      <a:pt x="32" y="28"/>
                    </a:lnTo>
                    <a:lnTo>
                      <a:pt x="33" y="28"/>
                    </a:lnTo>
                    <a:lnTo>
                      <a:pt x="36" y="23"/>
                    </a:lnTo>
                    <a:lnTo>
                      <a:pt x="36" y="19"/>
                    </a:lnTo>
                    <a:lnTo>
                      <a:pt x="36" y="15"/>
                    </a:lnTo>
                    <a:lnTo>
                      <a:pt x="34" y="11"/>
                    </a:lnTo>
                    <a:lnTo>
                      <a:pt x="33" y="8"/>
                    </a:lnTo>
                    <a:lnTo>
                      <a:pt x="33" y="5"/>
                    </a:lnTo>
                    <a:lnTo>
                      <a:pt x="29" y="3"/>
                    </a:lnTo>
                    <a:lnTo>
                      <a:pt x="28" y="1"/>
                    </a:lnTo>
                    <a:lnTo>
                      <a:pt x="25" y="1"/>
                    </a:lnTo>
                    <a:lnTo>
                      <a:pt x="23" y="0"/>
                    </a:lnTo>
                    <a:lnTo>
                      <a:pt x="19" y="1"/>
                    </a:lnTo>
                    <a:lnTo>
                      <a:pt x="14" y="1"/>
                    </a:lnTo>
                    <a:lnTo>
                      <a:pt x="9" y="3"/>
                    </a:lnTo>
                    <a:lnTo>
                      <a:pt x="6" y="3"/>
                    </a:lnTo>
                    <a:lnTo>
                      <a:pt x="8" y="3"/>
                    </a:lnTo>
                    <a:lnTo>
                      <a:pt x="9" y="3"/>
                    </a:lnTo>
                    <a:lnTo>
                      <a:pt x="8" y="3"/>
                    </a:lnTo>
                    <a:lnTo>
                      <a:pt x="9" y="3"/>
                    </a:lnTo>
                    <a:lnTo>
                      <a:pt x="8" y="3"/>
                    </a:lnTo>
                    <a:lnTo>
                      <a:pt x="9" y="3"/>
                    </a:lnTo>
                    <a:lnTo>
                      <a:pt x="9" y="3"/>
                    </a:lnTo>
                    <a:close/>
                  </a:path>
                </a:pathLst>
              </a:custGeom>
              <a:solidFill>
                <a:srgbClr val="99FF99"/>
              </a:solidFill>
              <a:ln w="9525">
                <a:noFill/>
                <a:round/>
                <a:headEnd/>
                <a:tailEnd/>
              </a:ln>
            </p:spPr>
            <p:txBody>
              <a:bodyPr/>
              <a:lstStyle/>
              <a:p>
                <a:endParaRPr lang="en-US"/>
              </a:p>
            </p:txBody>
          </p:sp>
          <p:sp>
            <p:nvSpPr>
              <p:cNvPr id="2420" name="Freeform 164"/>
              <p:cNvSpPr>
                <a:spLocks/>
              </p:cNvSpPr>
              <p:nvPr/>
            </p:nvSpPr>
            <p:spPr bwMode="auto">
              <a:xfrm>
                <a:off x="2241" y="455"/>
                <a:ext cx="36" cy="32"/>
              </a:xfrm>
              <a:custGeom>
                <a:avLst/>
                <a:gdLst/>
                <a:ahLst/>
                <a:cxnLst>
                  <a:cxn ang="0">
                    <a:pos x="9" y="3"/>
                  </a:cxn>
                  <a:cxn ang="0">
                    <a:pos x="5" y="4"/>
                  </a:cxn>
                  <a:cxn ang="0">
                    <a:pos x="4" y="5"/>
                  </a:cxn>
                  <a:cxn ang="0">
                    <a:pos x="2" y="6"/>
                  </a:cxn>
                  <a:cxn ang="0">
                    <a:pos x="1" y="9"/>
                  </a:cxn>
                  <a:cxn ang="0">
                    <a:pos x="0" y="13"/>
                  </a:cxn>
                  <a:cxn ang="0">
                    <a:pos x="0" y="14"/>
                  </a:cxn>
                  <a:cxn ang="0">
                    <a:pos x="0" y="19"/>
                  </a:cxn>
                  <a:cxn ang="0">
                    <a:pos x="2" y="22"/>
                  </a:cxn>
                  <a:cxn ang="0">
                    <a:pos x="4" y="23"/>
                  </a:cxn>
                  <a:cxn ang="0">
                    <a:pos x="5" y="25"/>
                  </a:cxn>
                  <a:cxn ang="0">
                    <a:pos x="9" y="29"/>
                  </a:cxn>
                  <a:cxn ang="0">
                    <a:pos x="11" y="30"/>
                  </a:cxn>
                  <a:cxn ang="0">
                    <a:pos x="18" y="32"/>
                  </a:cxn>
                  <a:cxn ang="0">
                    <a:pos x="24" y="32"/>
                  </a:cxn>
                  <a:cxn ang="0">
                    <a:pos x="29" y="30"/>
                  </a:cxn>
                  <a:cxn ang="0">
                    <a:pos x="32" y="28"/>
                  </a:cxn>
                  <a:cxn ang="0">
                    <a:pos x="33" y="28"/>
                  </a:cxn>
                  <a:cxn ang="0">
                    <a:pos x="36" y="23"/>
                  </a:cxn>
                  <a:cxn ang="0">
                    <a:pos x="36" y="19"/>
                  </a:cxn>
                  <a:cxn ang="0">
                    <a:pos x="36" y="15"/>
                  </a:cxn>
                  <a:cxn ang="0">
                    <a:pos x="34" y="11"/>
                  </a:cxn>
                  <a:cxn ang="0">
                    <a:pos x="33" y="8"/>
                  </a:cxn>
                  <a:cxn ang="0">
                    <a:pos x="33" y="5"/>
                  </a:cxn>
                  <a:cxn ang="0">
                    <a:pos x="29" y="3"/>
                  </a:cxn>
                  <a:cxn ang="0">
                    <a:pos x="28" y="1"/>
                  </a:cxn>
                  <a:cxn ang="0">
                    <a:pos x="25" y="1"/>
                  </a:cxn>
                  <a:cxn ang="0">
                    <a:pos x="23" y="0"/>
                  </a:cxn>
                  <a:cxn ang="0">
                    <a:pos x="19" y="1"/>
                  </a:cxn>
                  <a:cxn ang="0">
                    <a:pos x="14" y="1"/>
                  </a:cxn>
                  <a:cxn ang="0">
                    <a:pos x="9" y="3"/>
                  </a:cxn>
                  <a:cxn ang="0">
                    <a:pos x="6" y="3"/>
                  </a:cxn>
                  <a:cxn ang="0">
                    <a:pos x="8" y="3"/>
                  </a:cxn>
                  <a:cxn ang="0">
                    <a:pos x="9" y="3"/>
                  </a:cxn>
                  <a:cxn ang="0">
                    <a:pos x="8" y="3"/>
                  </a:cxn>
                  <a:cxn ang="0">
                    <a:pos x="9" y="3"/>
                  </a:cxn>
                  <a:cxn ang="0">
                    <a:pos x="8" y="3"/>
                  </a:cxn>
                  <a:cxn ang="0">
                    <a:pos x="9" y="3"/>
                  </a:cxn>
                </a:cxnLst>
                <a:rect l="0" t="0" r="r" b="b"/>
                <a:pathLst>
                  <a:path w="36" h="32">
                    <a:moveTo>
                      <a:pt x="9" y="3"/>
                    </a:moveTo>
                    <a:lnTo>
                      <a:pt x="5" y="4"/>
                    </a:lnTo>
                    <a:lnTo>
                      <a:pt x="4" y="5"/>
                    </a:lnTo>
                    <a:lnTo>
                      <a:pt x="2" y="6"/>
                    </a:lnTo>
                    <a:lnTo>
                      <a:pt x="1" y="9"/>
                    </a:lnTo>
                    <a:lnTo>
                      <a:pt x="0" y="13"/>
                    </a:lnTo>
                    <a:lnTo>
                      <a:pt x="0" y="14"/>
                    </a:lnTo>
                    <a:lnTo>
                      <a:pt x="0" y="19"/>
                    </a:lnTo>
                    <a:lnTo>
                      <a:pt x="2" y="22"/>
                    </a:lnTo>
                    <a:lnTo>
                      <a:pt x="4" y="23"/>
                    </a:lnTo>
                    <a:lnTo>
                      <a:pt x="5" y="25"/>
                    </a:lnTo>
                    <a:lnTo>
                      <a:pt x="9" y="29"/>
                    </a:lnTo>
                    <a:lnTo>
                      <a:pt x="11" y="30"/>
                    </a:lnTo>
                    <a:lnTo>
                      <a:pt x="18" y="32"/>
                    </a:lnTo>
                    <a:lnTo>
                      <a:pt x="24" y="32"/>
                    </a:lnTo>
                    <a:lnTo>
                      <a:pt x="29" y="30"/>
                    </a:lnTo>
                    <a:lnTo>
                      <a:pt x="32" y="28"/>
                    </a:lnTo>
                    <a:lnTo>
                      <a:pt x="33" y="28"/>
                    </a:lnTo>
                    <a:lnTo>
                      <a:pt x="36" y="23"/>
                    </a:lnTo>
                    <a:lnTo>
                      <a:pt x="36" y="19"/>
                    </a:lnTo>
                    <a:lnTo>
                      <a:pt x="36" y="15"/>
                    </a:lnTo>
                    <a:lnTo>
                      <a:pt x="34" y="11"/>
                    </a:lnTo>
                    <a:lnTo>
                      <a:pt x="33" y="8"/>
                    </a:lnTo>
                    <a:lnTo>
                      <a:pt x="33" y="5"/>
                    </a:lnTo>
                    <a:lnTo>
                      <a:pt x="29" y="3"/>
                    </a:lnTo>
                    <a:lnTo>
                      <a:pt x="28" y="1"/>
                    </a:lnTo>
                    <a:lnTo>
                      <a:pt x="25" y="1"/>
                    </a:lnTo>
                    <a:lnTo>
                      <a:pt x="23" y="0"/>
                    </a:lnTo>
                    <a:lnTo>
                      <a:pt x="19" y="1"/>
                    </a:lnTo>
                    <a:lnTo>
                      <a:pt x="14" y="1"/>
                    </a:lnTo>
                    <a:lnTo>
                      <a:pt x="9" y="3"/>
                    </a:lnTo>
                    <a:lnTo>
                      <a:pt x="6" y="3"/>
                    </a:lnTo>
                    <a:lnTo>
                      <a:pt x="8" y="3"/>
                    </a:lnTo>
                    <a:lnTo>
                      <a:pt x="9" y="3"/>
                    </a:lnTo>
                    <a:lnTo>
                      <a:pt x="8" y="3"/>
                    </a:lnTo>
                    <a:lnTo>
                      <a:pt x="9" y="3"/>
                    </a:lnTo>
                    <a:lnTo>
                      <a:pt x="8" y="3"/>
                    </a:lnTo>
                    <a:lnTo>
                      <a:pt x="9" y="3"/>
                    </a:lnTo>
                  </a:path>
                </a:pathLst>
              </a:custGeom>
              <a:solidFill>
                <a:srgbClr val="99FF99"/>
              </a:solidFill>
              <a:ln w="6350">
                <a:noFill/>
                <a:prstDash val="solid"/>
                <a:round/>
                <a:headEnd/>
                <a:tailEnd/>
              </a:ln>
            </p:spPr>
            <p:txBody>
              <a:bodyPr/>
              <a:lstStyle/>
              <a:p>
                <a:endParaRPr lang="en-US"/>
              </a:p>
            </p:txBody>
          </p:sp>
          <p:sp>
            <p:nvSpPr>
              <p:cNvPr id="2421" name="Freeform 165"/>
              <p:cNvSpPr>
                <a:spLocks/>
              </p:cNvSpPr>
              <p:nvPr/>
            </p:nvSpPr>
            <p:spPr bwMode="auto">
              <a:xfrm>
                <a:off x="2223" y="458"/>
                <a:ext cx="73" cy="21"/>
              </a:xfrm>
              <a:custGeom>
                <a:avLst/>
                <a:gdLst/>
                <a:ahLst/>
                <a:cxnLst>
                  <a:cxn ang="0">
                    <a:pos x="73" y="21"/>
                  </a:cxn>
                  <a:cxn ang="0">
                    <a:pos x="71" y="20"/>
                  </a:cxn>
                  <a:cxn ang="0">
                    <a:pos x="69" y="16"/>
                  </a:cxn>
                  <a:cxn ang="0">
                    <a:pos x="64" y="8"/>
                  </a:cxn>
                  <a:cxn ang="0">
                    <a:pos x="56" y="2"/>
                  </a:cxn>
                  <a:cxn ang="0">
                    <a:pos x="55" y="1"/>
                  </a:cxn>
                  <a:cxn ang="0">
                    <a:pos x="50" y="1"/>
                  </a:cxn>
                  <a:cxn ang="0">
                    <a:pos x="38" y="0"/>
                  </a:cxn>
                  <a:cxn ang="0">
                    <a:pos x="18" y="2"/>
                  </a:cxn>
                  <a:cxn ang="0">
                    <a:pos x="9" y="7"/>
                  </a:cxn>
                  <a:cxn ang="0">
                    <a:pos x="3" y="15"/>
                  </a:cxn>
                  <a:cxn ang="0">
                    <a:pos x="0" y="19"/>
                  </a:cxn>
                </a:cxnLst>
                <a:rect l="0" t="0" r="r" b="b"/>
                <a:pathLst>
                  <a:path w="73" h="21">
                    <a:moveTo>
                      <a:pt x="73" y="21"/>
                    </a:moveTo>
                    <a:lnTo>
                      <a:pt x="71" y="20"/>
                    </a:lnTo>
                    <a:lnTo>
                      <a:pt x="69" y="16"/>
                    </a:lnTo>
                    <a:lnTo>
                      <a:pt x="64" y="8"/>
                    </a:lnTo>
                    <a:lnTo>
                      <a:pt x="56" y="2"/>
                    </a:lnTo>
                    <a:lnTo>
                      <a:pt x="55" y="1"/>
                    </a:lnTo>
                    <a:lnTo>
                      <a:pt x="50" y="1"/>
                    </a:lnTo>
                    <a:lnTo>
                      <a:pt x="38" y="0"/>
                    </a:lnTo>
                    <a:lnTo>
                      <a:pt x="18" y="2"/>
                    </a:lnTo>
                    <a:lnTo>
                      <a:pt x="9" y="7"/>
                    </a:lnTo>
                    <a:lnTo>
                      <a:pt x="3" y="15"/>
                    </a:lnTo>
                    <a:lnTo>
                      <a:pt x="0" y="19"/>
                    </a:lnTo>
                  </a:path>
                </a:pathLst>
              </a:custGeom>
              <a:solidFill>
                <a:srgbClr val="99FF99"/>
              </a:solidFill>
              <a:ln w="6350">
                <a:noFill/>
                <a:prstDash val="solid"/>
                <a:round/>
                <a:headEnd/>
                <a:tailEnd/>
              </a:ln>
            </p:spPr>
            <p:txBody>
              <a:bodyPr/>
              <a:lstStyle/>
              <a:p>
                <a:endParaRPr lang="en-US"/>
              </a:p>
            </p:txBody>
          </p:sp>
          <p:sp>
            <p:nvSpPr>
              <p:cNvPr id="2422" name="Freeform 166"/>
              <p:cNvSpPr>
                <a:spLocks/>
              </p:cNvSpPr>
              <p:nvPr/>
            </p:nvSpPr>
            <p:spPr bwMode="auto">
              <a:xfrm>
                <a:off x="2224" y="450"/>
                <a:ext cx="72" cy="16"/>
              </a:xfrm>
              <a:custGeom>
                <a:avLst/>
                <a:gdLst/>
                <a:ahLst/>
                <a:cxnLst>
                  <a:cxn ang="0">
                    <a:pos x="0" y="16"/>
                  </a:cxn>
                  <a:cxn ang="0">
                    <a:pos x="4" y="13"/>
                  </a:cxn>
                  <a:cxn ang="0">
                    <a:pos x="12" y="8"/>
                  </a:cxn>
                  <a:cxn ang="0">
                    <a:pos x="21" y="4"/>
                  </a:cxn>
                  <a:cxn ang="0">
                    <a:pos x="31" y="1"/>
                  </a:cxn>
                  <a:cxn ang="0">
                    <a:pos x="40" y="0"/>
                  </a:cxn>
                  <a:cxn ang="0">
                    <a:pos x="50" y="1"/>
                  </a:cxn>
                  <a:cxn ang="0">
                    <a:pos x="55" y="1"/>
                  </a:cxn>
                  <a:cxn ang="0">
                    <a:pos x="60" y="4"/>
                  </a:cxn>
                  <a:cxn ang="0">
                    <a:pos x="61" y="5"/>
                  </a:cxn>
                  <a:cxn ang="0">
                    <a:pos x="64" y="9"/>
                  </a:cxn>
                  <a:cxn ang="0">
                    <a:pos x="69" y="15"/>
                  </a:cxn>
                  <a:cxn ang="0">
                    <a:pos x="72" y="16"/>
                  </a:cxn>
                </a:cxnLst>
                <a:rect l="0" t="0" r="r" b="b"/>
                <a:pathLst>
                  <a:path w="72" h="16">
                    <a:moveTo>
                      <a:pt x="0" y="16"/>
                    </a:moveTo>
                    <a:lnTo>
                      <a:pt x="4" y="13"/>
                    </a:lnTo>
                    <a:lnTo>
                      <a:pt x="12" y="8"/>
                    </a:lnTo>
                    <a:lnTo>
                      <a:pt x="21" y="4"/>
                    </a:lnTo>
                    <a:lnTo>
                      <a:pt x="31" y="1"/>
                    </a:lnTo>
                    <a:lnTo>
                      <a:pt x="40" y="0"/>
                    </a:lnTo>
                    <a:lnTo>
                      <a:pt x="50" y="1"/>
                    </a:lnTo>
                    <a:lnTo>
                      <a:pt x="55" y="1"/>
                    </a:lnTo>
                    <a:lnTo>
                      <a:pt x="60" y="4"/>
                    </a:lnTo>
                    <a:lnTo>
                      <a:pt x="61" y="5"/>
                    </a:lnTo>
                    <a:lnTo>
                      <a:pt x="64" y="9"/>
                    </a:lnTo>
                    <a:lnTo>
                      <a:pt x="69" y="15"/>
                    </a:lnTo>
                    <a:lnTo>
                      <a:pt x="72" y="16"/>
                    </a:lnTo>
                  </a:path>
                </a:pathLst>
              </a:custGeom>
              <a:solidFill>
                <a:srgbClr val="99FF99"/>
              </a:solidFill>
              <a:ln w="6350">
                <a:noFill/>
                <a:prstDash val="solid"/>
                <a:round/>
                <a:headEnd/>
                <a:tailEnd/>
              </a:ln>
            </p:spPr>
            <p:txBody>
              <a:bodyPr/>
              <a:lstStyle/>
              <a:p>
                <a:endParaRPr lang="en-US"/>
              </a:p>
            </p:txBody>
          </p:sp>
          <p:sp>
            <p:nvSpPr>
              <p:cNvPr id="2423" name="Freeform 167"/>
              <p:cNvSpPr>
                <a:spLocks/>
              </p:cNvSpPr>
              <p:nvPr/>
            </p:nvSpPr>
            <p:spPr bwMode="auto">
              <a:xfrm>
                <a:off x="2252" y="464"/>
                <a:ext cx="12" cy="13"/>
              </a:xfrm>
              <a:custGeom>
                <a:avLst/>
                <a:gdLst/>
                <a:ahLst/>
                <a:cxnLst>
                  <a:cxn ang="0">
                    <a:pos x="7" y="13"/>
                  </a:cxn>
                  <a:cxn ang="0">
                    <a:pos x="8" y="13"/>
                  </a:cxn>
                  <a:cxn ang="0">
                    <a:pos x="11" y="11"/>
                  </a:cxn>
                  <a:cxn ang="0">
                    <a:pos x="11" y="10"/>
                  </a:cxn>
                  <a:cxn ang="0">
                    <a:pos x="11" y="8"/>
                  </a:cxn>
                  <a:cxn ang="0">
                    <a:pos x="12" y="6"/>
                  </a:cxn>
                  <a:cxn ang="0">
                    <a:pos x="11" y="4"/>
                  </a:cxn>
                  <a:cxn ang="0">
                    <a:pos x="11" y="2"/>
                  </a:cxn>
                  <a:cxn ang="0">
                    <a:pos x="9" y="1"/>
                  </a:cxn>
                  <a:cxn ang="0">
                    <a:pos x="7" y="0"/>
                  </a:cxn>
                  <a:cxn ang="0">
                    <a:pos x="4" y="1"/>
                  </a:cxn>
                  <a:cxn ang="0">
                    <a:pos x="2" y="2"/>
                  </a:cxn>
                  <a:cxn ang="0">
                    <a:pos x="0" y="4"/>
                  </a:cxn>
                  <a:cxn ang="0">
                    <a:pos x="0" y="6"/>
                  </a:cxn>
                  <a:cxn ang="0">
                    <a:pos x="0" y="6"/>
                  </a:cxn>
                  <a:cxn ang="0">
                    <a:pos x="0" y="8"/>
                  </a:cxn>
                  <a:cxn ang="0">
                    <a:pos x="0" y="10"/>
                  </a:cxn>
                  <a:cxn ang="0">
                    <a:pos x="2" y="11"/>
                  </a:cxn>
                  <a:cxn ang="0">
                    <a:pos x="3" y="13"/>
                  </a:cxn>
                  <a:cxn ang="0">
                    <a:pos x="7" y="13"/>
                  </a:cxn>
                  <a:cxn ang="0">
                    <a:pos x="5" y="13"/>
                  </a:cxn>
                  <a:cxn ang="0">
                    <a:pos x="7" y="13"/>
                  </a:cxn>
                  <a:cxn ang="0">
                    <a:pos x="5" y="13"/>
                  </a:cxn>
                  <a:cxn ang="0">
                    <a:pos x="7" y="13"/>
                  </a:cxn>
                  <a:cxn ang="0">
                    <a:pos x="7" y="13"/>
                  </a:cxn>
                </a:cxnLst>
                <a:rect l="0" t="0" r="r" b="b"/>
                <a:pathLst>
                  <a:path w="12" h="13">
                    <a:moveTo>
                      <a:pt x="7" y="13"/>
                    </a:moveTo>
                    <a:lnTo>
                      <a:pt x="8" y="13"/>
                    </a:lnTo>
                    <a:lnTo>
                      <a:pt x="11" y="11"/>
                    </a:lnTo>
                    <a:lnTo>
                      <a:pt x="11" y="10"/>
                    </a:lnTo>
                    <a:lnTo>
                      <a:pt x="11" y="8"/>
                    </a:lnTo>
                    <a:lnTo>
                      <a:pt x="12" y="6"/>
                    </a:lnTo>
                    <a:lnTo>
                      <a:pt x="11" y="4"/>
                    </a:lnTo>
                    <a:lnTo>
                      <a:pt x="11" y="2"/>
                    </a:lnTo>
                    <a:lnTo>
                      <a:pt x="9" y="1"/>
                    </a:lnTo>
                    <a:lnTo>
                      <a:pt x="7" y="0"/>
                    </a:lnTo>
                    <a:lnTo>
                      <a:pt x="4" y="1"/>
                    </a:lnTo>
                    <a:lnTo>
                      <a:pt x="2" y="2"/>
                    </a:lnTo>
                    <a:lnTo>
                      <a:pt x="0" y="4"/>
                    </a:lnTo>
                    <a:lnTo>
                      <a:pt x="0" y="6"/>
                    </a:lnTo>
                    <a:lnTo>
                      <a:pt x="0" y="6"/>
                    </a:lnTo>
                    <a:lnTo>
                      <a:pt x="0" y="8"/>
                    </a:lnTo>
                    <a:lnTo>
                      <a:pt x="0" y="10"/>
                    </a:lnTo>
                    <a:lnTo>
                      <a:pt x="2" y="11"/>
                    </a:lnTo>
                    <a:lnTo>
                      <a:pt x="3" y="13"/>
                    </a:lnTo>
                    <a:lnTo>
                      <a:pt x="7" y="13"/>
                    </a:lnTo>
                    <a:lnTo>
                      <a:pt x="5" y="13"/>
                    </a:lnTo>
                    <a:lnTo>
                      <a:pt x="7" y="13"/>
                    </a:lnTo>
                    <a:lnTo>
                      <a:pt x="5" y="13"/>
                    </a:lnTo>
                    <a:lnTo>
                      <a:pt x="7" y="13"/>
                    </a:lnTo>
                    <a:lnTo>
                      <a:pt x="7" y="13"/>
                    </a:lnTo>
                    <a:close/>
                  </a:path>
                </a:pathLst>
              </a:custGeom>
              <a:solidFill>
                <a:srgbClr val="99FF99"/>
              </a:solidFill>
              <a:ln w="9525">
                <a:noFill/>
                <a:round/>
                <a:headEnd/>
                <a:tailEnd/>
              </a:ln>
            </p:spPr>
            <p:txBody>
              <a:bodyPr/>
              <a:lstStyle/>
              <a:p>
                <a:endParaRPr lang="en-US"/>
              </a:p>
            </p:txBody>
          </p:sp>
          <p:sp>
            <p:nvSpPr>
              <p:cNvPr id="2424" name="Freeform 168"/>
              <p:cNvSpPr>
                <a:spLocks/>
              </p:cNvSpPr>
              <p:nvPr/>
            </p:nvSpPr>
            <p:spPr bwMode="auto">
              <a:xfrm>
                <a:off x="2252" y="464"/>
                <a:ext cx="12" cy="13"/>
              </a:xfrm>
              <a:custGeom>
                <a:avLst/>
                <a:gdLst/>
                <a:ahLst/>
                <a:cxnLst>
                  <a:cxn ang="0">
                    <a:pos x="7" y="13"/>
                  </a:cxn>
                  <a:cxn ang="0">
                    <a:pos x="8" y="13"/>
                  </a:cxn>
                  <a:cxn ang="0">
                    <a:pos x="11" y="11"/>
                  </a:cxn>
                  <a:cxn ang="0">
                    <a:pos x="11" y="10"/>
                  </a:cxn>
                  <a:cxn ang="0">
                    <a:pos x="11" y="8"/>
                  </a:cxn>
                  <a:cxn ang="0">
                    <a:pos x="12" y="6"/>
                  </a:cxn>
                  <a:cxn ang="0">
                    <a:pos x="11" y="4"/>
                  </a:cxn>
                  <a:cxn ang="0">
                    <a:pos x="11" y="2"/>
                  </a:cxn>
                  <a:cxn ang="0">
                    <a:pos x="9" y="1"/>
                  </a:cxn>
                  <a:cxn ang="0">
                    <a:pos x="7" y="0"/>
                  </a:cxn>
                  <a:cxn ang="0">
                    <a:pos x="4" y="1"/>
                  </a:cxn>
                  <a:cxn ang="0">
                    <a:pos x="2" y="2"/>
                  </a:cxn>
                  <a:cxn ang="0">
                    <a:pos x="0" y="4"/>
                  </a:cxn>
                  <a:cxn ang="0">
                    <a:pos x="0" y="6"/>
                  </a:cxn>
                  <a:cxn ang="0">
                    <a:pos x="0" y="6"/>
                  </a:cxn>
                  <a:cxn ang="0">
                    <a:pos x="0" y="8"/>
                  </a:cxn>
                  <a:cxn ang="0">
                    <a:pos x="0" y="10"/>
                  </a:cxn>
                  <a:cxn ang="0">
                    <a:pos x="2" y="11"/>
                  </a:cxn>
                  <a:cxn ang="0">
                    <a:pos x="3" y="13"/>
                  </a:cxn>
                  <a:cxn ang="0">
                    <a:pos x="7" y="13"/>
                  </a:cxn>
                  <a:cxn ang="0">
                    <a:pos x="5" y="13"/>
                  </a:cxn>
                  <a:cxn ang="0">
                    <a:pos x="7" y="13"/>
                  </a:cxn>
                  <a:cxn ang="0">
                    <a:pos x="5" y="13"/>
                  </a:cxn>
                  <a:cxn ang="0">
                    <a:pos x="7" y="13"/>
                  </a:cxn>
                </a:cxnLst>
                <a:rect l="0" t="0" r="r" b="b"/>
                <a:pathLst>
                  <a:path w="12" h="13">
                    <a:moveTo>
                      <a:pt x="7" y="13"/>
                    </a:moveTo>
                    <a:lnTo>
                      <a:pt x="8" y="13"/>
                    </a:lnTo>
                    <a:lnTo>
                      <a:pt x="11" y="11"/>
                    </a:lnTo>
                    <a:lnTo>
                      <a:pt x="11" y="10"/>
                    </a:lnTo>
                    <a:lnTo>
                      <a:pt x="11" y="8"/>
                    </a:lnTo>
                    <a:lnTo>
                      <a:pt x="12" y="6"/>
                    </a:lnTo>
                    <a:lnTo>
                      <a:pt x="11" y="4"/>
                    </a:lnTo>
                    <a:lnTo>
                      <a:pt x="11" y="2"/>
                    </a:lnTo>
                    <a:lnTo>
                      <a:pt x="9" y="1"/>
                    </a:lnTo>
                    <a:lnTo>
                      <a:pt x="7" y="0"/>
                    </a:lnTo>
                    <a:lnTo>
                      <a:pt x="4" y="1"/>
                    </a:lnTo>
                    <a:lnTo>
                      <a:pt x="2" y="2"/>
                    </a:lnTo>
                    <a:lnTo>
                      <a:pt x="0" y="4"/>
                    </a:lnTo>
                    <a:lnTo>
                      <a:pt x="0" y="6"/>
                    </a:lnTo>
                    <a:lnTo>
                      <a:pt x="0" y="6"/>
                    </a:lnTo>
                    <a:lnTo>
                      <a:pt x="0" y="8"/>
                    </a:lnTo>
                    <a:lnTo>
                      <a:pt x="0" y="10"/>
                    </a:lnTo>
                    <a:lnTo>
                      <a:pt x="2" y="11"/>
                    </a:lnTo>
                    <a:lnTo>
                      <a:pt x="3" y="13"/>
                    </a:lnTo>
                    <a:lnTo>
                      <a:pt x="7" y="13"/>
                    </a:lnTo>
                    <a:lnTo>
                      <a:pt x="5" y="13"/>
                    </a:lnTo>
                    <a:lnTo>
                      <a:pt x="7" y="13"/>
                    </a:lnTo>
                    <a:lnTo>
                      <a:pt x="5" y="13"/>
                    </a:lnTo>
                    <a:lnTo>
                      <a:pt x="7" y="13"/>
                    </a:lnTo>
                  </a:path>
                </a:pathLst>
              </a:custGeom>
              <a:solidFill>
                <a:srgbClr val="99FF99"/>
              </a:solidFill>
              <a:ln w="6350">
                <a:noFill/>
                <a:prstDash val="solid"/>
                <a:round/>
                <a:headEnd/>
                <a:tailEnd/>
              </a:ln>
            </p:spPr>
            <p:txBody>
              <a:bodyPr/>
              <a:lstStyle/>
              <a:p>
                <a:endParaRPr lang="en-US"/>
              </a:p>
            </p:txBody>
          </p:sp>
          <p:sp>
            <p:nvSpPr>
              <p:cNvPr id="2425" name="Freeform 169"/>
              <p:cNvSpPr>
                <a:spLocks/>
              </p:cNvSpPr>
              <p:nvPr/>
            </p:nvSpPr>
            <p:spPr bwMode="auto">
              <a:xfrm>
                <a:off x="2261" y="464"/>
                <a:ext cx="5" cy="6"/>
              </a:xfrm>
              <a:custGeom>
                <a:avLst/>
                <a:gdLst/>
                <a:ahLst/>
                <a:cxnLst>
                  <a:cxn ang="0">
                    <a:pos x="3" y="0"/>
                  </a:cxn>
                  <a:cxn ang="0">
                    <a:pos x="2" y="1"/>
                  </a:cxn>
                  <a:cxn ang="0">
                    <a:pos x="0" y="2"/>
                  </a:cxn>
                  <a:cxn ang="0">
                    <a:pos x="0" y="4"/>
                  </a:cxn>
                  <a:cxn ang="0">
                    <a:pos x="0" y="5"/>
                  </a:cxn>
                  <a:cxn ang="0">
                    <a:pos x="2" y="6"/>
                  </a:cxn>
                  <a:cxn ang="0">
                    <a:pos x="4" y="6"/>
                  </a:cxn>
                  <a:cxn ang="0">
                    <a:pos x="5" y="5"/>
                  </a:cxn>
                  <a:cxn ang="0">
                    <a:pos x="5" y="2"/>
                  </a:cxn>
                  <a:cxn ang="0">
                    <a:pos x="5" y="1"/>
                  </a:cxn>
                  <a:cxn ang="0">
                    <a:pos x="4" y="0"/>
                  </a:cxn>
                  <a:cxn ang="0">
                    <a:pos x="3" y="0"/>
                  </a:cxn>
                  <a:cxn ang="0">
                    <a:pos x="3" y="0"/>
                  </a:cxn>
                  <a:cxn ang="0">
                    <a:pos x="2" y="0"/>
                  </a:cxn>
                  <a:cxn ang="0">
                    <a:pos x="3" y="0"/>
                  </a:cxn>
                  <a:cxn ang="0">
                    <a:pos x="2" y="0"/>
                  </a:cxn>
                  <a:cxn ang="0">
                    <a:pos x="3" y="0"/>
                  </a:cxn>
                  <a:cxn ang="0">
                    <a:pos x="3" y="0"/>
                  </a:cxn>
                </a:cxnLst>
                <a:rect l="0" t="0" r="r" b="b"/>
                <a:pathLst>
                  <a:path w="5" h="6">
                    <a:moveTo>
                      <a:pt x="3" y="0"/>
                    </a:moveTo>
                    <a:lnTo>
                      <a:pt x="2" y="1"/>
                    </a:lnTo>
                    <a:lnTo>
                      <a:pt x="0" y="2"/>
                    </a:lnTo>
                    <a:lnTo>
                      <a:pt x="0" y="4"/>
                    </a:lnTo>
                    <a:lnTo>
                      <a:pt x="0" y="5"/>
                    </a:lnTo>
                    <a:lnTo>
                      <a:pt x="2" y="6"/>
                    </a:lnTo>
                    <a:lnTo>
                      <a:pt x="4" y="6"/>
                    </a:lnTo>
                    <a:lnTo>
                      <a:pt x="5" y="5"/>
                    </a:lnTo>
                    <a:lnTo>
                      <a:pt x="5" y="2"/>
                    </a:lnTo>
                    <a:lnTo>
                      <a:pt x="5" y="1"/>
                    </a:lnTo>
                    <a:lnTo>
                      <a:pt x="4" y="0"/>
                    </a:lnTo>
                    <a:lnTo>
                      <a:pt x="3" y="0"/>
                    </a:lnTo>
                    <a:lnTo>
                      <a:pt x="3" y="0"/>
                    </a:lnTo>
                    <a:lnTo>
                      <a:pt x="2" y="0"/>
                    </a:lnTo>
                    <a:lnTo>
                      <a:pt x="3" y="0"/>
                    </a:lnTo>
                    <a:lnTo>
                      <a:pt x="2" y="0"/>
                    </a:lnTo>
                    <a:lnTo>
                      <a:pt x="3" y="0"/>
                    </a:lnTo>
                    <a:lnTo>
                      <a:pt x="3" y="0"/>
                    </a:lnTo>
                    <a:close/>
                  </a:path>
                </a:pathLst>
              </a:custGeom>
              <a:solidFill>
                <a:srgbClr val="99FF99"/>
              </a:solidFill>
              <a:ln w="9525">
                <a:noFill/>
                <a:round/>
                <a:headEnd/>
                <a:tailEnd/>
              </a:ln>
            </p:spPr>
            <p:txBody>
              <a:bodyPr/>
              <a:lstStyle/>
              <a:p>
                <a:endParaRPr lang="en-US"/>
              </a:p>
            </p:txBody>
          </p:sp>
          <p:sp>
            <p:nvSpPr>
              <p:cNvPr id="2426" name="Freeform 170"/>
              <p:cNvSpPr>
                <a:spLocks/>
              </p:cNvSpPr>
              <p:nvPr/>
            </p:nvSpPr>
            <p:spPr bwMode="auto">
              <a:xfrm>
                <a:off x="2261" y="464"/>
                <a:ext cx="5" cy="6"/>
              </a:xfrm>
              <a:custGeom>
                <a:avLst/>
                <a:gdLst/>
                <a:ahLst/>
                <a:cxnLst>
                  <a:cxn ang="0">
                    <a:pos x="3" y="0"/>
                  </a:cxn>
                  <a:cxn ang="0">
                    <a:pos x="2" y="1"/>
                  </a:cxn>
                  <a:cxn ang="0">
                    <a:pos x="0" y="2"/>
                  </a:cxn>
                  <a:cxn ang="0">
                    <a:pos x="0" y="4"/>
                  </a:cxn>
                  <a:cxn ang="0">
                    <a:pos x="0" y="5"/>
                  </a:cxn>
                  <a:cxn ang="0">
                    <a:pos x="2" y="6"/>
                  </a:cxn>
                  <a:cxn ang="0">
                    <a:pos x="4" y="6"/>
                  </a:cxn>
                  <a:cxn ang="0">
                    <a:pos x="5" y="5"/>
                  </a:cxn>
                  <a:cxn ang="0">
                    <a:pos x="5" y="2"/>
                  </a:cxn>
                  <a:cxn ang="0">
                    <a:pos x="5" y="1"/>
                  </a:cxn>
                  <a:cxn ang="0">
                    <a:pos x="4" y="0"/>
                  </a:cxn>
                  <a:cxn ang="0">
                    <a:pos x="3" y="0"/>
                  </a:cxn>
                  <a:cxn ang="0">
                    <a:pos x="3" y="0"/>
                  </a:cxn>
                  <a:cxn ang="0">
                    <a:pos x="2" y="0"/>
                  </a:cxn>
                  <a:cxn ang="0">
                    <a:pos x="3" y="0"/>
                  </a:cxn>
                  <a:cxn ang="0">
                    <a:pos x="2" y="0"/>
                  </a:cxn>
                  <a:cxn ang="0">
                    <a:pos x="3" y="0"/>
                  </a:cxn>
                </a:cxnLst>
                <a:rect l="0" t="0" r="r" b="b"/>
                <a:pathLst>
                  <a:path w="5" h="6">
                    <a:moveTo>
                      <a:pt x="3" y="0"/>
                    </a:moveTo>
                    <a:lnTo>
                      <a:pt x="2" y="1"/>
                    </a:lnTo>
                    <a:lnTo>
                      <a:pt x="0" y="2"/>
                    </a:lnTo>
                    <a:lnTo>
                      <a:pt x="0" y="4"/>
                    </a:lnTo>
                    <a:lnTo>
                      <a:pt x="0" y="5"/>
                    </a:lnTo>
                    <a:lnTo>
                      <a:pt x="2" y="6"/>
                    </a:lnTo>
                    <a:lnTo>
                      <a:pt x="4" y="6"/>
                    </a:lnTo>
                    <a:lnTo>
                      <a:pt x="5" y="5"/>
                    </a:lnTo>
                    <a:lnTo>
                      <a:pt x="5" y="2"/>
                    </a:lnTo>
                    <a:lnTo>
                      <a:pt x="5" y="1"/>
                    </a:lnTo>
                    <a:lnTo>
                      <a:pt x="4" y="0"/>
                    </a:lnTo>
                    <a:lnTo>
                      <a:pt x="3" y="0"/>
                    </a:lnTo>
                    <a:lnTo>
                      <a:pt x="3" y="0"/>
                    </a:lnTo>
                    <a:lnTo>
                      <a:pt x="2" y="0"/>
                    </a:lnTo>
                    <a:lnTo>
                      <a:pt x="3" y="0"/>
                    </a:lnTo>
                    <a:lnTo>
                      <a:pt x="2" y="0"/>
                    </a:lnTo>
                    <a:lnTo>
                      <a:pt x="3" y="0"/>
                    </a:lnTo>
                  </a:path>
                </a:pathLst>
              </a:custGeom>
              <a:solidFill>
                <a:srgbClr val="99FF99"/>
              </a:solidFill>
              <a:ln w="6350">
                <a:noFill/>
                <a:prstDash val="solid"/>
                <a:round/>
                <a:headEnd/>
                <a:tailEnd/>
              </a:ln>
            </p:spPr>
            <p:txBody>
              <a:bodyPr/>
              <a:lstStyle/>
              <a:p>
                <a:endParaRPr lang="en-US"/>
              </a:p>
            </p:txBody>
          </p:sp>
          <p:sp>
            <p:nvSpPr>
              <p:cNvPr id="2427" name="Freeform 171"/>
              <p:cNvSpPr>
                <a:spLocks/>
              </p:cNvSpPr>
              <p:nvPr/>
            </p:nvSpPr>
            <p:spPr bwMode="auto">
              <a:xfrm>
                <a:off x="2195" y="287"/>
                <a:ext cx="69" cy="88"/>
              </a:xfrm>
              <a:custGeom>
                <a:avLst/>
                <a:gdLst/>
                <a:ahLst/>
                <a:cxnLst>
                  <a:cxn ang="0">
                    <a:pos x="69" y="0"/>
                  </a:cxn>
                  <a:cxn ang="0">
                    <a:pos x="64" y="9"/>
                  </a:cxn>
                  <a:cxn ang="0">
                    <a:pos x="52" y="24"/>
                  </a:cxn>
                  <a:cxn ang="0">
                    <a:pos x="28" y="54"/>
                  </a:cxn>
                  <a:cxn ang="0">
                    <a:pos x="5" y="82"/>
                  </a:cxn>
                  <a:cxn ang="0">
                    <a:pos x="0" y="88"/>
                  </a:cxn>
                </a:cxnLst>
                <a:rect l="0" t="0" r="r" b="b"/>
                <a:pathLst>
                  <a:path w="69" h="88">
                    <a:moveTo>
                      <a:pt x="69" y="0"/>
                    </a:moveTo>
                    <a:lnTo>
                      <a:pt x="64" y="9"/>
                    </a:lnTo>
                    <a:lnTo>
                      <a:pt x="52" y="24"/>
                    </a:lnTo>
                    <a:lnTo>
                      <a:pt x="28" y="54"/>
                    </a:lnTo>
                    <a:lnTo>
                      <a:pt x="5" y="82"/>
                    </a:lnTo>
                    <a:lnTo>
                      <a:pt x="0" y="88"/>
                    </a:lnTo>
                  </a:path>
                </a:pathLst>
              </a:custGeom>
              <a:solidFill>
                <a:srgbClr val="99FF99"/>
              </a:solidFill>
              <a:ln w="6350">
                <a:noFill/>
                <a:prstDash val="solid"/>
                <a:round/>
                <a:headEnd/>
                <a:tailEnd/>
              </a:ln>
            </p:spPr>
            <p:txBody>
              <a:bodyPr/>
              <a:lstStyle/>
              <a:p>
                <a:endParaRPr lang="en-US"/>
              </a:p>
            </p:txBody>
          </p:sp>
          <p:sp>
            <p:nvSpPr>
              <p:cNvPr id="2428" name="Freeform 172"/>
              <p:cNvSpPr>
                <a:spLocks/>
              </p:cNvSpPr>
              <p:nvPr/>
            </p:nvSpPr>
            <p:spPr bwMode="auto">
              <a:xfrm>
                <a:off x="2140" y="510"/>
                <a:ext cx="30" cy="165"/>
              </a:xfrm>
              <a:custGeom>
                <a:avLst/>
                <a:gdLst/>
                <a:ahLst/>
                <a:cxnLst>
                  <a:cxn ang="0">
                    <a:pos x="30" y="0"/>
                  </a:cxn>
                  <a:cxn ang="0">
                    <a:pos x="27" y="7"/>
                  </a:cxn>
                  <a:cxn ang="0">
                    <a:pos x="22" y="21"/>
                  </a:cxn>
                  <a:cxn ang="0">
                    <a:pos x="12" y="49"/>
                  </a:cxn>
                  <a:cxn ang="0">
                    <a:pos x="4" y="78"/>
                  </a:cxn>
                  <a:cxn ang="0">
                    <a:pos x="4" y="85"/>
                  </a:cxn>
                  <a:cxn ang="0">
                    <a:pos x="3" y="92"/>
                  </a:cxn>
                  <a:cxn ang="0">
                    <a:pos x="2" y="106"/>
                  </a:cxn>
                  <a:cxn ang="0">
                    <a:pos x="0" y="134"/>
                  </a:cxn>
                  <a:cxn ang="0">
                    <a:pos x="8" y="160"/>
                  </a:cxn>
                  <a:cxn ang="0">
                    <a:pos x="13" y="165"/>
                  </a:cxn>
                </a:cxnLst>
                <a:rect l="0" t="0" r="r" b="b"/>
                <a:pathLst>
                  <a:path w="30" h="165">
                    <a:moveTo>
                      <a:pt x="30" y="0"/>
                    </a:moveTo>
                    <a:lnTo>
                      <a:pt x="27" y="7"/>
                    </a:lnTo>
                    <a:lnTo>
                      <a:pt x="22" y="21"/>
                    </a:lnTo>
                    <a:lnTo>
                      <a:pt x="12" y="49"/>
                    </a:lnTo>
                    <a:lnTo>
                      <a:pt x="4" y="78"/>
                    </a:lnTo>
                    <a:lnTo>
                      <a:pt x="4" y="85"/>
                    </a:lnTo>
                    <a:lnTo>
                      <a:pt x="3" y="92"/>
                    </a:lnTo>
                    <a:lnTo>
                      <a:pt x="2" y="106"/>
                    </a:lnTo>
                    <a:lnTo>
                      <a:pt x="0" y="134"/>
                    </a:lnTo>
                    <a:lnTo>
                      <a:pt x="8" y="160"/>
                    </a:lnTo>
                    <a:lnTo>
                      <a:pt x="13" y="165"/>
                    </a:lnTo>
                  </a:path>
                </a:pathLst>
              </a:custGeom>
              <a:solidFill>
                <a:srgbClr val="99FF99"/>
              </a:solidFill>
              <a:ln w="6350">
                <a:noFill/>
                <a:prstDash val="solid"/>
                <a:round/>
                <a:headEnd/>
                <a:tailEnd/>
              </a:ln>
            </p:spPr>
            <p:txBody>
              <a:bodyPr/>
              <a:lstStyle/>
              <a:p>
                <a:endParaRPr lang="en-US"/>
              </a:p>
            </p:txBody>
          </p:sp>
          <p:sp>
            <p:nvSpPr>
              <p:cNvPr id="2429" name="Freeform 173"/>
              <p:cNvSpPr>
                <a:spLocks/>
              </p:cNvSpPr>
              <p:nvPr/>
            </p:nvSpPr>
            <p:spPr bwMode="auto">
              <a:xfrm>
                <a:off x="2076" y="389"/>
                <a:ext cx="115" cy="259"/>
              </a:xfrm>
              <a:custGeom>
                <a:avLst/>
                <a:gdLst/>
                <a:ahLst/>
                <a:cxnLst>
                  <a:cxn ang="0">
                    <a:pos x="115" y="0"/>
                  </a:cxn>
                  <a:cxn ang="0">
                    <a:pos x="113" y="2"/>
                  </a:cxn>
                  <a:cxn ang="0">
                    <a:pos x="110" y="5"/>
                  </a:cxn>
                  <a:cxn ang="0">
                    <a:pos x="108" y="11"/>
                  </a:cxn>
                  <a:cxn ang="0">
                    <a:pos x="106" y="16"/>
                  </a:cxn>
                  <a:cxn ang="0">
                    <a:pos x="106" y="18"/>
                  </a:cxn>
                  <a:cxn ang="0">
                    <a:pos x="104" y="34"/>
                  </a:cxn>
                  <a:cxn ang="0">
                    <a:pos x="97" y="65"/>
                  </a:cxn>
                  <a:cxn ang="0">
                    <a:pos x="73" y="118"/>
                  </a:cxn>
                  <a:cxn ang="0">
                    <a:pos x="34" y="165"/>
                  </a:cxn>
                  <a:cxn ang="0">
                    <a:pos x="22" y="175"/>
                  </a:cxn>
                  <a:cxn ang="0">
                    <a:pos x="16" y="182"/>
                  </a:cxn>
                  <a:cxn ang="0">
                    <a:pos x="8" y="193"/>
                  </a:cxn>
                  <a:cxn ang="0">
                    <a:pos x="2" y="207"/>
                  </a:cxn>
                  <a:cxn ang="0">
                    <a:pos x="0" y="222"/>
                  </a:cxn>
                  <a:cxn ang="0">
                    <a:pos x="2" y="238"/>
                  </a:cxn>
                  <a:cxn ang="0">
                    <a:pos x="8" y="253"/>
                  </a:cxn>
                  <a:cxn ang="0">
                    <a:pos x="14" y="259"/>
                  </a:cxn>
                </a:cxnLst>
                <a:rect l="0" t="0" r="r" b="b"/>
                <a:pathLst>
                  <a:path w="115" h="259">
                    <a:moveTo>
                      <a:pt x="115" y="0"/>
                    </a:moveTo>
                    <a:lnTo>
                      <a:pt x="113" y="2"/>
                    </a:lnTo>
                    <a:lnTo>
                      <a:pt x="110" y="5"/>
                    </a:lnTo>
                    <a:lnTo>
                      <a:pt x="108" y="11"/>
                    </a:lnTo>
                    <a:lnTo>
                      <a:pt x="106" y="16"/>
                    </a:lnTo>
                    <a:lnTo>
                      <a:pt x="106" y="18"/>
                    </a:lnTo>
                    <a:lnTo>
                      <a:pt x="104" y="34"/>
                    </a:lnTo>
                    <a:lnTo>
                      <a:pt x="97" y="65"/>
                    </a:lnTo>
                    <a:lnTo>
                      <a:pt x="73" y="118"/>
                    </a:lnTo>
                    <a:lnTo>
                      <a:pt x="34" y="165"/>
                    </a:lnTo>
                    <a:lnTo>
                      <a:pt x="22" y="175"/>
                    </a:lnTo>
                    <a:lnTo>
                      <a:pt x="16" y="182"/>
                    </a:lnTo>
                    <a:lnTo>
                      <a:pt x="8" y="193"/>
                    </a:lnTo>
                    <a:lnTo>
                      <a:pt x="2" y="207"/>
                    </a:lnTo>
                    <a:lnTo>
                      <a:pt x="0" y="222"/>
                    </a:lnTo>
                    <a:lnTo>
                      <a:pt x="2" y="238"/>
                    </a:lnTo>
                    <a:lnTo>
                      <a:pt x="8" y="253"/>
                    </a:lnTo>
                    <a:lnTo>
                      <a:pt x="14" y="259"/>
                    </a:lnTo>
                  </a:path>
                </a:pathLst>
              </a:custGeom>
              <a:solidFill>
                <a:srgbClr val="99FF99"/>
              </a:solidFill>
              <a:ln w="6350">
                <a:noFill/>
                <a:prstDash val="solid"/>
                <a:round/>
                <a:headEnd/>
                <a:tailEnd/>
              </a:ln>
            </p:spPr>
            <p:txBody>
              <a:bodyPr/>
              <a:lstStyle/>
              <a:p>
                <a:endParaRPr lang="en-US"/>
              </a:p>
            </p:txBody>
          </p:sp>
          <p:sp>
            <p:nvSpPr>
              <p:cNvPr id="2430" name="Freeform 174"/>
              <p:cNvSpPr>
                <a:spLocks/>
              </p:cNvSpPr>
              <p:nvPr/>
            </p:nvSpPr>
            <p:spPr bwMode="auto">
              <a:xfrm>
                <a:off x="2321" y="538"/>
                <a:ext cx="24" cy="1"/>
              </a:xfrm>
              <a:custGeom>
                <a:avLst/>
                <a:gdLst/>
                <a:ahLst/>
                <a:cxnLst>
                  <a:cxn ang="0">
                    <a:pos x="0" y="1"/>
                  </a:cxn>
                  <a:cxn ang="0">
                    <a:pos x="1" y="1"/>
                  </a:cxn>
                  <a:cxn ang="0">
                    <a:pos x="5" y="0"/>
                  </a:cxn>
                  <a:cxn ang="0">
                    <a:pos x="13" y="0"/>
                  </a:cxn>
                  <a:cxn ang="0">
                    <a:pos x="22" y="1"/>
                  </a:cxn>
                  <a:cxn ang="0">
                    <a:pos x="24" y="1"/>
                  </a:cxn>
                </a:cxnLst>
                <a:rect l="0" t="0" r="r" b="b"/>
                <a:pathLst>
                  <a:path w="24" h="1">
                    <a:moveTo>
                      <a:pt x="0" y="1"/>
                    </a:moveTo>
                    <a:lnTo>
                      <a:pt x="1" y="1"/>
                    </a:lnTo>
                    <a:lnTo>
                      <a:pt x="5" y="0"/>
                    </a:lnTo>
                    <a:lnTo>
                      <a:pt x="13" y="0"/>
                    </a:lnTo>
                    <a:lnTo>
                      <a:pt x="22" y="1"/>
                    </a:lnTo>
                    <a:lnTo>
                      <a:pt x="24" y="1"/>
                    </a:lnTo>
                  </a:path>
                </a:pathLst>
              </a:custGeom>
              <a:solidFill>
                <a:srgbClr val="99FF99"/>
              </a:solidFill>
              <a:ln w="6350">
                <a:noFill/>
                <a:prstDash val="solid"/>
                <a:round/>
                <a:headEnd/>
                <a:tailEnd/>
              </a:ln>
            </p:spPr>
            <p:txBody>
              <a:bodyPr/>
              <a:lstStyle/>
              <a:p>
                <a:endParaRPr lang="en-US"/>
              </a:p>
            </p:txBody>
          </p:sp>
          <p:sp>
            <p:nvSpPr>
              <p:cNvPr id="2431" name="Freeform 175"/>
              <p:cNvSpPr>
                <a:spLocks/>
              </p:cNvSpPr>
              <p:nvPr/>
            </p:nvSpPr>
            <p:spPr bwMode="auto">
              <a:xfrm>
                <a:off x="2313" y="460"/>
                <a:ext cx="6" cy="39"/>
              </a:xfrm>
              <a:custGeom>
                <a:avLst/>
                <a:gdLst/>
                <a:ahLst/>
                <a:cxnLst>
                  <a:cxn ang="0">
                    <a:pos x="0" y="0"/>
                  </a:cxn>
                  <a:cxn ang="0">
                    <a:pos x="0" y="4"/>
                  </a:cxn>
                  <a:cxn ang="0">
                    <a:pos x="2" y="10"/>
                  </a:cxn>
                  <a:cxn ang="0">
                    <a:pos x="4" y="23"/>
                  </a:cxn>
                  <a:cxn ang="0">
                    <a:pos x="4" y="37"/>
                  </a:cxn>
                  <a:cxn ang="0">
                    <a:pos x="6" y="39"/>
                  </a:cxn>
                </a:cxnLst>
                <a:rect l="0" t="0" r="r" b="b"/>
                <a:pathLst>
                  <a:path w="6" h="39">
                    <a:moveTo>
                      <a:pt x="0" y="0"/>
                    </a:moveTo>
                    <a:lnTo>
                      <a:pt x="0" y="4"/>
                    </a:lnTo>
                    <a:lnTo>
                      <a:pt x="2" y="10"/>
                    </a:lnTo>
                    <a:lnTo>
                      <a:pt x="4" y="23"/>
                    </a:lnTo>
                    <a:lnTo>
                      <a:pt x="4" y="37"/>
                    </a:lnTo>
                    <a:lnTo>
                      <a:pt x="6" y="39"/>
                    </a:lnTo>
                  </a:path>
                </a:pathLst>
              </a:custGeom>
              <a:solidFill>
                <a:srgbClr val="99FF99"/>
              </a:solidFill>
              <a:ln w="6350">
                <a:noFill/>
                <a:prstDash val="solid"/>
                <a:round/>
                <a:headEnd/>
                <a:tailEnd/>
              </a:ln>
            </p:spPr>
            <p:txBody>
              <a:bodyPr/>
              <a:lstStyle/>
              <a:p>
                <a:endParaRPr lang="en-US"/>
              </a:p>
            </p:txBody>
          </p:sp>
          <p:sp>
            <p:nvSpPr>
              <p:cNvPr id="2432" name="Freeform 176"/>
              <p:cNvSpPr>
                <a:spLocks/>
              </p:cNvSpPr>
              <p:nvPr/>
            </p:nvSpPr>
            <p:spPr bwMode="auto">
              <a:xfrm>
                <a:off x="2278" y="620"/>
                <a:ext cx="103" cy="32"/>
              </a:xfrm>
              <a:custGeom>
                <a:avLst/>
                <a:gdLst/>
                <a:ahLst/>
                <a:cxnLst>
                  <a:cxn ang="0">
                    <a:pos x="1" y="12"/>
                  </a:cxn>
                  <a:cxn ang="0">
                    <a:pos x="6" y="10"/>
                  </a:cxn>
                  <a:cxn ang="0">
                    <a:pos x="14" y="7"/>
                  </a:cxn>
                  <a:cxn ang="0">
                    <a:pos x="19" y="3"/>
                  </a:cxn>
                  <a:cxn ang="0">
                    <a:pos x="24" y="0"/>
                  </a:cxn>
                  <a:cxn ang="0">
                    <a:pos x="30" y="0"/>
                  </a:cxn>
                  <a:cxn ang="0">
                    <a:pos x="41" y="1"/>
                  </a:cxn>
                  <a:cxn ang="0">
                    <a:pos x="47" y="3"/>
                  </a:cxn>
                  <a:cxn ang="0">
                    <a:pos x="51" y="4"/>
                  </a:cxn>
                  <a:cxn ang="0">
                    <a:pos x="53" y="3"/>
                  </a:cxn>
                  <a:cxn ang="0">
                    <a:pos x="57" y="3"/>
                  </a:cxn>
                  <a:cxn ang="0">
                    <a:pos x="66" y="1"/>
                  </a:cxn>
                  <a:cxn ang="0">
                    <a:pos x="69" y="0"/>
                  </a:cxn>
                  <a:cxn ang="0">
                    <a:pos x="72" y="1"/>
                  </a:cxn>
                  <a:cxn ang="0">
                    <a:pos x="79" y="1"/>
                  </a:cxn>
                  <a:cxn ang="0">
                    <a:pos x="89" y="4"/>
                  </a:cxn>
                  <a:cxn ang="0">
                    <a:pos x="99" y="8"/>
                  </a:cxn>
                  <a:cxn ang="0">
                    <a:pos x="103" y="8"/>
                  </a:cxn>
                  <a:cxn ang="0">
                    <a:pos x="95" y="14"/>
                  </a:cxn>
                  <a:cxn ang="0">
                    <a:pos x="83" y="23"/>
                  </a:cxn>
                  <a:cxn ang="0">
                    <a:pos x="57" y="32"/>
                  </a:cxn>
                  <a:cxn ang="0">
                    <a:pos x="30" y="29"/>
                  </a:cxn>
                  <a:cxn ang="0">
                    <a:pos x="24" y="27"/>
                  </a:cxn>
                  <a:cxn ang="0">
                    <a:pos x="20" y="26"/>
                  </a:cxn>
                  <a:cxn ang="0">
                    <a:pos x="9" y="18"/>
                  </a:cxn>
                  <a:cxn ang="0">
                    <a:pos x="1" y="13"/>
                  </a:cxn>
                  <a:cxn ang="0">
                    <a:pos x="1" y="12"/>
                  </a:cxn>
                  <a:cxn ang="0">
                    <a:pos x="0" y="12"/>
                  </a:cxn>
                  <a:cxn ang="0">
                    <a:pos x="1" y="12"/>
                  </a:cxn>
                  <a:cxn ang="0">
                    <a:pos x="0" y="12"/>
                  </a:cxn>
                  <a:cxn ang="0">
                    <a:pos x="1" y="12"/>
                  </a:cxn>
                  <a:cxn ang="0">
                    <a:pos x="1" y="12"/>
                  </a:cxn>
                </a:cxnLst>
                <a:rect l="0" t="0" r="r" b="b"/>
                <a:pathLst>
                  <a:path w="103" h="32">
                    <a:moveTo>
                      <a:pt x="1" y="12"/>
                    </a:moveTo>
                    <a:lnTo>
                      <a:pt x="6" y="10"/>
                    </a:lnTo>
                    <a:lnTo>
                      <a:pt x="14" y="7"/>
                    </a:lnTo>
                    <a:lnTo>
                      <a:pt x="19" y="3"/>
                    </a:lnTo>
                    <a:lnTo>
                      <a:pt x="24" y="0"/>
                    </a:lnTo>
                    <a:lnTo>
                      <a:pt x="30" y="0"/>
                    </a:lnTo>
                    <a:lnTo>
                      <a:pt x="41" y="1"/>
                    </a:lnTo>
                    <a:lnTo>
                      <a:pt x="47" y="3"/>
                    </a:lnTo>
                    <a:lnTo>
                      <a:pt x="51" y="4"/>
                    </a:lnTo>
                    <a:lnTo>
                      <a:pt x="53" y="3"/>
                    </a:lnTo>
                    <a:lnTo>
                      <a:pt x="57" y="3"/>
                    </a:lnTo>
                    <a:lnTo>
                      <a:pt x="66" y="1"/>
                    </a:lnTo>
                    <a:lnTo>
                      <a:pt x="69" y="0"/>
                    </a:lnTo>
                    <a:lnTo>
                      <a:pt x="72" y="1"/>
                    </a:lnTo>
                    <a:lnTo>
                      <a:pt x="79" y="1"/>
                    </a:lnTo>
                    <a:lnTo>
                      <a:pt x="89" y="4"/>
                    </a:lnTo>
                    <a:lnTo>
                      <a:pt x="99" y="8"/>
                    </a:lnTo>
                    <a:lnTo>
                      <a:pt x="103" y="8"/>
                    </a:lnTo>
                    <a:lnTo>
                      <a:pt x="95" y="14"/>
                    </a:lnTo>
                    <a:lnTo>
                      <a:pt x="83" y="23"/>
                    </a:lnTo>
                    <a:lnTo>
                      <a:pt x="57" y="32"/>
                    </a:lnTo>
                    <a:lnTo>
                      <a:pt x="30" y="29"/>
                    </a:lnTo>
                    <a:lnTo>
                      <a:pt x="24" y="27"/>
                    </a:lnTo>
                    <a:lnTo>
                      <a:pt x="20" y="26"/>
                    </a:lnTo>
                    <a:lnTo>
                      <a:pt x="9" y="18"/>
                    </a:lnTo>
                    <a:lnTo>
                      <a:pt x="1" y="13"/>
                    </a:lnTo>
                    <a:lnTo>
                      <a:pt x="1" y="12"/>
                    </a:lnTo>
                    <a:lnTo>
                      <a:pt x="0" y="12"/>
                    </a:lnTo>
                    <a:lnTo>
                      <a:pt x="1" y="12"/>
                    </a:lnTo>
                    <a:lnTo>
                      <a:pt x="0" y="12"/>
                    </a:lnTo>
                    <a:lnTo>
                      <a:pt x="1" y="12"/>
                    </a:lnTo>
                    <a:lnTo>
                      <a:pt x="1" y="12"/>
                    </a:lnTo>
                    <a:close/>
                  </a:path>
                </a:pathLst>
              </a:custGeom>
              <a:solidFill>
                <a:srgbClr val="99FF99"/>
              </a:solidFill>
              <a:ln w="9525">
                <a:noFill/>
                <a:round/>
                <a:headEnd/>
                <a:tailEnd/>
              </a:ln>
            </p:spPr>
            <p:txBody>
              <a:bodyPr/>
              <a:lstStyle/>
              <a:p>
                <a:endParaRPr lang="en-US"/>
              </a:p>
            </p:txBody>
          </p:sp>
          <p:sp>
            <p:nvSpPr>
              <p:cNvPr id="2433" name="Freeform 177"/>
              <p:cNvSpPr>
                <a:spLocks/>
              </p:cNvSpPr>
              <p:nvPr/>
            </p:nvSpPr>
            <p:spPr bwMode="auto">
              <a:xfrm>
                <a:off x="2278" y="620"/>
                <a:ext cx="103" cy="32"/>
              </a:xfrm>
              <a:custGeom>
                <a:avLst/>
                <a:gdLst/>
                <a:ahLst/>
                <a:cxnLst>
                  <a:cxn ang="0">
                    <a:pos x="1" y="12"/>
                  </a:cxn>
                  <a:cxn ang="0">
                    <a:pos x="6" y="10"/>
                  </a:cxn>
                  <a:cxn ang="0">
                    <a:pos x="14" y="7"/>
                  </a:cxn>
                  <a:cxn ang="0">
                    <a:pos x="19" y="3"/>
                  </a:cxn>
                  <a:cxn ang="0">
                    <a:pos x="24" y="0"/>
                  </a:cxn>
                  <a:cxn ang="0">
                    <a:pos x="30" y="0"/>
                  </a:cxn>
                  <a:cxn ang="0">
                    <a:pos x="41" y="1"/>
                  </a:cxn>
                  <a:cxn ang="0">
                    <a:pos x="47" y="3"/>
                  </a:cxn>
                  <a:cxn ang="0">
                    <a:pos x="51" y="4"/>
                  </a:cxn>
                  <a:cxn ang="0">
                    <a:pos x="53" y="3"/>
                  </a:cxn>
                  <a:cxn ang="0">
                    <a:pos x="57" y="3"/>
                  </a:cxn>
                  <a:cxn ang="0">
                    <a:pos x="66" y="1"/>
                  </a:cxn>
                  <a:cxn ang="0">
                    <a:pos x="69" y="0"/>
                  </a:cxn>
                  <a:cxn ang="0">
                    <a:pos x="72" y="1"/>
                  </a:cxn>
                  <a:cxn ang="0">
                    <a:pos x="79" y="1"/>
                  </a:cxn>
                  <a:cxn ang="0">
                    <a:pos x="89" y="4"/>
                  </a:cxn>
                  <a:cxn ang="0">
                    <a:pos x="99" y="8"/>
                  </a:cxn>
                  <a:cxn ang="0">
                    <a:pos x="103" y="8"/>
                  </a:cxn>
                  <a:cxn ang="0">
                    <a:pos x="95" y="14"/>
                  </a:cxn>
                  <a:cxn ang="0">
                    <a:pos x="83" y="23"/>
                  </a:cxn>
                  <a:cxn ang="0">
                    <a:pos x="57" y="32"/>
                  </a:cxn>
                  <a:cxn ang="0">
                    <a:pos x="30" y="29"/>
                  </a:cxn>
                  <a:cxn ang="0">
                    <a:pos x="24" y="27"/>
                  </a:cxn>
                  <a:cxn ang="0">
                    <a:pos x="20" y="26"/>
                  </a:cxn>
                  <a:cxn ang="0">
                    <a:pos x="9" y="18"/>
                  </a:cxn>
                  <a:cxn ang="0">
                    <a:pos x="1" y="13"/>
                  </a:cxn>
                  <a:cxn ang="0">
                    <a:pos x="1" y="12"/>
                  </a:cxn>
                  <a:cxn ang="0">
                    <a:pos x="0" y="12"/>
                  </a:cxn>
                  <a:cxn ang="0">
                    <a:pos x="1" y="12"/>
                  </a:cxn>
                  <a:cxn ang="0">
                    <a:pos x="0" y="12"/>
                  </a:cxn>
                  <a:cxn ang="0">
                    <a:pos x="1" y="12"/>
                  </a:cxn>
                </a:cxnLst>
                <a:rect l="0" t="0" r="r" b="b"/>
                <a:pathLst>
                  <a:path w="103" h="32">
                    <a:moveTo>
                      <a:pt x="1" y="12"/>
                    </a:moveTo>
                    <a:lnTo>
                      <a:pt x="6" y="10"/>
                    </a:lnTo>
                    <a:lnTo>
                      <a:pt x="14" y="7"/>
                    </a:lnTo>
                    <a:lnTo>
                      <a:pt x="19" y="3"/>
                    </a:lnTo>
                    <a:lnTo>
                      <a:pt x="24" y="0"/>
                    </a:lnTo>
                    <a:lnTo>
                      <a:pt x="30" y="0"/>
                    </a:lnTo>
                    <a:lnTo>
                      <a:pt x="41" y="1"/>
                    </a:lnTo>
                    <a:lnTo>
                      <a:pt x="47" y="3"/>
                    </a:lnTo>
                    <a:lnTo>
                      <a:pt x="51" y="4"/>
                    </a:lnTo>
                    <a:lnTo>
                      <a:pt x="53" y="3"/>
                    </a:lnTo>
                    <a:lnTo>
                      <a:pt x="57" y="3"/>
                    </a:lnTo>
                    <a:lnTo>
                      <a:pt x="66" y="1"/>
                    </a:lnTo>
                    <a:lnTo>
                      <a:pt x="69" y="0"/>
                    </a:lnTo>
                    <a:lnTo>
                      <a:pt x="72" y="1"/>
                    </a:lnTo>
                    <a:lnTo>
                      <a:pt x="79" y="1"/>
                    </a:lnTo>
                    <a:lnTo>
                      <a:pt x="89" y="4"/>
                    </a:lnTo>
                    <a:lnTo>
                      <a:pt x="99" y="8"/>
                    </a:lnTo>
                    <a:lnTo>
                      <a:pt x="103" y="8"/>
                    </a:lnTo>
                    <a:lnTo>
                      <a:pt x="95" y="14"/>
                    </a:lnTo>
                    <a:lnTo>
                      <a:pt x="83" y="23"/>
                    </a:lnTo>
                    <a:lnTo>
                      <a:pt x="57" y="32"/>
                    </a:lnTo>
                    <a:lnTo>
                      <a:pt x="30" y="29"/>
                    </a:lnTo>
                    <a:lnTo>
                      <a:pt x="24" y="27"/>
                    </a:lnTo>
                    <a:lnTo>
                      <a:pt x="20" y="26"/>
                    </a:lnTo>
                    <a:lnTo>
                      <a:pt x="9" y="18"/>
                    </a:lnTo>
                    <a:lnTo>
                      <a:pt x="1" y="13"/>
                    </a:lnTo>
                    <a:lnTo>
                      <a:pt x="1" y="12"/>
                    </a:lnTo>
                    <a:lnTo>
                      <a:pt x="0" y="12"/>
                    </a:lnTo>
                    <a:lnTo>
                      <a:pt x="1" y="12"/>
                    </a:lnTo>
                    <a:lnTo>
                      <a:pt x="0" y="12"/>
                    </a:lnTo>
                    <a:lnTo>
                      <a:pt x="1" y="12"/>
                    </a:lnTo>
                  </a:path>
                </a:pathLst>
              </a:custGeom>
              <a:solidFill>
                <a:srgbClr val="99FF99"/>
              </a:solidFill>
              <a:ln w="6350">
                <a:noFill/>
                <a:prstDash val="solid"/>
                <a:round/>
                <a:headEnd/>
                <a:tailEnd/>
              </a:ln>
            </p:spPr>
            <p:txBody>
              <a:bodyPr/>
              <a:lstStyle/>
              <a:p>
                <a:endParaRPr lang="en-US"/>
              </a:p>
            </p:txBody>
          </p:sp>
          <p:sp>
            <p:nvSpPr>
              <p:cNvPr id="2434" name="Freeform 178"/>
              <p:cNvSpPr>
                <a:spLocks/>
              </p:cNvSpPr>
              <p:nvPr/>
            </p:nvSpPr>
            <p:spPr bwMode="auto">
              <a:xfrm>
                <a:off x="2297" y="633"/>
                <a:ext cx="61" cy="5"/>
              </a:xfrm>
              <a:custGeom>
                <a:avLst/>
                <a:gdLst/>
                <a:ahLst/>
                <a:cxnLst>
                  <a:cxn ang="0">
                    <a:pos x="0" y="0"/>
                  </a:cxn>
                  <a:cxn ang="0">
                    <a:pos x="4" y="1"/>
                  </a:cxn>
                  <a:cxn ang="0">
                    <a:pos x="10" y="2"/>
                  </a:cxn>
                  <a:cxn ang="0">
                    <a:pos x="15" y="5"/>
                  </a:cxn>
                  <a:cxn ang="0">
                    <a:pos x="24" y="4"/>
                  </a:cxn>
                  <a:cxn ang="0">
                    <a:pos x="29" y="2"/>
                  </a:cxn>
                  <a:cxn ang="0">
                    <a:pos x="30" y="2"/>
                  </a:cxn>
                  <a:cxn ang="0">
                    <a:pos x="36" y="2"/>
                  </a:cxn>
                  <a:cxn ang="0">
                    <a:pos x="48" y="4"/>
                  </a:cxn>
                  <a:cxn ang="0">
                    <a:pos x="58" y="4"/>
                  </a:cxn>
                  <a:cxn ang="0">
                    <a:pos x="61" y="2"/>
                  </a:cxn>
                </a:cxnLst>
                <a:rect l="0" t="0" r="r" b="b"/>
                <a:pathLst>
                  <a:path w="61" h="5">
                    <a:moveTo>
                      <a:pt x="0" y="0"/>
                    </a:moveTo>
                    <a:lnTo>
                      <a:pt x="4" y="1"/>
                    </a:lnTo>
                    <a:lnTo>
                      <a:pt x="10" y="2"/>
                    </a:lnTo>
                    <a:lnTo>
                      <a:pt x="15" y="5"/>
                    </a:lnTo>
                    <a:lnTo>
                      <a:pt x="24" y="4"/>
                    </a:lnTo>
                    <a:lnTo>
                      <a:pt x="29" y="2"/>
                    </a:lnTo>
                    <a:lnTo>
                      <a:pt x="30" y="2"/>
                    </a:lnTo>
                    <a:lnTo>
                      <a:pt x="36" y="2"/>
                    </a:lnTo>
                    <a:lnTo>
                      <a:pt x="48" y="4"/>
                    </a:lnTo>
                    <a:lnTo>
                      <a:pt x="58" y="4"/>
                    </a:lnTo>
                    <a:lnTo>
                      <a:pt x="61" y="2"/>
                    </a:lnTo>
                  </a:path>
                </a:pathLst>
              </a:custGeom>
              <a:solidFill>
                <a:srgbClr val="99FF99"/>
              </a:solidFill>
              <a:ln w="6350">
                <a:noFill/>
                <a:prstDash val="solid"/>
                <a:round/>
                <a:headEnd/>
                <a:tailEnd/>
              </a:ln>
            </p:spPr>
            <p:txBody>
              <a:bodyPr/>
              <a:lstStyle/>
              <a:p>
                <a:endParaRPr lang="en-US"/>
              </a:p>
            </p:txBody>
          </p:sp>
          <p:sp>
            <p:nvSpPr>
              <p:cNvPr id="2435" name="Freeform 179"/>
              <p:cNvSpPr>
                <a:spLocks/>
              </p:cNvSpPr>
              <p:nvPr/>
            </p:nvSpPr>
            <p:spPr bwMode="auto">
              <a:xfrm>
                <a:off x="2488" y="375"/>
                <a:ext cx="46" cy="196"/>
              </a:xfrm>
              <a:custGeom>
                <a:avLst/>
                <a:gdLst/>
                <a:ahLst/>
                <a:cxnLst>
                  <a:cxn ang="0">
                    <a:pos x="0" y="0"/>
                  </a:cxn>
                  <a:cxn ang="0">
                    <a:pos x="7" y="15"/>
                  </a:cxn>
                  <a:cxn ang="0">
                    <a:pos x="21" y="47"/>
                  </a:cxn>
                  <a:cxn ang="0">
                    <a:pos x="38" y="112"/>
                  </a:cxn>
                  <a:cxn ang="0">
                    <a:pos x="44" y="179"/>
                  </a:cxn>
                  <a:cxn ang="0">
                    <a:pos x="46" y="196"/>
                  </a:cxn>
                </a:cxnLst>
                <a:rect l="0" t="0" r="r" b="b"/>
                <a:pathLst>
                  <a:path w="46" h="196">
                    <a:moveTo>
                      <a:pt x="0" y="0"/>
                    </a:moveTo>
                    <a:lnTo>
                      <a:pt x="7" y="15"/>
                    </a:lnTo>
                    <a:lnTo>
                      <a:pt x="21" y="47"/>
                    </a:lnTo>
                    <a:lnTo>
                      <a:pt x="38" y="112"/>
                    </a:lnTo>
                    <a:lnTo>
                      <a:pt x="44" y="179"/>
                    </a:lnTo>
                    <a:lnTo>
                      <a:pt x="46" y="196"/>
                    </a:lnTo>
                  </a:path>
                </a:pathLst>
              </a:custGeom>
              <a:solidFill>
                <a:srgbClr val="99FF99"/>
              </a:solidFill>
              <a:ln w="6350">
                <a:noFill/>
                <a:prstDash val="solid"/>
                <a:round/>
                <a:headEnd/>
                <a:tailEnd/>
              </a:ln>
            </p:spPr>
            <p:txBody>
              <a:bodyPr/>
              <a:lstStyle/>
              <a:p>
                <a:endParaRPr lang="en-US"/>
              </a:p>
            </p:txBody>
          </p:sp>
        </p:grpSp>
      </p:grpSp>
      <p:grpSp>
        <p:nvGrpSpPr>
          <p:cNvPr id="542" name="Group 594"/>
          <p:cNvGrpSpPr>
            <a:grpSpLocks/>
          </p:cNvGrpSpPr>
          <p:nvPr/>
        </p:nvGrpSpPr>
        <p:grpSpPr bwMode="auto">
          <a:xfrm>
            <a:off x="206375" y="0"/>
            <a:ext cx="7132638" cy="581025"/>
            <a:chOff x="130" y="0"/>
            <a:chExt cx="4493" cy="366"/>
          </a:xfrm>
        </p:grpSpPr>
        <p:sp>
          <p:nvSpPr>
            <p:cNvPr id="543" name="Text Box 3"/>
            <p:cNvSpPr txBox="1">
              <a:spLocks noChangeArrowheads="1"/>
            </p:cNvSpPr>
            <p:nvPr/>
          </p:nvSpPr>
          <p:spPr bwMode="auto">
            <a:xfrm>
              <a:off x="528" y="0"/>
              <a:ext cx="4095"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The Spiritual Fall and the Physical Fall</a:t>
              </a:r>
            </a:p>
          </p:txBody>
        </p:sp>
        <p:sp>
          <p:nvSpPr>
            <p:cNvPr id="544" name="Text Box 4"/>
            <p:cNvSpPr txBox="1">
              <a:spLocks noChangeArrowheads="1"/>
            </p:cNvSpPr>
            <p:nvPr/>
          </p:nvSpPr>
          <p:spPr bwMode="auto">
            <a:xfrm>
              <a:off x="130" y="1"/>
              <a:ext cx="446"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82362"/>
                                        </p:tgtEl>
                                        <p:attrNameLst>
                                          <p:attrName>style.visibility</p:attrName>
                                        </p:attrNameLst>
                                      </p:cBhvr>
                                      <p:to>
                                        <p:strVal val="visible"/>
                                      </p:to>
                                    </p:set>
                                    <p:animEffect transition="in" filter="barn(outVertical)">
                                      <p:cBhvr>
                                        <p:cTn id="7" dur="500"/>
                                        <p:tgtEl>
                                          <p:spTgt spid="78236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442"/>
                                        </p:tgtEl>
                                        <p:attrNameLst>
                                          <p:attrName>style.visibility</p:attrName>
                                        </p:attrNameLst>
                                      </p:cBhvr>
                                      <p:to>
                                        <p:strVal val="visible"/>
                                      </p:to>
                                    </p:set>
                                    <p:anim calcmode="lin" valueType="num">
                                      <p:cBhvr>
                                        <p:cTn id="12" dur="500" fill="hold"/>
                                        <p:tgtEl>
                                          <p:spTgt spid="2442"/>
                                        </p:tgtEl>
                                        <p:attrNameLst>
                                          <p:attrName>ppt_w</p:attrName>
                                        </p:attrNameLst>
                                      </p:cBhvr>
                                      <p:tavLst>
                                        <p:tav tm="0">
                                          <p:val>
                                            <p:strVal val="#ppt_w*0.70"/>
                                          </p:val>
                                        </p:tav>
                                        <p:tav tm="100000">
                                          <p:val>
                                            <p:strVal val="#ppt_w"/>
                                          </p:val>
                                        </p:tav>
                                      </p:tavLst>
                                    </p:anim>
                                    <p:anim calcmode="lin" valueType="num">
                                      <p:cBhvr>
                                        <p:cTn id="13" dur="500" fill="hold"/>
                                        <p:tgtEl>
                                          <p:spTgt spid="2442"/>
                                        </p:tgtEl>
                                        <p:attrNameLst>
                                          <p:attrName>ppt_h</p:attrName>
                                        </p:attrNameLst>
                                      </p:cBhvr>
                                      <p:tavLst>
                                        <p:tav tm="0">
                                          <p:val>
                                            <p:strVal val="#ppt_h"/>
                                          </p:val>
                                        </p:tav>
                                        <p:tav tm="100000">
                                          <p:val>
                                            <p:strVal val="#ppt_h"/>
                                          </p:val>
                                        </p:tav>
                                      </p:tavLst>
                                    </p:anim>
                                    <p:animEffect transition="in" filter="fade">
                                      <p:cBhvr>
                                        <p:cTn id="14" dur="500"/>
                                        <p:tgtEl>
                                          <p:spTgt spid="244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repeatCount="2000" fill="hold" nodeType="clickEffect">
                                  <p:stCondLst>
                                    <p:cond delay="0"/>
                                  </p:stCondLst>
                                  <p:childTnLst>
                                    <p:set>
                                      <p:cBhvr>
                                        <p:cTn id="18" dur="1" fill="hold">
                                          <p:stCondLst>
                                            <p:cond delay="0"/>
                                          </p:stCondLst>
                                        </p:cTn>
                                        <p:tgtEl>
                                          <p:spTgt spid="2436"/>
                                        </p:tgtEl>
                                        <p:attrNameLst>
                                          <p:attrName>style.visibility</p:attrName>
                                        </p:attrNameLst>
                                      </p:cBhvr>
                                      <p:to>
                                        <p:strVal val="visible"/>
                                      </p:to>
                                    </p:set>
                                    <p:anim calcmode="lin" valueType="num">
                                      <p:cBhvr>
                                        <p:cTn id="19" dur="500" fill="hold"/>
                                        <p:tgtEl>
                                          <p:spTgt spid="2436"/>
                                        </p:tgtEl>
                                        <p:attrNameLst>
                                          <p:attrName>ppt_w</p:attrName>
                                        </p:attrNameLst>
                                      </p:cBhvr>
                                      <p:tavLst>
                                        <p:tav tm="0">
                                          <p:val>
                                            <p:fltVal val="0"/>
                                          </p:val>
                                        </p:tav>
                                        <p:tav tm="100000">
                                          <p:val>
                                            <p:strVal val="#ppt_w"/>
                                          </p:val>
                                        </p:tav>
                                      </p:tavLst>
                                    </p:anim>
                                    <p:anim calcmode="lin" valueType="num">
                                      <p:cBhvr>
                                        <p:cTn id="20" dur="500" fill="hold"/>
                                        <p:tgtEl>
                                          <p:spTgt spid="2436"/>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17"/>
                                            </p:cond>
                                          </p:stCondLst>
                                        </p:cTn>
                                        <p:tgtEl>
                                          <p:spTgt spid="243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1" nodeType="clickEffect">
                                  <p:stCondLst>
                                    <p:cond delay="0"/>
                                  </p:stCondLst>
                                  <p:childTnLst>
                                    <p:set>
                                      <p:cBhvr>
                                        <p:cTn id="24" dur="1" fill="hold">
                                          <p:stCondLst>
                                            <p:cond delay="0"/>
                                          </p:stCondLst>
                                        </p:cTn>
                                        <p:tgtEl>
                                          <p:spTgt spid="781331"/>
                                        </p:tgtEl>
                                        <p:attrNameLst>
                                          <p:attrName>style.visibility</p:attrName>
                                        </p:attrNameLst>
                                      </p:cBhvr>
                                      <p:to>
                                        <p:strVal val="visible"/>
                                      </p:to>
                                    </p:set>
                                    <p:anim calcmode="lin" valueType="num">
                                      <p:cBhvr>
                                        <p:cTn id="25" dur="1000" fill="hold"/>
                                        <p:tgtEl>
                                          <p:spTgt spid="781331"/>
                                        </p:tgtEl>
                                        <p:attrNameLst>
                                          <p:attrName>ppt_w</p:attrName>
                                        </p:attrNameLst>
                                      </p:cBhvr>
                                      <p:tavLst>
                                        <p:tav tm="0">
                                          <p:val>
                                            <p:strVal val="#ppt_w*0.70"/>
                                          </p:val>
                                        </p:tav>
                                        <p:tav tm="100000">
                                          <p:val>
                                            <p:strVal val="#ppt_w"/>
                                          </p:val>
                                        </p:tav>
                                      </p:tavLst>
                                    </p:anim>
                                    <p:anim calcmode="lin" valueType="num">
                                      <p:cBhvr>
                                        <p:cTn id="26" dur="1000" fill="hold"/>
                                        <p:tgtEl>
                                          <p:spTgt spid="781331"/>
                                        </p:tgtEl>
                                        <p:attrNameLst>
                                          <p:attrName>ppt_h</p:attrName>
                                        </p:attrNameLst>
                                      </p:cBhvr>
                                      <p:tavLst>
                                        <p:tav tm="0">
                                          <p:val>
                                            <p:strVal val="#ppt_h"/>
                                          </p:val>
                                        </p:tav>
                                        <p:tav tm="100000">
                                          <p:val>
                                            <p:strVal val="#ppt_h"/>
                                          </p:val>
                                        </p:tav>
                                      </p:tavLst>
                                    </p:anim>
                                    <p:animEffect transition="in" filter="fade">
                                      <p:cBhvr>
                                        <p:cTn id="27" dur="1000"/>
                                        <p:tgtEl>
                                          <p:spTgt spid="781331"/>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782353"/>
                                        </p:tgtEl>
                                        <p:attrNameLst>
                                          <p:attrName>style.visibility</p:attrName>
                                        </p:attrNameLst>
                                      </p:cBhvr>
                                      <p:to>
                                        <p:strVal val="visible"/>
                                      </p:to>
                                    </p:set>
                                    <p:animEffect transition="in" filter="wipe(left)">
                                      <p:cBhvr>
                                        <p:cTn id="31" dur="500"/>
                                        <p:tgtEl>
                                          <p:spTgt spid="782353"/>
                                        </p:tgtEl>
                                      </p:cBhvr>
                                    </p:animEffect>
                                  </p:childTnLst>
                                  <p:subTnLst>
                                    <p:set>
                                      <p:cBhvr override="childStyle">
                                        <p:cTn dur="1" fill="hold" display="0" masterRel="sameClick" afterEffect="1">
                                          <p:stCondLst>
                                            <p:cond evt="end" delay="0">
                                              <p:tn val="29"/>
                                            </p:cond>
                                          </p:stCondLst>
                                        </p:cTn>
                                        <p:tgtEl>
                                          <p:spTgt spid="782353"/>
                                        </p:tgtEl>
                                        <p:attrNameLst>
                                          <p:attrName>style.visibility</p:attrName>
                                        </p:attrNameLst>
                                      </p:cBhvr>
                                      <p:to>
                                        <p:strVal val="hidden"/>
                                      </p:to>
                                    </p:set>
                                  </p:subTnLst>
                                </p:cTn>
                              </p:par>
                            </p:childTnLst>
                          </p:cTn>
                        </p:par>
                        <p:par>
                          <p:cTn id="32" fill="hold">
                            <p:stCondLst>
                              <p:cond delay="1500"/>
                            </p:stCondLst>
                            <p:childTnLst>
                              <p:par>
                                <p:cTn id="33" presetID="22" presetClass="entr" presetSubtype="2" fill="hold" nodeType="afterEffect">
                                  <p:stCondLst>
                                    <p:cond delay="0"/>
                                  </p:stCondLst>
                                  <p:childTnLst>
                                    <p:set>
                                      <p:cBhvr>
                                        <p:cTn id="34" dur="1" fill="hold">
                                          <p:stCondLst>
                                            <p:cond delay="0"/>
                                          </p:stCondLst>
                                        </p:cTn>
                                        <p:tgtEl>
                                          <p:spTgt spid="782356"/>
                                        </p:tgtEl>
                                        <p:attrNameLst>
                                          <p:attrName>style.visibility</p:attrName>
                                        </p:attrNameLst>
                                      </p:cBhvr>
                                      <p:to>
                                        <p:strVal val="visible"/>
                                      </p:to>
                                    </p:set>
                                    <p:animEffect transition="in" filter="wipe(right)">
                                      <p:cBhvr>
                                        <p:cTn id="35" dur="500"/>
                                        <p:tgtEl>
                                          <p:spTgt spid="782356"/>
                                        </p:tgtEl>
                                      </p:cBhvr>
                                    </p:animEffect>
                                  </p:childTnLst>
                                  <p:subTnLst>
                                    <p:set>
                                      <p:cBhvr override="childStyle">
                                        <p:cTn dur="1" fill="hold" display="0" masterRel="sameClick" afterEffect="1">
                                          <p:stCondLst>
                                            <p:cond evt="end" delay="0">
                                              <p:tn val="33"/>
                                            </p:cond>
                                          </p:stCondLst>
                                        </p:cTn>
                                        <p:tgtEl>
                                          <p:spTgt spid="782356"/>
                                        </p:tgtEl>
                                        <p:attrNameLst>
                                          <p:attrName>style.visibility</p:attrName>
                                        </p:attrNameLst>
                                      </p:cBhvr>
                                      <p:to>
                                        <p:strVal val="hidden"/>
                                      </p:to>
                                    </p:set>
                                  </p:sub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782354"/>
                                        </p:tgtEl>
                                        <p:attrNameLst>
                                          <p:attrName>style.visibility</p:attrName>
                                        </p:attrNameLst>
                                      </p:cBhvr>
                                      <p:to>
                                        <p:strVal val="visible"/>
                                      </p:to>
                                    </p:set>
                                    <p:animEffect transition="in" filter="wipe(left)">
                                      <p:cBhvr>
                                        <p:cTn id="39" dur="500"/>
                                        <p:tgtEl>
                                          <p:spTgt spid="782354"/>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782357"/>
                                        </p:tgtEl>
                                        <p:attrNameLst>
                                          <p:attrName>style.visibility</p:attrName>
                                        </p:attrNameLst>
                                      </p:cBhvr>
                                      <p:to>
                                        <p:strVal val="visible"/>
                                      </p:to>
                                    </p:set>
                                    <p:animEffect transition="in" filter="wipe(right)">
                                      <p:cBhvr>
                                        <p:cTn id="43" dur="500"/>
                                        <p:tgtEl>
                                          <p:spTgt spid="78235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repeatCount="2000" fill="hold" nodeType="clickEffect">
                                  <p:stCondLst>
                                    <p:cond delay="0"/>
                                  </p:stCondLst>
                                  <p:childTnLst>
                                    <p:set>
                                      <p:cBhvr>
                                        <p:cTn id="47" dur="1" fill="hold">
                                          <p:stCondLst>
                                            <p:cond delay="0"/>
                                          </p:stCondLst>
                                        </p:cTn>
                                        <p:tgtEl>
                                          <p:spTgt spid="2436"/>
                                        </p:tgtEl>
                                        <p:attrNameLst>
                                          <p:attrName>style.visibility</p:attrName>
                                        </p:attrNameLst>
                                      </p:cBhvr>
                                      <p:to>
                                        <p:strVal val="visible"/>
                                      </p:to>
                                    </p:set>
                                    <p:anim calcmode="lin" valueType="num">
                                      <p:cBhvr>
                                        <p:cTn id="48" dur="500" fill="hold"/>
                                        <p:tgtEl>
                                          <p:spTgt spid="2436"/>
                                        </p:tgtEl>
                                        <p:attrNameLst>
                                          <p:attrName>ppt_w</p:attrName>
                                        </p:attrNameLst>
                                      </p:cBhvr>
                                      <p:tavLst>
                                        <p:tav tm="0">
                                          <p:val>
                                            <p:fltVal val="0"/>
                                          </p:val>
                                        </p:tav>
                                        <p:tav tm="100000">
                                          <p:val>
                                            <p:strVal val="#ppt_w"/>
                                          </p:val>
                                        </p:tav>
                                      </p:tavLst>
                                    </p:anim>
                                    <p:anim calcmode="lin" valueType="num">
                                      <p:cBhvr>
                                        <p:cTn id="49" dur="500" fill="hold"/>
                                        <p:tgtEl>
                                          <p:spTgt spid="2436"/>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46"/>
                                            </p:cond>
                                          </p:stCondLst>
                                        </p:cTn>
                                        <p:tgtEl>
                                          <p:spTgt spid="243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7" presetClass="entr" presetSubtype="10" repeatCount="2000" fill="hold" nodeType="clickEffect">
                                  <p:stCondLst>
                                    <p:cond delay="0"/>
                                  </p:stCondLst>
                                  <p:childTnLst>
                                    <p:set>
                                      <p:cBhvr>
                                        <p:cTn id="53" dur="1" fill="hold">
                                          <p:stCondLst>
                                            <p:cond delay="0"/>
                                          </p:stCondLst>
                                        </p:cTn>
                                        <p:tgtEl>
                                          <p:spTgt spid="2437"/>
                                        </p:tgtEl>
                                        <p:attrNameLst>
                                          <p:attrName>style.visibility</p:attrName>
                                        </p:attrNameLst>
                                      </p:cBhvr>
                                      <p:to>
                                        <p:strVal val="visible"/>
                                      </p:to>
                                    </p:set>
                                    <p:anim calcmode="lin" valueType="num">
                                      <p:cBhvr>
                                        <p:cTn id="54" dur="500" fill="hold"/>
                                        <p:tgtEl>
                                          <p:spTgt spid="2437"/>
                                        </p:tgtEl>
                                        <p:attrNameLst>
                                          <p:attrName>ppt_w</p:attrName>
                                        </p:attrNameLst>
                                      </p:cBhvr>
                                      <p:tavLst>
                                        <p:tav tm="0">
                                          <p:val>
                                            <p:fltVal val="0"/>
                                          </p:val>
                                        </p:tav>
                                        <p:tav tm="100000">
                                          <p:val>
                                            <p:strVal val="#ppt_w"/>
                                          </p:val>
                                        </p:tav>
                                      </p:tavLst>
                                    </p:anim>
                                    <p:anim calcmode="lin" valueType="num">
                                      <p:cBhvr>
                                        <p:cTn id="55" dur="500" fill="hold"/>
                                        <p:tgtEl>
                                          <p:spTgt spid="2437"/>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52"/>
                                            </p:cond>
                                          </p:stCondLst>
                                        </p:cTn>
                                        <p:tgtEl>
                                          <p:spTgt spid="2437"/>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781330"/>
                                        </p:tgtEl>
                                        <p:attrNameLst>
                                          <p:attrName>style.visibility</p:attrName>
                                        </p:attrNameLst>
                                      </p:cBhvr>
                                      <p:to>
                                        <p:strVal val="visible"/>
                                      </p:to>
                                    </p:set>
                                    <p:anim calcmode="lin" valueType="num">
                                      <p:cBhvr>
                                        <p:cTn id="60" dur="1000" fill="hold"/>
                                        <p:tgtEl>
                                          <p:spTgt spid="781330"/>
                                        </p:tgtEl>
                                        <p:attrNameLst>
                                          <p:attrName>ppt_w</p:attrName>
                                        </p:attrNameLst>
                                      </p:cBhvr>
                                      <p:tavLst>
                                        <p:tav tm="0">
                                          <p:val>
                                            <p:strVal val="#ppt_w*0.70"/>
                                          </p:val>
                                        </p:tav>
                                        <p:tav tm="100000">
                                          <p:val>
                                            <p:strVal val="#ppt_w"/>
                                          </p:val>
                                        </p:tav>
                                      </p:tavLst>
                                    </p:anim>
                                    <p:anim calcmode="lin" valueType="num">
                                      <p:cBhvr>
                                        <p:cTn id="61" dur="1000" fill="hold"/>
                                        <p:tgtEl>
                                          <p:spTgt spid="781330"/>
                                        </p:tgtEl>
                                        <p:attrNameLst>
                                          <p:attrName>ppt_h</p:attrName>
                                        </p:attrNameLst>
                                      </p:cBhvr>
                                      <p:tavLst>
                                        <p:tav tm="0">
                                          <p:val>
                                            <p:strVal val="#ppt_h"/>
                                          </p:val>
                                        </p:tav>
                                        <p:tav tm="100000">
                                          <p:val>
                                            <p:strVal val="#ppt_h"/>
                                          </p:val>
                                        </p:tav>
                                      </p:tavLst>
                                    </p:anim>
                                    <p:animEffect transition="in" filter="fade">
                                      <p:cBhvr>
                                        <p:cTn id="62" dur="1000"/>
                                        <p:tgtEl>
                                          <p:spTgt spid="781330"/>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782347"/>
                                        </p:tgtEl>
                                        <p:attrNameLst>
                                          <p:attrName>style.visibility</p:attrName>
                                        </p:attrNameLst>
                                      </p:cBhvr>
                                      <p:to>
                                        <p:strVal val="visible"/>
                                      </p:to>
                                    </p:set>
                                    <p:animEffect transition="in" filter="wipe(left)">
                                      <p:cBhvr>
                                        <p:cTn id="66" dur="500"/>
                                        <p:tgtEl>
                                          <p:spTgt spid="782347"/>
                                        </p:tgtEl>
                                      </p:cBhvr>
                                    </p:animEffect>
                                  </p:childTnLst>
                                  <p:subTnLst>
                                    <p:set>
                                      <p:cBhvr override="childStyle">
                                        <p:cTn dur="1" fill="hold" display="0" masterRel="sameClick" afterEffect="1">
                                          <p:stCondLst>
                                            <p:cond evt="end" delay="0">
                                              <p:tn val="64"/>
                                            </p:cond>
                                          </p:stCondLst>
                                        </p:cTn>
                                        <p:tgtEl>
                                          <p:spTgt spid="782347"/>
                                        </p:tgtEl>
                                        <p:attrNameLst>
                                          <p:attrName>style.visibility</p:attrName>
                                        </p:attrNameLst>
                                      </p:cBhvr>
                                      <p:to>
                                        <p:strVal val="hidden"/>
                                      </p:to>
                                    </p:set>
                                  </p:subTnLst>
                                </p:cTn>
                              </p:par>
                            </p:childTnLst>
                          </p:cTn>
                        </p:par>
                        <p:par>
                          <p:cTn id="67" fill="hold">
                            <p:stCondLst>
                              <p:cond delay="1500"/>
                            </p:stCondLst>
                            <p:childTnLst>
                              <p:par>
                                <p:cTn id="68" presetID="22" presetClass="entr" presetSubtype="2" fill="hold" grpId="0" nodeType="afterEffect">
                                  <p:stCondLst>
                                    <p:cond delay="0"/>
                                  </p:stCondLst>
                                  <p:childTnLst>
                                    <p:set>
                                      <p:cBhvr>
                                        <p:cTn id="69" dur="1" fill="hold">
                                          <p:stCondLst>
                                            <p:cond delay="0"/>
                                          </p:stCondLst>
                                        </p:cTn>
                                        <p:tgtEl>
                                          <p:spTgt spid="782350"/>
                                        </p:tgtEl>
                                        <p:attrNameLst>
                                          <p:attrName>style.visibility</p:attrName>
                                        </p:attrNameLst>
                                      </p:cBhvr>
                                      <p:to>
                                        <p:strVal val="visible"/>
                                      </p:to>
                                    </p:set>
                                    <p:animEffect transition="in" filter="wipe(right)">
                                      <p:cBhvr>
                                        <p:cTn id="70" dur="500"/>
                                        <p:tgtEl>
                                          <p:spTgt spid="782350"/>
                                        </p:tgtEl>
                                      </p:cBhvr>
                                    </p:animEffect>
                                  </p:childTnLst>
                                  <p:subTnLst>
                                    <p:set>
                                      <p:cBhvr override="childStyle">
                                        <p:cTn dur="1" fill="hold" display="0" masterRel="sameClick" afterEffect="1">
                                          <p:stCondLst>
                                            <p:cond evt="end" delay="0">
                                              <p:tn val="68"/>
                                            </p:cond>
                                          </p:stCondLst>
                                        </p:cTn>
                                        <p:tgtEl>
                                          <p:spTgt spid="782350"/>
                                        </p:tgtEl>
                                        <p:attrNameLst>
                                          <p:attrName>style.visibility</p:attrName>
                                        </p:attrNameLst>
                                      </p:cBhvr>
                                      <p:to>
                                        <p:strVal val="hidden"/>
                                      </p:to>
                                    </p:set>
                                  </p:sub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782348"/>
                                        </p:tgtEl>
                                        <p:attrNameLst>
                                          <p:attrName>style.visibility</p:attrName>
                                        </p:attrNameLst>
                                      </p:cBhvr>
                                      <p:to>
                                        <p:strVal val="visible"/>
                                      </p:to>
                                    </p:set>
                                    <p:animEffect transition="in" filter="wipe(left)">
                                      <p:cBhvr>
                                        <p:cTn id="74" dur="500"/>
                                        <p:tgtEl>
                                          <p:spTgt spid="782348"/>
                                        </p:tgtEl>
                                      </p:cBhvr>
                                    </p:animEffect>
                                  </p:childTnLst>
                                </p:cTn>
                              </p:par>
                            </p:childTnLst>
                          </p:cTn>
                        </p:par>
                        <p:par>
                          <p:cTn id="75" fill="hold">
                            <p:stCondLst>
                              <p:cond delay="2500"/>
                            </p:stCondLst>
                            <p:childTnLst>
                              <p:par>
                                <p:cTn id="76" presetID="22" presetClass="entr" presetSubtype="2" fill="hold" grpId="0" nodeType="afterEffect">
                                  <p:stCondLst>
                                    <p:cond delay="0"/>
                                  </p:stCondLst>
                                  <p:childTnLst>
                                    <p:set>
                                      <p:cBhvr>
                                        <p:cTn id="77" dur="1" fill="hold">
                                          <p:stCondLst>
                                            <p:cond delay="0"/>
                                          </p:stCondLst>
                                        </p:cTn>
                                        <p:tgtEl>
                                          <p:spTgt spid="782351"/>
                                        </p:tgtEl>
                                        <p:attrNameLst>
                                          <p:attrName>style.visibility</p:attrName>
                                        </p:attrNameLst>
                                      </p:cBhvr>
                                      <p:to>
                                        <p:strVal val="visible"/>
                                      </p:to>
                                    </p:set>
                                    <p:animEffect transition="in" filter="wipe(right)">
                                      <p:cBhvr>
                                        <p:cTn id="78" dur="500"/>
                                        <p:tgtEl>
                                          <p:spTgt spid="782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30" grpId="0" autoUpdateAnimBg="0"/>
      <p:bldP spid="781331" grpId="1"/>
      <p:bldP spid="782347" grpId="0" animBg="1" autoUpdateAnimBg="0"/>
      <p:bldP spid="782348" grpId="0" animBg="1" autoUpdateAnimBg="0"/>
      <p:bldP spid="782350" grpId="0" animBg="1" autoUpdateAnimBg="0"/>
      <p:bldP spid="78235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344068" name="Rectangle 4"/>
          <p:cNvSpPr>
            <a:spLocks noChangeArrowheads="1"/>
          </p:cNvSpPr>
          <p:nvPr/>
        </p:nvSpPr>
        <p:spPr bwMode="auto">
          <a:xfrm>
            <a:off x="0" y="4800600"/>
            <a:ext cx="9144000" cy="2057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44190" name="Group 126"/>
          <p:cNvGrpSpPr>
            <a:grpSpLocks/>
          </p:cNvGrpSpPr>
          <p:nvPr/>
        </p:nvGrpSpPr>
        <p:grpSpPr bwMode="auto">
          <a:xfrm>
            <a:off x="609600" y="5105400"/>
            <a:ext cx="8001000" cy="1336675"/>
            <a:chOff x="240" y="3117"/>
            <a:chExt cx="5328" cy="842"/>
          </a:xfrm>
        </p:grpSpPr>
        <p:sp>
          <p:nvSpPr>
            <p:cNvPr id="344069" name="Text Box 5"/>
            <p:cNvSpPr txBox="1">
              <a:spLocks noChangeArrowheads="1"/>
            </p:cNvSpPr>
            <p:nvPr/>
          </p:nvSpPr>
          <p:spPr bwMode="auto">
            <a:xfrm>
              <a:off x="454" y="3117"/>
              <a:ext cx="5114" cy="842"/>
            </a:xfrm>
            <a:prstGeom prst="rect">
              <a:avLst/>
            </a:prstGeom>
            <a:noFill/>
            <a:ln w="9525">
              <a:noFill/>
              <a:miter lim="800000"/>
              <a:headEnd/>
              <a:tailEnd/>
            </a:ln>
            <a:effectLst/>
          </p:spPr>
          <p:txBody>
            <a:bodyPr>
              <a:spAutoFit/>
            </a:bodyPr>
            <a:lstStyle/>
            <a:p>
              <a:r>
                <a:rPr lang="en-US" sz="2400"/>
                <a:t>After the creation of human beings, </a:t>
              </a:r>
              <a:r>
                <a:rPr lang="en-US" sz="2400" u="sng"/>
                <a:t>Lucifer</a:t>
              </a:r>
              <a:r>
                <a:rPr lang="en-US" sz="2400"/>
                <a:t>, feeling as though he were receiving less love than he deserved, wanted to grasp the same central position in human society as he enjoyed in the angelic world, as the channel of God’s love.  </a:t>
              </a:r>
            </a:p>
          </p:txBody>
        </p:sp>
        <p:sp>
          <p:nvSpPr>
            <p:cNvPr id="344070" name="Text Box 6"/>
            <p:cNvSpPr txBox="1">
              <a:spLocks noChangeArrowheads="1"/>
            </p:cNvSpPr>
            <p:nvPr/>
          </p:nvSpPr>
          <p:spPr bwMode="auto">
            <a:xfrm>
              <a:off x="240" y="3117"/>
              <a:ext cx="238" cy="250"/>
            </a:xfrm>
            <a:prstGeom prst="rect">
              <a:avLst/>
            </a:prstGeom>
            <a:noFill/>
            <a:ln w="9525">
              <a:noFill/>
              <a:miter lim="800000"/>
              <a:headEnd/>
              <a:tailEnd/>
            </a:ln>
            <a:effectLst/>
          </p:spPr>
          <p:txBody>
            <a:bodyPr>
              <a:spAutoFit/>
            </a:bodyPr>
            <a:lstStyle/>
            <a:p>
              <a:pPr>
                <a:lnSpc>
                  <a:spcPct val="50000"/>
                </a:lnSpc>
              </a:pPr>
              <a:r>
                <a:rPr lang="en-US" sz="4000" b="0">
                  <a:latin typeface="Times New Roman" pitchFamily="18" charset="0"/>
                  <a:sym typeface="CommonBullets" pitchFamily="34" charset="2"/>
                </a:rPr>
                <a:t></a:t>
              </a:r>
              <a:endParaRPr lang="en-US" sz="4000" b="0">
                <a:latin typeface="Times New Roman" pitchFamily="18" charset="0"/>
              </a:endParaRPr>
            </a:p>
          </p:txBody>
        </p:sp>
      </p:grpSp>
      <p:sp>
        <p:nvSpPr>
          <p:cNvPr id="344165" name="Line 101"/>
          <p:cNvSpPr>
            <a:spLocks noChangeShapeType="1"/>
          </p:cNvSpPr>
          <p:nvPr/>
        </p:nvSpPr>
        <p:spPr bwMode="auto">
          <a:xfrm flipV="1">
            <a:off x="1828800" y="1447800"/>
            <a:ext cx="3810000" cy="914400"/>
          </a:xfrm>
          <a:prstGeom prst="line">
            <a:avLst/>
          </a:prstGeom>
          <a:noFill/>
          <a:ln w="57150">
            <a:solidFill>
              <a:srgbClr val="9900FF"/>
            </a:solidFill>
            <a:round/>
            <a:headEnd/>
            <a:tailEnd/>
          </a:ln>
          <a:effectLst/>
        </p:spPr>
        <p:txBody>
          <a:bodyPr/>
          <a:lstStyle/>
          <a:p>
            <a:endParaRPr lang="en-US"/>
          </a:p>
        </p:txBody>
      </p:sp>
      <p:grpSp>
        <p:nvGrpSpPr>
          <p:cNvPr id="344176" name="Group 112"/>
          <p:cNvGrpSpPr>
            <a:grpSpLocks/>
          </p:cNvGrpSpPr>
          <p:nvPr/>
        </p:nvGrpSpPr>
        <p:grpSpPr bwMode="auto">
          <a:xfrm>
            <a:off x="228600" y="161925"/>
            <a:ext cx="3505200" cy="519113"/>
            <a:chOff x="48" y="102"/>
            <a:chExt cx="2208" cy="327"/>
          </a:xfrm>
        </p:grpSpPr>
        <p:sp>
          <p:nvSpPr>
            <p:cNvPr id="344123" name="Text Box 59"/>
            <p:cNvSpPr txBox="1">
              <a:spLocks noChangeArrowheads="1"/>
            </p:cNvSpPr>
            <p:nvPr/>
          </p:nvSpPr>
          <p:spPr bwMode="auto">
            <a:xfrm>
              <a:off x="48" y="102"/>
              <a:ext cx="576"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2.2.1</a:t>
              </a:r>
            </a:p>
          </p:txBody>
        </p:sp>
        <p:sp>
          <p:nvSpPr>
            <p:cNvPr id="344124" name="Text Box 60"/>
            <p:cNvSpPr txBox="1">
              <a:spLocks noChangeArrowheads="1"/>
            </p:cNvSpPr>
            <p:nvPr/>
          </p:nvSpPr>
          <p:spPr bwMode="auto">
            <a:xfrm>
              <a:off x="528" y="102"/>
              <a:ext cx="1728"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The Spiritual Fall</a:t>
              </a:r>
            </a:p>
          </p:txBody>
        </p:sp>
      </p:grpSp>
      <p:sp>
        <p:nvSpPr>
          <p:cNvPr id="344128" name="Oval 64"/>
          <p:cNvSpPr>
            <a:spLocks noChangeArrowheads="1"/>
          </p:cNvSpPr>
          <p:nvPr/>
        </p:nvSpPr>
        <p:spPr bwMode="auto">
          <a:xfrm>
            <a:off x="238125" y="2201863"/>
            <a:ext cx="1981200" cy="1281112"/>
          </a:xfrm>
          <a:prstGeom prst="ellipse">
            <a:avLst/>
          </a:prstGeom>
          <a:gradFill rotWithShape="0">
            <a:gsLst>
              <a:gs pos="0">
                <a:srgbClr val="969696"/>
              </a:gs>
              <a:gs pos="100000">
                <a:srgbClr val="777777"/>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400" b="0" dirty="0">
                <a:latin typeface="Impact" pitchFamily="34" charset="0"/>
              </a:rPr>
              <a:t>Lucifer</a:t>
            </a:r>
          </a:p>
        </p:txBody>
      </p:sp>
      <p:sp>
        <p:nvSpPr>
          <p:cNvPr id="344150" name="Text Box 86"/>
          <p:cNvSpPr txBox="1">
            <a:spLocks noChangeArrowheads="1"/>
          </p:cNvSpPr>
          <p:nvPr/>
        </p:nvSpPr>
        <p:spPr bwMode="auto">
          <a:xfrm>
            <a:off x="228600" y="1676400"/>
            <a:ext cx="200025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pPr>
            <a:r>
              <a:rPr lang="en-US" sz="3200" b="0">
                <a:solidFill>
                  <a:schemeClr val="tx1"/>
                </a:solidFill>
                <a:latin typeface="Impact" pitchFamily="34" charset="0"/>
              </a:rPr>
              <a:t>Archangel</a:t>
            </a:r>
          </a:p>
        </p:txBody>
      </p:sp>
      <p:grpSp>
        <p:nvGrpSpPr>
          <p:cNvPr id="344189" name="Group 125"/>
          <p:cNvGrpSpPr>
            <a:grpSpLocks/>
          </p:cNvGrpSpPr>
          <p:nvPr/>
        </p:nvGrpSpPr>
        <p:grpSpPr bwMode="auto">
          <a:xfrm>
            <a:off x="3733800" y="609600"/>
            <a:ext cx="5257800" cy="2882900"/>
            <a:chOff x="2352" y="384"/>
            <a:chExt cx="3312" cy="1816"/>
          </a:xfrm>
        </p:grpSpPr>
        <p:grpSp>
          <p:nvGrpSpPr>
            <p:cNvPr id="344174" name="Group 110"/>
            <p:cNvGrpSpPr>
              <a:grpSpLocks/>
            </p:cNvGrpSpPr>
            <p:nvPr/>
          </p:nvGrpSpPr>
          <p:grpSpPr bwMode="auto">
            <a:xfrm>
              <a:off x="3021" y="1087"/>
              <a:ext cx="1916" cy="79"/>
              <a:chOff x="3021" y="1087"/>
              <a:chExt cx="1916" cy="79"/>
            </a:xfrm>
          </p:grpSpPr>
          <p:sp>
            <p:nvSpPr>
              <p:cNvPr id="344166" name="Line 102"/>
              <p:cNvSpPr>
                <a:spLocks noChangeShapeType="1"/>
              </p:cNvSpPr>
              <p:nvPr/>
            </p:nvSpPr>
            <p:spPr bwMode="auto">
              <a:xfrm rot="2910829">
                <a:off x="3549" y="634"/>
                <a:ext cx="4" cy="1059"/>
              </a:xfrm>
              <a:prstGeom prst="line">
                <a:avLst/>
              </a:prstGeom>
              <a:noFill/>
              <a:ln w="57150">
                <a:solidFill>
                  <a:srgbClr val="9900FF"/>
                </a:solidFill>
                <a:round/>
                <a:headEnd/>
                <a:tailEnd/>
              </a:ln>
              <a:effectLst/>
            </p:spPr>
            <p:txBody>
              <a:bodyPr/>
              <a:lstStyle/>
              <a:p>
                <a:endParaRPr lang="en-US"/>
              </a:p>
            </p:txBody>
          </p:sp>
          <p:sp>
            <p:nvSpPr>
              <p:cNvPr id="344167" name="Line 103"/>
              <p:cNvSpPr>
                <a:spLocks noChangeShapeType="1"/>
              </p:cNvSpPr>
              <p:nvPr/>
            </p:nvSpPr>
            <p:spPr bwMode="auto">
              <a:xfrm rot="18677664" flipH="1">
                <a:off x="4362" y="516"/>
                <a:ext cx="4" cy="1146"/>
              </a:xfrm>
              <a:prstGeom prst="line">
                <a:avLst/>
              </a:prstGeom>
              <a:noFill/>
              <a:ln w="57150">
                <a:solidFill>
                  <a:srgbClr val="9900FF"/>
                </a:solidFill>
                <a:round/>
                <a:headEnd/>
                <a:tailEnd/>
              </a:ln>
              <a:effectLst/>
            </p:spPr>
            <p:txBody>
              <a:bodyPr/>
              <a:lstStyle/>
              <a:p>
                <a:endParaRPr lang="en-US"/>
              </a:p>
            </p:txBody>
          </p:sp>
        </p:grpSp>
        <p:grpSp>
          <p:nvGrpSpPr>
            <p:cNvPr id="344161" name="Group 97"/>
            <p:cNvGrpSpPr>
              <a:grpSpLocks/>
            </p:cNvGrpSpPr>
            <p:nvPr/>
          </p:nvGrpSpPr>
          <p:grpSpPr bwMode="auto">
            <a:xfrm>
              <a:off x="2352" y="1386"/>
              <a:ext cx="3312" cy="814"/>
              <a:chOff x="2352" y="1386"/>
              <a:chExt cx="3312" cy="814"/>
            </a:xfrm>
          </p:grpSpPr>
          <p:sp>
            <p:nvSpPr>
              <p:cNvPr id="344153" name="Oval 89"/>
              <p:cNvSpPr>
                <a:spLocks noChangeArrowheads="1"/>
              </p:cNvSpPr>
              <p:nvPr/>
            </p:nvSpPr>
            <p:spPr bwMode="auto">
              <a:xfrm>
                <a:off x="4416" y="1386"/>
                <a:ext cx="1248" cy="807"/>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sp>
            <p:nvSpPr>
              <p:cNvPr id="344082" name="Oval 18"/>
              <p:cNvSpPr>
                <a:spLocks noChangeArrowheads="1"/>
              </p:cNvSpPr>
              <p:nvPr/>
            </p:nvSpPr>
            <p:spPr bwMode="auto">
              <a:xfrm>
                <a:off x="2352" y="1393"/>
                <a:ext cx="1248" cy="807"/>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5400" b="0">
                    <a:solidFill>
                      <a:srgbClr val="003300"/>
                    </a:solidFill>
                    <a:latin typeface="Impact" pitchFamily="34" charset="0"/>
                  </a:rPr>
                  <a:t>Eve</a:t>
                </a:r>
              </a:p>
            </p:txBody>
          </p:sp>
        </p:grpSp>
        <p:grpSp>
          <p:nvGrpSpPr>
            <p:cNvPr id="344184" name="Group 120"/>
            <p:cNvGrpSpPr>
              <a:grpSpLocks/>
            </p:cNvGrpSpPr>
            <p:nvPr/>
          </p:nvGrpSpPr>
          <p:grpSpPr bwMode="auto">
            <a:xfrm>
              <a:off x="3525" y="384"/>
              <a:ext cx="927" cy="830"/>
              <a:chOff x="3525" y="384"/>
              <a:chExt cx="927" cy="830"/>
            </a:xfrm>
          </p:grpSpPr>
          <p:sp>
            <p:nvSpPr>
              <p:cNvPr id="344185" name="Oval 121"/>
              <p:cNvSpPr>
                <a:spLocks noChangeArrowheads="1"/>
              </p:cNvSpPr>
              <p:nvPr/>
            </p:nvSpPr>
            <p:spPr bwMode="auto">
              <a:xfrm>
                <a:off x="3525" y="384"/>
                <a:ext cx="927" cy="83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344186" name="WordArt 122"/>
              <p:cNvSpPr>
                <a:spLocks noChangeArrowheads="1" noChangeShapeType="1" noTextEdit="1"/>
              </p:cNvSpPr>
              <p:nvPr/>
            </p:nvSpPr>
            <p:spPr bwMode="auto">
              <a:xfrm>
                <a:off x="3650" y="556"/>
                <a:ext cx="718" cy="404"/>
              </a:xfrm>
              <a:prstGeom prst="rect">
                <a:avLst/>
              </a:prstGeom>
            </p:spPr>
            <p:txBody>
              <a:bodyPr wrap="none" fromWordArt="1">
                <a:prstTxWarp prst="textPlain">
                  <a:avLst>
                    <a:gd name="adj" fmla="val 50000"/>
                  </a:avLst>
                </a:prstTxWarp>
                <a:scene3d>
                  <a:camera prst="legacyPerspectiveBottomLeft"/>
                  <a:lightRig rig="legacyHarsh3" dir="t"/>
                </a:scene3d>
                <a:sp3d extrusionH="6080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44176"/>
                                        </p:tgtEl>
                                        <p:attrNameLst>
                                          <p:attrName>style.visibility</p:attrName>
                                        </p:attrNameLst>
                                      </p:cBhvr>
                                      <p:to>
                                        <p:strVal val="visible"/>
                                      </p:to>
                                    </p:set>
                                    <p:anim calcmode="lin" valueType="num">
                                      <p:cBhvr>
                                        <p:cTn id="7" dur="2000" fill="hold"/>
                                        <p:tgtEl>
                                          <p:spTgt spid="344176"/>
                                        </p:tgtEl>
                                        <p:attrNameLst>
                                          <p:attrName>ppt_w</p:attrName>
                                        </p:attrNameLst>
                                      </p:cBhvr>
                                      <p:tavLst>
                                        <p:tav tm="0">
                                          <p:val>
                                            <p:strVal val="#ppt_w*0.70"/>
                                          </p:val>
                                        </p:tav>
                                        <p:tav tm="100000">
                                          <p:val>
                                            <p:strVal val="#ppt_w"/>
                                          </p:val>
                                        </p:tav>
                                      </p:tavLst>
                                    </p:anim>
                                    <p:anim calcmode="lin" valueType="num">
                                      <p:cBhvr>
                                        <p:cTn id="8" dur="2000" fill="hold"/>
                                        <p:tgtEl>
                                          <p:spTgt spid="344176"/>
                                        </p:tgtEl>
                                        <p:attrNameLst>
                                          <p:attrName>ppt_h</p:attrName>
                                        </p:attrNameLst>
                                      </p:cBhvr>
                                      <p:tavLst>
                                        <p:tav tm="0">
                                          <p:val>
                                            <p:strVal val="#ppt_h"/>
                                          </p:val>
                                        </p:tav>
                                        <p:tav tm="100000">
                                          <p:val>
                                            <p:strVal val="#ppt_h"/>
                                          </p:val>
                                        </p:tav>
                                      </p:tavLst>
                                    </p:anim>
                                    <p:animEffect transition="in" filter="fade">
                                      <p:cBhvr>
                                        <p:cTn id="9" dur="2000"/>
                                        <p:tgtEl>
                                          <p:spTgt spid="34417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44190"/>
                                        </p:tgtEl>
                                        <p:attrNameLst>
                                          <p:attrName>style.visibility</p:attrName>
                                        </p:attrNameLst>
                                      </p:cBhvr>
                                      <p:to>
                                        <p:strVal val="visible"/>
                                      </p:to>
                                    </p:set>
                                    <p:animEffect transition="in" filter="barn(outVertical)">
                                      <p:cBhvr>
                                        <p:cTn id="14" dur="500"/>
                                        <p:tgtEl>
                                          <p:spTgt spid="344190"/>
                                        </p:tgtEl>
                                      </p:cBhvr>
                                    </p:animEffect>
                                  </p:childTnLst>
                                </p:cTn>
                              </p:par>
                              <p:par>
                                <p:cTn id="15" presetID="10" presetClass="entr" presetSubtype="0" fill="hold" nodeType="withEffect">
                                  <p:stCondLst>
                                    <p:cond delay="0"/>
                                  </p:stCondLst>
                                  <p:childTnLst>
                                    <p:set>
                                      <p:cBhvr>
                                        <p:cTn id="16" dur="1" fill="hold">
                                          <p:stCondLst>
                                            <p:cond delay="0"/>
                                          </p:stCondLst>
                                        </p:cTn>
                                        <p:tgtEl>
                                          <p:spTgt spid="344189"/>
                                        </p:tgtEl>
                                        <p:attrNameLst>
                                          <p:attrName>style.visibility</p:attrName>
                                        </p:attrNameLst>
                                      </p:cBhvr>
                                      <p:to>
                                        <p:strVal val="visible"/>
                                      </p:to>
                                    </p:set>
                                    <p:animEffect transition="in" filter="fade">
                                      <p:cBhvr>
                                        <p:cTn id="17" dur="2000"/>
                                        <p:tgtEl>
                                          <p:spTgt spid="34418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44128"/>
                                        </p:tgtEl>
                                        <p:attrNameLst>
                                          <p:attrName>style.visibility</p:attrName>
                                        </p:attrNameLst>
                                      </p:cBhvr>
                                      <p:to>
                                        <p:strVal val="visible"/>
                                      </p:to>
                                    </p:set>
                                    <p:anim calcmode="lin" valueType="num">
                                      <p:cBhvr>
                                        <p:cTn id="22" dur="1000" fill="hold"/>
                                        <p:tgtEl>
                                          <p:spTgt spid="344128"/>
                                        </p:tgtEl>
                                        <p:attrNameLst>
                                          <p:attrName>ppt_w</p:attrName>
                                        </p:attrNameLst>
                                      </p:cBhvr>
                                      <p:tavLst>
                                        <p:tav tm="0">
                                          <p:val>
                                            <p:strVal val="#ppt_w*0.70"/>
                                          </p:val>
                                        </p:tav>
                                        <p:tav tm="100000">
                                          <p:val>
                                            <p:strVal val="#ppt_w"/>
                                          </p:val>
                                        </p:tav>
                                      </p:tavLst>
                                    </p:anim>
                                    <p:anim calcmode="lin" valueType="num">
                                      <p:cBhvr>
                                        <p:cTn id="23" dur="1000" fill="hold"/>
                                        <p:tgtEl>
                                          <p:spTgt spid="344128"/>
                                        </p:tgtEl>
                                        <p:attrNameLst>
                                          <p:attrName>ppt_h</p:attrName>
                                        </p:attrNameLst>
                                      </p:cBhvr>
                                      <p:tavLst>
                                        <p:tav tm="0">
                                          <p:val>
                                            <p:strVal val="#ppt_h"/>
                                          </p:val>
                                        </p:tav>
                                        <p:tav tm="100000">
                                          <p:val>
                                            <p:strVal val="#ppt_h"/>
                                          </p:val>
                                        </p:tav>
                                      </p:tavLst>
                                    </p:anim>
                                    <p:animEffect transition="in" filter="fade">
                                      <p:cBhvr>
                                        <p:cTn id="24" dur="1000"/>
                                        <p:tgtEl>
                                          <p:spTgt spid="34412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44165"/>
                                        </p:tgtEl>
                                        <p:attrNameLst>
                                          <p:attrName>style.visibility</p:attrName>
                                        </p:attrNameLst>
                                      </p:cBhvr>
                                      <p:to>
                                        <p:strVal val="visible"/>
                                      </p:to>
                                    </p:set>
                                    <p:animEffect transition="in" filter="fade">
                                      <p:cBhvr>
                                        <p:cTn id="28" dur="2000"/>
                                        <p:tgtEl>
                                          <p:spTgt spid="34416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44150"/>
                                        </p:tgtEl>
                                        <p:attrNameLst>
                                          <p:attrName>style.visibility</p:attrName>
                                        </p:attrNameLst>
                                      </p:cBhvr>
                                      <p:to>
                                        <p:strVal val="visible"/>
                                      </p:to>
                                    </p:set>
                                    <p:animEffect transition="in" filter="fade">
                                      <p:cBhvr>
                                        <p:cTn id="31" dur="2000"/>
                                        <p:tgtEl>
                                          <p:spTgt spid="34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165" grpId="0" animBg="1"/>
      <p:bldP spid="344128" grpId="0" animBg="1" autoUpdateAnimBg="0"/>
      <p:bldP spid="344150"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738317" name="Rectangle 13"/>
          <p:cNvSpPr>
            <a:spLocks noChangeArrowheads="1"/>
          </p:cNvSpPr>
          <p:nvPr/>
        </p:nvSpPr>
        <p:spPr bwMode="auto">
          <a:xfrm>
            <a:off x="0" y="4800600"/>
            <a:ext cx="9144000" cy="2057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38331" name="Text Box 27"/>
          <p:cNvSpPr txBox="1">
            <a:spLocks noChangeArrowheads="1"/>
          </p:cNvSpPr>
          <p:nvPr/>
        </p:nvSpPr>
        <p:spPr bwMode="auto">
          <a:xfrm>
            <a:off x="1600200" y="5270500"/>
            <a:ext cx="5943600" cy="749300"/>
          </a:xfrm>
          <a:prstGeom prst="rect">
            <a:avLst/>
          </a:prstGeom>
          <a:noFill/>
          <a:ln w="9525">
            <a:noFill/>
            <a:miter lim="800000"/>
            <a:headEnd/>
            <a:tailEnd/>
          </a:ln>
          <a:effectLst/>
        </p:spPr>
        <p:txBody>
          <a:bodyPr>
            <a:spAutoFit/>
          </a:bodyPr>
          <a:lstStyle/>
          <a:p>
            <a:pPr>
              <a:lnSpc>
                <a:spcPct val="90000"/>
              </a:lnSpc>
            </a:pPr>
            <a:r>
              <a:rPr lang="en-US" sz="2400"/>
              <a:t>This was why he seduced </a:t>
            </a:r>
            <a:r>
              <a:rPr lang="en-US" sz="2400" u="sng"/>
              <a:t>Eve</a:t>
            </a:r>
            <a:r>
              <a:rPr lang="en-US" sz="2400"/>
              <a:t>, and this was the motivation of the spiritual fall </a:t>
            </a:r>
            <a:r>
              <a:rPr lang="en-US" sz="2000" b="0"/>
              <a:t>(p.  64).</a:t>
            </a:r>
          </a:p>
        </p:txBody>
      </p:sp>
      <p:sp>
        <p:nvSpPr>
          <p:cNvPr id="738343" name="Line 39"/>
          <p:cNvSpPr>
            <a:spLocks noChangeShapeType="1"/>
          </p:cNvSpPr>
          <p:nvPr/>
        </p:nvSpPr>
        <p:spPr bwMode="auto">
          <a:xfrm flipV="1">
            <a:off x="1828800" y="1447800"/>
            <a:ext cx="3810000" cy="914400"/>
          </a:xfrm>
          <a:prstGeom prst="line">
            <a:avLst/>
          </a:prstGeom>
          <a:noFill/>
          <a:ln w="57150">
            <a:solidFill>
              <a:srgbClr val="9900FF"/>
            </a:solidFill>
            <a:round/>
            <a:headEnd/>
            <a:tailEnd/>
          </a:ln>
          <a:effectLst/>
        </p:spPr>
        <p:txBody>
          <a:bodyPr/>
          <a:lstStyle/>
          <a:p>
            <a:endParaRPr lang="en-US"/>
          </a:p>
        </p:txBody>
      </p:sp>
      <p:grpSp>
        <p:nvGrpSpPr>
          <p:cNvPr id="738359" name="Group 55"/>
          <p:cNvGrpSpPr>
            <a:grpSpLocks/>
          </p:cNvGrpSpPr>
          <p:nvPr/>
        </p:nvGrpSpPr>
        <p:grpSpPr bwMode="auto">
          <a:xfrm>
            <a:off x="3733800" y="609600"/>
            <a:ext cx="5257800" cy="2882900"/>
            <a:chOff x="2352" y="384"/>
            <a:chExt cx="3312" cy="1816"/>
          </a:xfrm>
        </p:grpSpPr>
        <p:grpSp>
          <p:nvGrpSpPr>
            <p:cNvPr id="738350" name="Group 46"/>
            <p:cNvGrpSpPr>
              <a:grpSpLocks/>
            </p:cNvGrpSpPr>
            <p:nvPr/>
          </p:nvGrpSpPr>
          <p:grpSpPr bwMode="auto">
            <a:xfrm>
              <a:off x="3021" y="1087"/>
              <a:ext cx="1916" cy="79"/>
              <a:chOff x="3021" y="1087"/>
              <a:chExt cx="1916" cy="79"/>
            </a:xfrm>
          </p:grpSpPr>
          <p:sp>
            <p:nvSpPr>
              <p:cNvPr id="738351" name="Line 47"/>
              <p:cNvSpPr>
                <a:spLocks noChangeShapeType="1"/>
              </p:cNvSpPr>
              <p:nvPr/>
            </p:nvSpPr>
            <p:spPr bwMode="auto">
              <a:xfrm rot="2910829">
                <a:off x="3549" y="634"/>
                <a:ext cx="4" cy="1059"/>
              </a:xfrm>
              <a:prstGeom prst="line">
                <a:avLst/>
              </a:prstGeom>
              <a:noFill/>
              <a:ln w="57150">
                <a:solidFill>
                  <a:srgbClr val="9900FF"/>
                </a:solidFill>
                <a:round/>
                <a:headEnd/>
                <a:tailEnd/>
              </a:ln>
              <a:effectLst/>
            </p:spPr>
            <p:txBody>
              <a:bodyPr/>
              <a:lstStyle/>
              <a:p>
                <a:endParaRPr lang="en-US"/>
              </a:p>
            </p:txBody>
          </p:sp>
          <p:sp>
            <p:nvSpPr>
              <p:cNvPr id="738352" name="Line 48"/>
              <p:cNvSpPr>
                <a:spLocks noChangeShapeType="1"/>
              </p:cNvSpPr>
              <p:nvPr/>
            </p:nvSpPr>
            <p:spPr bwMode="auto">
              <a:xfrm rot="18677664" flipH="1">
                <a:off x="4362" y="516"/>
                <a:ext cx="4" cy="1146"/>
              </a:xfrm>
              <a:prstGeom prst="line">
                <a:avLst/>
              </a:prstGeom>
              <a:noFill/>
              <a:ln w="57150">
                <a:solidFill>
                  <a:srgbClr val="9900FF"/>
                </a:solidFill>
                <a:round/>
                <a:headEnd/>
                <a:tailEnd/>
              </a:ln>
              <a:effectLst/>
            </p:spPr>
            <p:txBody>
              <a:bodyPr/>
              <a:lstStyle/>
              <a:p>
                <a:endParaRPr lang="en-US"/>
              </a:p>
            </p:txBody>
          </p:sp>
        </p:grpSp>
        <p:grpSp>
          <p:nvGrpSpPr>
            <p:cNvPr id="738353" name="Group 49"/>
            <p:cNvGrpSpPr>
              <a:grpSpLocks/>
            </p:cNvGrpSpPr>
            <p:nvPr/>
          </p:nvGrpSpPr>
          <p:grpSpPr bwMode="auto">
            <a:xfrm>
              <a:off x="2352" y="1386"/>
              <a:ext cx="3312" cy="814"/>
              <a:chOff x="2352" y="1386"/>
              <a:chExt cx="3312" cy="814"/>
            </a:xfrm>
          </p:grpSpPr>
          <p:sp>
            <p:nvSpPr>
              <p:cNvPr id="738354" name="Oval 50"/>
              <p:cNvSpPr>
                <a:spLocks noChangeArrowheads="1"/>
              </p:cNvSpPr>
              <p:nvPr/>
            </p:nvSpPr>
            <p:spPr bwMode="auto">
              <a:xfrm>
                <a:off x="4416" y="1386"/>
                <a:ext cx="1248" cy="807"/>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sp>
            <p:nvSpPr>
              <p:cNvPr id="738355" name="Oval 51"/>
              <p:cNvSpPr>
                <a:spLocks noChangeArrowheads="1"/>
              </p:cNvSpPr>
              <p:nvPr/>
            </p:nvSpPr>
            <p:spPr bwMode="auto">
              <a:xfrm>
                <a:off x="2352" y="1393"/>
                <a:ext cx="1248" cy="807"/>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5400" b="0">
                    <a:solidFill>
                      <a:srgbClr val="003300"/>
                    </a:solidFill>
                    <a:latin typeface="Impact" pitchFamily="34" charset="0"/>
                  </a:rPr>
                  <a:t>Eve</a:t>
                </a:r>
              </a:p>
            </p:txBody>
          </p:sp>
        </p:grpSp>
        <p:grpSp>
          <p:nvGrpSpPr>
            <p:cNvPr id="738356" name="Group 52"/>
            <p:cNvGrpSpPr>
              <a:grpSpLocks/>
            </p:cNvGrpSpPr>
            <p:nvPr/>
          </p:nvGrpSpPr>
          <p:grpSpPr bwMode="auto">
            <a:xfrm>
              <a:off x="3525" y="384"/>
              <a:ext cx="927" cy="830"/>
              <a:chOff x="3525" y="384"/>
              <a:chExt cx="927" cy="830"/>
            </a:xfrm>
          </p:grpSpPr>
          <p:sp>
            <p:nvSpPr>
              <p:cNvPr id="738357" name="Oval 53"/>
              <p:cNvSpPr>
                <a:spLocks noChangeArrowheads="1"/>
              </p:cNvSpPr>
              <p:nvPr/>
            </p:nvSpPr>
            <p:spPr bwMode="auto">
              <a:xfrm>
                <a:off x="3525" y="384"/>
                <a:ext cx="927" cy="83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38358" name="WordArt 54"/>
              <p:cNvSpPr>
                <a:spLocks noChangeArrowheads="1" noChangeShapeType="1" noTextEdit="1"/>
              </p:cNvSpPr>
              <p:nvPr/>
            </p:nvSpPr>
            <p:spPr bwMode="auto">
              <a:xfrm>
                <a:off x="3650" y="556"/>
                <a:ext cx="718" cy="404"/>
              </a:xfrm>
              <a:prstGeom prst="rect">
                <a:avLst/>
              </a:prstGeom>
            </p:spPr>
            <p:txBody>
              <a:bodyPr wrap="none" fromWordArt="1">
                <a:prstTxWarp prst="textPlain">
                  <a:avLst>
                    <a:gd name="adj" fmla="val 50000"/>
                  </a:avLst>
                </a:prstTxWarp>
                <a:scene3d>
                  <a:camera prst="legacyPerspectiveBottomLeft"/>
                  <a:lightRig rig="legacyHarsh3" dir="t"/>
                </a:scene3d>
                <a:sp3d extrusionH="6080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grpSp>
      <p:sp>
        <p:nvSpPr>
          <p:cNvPr id="738336" name="Oval 32"/>
          <p:cNvSpPr>
            <a:spLocks noChangeArrowheads="1"/>
          </p:cNvSpPr>
          <p:nvPr/>
        </p:nvSpPr>
        <p:spPr bwMode="auto">
          <a:xfrm>
            <a:off x="3733800" y="2209800"/>
            <a:ext cx="1981200" cy="1281113"/>
          </a:xfrm>
          <a:prstGeom prst="ellipse">
            <a:avLst/>
          </a:prstGeom>
          <a:gradFill rotWithShape="0">
            <a:gsLst>
              <a:gs pos="0">
                <a:srgbClr val="FFFFFF"/>
              </a:gs>
              <a:gs pos="100000">
                <a:srgbClr val="33CC33"/>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33CC33"/>
            </a:extrusionClr>
          </a:sp3d>
        </p:spPr>
        <p:txBody>
          <a:bodyPr wrap="none" anchor="ctr">
            <a:flatTx/>
          </a:bodyPr>
          <a:lstStyle/>
          <a:p>
            <a:pPr algn="ctr">
              <a:lnSpc>
                <a:spcPct val="100000"/>
              </a:lnSpc>
            </a:pPr>
            <a:r>
              <a:rPr lang="en-US" sz="5400" b="0" dirty="0" smtClean="0">
                <a:solidFill>
                  <a:srgbClr val="003300"/>
                </a:solidFill>
                <a:latin typeface="Impact" pitchFamily="34" charset="0"/>
              </a:rPr>
              <a:t>Eve</a:t>
            </a:r>
            <a:endParaRPr lang="en-US" sz="5400" b="0" dirty="0">
              <a:solidFill>
                <a:srgbClr val="003300"/>
              </a:solidFill>
              <a:latin typeface="Impact" pitchFamily="34" charset="0"/>
            </a:endParaRPr>
          </a:p>
        </p:txBody>
      </p:sp>
      <p:sp>
        <p:nvSpPr>
          <p:cNvPr id="738360" name="Oval 56"/>
          <p:cNvSpPr>
            <a:spLocks noChangeArrowheads="1"/>
          </p:cNvSpPr>
          <p:nvPr/>
        </p:nvSpPr>
        <p:spPr bwMode="auto">
          <a:xfrm>
            <a:off x="238125" y="2201863"/>
            <a:ext cx="1981200" cy="1281112"/>
          </a:xfrm>
          <a:prstGeom prst="ellipse">
            <a:avLst/>
          </a:prstGeom>
          <a:gradFill rotWithShape="0">
            <a:gsLst>
              <a:gs pos="0">
                <a:srgbClr val="969696"/>
              </a:gs>
              <a:gs pos="100000">
                <a:srgbClr val="777777"/>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400" b="0">
                <a:latin typeface="Impact" pitchFamily="34" charset="0"/>
              </a:rPr>
              <a:t>Lucifer</a:t>
            </a:r>
          </a:p>
        </p:txBody>
      </p:sp>
      <p:sp>
        <p:nvSpPr>
          <p:cNvPr id="738361" name="Text Box 57"/>
          <p:cNvSpPr txBox="1">
            <a:spLocks noChangeArrowheads="1"/>
          </p:cNvSpPr>
          <p:nvPr/>
        </p:nvSpPr>
        <p:spPr bwMode="auto">
          <a:xfrm>
            <a:off x="228600" y="1676400"/>
            <a:ext cx="200025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pPr>
            <a:r>
              <a:rPr lang="en-US" sz="3200" b="0">
                <a:solidFill>
                  <a:schemeClr val="tx1"/>
                </a:solidFill>
                <a:latin typeface="Impact" pitchFamily="34" charset="0"/>
              </a:rPr>
              <a:t>Archangel</a:t>
            </a:r>
          </a:p>
        </p:txBody>
      </p:sp>
      <p:grpSp>
        <p:nvGrpSpPr>
          <p:cNvPr id="21" name="Group 112"/>
          <p:cNvGrpSpPr>
            <a:grpSpLocks/>
          </p:cNvGrpSpPr>
          <p:nvPr/>
        </p:nvGrpSpPr>
        <p:grpSpPr bwMode="auto">
          <a:xfrm>
            <a:off x="228600" y="161925"/>
            <a:ext cx="3505200" cy="519113"/>
            <a:chOff x="48" y="102"/>
            <a:chExt cx="2208" cy="327"/>
          </a:xfrm>
        </p:grpSpPr>
        <p:sp>
          <p:nvSpPr>
            <p:cNvPr id="22" name="Text Box 59"/>
            <p:cNvSpPr txBox="1">
              <a:spLocks noChangeArrowheads="1"/>
            </p:cNvSpPr>
            <p:nvPr/>
          </p:nvSpPr>
          <p:spPr bwMode="auto">
            <a:xfrm>
              <a:off x="48" y="102"/>
              <a:ext cx="576"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2.2.1</a:t>
              </a:r>
            </a:p>
          </p:txBody>
        </p:sp>
        <p:sp>
          <p:nvSpPr>
            <p:cNvPr id="23" name="Text Box 60"/>
            <p:cNvSpPr txBox="1">
              <a:spLocks noChangeArrowheads="1"/>
            </p:cNvSpPr>
            <p:nvPr/>
          </p:nvSpPr>
          <p:spPr bwMode="auto">
            <a:xfrm>
              <a:off x="528" y="102"/>
              <a:ext cx="1728"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The Spiritual Fall</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38331"/>
                                        </p:tgtEl>
                                        <p:attrNameLst>
                                          <p:attrName>style.visibility</p:attrName>
                                        </p:attrNameLst>
                                      </p:cBhvr>
                                      <p:to>
                                        <p:strVal val="visible"/>
                                      </p:to>
                                    </p:set>
                                    <p:animEffect transition="in" filter="barn(outVertical)">
                                      <p:cBhvr>
                                        <p:cTn id="7" dur="500"/>
                                        <p:tgtEl>
                                          <p:spTgt spid="73833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2" nodeType="clickEffect">
                                  <p:stCondLst>
                                    <p:cond delay="0"/>
                                  </p:stCondLst>
                                  <p:childTnLst>
                                    <p:set>
                                      <p:cBhvr>
                                        <p:cTn id="11" dur="1" fill="hold">
                                          <p:stCondLst>
                                            <p:cond delay="0"/>
                                          </p:stCondLst>
                                        </p:cTn>
                                        <p:tgtEl>
                                          <p:spTgt spid="738336"/>
                                        </p:tgtEl>
                                        <p:attrNameLst>
                                          <p:attrName>style.visibility</p:attrName>
                                        </p:attrNameLst>
                                      </p:cBhvr>
                                      <p:to>
                                        <p:strVal val="visible"/>
                                      </p:to>
                                    </p:set>
                                    <p:anim calcmode="lin" valueType="num">
                                      <p:cBhvr>
                                        <p:cTn id="12" dur="2000" fill="hold"/>
                                        <p:tgtEl>
                                          <p:spTgt spid="738336"/>
                                        </p:tgtEl>
                                        <p:attrNameLst>
                                          <p:attrName>ppt_w</p:attrName>
                                        </p:attrNameLst>
                                      </p:cBhvr>
                                      <p:tavLst>
                                        <p:tav tm="0">
                                          <p:val>
                                            <p:strVal val="4/3*#ppt_w"/>
                                          </p:val>
                                        </p:tav>
                                        <p:tav tm="100000">
                                          <p:val>
                                            <p:strVal val="#ppt_w"/>
                                          </p:val>
                                        </p:tav>
                                      </p:tavLst>
                                    </p:anim>
                                    <p:anim calcmode="lin" valueType="num">
                                      <p:cBhvr>
                                        <p:cTn id="13" dur="2000" fill="hold"/>
                                        <p:tgtEl>
                                          <p:spTgt spid="738336"/>
                                        </p:tgtEl>
                                        <p:attrNameLst>
                                          <p:attrName>ppt_h</p:attrName>
                                        </p:attrNameLst>
                                      </p:cBhvr>
                                      <p:tavLst>
                                        <p:tav tm="0">
                                          <p:val>
                                            <p:strVal val="4/3*#ppt_h"/>
                                          </p:val>
                                        </p:tav>
                                        <p:tav tm="100000">
                                          <p:val>
                                            <p:strVal val="#ppt_h"/>
                                          </p:val>
                                        </p:tav>
                                      </p:tavLst>
                                    </p:anim>
                                  </p:childTnLst>
                                </p:cTn>
                              </p:par>
                              <p:par>
                                <p:cTn id="14" presetID="6" presetClass="emph" presetSubtype="0" decel="50000" autoRev="1" fill="remove" grpId="1" nodeType="withEffect">
                                  <p:stCondLst>
                                    <p:cond delay="0"/>
                                  </p:stCondLst>
                                  <p:childTnLst>
                                    <p:animScale>
                                      <p:cBhvr>
                                        <p:cTn id="15" dur="1000" fill="hold"/>
                                        <p:tgtEl>
                                          <p:spTgt spid="738336"/>
                                        </p:tgtEl>
                                      </p:cBhvr>
                                      <p:by x="130000" y="130000"/>
                                    </p:animScale>
                                  </p:childTnLst>
                                </p:cTn>
                              </p:par>
                            </p:childTnLst>
                          </p:cTn>
                        </p:par>
                        <p:par>
                          <p:cTn id="16" fill="hold">
                            <p:stCondLst>
                              <p:cond delay="2000"/>
                            </p:stCondLst>
                            <p:childTnLst>
                              <p:par>
                                <p:cTn id="17" presetID="53" presetClass="exit" presetSubtype="0" fill="hold" grpId="4" nodeType="afterEffect">
                                  <p:stCondLst>
                                    <p:cond delay="0"/>
                                  </p:stCondLst>
                                  <p:childTnLst>
                                    <p:anim calcmode="lin" valueType="num">
                                      <p:cBhvr>
                                        <p:cTn id="18" dur="2000"/>
                                        <p:tgtEl>
                                          <p:spTgt spid="738336"/>
                                        </p:tgtEl>
                                        <p:attrNameLst>
                                          <p:attrName>ppt_w</p:attrName>
                                        </p:attrNameLst>
                                      </p:cBhvr>
                                      <p:tavLst>
                                        <p:tav tm="0">
                                          <p:val>
                                            <p:strVal val="ppt_w"/>
                                          </p:val>
                                        </p:tav>
                                        <p:tav tm="100000">
                                          <p:val>
                                            <p:fltVal val="0"/>
                                          </p:val>
                                        </p:tav>
                                      </p:tavLst>
                                    </p:anim>
                                    <p:anim calcmode="lin" valueType="num">
                                      <p:cBhvr>
                                        <p:cTn id="19" dur="2000"/>
                                        <p:tgtEl>
                                          <p:spTgt spid="738336"/>
                                        </p:tgtEl>
                                        <p:attrNameLst>
                                          <p:attrName>ppt_h</p:attrName>
                                        </p:attrNameLst>
                                      </p:cBhvr>
                                      <p:tavLst>
                                        <p:tav tm="0">
                                          <p:val>
                                            <p:strVal val="ppt_h"/>
                                          </p:val>
                                        </p:tav>
                                        <p:tav tm="100000">
                                          <p:val>
                                            <p:fltVal val="0"/>
                                          </p:val>
                                        </p:tav>
                                      </p:tavLst>
                                    </p:anim>
                                    <p:animEffect transition="out" filter="fade">
                                      <p:cBhvr>
                                        <p:cTn id="20" dur="2000"/>
                                        <p:tgtEl>
                                          <p:spTgt spid="738336"/>
                                        </p:tgtEl>
                                      </p:cBhvr>
                                    </p:animEffect>
                                    <p:set>
                                      <p:cBhvr>
                                        <p:cTn id="21" dur="1" fill="hold">
                                          <p:stCondLst>
                                            <p:cond delay="1999"/>
                                          </p:stCondLst>
                                        </p:cTn>
                                        <p:tgtEl>
                                          <p:spTgt spid="7383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31" grpId="0" autoUpdateAnimBg="0"/>
      <p:bldP spid="738336" grpId="1" animBg="1"/>
      <p:bldP spid="738336" grpId="2" animBg="1"/>
      <p:bldP spid="738336" grpId="4"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721933" name="Rectangle 13"/>
          <p:cNvSpPr>
            <a:spLocks noChangeArrowheads="1"/>
          </p:cNvSpPr>
          <p:nvPr/>
        </p:nvSpPr>
        <p:spPr bwMode="auto">
          <a:xfrm>
            <a:off x="0" y="4800600"/>
            <a:ext cx="9144000" cy="2057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22004" name="Group 84"/>
          <p:cNvGrpSpPr>
            <a:grpSpLocks/>
          </p:cNvGrpSpPr>
          <p:nvPr/>
        </p:nvGrpSpPr>
        <p:grpSpPr bwMode="auto">
          <a:xfrm>
            <a:off x="571500" y="5045075"/>
            <a:ext cx="7962900" cy="1512888"/>
            <a:chOff x="312" y="3178"/>
            <a:chExt cx="5016" cy="953"/>
          </a:xfrm>
        </p:grpSpPr>
        <p:sp>
          <p:nvSpPr>
            <p:cNvPr id="721960" name="Text Box 40"/>
            <p:cNvSpPr txBox="1">
              <a:spLocks noChangeArrowheads="1"/>
            </p:cNvSpPr>
            <p:nvPr/>
          </p:nvSpPr>
          <p:spPr bwMode="auto">
            <a:xfrm>
              <a:off x="544" y="3178"/>
              <a:ext cx="4784" cy="953"/>
            </a:xfrm>
            <a:prstGeom prst="rect">
              <a:avLst/>
            </a:prstGeom>
            <a:noFill/>
            <a:ln w="9525">
              <a:noFill/>
              <a:miter lim="800000"/>
              <a:headEnd/>
              <a:tailEnd/>
            </a:ln>
            <a:effectLst/>
          </p:spPr>
          <p:txBody>
            <a:bodyPr>
              <a:spAutoFit/>
            </a:bodyPr>
            <a:lstStyle/>
            <a:p>
              <a:r>
                <a:rPr lang="en-US" sz="2200"/>
                <a:t>Lucifer, who left his proper position due to his excessive desire, and Eve,  who wanted to open her eyes and become like God before the time was ripe, formed a </a:t>
              </a:r>
              <a:r>
                <a:rPr lang="en-US" sz="2200" u="sng"/>
                <a:t>common base</a:t>
              </a:r>
              <a:r>
                <a:rPr lang="en-US" sz="2200"/>
                <a:t> and began give and take action, which led them to consummate an </a:t>
              </a:r>
              <a:r>
                <a:rPr lang="en-US" sz="2200" u="sng"/>
                <a:t>illicit sexual relationship</a:t>
              </a:r>
              <a:r>
                <a:rPr lang="en-US" sz="2200"/>
                <a:t> on the spiritual plane.</a:t>
              </a:r>
            </a:p>
          </p:txBody>
        </p:sp>
        <p:sp>
          <p:nvSpPr>
            <p:cNvPr id="721961" name="Text Box 41"/>
            <p:cNvSpPr txBox="1">
              <a:spLocks noChangeArrowheads="1"/>
            </p:cNvSpPr>
            <p:nvPr/>
          </p:nvSpPr>
          <p:spPr bwMode="auto">
            <a:xfrm>
              <a:off x="312" y="3187"/>
              <a:ext cx="230" cy="231"/>
            </a:xfrm>
            <a:prstGeom prst="rect">
              <a:avLst/>
            </a:prstGeom>
            <a:noFill/>
            <a:ln w="9525">
              <a:noFill/>
              <a:miter lim="800000"/>
              <a:headEnd/>
              <a:tailEnd/>
            </a:ln>
            <a:effectLst/>
          </p:spPr>
          <p:txBody>
            <a:bodyPr>
              <a:spAutoFit/>
            </a:bodyPr>
            <a:lstStyle/>
            <a:p>
              <a:pPr>
                <a:lnSpc>
                  <a:spcPct val="45000"/>
                </a:lnSpc>
              </a:pPr>
              <a:r>
                <a:rPr lang="en-US" sz="4000" b="0">
                  <a:latin typeface="Times New Roman" pitchFamily="18" charset="0"/>
                  <a:sym typeface="CommonBullets" pitchFamily="34" charset="2"/>
                </a:rPr>
                <a:t></a:t>
              </a:r>
              <a:endParaRPr lang="en-US" sz="4000" b="0">
                <a:latin typeface="Times New Roman" pitchFamily="18" charset="0"/>
              </a:endParaRPr>
            </a:p>
          </p:txBody>
        </p:sp>
      </p:grpSp>
      <p:sp>
        <p:nvSpPr>
          <p:cNvPr id="721984" name="Line 64"/>
          <p:cNvSpPr>
            <a:spLocks noChangeShapeType="1"/>
          </p:cNvSpPr>
          <p:nvPr/>
        </p:nvSpPr>
        <p:spPr bwMode="auto">
          <a:xfrm flipV="1">
            <a:off x="1828800" y="1447800"/>
            <a:ext cx="3810000" cy="914400"/>
          </a:xfrm>
          <a:prstGeom prst="line">
            <a:avLst/>
          </a:prstGeom>
          <a:noFill/>
          <a:ln w="57150">
            <a:solidFill>
              <a:srgbClr val="9900FF"/>
            </a:solidFill>
            <a:round/>
            <a:headEnd/>
            <a:tailEnd/>
          </a:ln>
          <a:effectLst/>
        </p:spPr>
        <p:txBody>
          <a:bodyPr/>
          <a:lstStyle/>
          <a:p>
            <a:endParaRPr lang="en-US"/>
          </a:p>
        </p:txBody>
      </p:sp>
      <p:grpSp>
        <p:nvGrpSpPr>
          <p:cNvPr id="722000" name="Group 80"/>
          <p:cNvGrpSpPr>
            <a:grpSpLocks/>
          </p:cNvGrpSpPr>
          <p:nvPr/>
        </p:nvGrpSpPr>
        <p:grpSpPr bwMode="auto">
          <a:xfrm>
            <a:off x="3733800" y="609600"/>
            <a:ext cx="5257800" cy="2882900"/>
            <a:chOff x="2352" y="384"/>
            <a:chExt cx="3312" cy="1816"/>
          </a:xfrm>
        </p:grpSpPr>
        <p:grpSp>
          <p:nvGrpSpPr>
            <p:cNvPr id="721991" name="Group 71"/>
            <p:cNvGrpSpPr>
              <a:grpSpLocks/>
            </p:cNvGrpSpPr>
            <p:nvPr/>
          </p:nvGrpSpPr>
          <p:grpSpPr bwMode="auto">
            <a:xfrm>
              <a:off x="3021" y="1087"/>
              <a:ext cx="1916" cy="79"/>
              <a:chOff x="3021" y="1087"/>
              <a:chExt cx="1916" cy="79"/>
            </a:xfrm>
          </p:grpSpPr>
          <p:sp>
            <p:nvSpPr>
              <p:cNvPr id="721992" name="Line 72"/>
              <p:cNvSpPr>
                <a:spLocks noChangeShapeType="1"/>
              </p:cNvSpPr>
              <p:nvPr/>
            </p:nvSpPr>
            <p:spPr bwMode="auto">
              <a:xfrm rot="2910829">
                <a:off x="3549" y="634"/>
                <a:ext cx="4" cy="1059"/>
              </a:xfrm>
              <a:prstGeom prst="line">
                <a:avLst/>
              </a:prstGeom>
              <a:noFill/>
              <a:ln w="57150">
                <a:solidFill>
                  <a:srgbClr val="9900FF"/>
                </a:solidFill>
                <a:round/>
                <a:headEnd/>
                <a:tailEnd/>
              </a:ln>
              <a:effectLst/>
            </p:spPr>
            <p:txBody>
              <a:bodyPr/>
              <a:lstStyle/>
              <a:p>
                <a:endParaRPr lang="en-US"/>
              </a:p>
            </p:txBody>
          </p:sp>
          <p:sp>
            <p:nvSpPr>
              <p:cNvPr id="721993" name="Line 73"/>
              <p:cNvSpPr>
                <a:spLocks noChangeShapeType="1"/>
              </p:cNvSpPr>
              <p:nvPr/>
            </p:nvSpPr>
            <p:spPr bwMode="auto">
              <a:xfrm rot="18677664" flipH="1">
                <a:off x="4362" y="516"/>
                <a:ext cx="4" cy="1146"/>
              </a:xfrm>
              <a:prstGeom prst="line">
                <a:avLst/>
              </a:prstGeom>
              <a:noFill/>
              <a:ln w="57150">
                <a:solidFill>
                  <a:srgbClr val="9900FF"/>
                </a:solidFill>
                <a:round/>
                <a:headEnd/>
                <a:tailEnd/>
              </a:ln>
              <a:effectLst/>
            </p:spPr>
            <p:txBody>
              <a:bodyPr/>
              <a:lstStyle/>
              <a:p>
                <a:endParaRPr lang="en-US"/>
              </a:p>
            </p:txBody>
          </p:sp>
        </p:grpSp>
        <p:grpSp>
          <p:nvGrpSpPr>
            <p:cNvPr id="721994" name="Group 74"/>
            <p:cNvGrpSpPr>
              <a:grpSpLocks/>
            </p:cNvGrpSpPr>
            <p:nvPr/>
          </p:nvGrpSpPr>
          <p:grpSpPr bwMode="auto">
            <a:xfrm>
              <a:off x="2352" y="1386"/>
              <a:ext cx="3312" cy="814"/>
              <a:chOff x="2352" y="1386"/>
              <a:chExt cx="3312" cy="814"/>
            </a:xfrm>
          </p:grpSpPr>
          <p:sp>
            <p:nvSpPr>
              <p:cNvPr id="721995" name="Oval 75"/>
              <p:cNvSpPr>
                <a:spLocks noChangeArrowheads="1"/>
              </p:cNvSpPr>
              <p:nvPr/>
            </p:nvSpPr>
            <p:spPr bwMode="auto">
              <a:xfrm>
                <a:off x="4416" y="1386"/>
                <a:ext cx="1248" cy="807"/>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sp>
            <p:nvSpPr>
              <p:cNvPr id="721996" name="Oval 76"/>
              <p:cNvSpPr>
                <a:spLocks noChangeArrowheads="1"/>
              </p:cNvSpPr>
              <p:nvPr/>
            </p:nvSpPr>
            <p:spPr bwMode="auto">
              <a:xfrm>
                <a:off x="2352" y="1393"/>
                <a:ext cx="1248" cy="807"/>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5400" b="0">
                    <a:solidFill>
                      <a:srgbClr val="003300"/>
                    </a:solidFill>
                    <a:latin typeface="Impact" pitchFamily="34" charset="0"/>
                  </a:rPr>
                  <a:t>Eve</a:t>
                </a:r>
              </a:p>
            </p:txBody>
          </p:sp>
        </p:grpSp>
        <p:grpSp>
          <p:nvGrpSpPr>
            <p:cNvPr id="721997" name="Group 77"/>
            <p:cNvGrpSpPr>
              <a:grpSpLocks/>
            </p:cNvGrpSpPr>
            <p:nvPr/>
          </p:nvGrpSpPr>
          <p:grpSpPr bwMode="auto">
            <a:xfrm>
              <a:off x="3525" y="384"/>
              <a:ext cx="927" cy="830"/>
              <a:chOff x="3525" y="384"/>
              <a:chExt cx="927" cy="830"/>
            </a:xfrm>
          </p:grpSpPr>
          <p:sp>
            <p:nvSpPr>
              <p:cNvPr id="721998" name="Oval 78"/>
              <p:cNvSpPr>
                <a:spLocks noChangeArrowheads="1"/>
              </p:cNvSpPr>
              <p:nvPr/>
            </p:nvSpPr>
            <p:spPr bwMode="auto">
              <a:xfrm>
                <a:off x="3525" y="384"/>
                <a:ext cx="927" cy="83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21999" name="WordArt 79"/>
              <p:cNvSpPr>
                <a:spLocks noChangeArrowheads="1" noChangeShapeType="1" noTextEdit="1"/>
              </p:cNvSpPr>
              <p:nvPr/>
            </p:nvSpPr>
            <p:spPr bwMode="auto">
              <a:xfrm>
                <a:off x="3650" y="556"/>
                <a:ext cx="718" cy="404"/>
              </a:xfrm>
              <a:prstGeom prst="rect">
                <a:avLst/>
              </a:prstGeom>
            </p:spPr>
            <p:txBody>
              <a:bodyPr wrap="none" fromWordArt="1">
                <a:prstTxWarp prst="textPlain">
                  <a:avLst>
                    <a:gd name="adj" fmla="val 50000"/>
                  </a:avLst>
                </a:prstTxWarp>
                <a:scene3d>
                  <a:camera prst="legacyPerspectiveBottomLeft"/>
                  <a:lightRig rig="legacyHarsh3" dir="t"/>
                </a:scene3d>
                <a:sp3d extrusionH="6080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grpSp>
      <p:grpSp>
        <p:nvGrpSpPr>
          <p:cNvPr id="721956" name="Group 36"/>
          <p:cNvGrpSpPr>
            <a:grpSpLocks/>
          </p:cNvGrpSpPr>
          <p:nvPr/>
        </p:nvGrpSpPr>
        <p:grpSpPr bwMode="auto">
          <a:xfrm rot="888239">
            <a:off x="3505200" y="1676400"/>
            <a:ext cx="457200" cy="457200"/>
            <a:chOff x="3216" y="1104"/>
            <a:chExt cx="288" cy="288"/>
          </a:xfrm>
        </p:grpSpPr>
        <p:sp>
          <p:nvSpPr>
            <p:cNvPr id="721957" name="Line 37"/>
            <p:cNvSpPr>
              <a:spLocks noChangeShapeType="1"/>
            </p:cNvSpPr>
            <p:nvPr/>
          </p:nvSpPr>
          <p:spPr bwMode="auto">
            <a:xfrm rot="13461812" flipV="1">
              <a:off x="3216" y="1158"/>
              <a:ext cx="288" cy="180"/>
            </a:xfrm>
            <a:prstGeom prst="line">
              <a:avLst/>
            </a:prstGeom>
            <a:noFill/>
            <a:ln w="76200">
              <a:solidFill>
                <a:schemeClr val="tx1"/>
              </a:solidFill>
              <a:round/>
              <a:headEnd/>
              <a:tailEnd/>
            </a:ln>
            <a:effectLst/>
          </p:spPr>
          <p:txBody>
            <a:bodyPr/>
            <a:lstStyle/>
            <a:p>
              <a:endParaRPr lang="en-US"/>
            </a:p>
          </p:txBody>
        </p:sp>
        <p:sp>
          <p:nvSpPr>
            <p:cNvPr id="721958" name="Line 38"/>
            <p:cNvSpPr>
              <a:spLocks noChangeShapeType="1"/>
            </p:cNvSpPr>
            <p:nvPr/>
          </p:nvSpPr>
          <p:spPr bwMode="auto">
            <a:xfrm rot="-6679460" flipH="1" flipV="1">
              <a:off x="3216" y="1158"/>
              <a:ext cx="288" cy="180"/>
            </a:xfrm>
            <a:prstGeom prst="line">
              <a:avLst/>
            </a:prstGeom>
            <a:noFill/>
            <a:ln w="76200">
              <a:solidFill>
                <a:schemeClr val="tx1"/>
              </a:solidFill>
              <a:round/>
              <a:headEnd/>
              <a:tailEnd/>
            </a:ln>
            <a:effectLst/>
          </p:spPr>
          <p:txBody>
            <a:bodyPr/>
            <a:lstStyle/>
            <a:p>
              <a:endParaRPr lang="en-US"/>
            </a:p>
          </p:txBody>
        </p:sp>
      </p:grpSp>
      <p:sp>
        <p:nvSpPr>
          <p:cNvPr id="721971" name="AutoShape 51"/>
          <p:cNvSpPr>
            <a:spLocks noChangeArrowheads="1"/>
          </p:cNvSpPr>
          <p:nvPr/>
        </p:nvSpPr>
        <p:spPr bwMode="auto">
          <a:xfrm rot="5400000" flipV="1">
            <a:off x="2835275" y="22367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21972" name="AutoShape 52"/>
          <p:cNvSpPr>
            <a:spLocks noChangeArrowheads="1"/>
          </p:cNvSpPr>
          <p:nvPr/>
        </p:nvSpPr>
        <p:spPr bwMode="auto">
          <a:xfrm rot="-5400000" flipH="1" flipV="1">
            <a:off x="2803525" y="24653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21973" name="AutoShape 53"/>
          <p:cNvSpPr>
            <a:spLocks noChangeArrowheads="1"/>
          </p:cNvSpPr>
          <p:nvPr/>
        </p:nvSpPr>
        <p:spPr bwMode="auto">
          <a:xfrm rot="5400000" flipV="1">
            <a:off x="2835275" y="22367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21974" name="AutoShape 54"/>
          <p:cNvSpPr>
            <a:spLocks noChangeArrowheads="1"/>
          </p:cNvSpPr>
          <p:nvPr/>
        </p:nvSpPr>
        <p:spPr bwMode="auto">
          <a:xfrm rot="-5400000" flipH="1" flipV="1">
            <a:off x="2803525" y="24653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21975" name="AutoShape 55"/>
          <p:cNvSpPr>
            <a:spLocks noChangeArrowheads="1"/>
          </p:cNvSpPr>
          <p:nvPr/>
        </p:nvSpPr>
        <p:spPr bwMode="auto">
          <a:xfrm rot="5400000" flipV="1">
            <a:off x="2835275" y="22367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21976" name="AutoShape 56"/>
          <p:cNvSpPr>
            <a:spLocks noChangeArrowheads="1"/>
          </p:cNvSpPr>
          <p:nvPr/>
        </p:nvSpPr>
        <p:spPr bwMode="auto">
          <a:xfrm rot="-5400000" flipH="1" flipV="1">
            <a:off x="2803525" y="24653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21969" name="WordArt 49"/>
          <p:cNvSpPr>
            <a:spLocks noChangeArrowheads="1" noChangeShapeType="1" noTextEdit="1"/>
          </p:cNvSpPr>
          <p:nvPr/>
        </p:nvSpPr>
        <p:spPr bwMode="auto">
          <a:xfrm rot="16199246" flipV="1">
            <a:off x="2474913" y="3238500"/>
            <a:ext cx="915987" cy="74613"/>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chemeClr val="tx1"/>
                </a:solidFill>
                <a:latin typeface="Impact"/>
              </a:rPr>
              <a:t>- - - - - - - -</a:t>
            </a:r>
            <a:endParaRPr lang="en-US" sz="3600" kern="10" dirty="0">
              <a:ln w="9525">
                <a:noFill/>
                <a:round/>
                <a:headEnd/>
                <a:tailEnd/>
              </a:ln>
              <a:solidFill>
                <a:schemeClr val="tx1"/>
              </a:solidFill>
              <a:latin typeface="Impact"/>
            </a:endParaRPr>
          </a:p>
        </p:txBody>
      </p:sp>
      <p:sp>
        <p:nvSpPr>
          <p:cNvPr id="721955" name="Rectangle 35"/>
          <p:cNvSpPr>
            <a:spLocks noChangeArrowheads="1"/>
          </p:cNvSpPr>
          <p:nvPr/>
        </p:nvSpPr>
        <p:spPr bwMode="auto">
          <a:xfrm>
            <a:off x="228600" y="3733800"/>
            <a:ext cx="5410200" cy="533400"/>
          </a:xfrm>
          <a:prstGeom prst="rect">
            <a:avLst/>
          </a:prstGeom>
          <a:gradFill rotWithShape="0">
            <a:gsLst>
              <a:gs pos="0">
                <a:srgbClr val="0000FF"/>
              </a:gs>
              <a:gs pos="50000">
                <a:srgbClr val="000099"/>
              </a:gs>
              <a:gs pos="100000">
                <a:srgbClr val="0000FF"/>
              </a:gs>
            </a:gsLst>
            <a:lin ang="5400000" scaled="1"/>
          </a:gradFill>
          <a:ln w="9525">
            <a:noFill/>
            <a:miter lim="800000"/>
            <a:headEnd/>
            <a:tailEnd/>
          </a:ln>
          <a:effectLst/>
        </p:spPr>
        <p:txBody>
          <a:bodyPr wrap="none" anchor="ctr"/>
          <a:lstStyle/>
          <a:p>
            <a:pPr algn="ctr">
              <a:lnSpc>
                <a:spcPct val="100000"/>
              </a:lnSpc>
            </a:pPr>
            <a:r>
              <a:rPr lang="en-US" sz="3000" b="0">
                <a:latin typeface="Impact" pitchFamily="34" charset="0"/>
              </a:rPr>
              <a:t>Illicit sexual relationship in spirit</a:t>
            </a:r>
          </a:p>
        </p:txBody>
      </p:sp>
      <p:grpSp>
        <p:nvGrpSpPr>
          <p:cNvPr id="721952" name="Group 32"/>
          <p:cNvGrpSpPr>
            <a:grpSpLocks/>
          </p:cNvGrpSpPr>
          <p:nvPr/>
        </p:nvGrpSpPr>
        <p:grpSpPr bwMode="auto">
          <a:xfrm rot="205294">
            <a:off x="5181600" y="1828800"/>
            <a:ext cx="457200" cy="457200"/>
            <a:chOff x="3216" y="1104"/>
            <a:chExt cx="288" cy="288"/>
          </a:xfrm>
        </p:grpSpPr>
        <p:sp>
          <p:nvSpPr>
            <p:cNvPr id="721953" name="Line 33"/>
            <p:cNvSpPr>
              <a:spLocks noChangeShapeType="1"/>
            </p:cNvSpPr>
            <p:nvPr/>
          </p:nvSpPr>
          <p:spPr bwMode="auto">
            <a:xfrm rot="13461812" flipV="1">
              <a:off x="3216" y="1158"/>
              <a:ext cx="288" cy="180"/>
            </a:xfrm>
            <a:prstGeom prst="line">
              <a:avLst/>
            </a:prstGeom>
            <a:noFill/>
            <a:ln w="76200">
              <a:solidFill>
                <a:schemeClr val="tx1"/>
              </a:solidFill>
              <a:round/>
              <a:headEnd/>
              <a:tailEnd/>
            </a:ln>
            <a:effectLst/>
          </p:spPr>
          <p:txBody>
            <a:bodyPr/>
            <a:lstStyle/>
            <a:p>
              <a:endParaRPr lang="en-US"/>
            </a:p>
          </p:txBody>
        </p:sp>
        <p:sp>
          <p:nvSpPr>
            <p:cNvPr id="721954" name="Line 34"/>
            <p:cNvSpPr>
              <a:spLocks noChangeShapeType="1"/>
            </p:cNvSpPr>
            <p:nvPr/>
          </p:nvSpPr>
          <p:spPr bwMode="auto">
            <a:xfrm rot="-6679460" flipH="1" flipV="1">
              <a:off x="3216" y="1158"/>
              <a:ext cx="288" cy="180"/>
            </a:xfrm>
            <a:prstGeom prst="line">
              <a:avLst/>
            </a:prstGeom>
            <a:noFill/>
            <a:ln w="76200">
              <a:solidFill>
                <a:schemeClr val="tx1"/>
              </a:solidFill>
              <a:round/>
              <a:headEnd/>
              <a:tailEnd/>
            </a:ln>
            <a:effectLst/>
          </p:spPr>
          <p:txBody>
            <a:bodyPr/>
            <a:lstStyle/>
            <a:p>
              <a:endParaRPr lang="en-US"/>
            </a:p>
          </p:txBody>
        </p:sp>
      </p:grpSp>
      <p:sp>
        <p:nvSpPr>
          <p:cNvPr id="722001" name="Oval 81"/>
          <p:cNvSpPr>
            <a:spLocks noChangeArrowheads="1"/>
          </p:cNvSpPr>
          <p:nvPr/>
        </p:nvSpPr>
        <p:spPr bwMode="auto">
          <a:xfrm>
            <a:off x="238125" y="2201863"/>
            <a:ext cx="1981200" cy="1281112"/>
          </a:xfrm>
          <a:prstGeom prst="ellipse">
            <a:avLst/>
          </a:prstGeom>
          <a:gradFill rotWithShape="0">
            <a:gsLst>
              <a:gs pos="0">
                <a:srgbClr val="969696"/>
              </a:gs>
              <a:gs pos="100000">
                <a:srgbClr val="777777"/>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400" b="0">
                <a:latin typeface="Impact" pitchFamily="34" charset="0"/>
              </a:rPr>
              <a:t>Lucifer</a:t>
            </a:r>
          </a:p>
        </p:txBody>
      </p:sp>
      <p:sp>
        <p:nvSpPr>
          <p:cNvPr id="722002" name="Text Box 82"/>
          <p:cNvSpPr txBox="1">
            <a:spLocks noChangeArrowheads="1"/>
          </p:cNvSpPr>
          <p:nvPr/>
        </p:nvSpPr>
        <p:spPr bwMode="auto">
          <a:xfrm>
            <a:off x="228600" y="1676400"/>
            <a:ext cx="200025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pPr>
            <a:r>
              <a:rPr lang="en-US" sz="3200" b="0">
                <a:solidFill>
                  <a:schemeClr val="tx1"/>
                </a:solidFill>
                <a:latin typeface="Impact" pitchFamily="34" charset="0"/>
              </a:rPr>
              <a:t>Archangel</a:t>
            </a:r>
          </a:p>
        </p:txBody>
      </p:sp>
      <p:grpSp>
        <p:nvGrpSpPr>
          <p:cNvPr id="36" name="Group 112"/>
          <p:cNvGrpSpPr>
            <a:grpSpLocks/>
          </p:cNvGrpSpPr>
          <p:nvPr/>
        </p:nvGrpSpPr>
        <p:grpSpPr bwMode="auto">
          <a:xfrm>
            <a:off x="228600" y="161925"/>
            <a:ext cx="3505200" cy="519113"/>
            <a:chOff x="48" y="102"/>
            <a:chExt cx="2208" cy="327"/>
          </a:xfrm>
        </p:grpSpPr>
        <p:sp>
          <p:nvSpPr>
            <p:cNvPr id="37" name="Text Box 59"/>
            <p:cNvSpPr txBox="1">
              <a:spLocks noChangeArrowheads="1"/>
            </p:cNvSpPr>
            <p:nvPr/>
          </p:nvSpPr>
          <p:spPr bwMode="auto">
            <a:xfrm>
              <a:off x="48" y="102"/>
              <a:ext cx="576"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2.2.1</a:t>
              </a:r>
            </a:p>
          </p:txBody>
        </p:sp>
        <p:sp>
          <p:nvSpPr>
            <p:cNvPr id="38" name="Text Box 60"/>
            <p:cNvSpPr txBox="1">
              <a:spLocks noChangeArrowheads="1"/>
            </p:cNvSpPr>
            <p:nvPr/>
          </p:nvSpPr>
          <p:spPr bwMode="auto">
            <a:xfrm>
              <a:off x="528" y="102"/>
              <a:ext cx="1728"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The Spiritual Fall</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22004"/>
                                        </p:tgtEl>
                                        <p:attrNameLst>
                                          <p:attrName>style.visibility</p:attrName>
                                        </p:attrNameLst>
                                      </p:cBhvr>
                                      <p:to>
                                        <p:strVal val="visible"/>
                                      </p:to>
                                    </p:set>
                                    <p:animEffect transition="in" filter="barn(outVertical)">
                                      <p:cBhvr>
                                        <p:cTn id="7" dur="500"/>
                                        <p:tgtEl>
                                          <p:spTgt spid="722004"/>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21956"/>
                                        </p:tgtEl>
                                        <p:attrNameLst>
                                          <p:attrName>style.visibility</p:attrName>
                                        </p:attrNameLst>
                                      </p:cBhvr>
                                      <p:to>
                                        <p:strVal val="visible"/>
                                      </p:to>
                                    </p:set>
                                    <p:animEffect transition="in" filter="fade">
                                      <p:cBhvr>
                                        <p:cTn id="11" dur="2000"/>
                                        <p:tgtEl>
                                          <p:spTgt spid="7219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21973"/>
                                        </p:tgtEl>
                                        <p:attrNameLst>
                                          <p:attrName>style.visibility</p:attrName>
                                        </p:attrNameLst>
                                      </p:cBhvr>
                                      <p:to>
                                        <p:strVal val="visible"/>
                                      </p:to>
                                    </p:set>
                                    <p:animEffect transition="in" filter="wipe(left)">
                                      <p:cBhvr>
                                        <p:cTn id="16" dur="500"/>
                                        <p:tgtEl>
                                          <p:spTgt spid="721973"/>
                                        </p:tgtEl>
                                      </p:cBhvr>
                                    </p:animEffect>
                                  </p:childTnLst>
                                  <p:subTnLst>
                                    <p:set>
                                      <p:cBhvr override="childStyle">
                                        <p:cTn dur="1" fill="hold" display="0" masterRel="sameClick" afterEffect="1">
                                          <p:stCondLst>
                                            <p:cond evt="end" delay="0">
                                              <p:tn val="14"/>
                                            </p:cond>
                                          </p:stCondLst>
                                        </p:cTn>
                                        <p:tgtEl>
                                          <p:spTgt spid="721973"/>
                                        </p:tgtEl>
                                        <p:attrNameLst>
                                          <p:attrName>style.visibility</p:attrName>
                                        </p:attrNameLst>
                                      </p:cBhvr>
                                      <p:to>
                                        <p:strVal val="hidden"/>
                                      </p:to>
                                    </p:set>
                                  </p:sub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21976"/>
                                        </p:tgtEl>
                                        <p:attrNameLst>
                                          <p:attrName>style.visibility</p:attrName>
                                        </p:attrNameLst>
                                      </p:cBhvr>
                                      <p:to>
                                        <p:strVal val="visible"/>
                                      </p:to>
                                    </p:set>
                                    <p:animEffect transition="in" filter="wipe(right)">
                                      <p:cBhvr>
                                        <p:cTn id="20" dur="500"/>
                                        <p:tgtEl>
                                          <p:spTgt spid="721976"/>
                                        </p:tgtEl>
                                      </p:cBhvr>
                                    </p:animEffect>
                                  </p:childTnLst>
                                  <p:subTnLst>
                                    <p:set>
                                      <p:cBhvr override="childStyle">
                                        <p:cTn dur="1" fill="hold" display="0" masterRel="sameClick" afterEffect="1">
                                          <p:stCondLst>
                                            <p:cond evt="end" delay="0">
                                              <p:tn val="18"/>
                                            </p:cond>
                                          </p:stCondLst>
                                        </p:cTn>
                                        <p:tgtEl>
                                          <p:spTgt spid="721976"/>
                                        </p:tgtEl>
                                        <p:attrNameLst>
                                          <p:attrName>style.visibility</p:attrName>
                                        </p:attrNameLst>
                                      </p:cBhvr>
                                      <p:to>
                                        <p:strVal val="hidden"/>
                                      </p:to>
                                    </p:set>
                                  </p:sub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21971"/>
                                        </p:tgtEl>
                                        <p:attrNameLst>
                                          <p:attrName>style.visibility</p:attrName>
                                        </p:attrNameLst>
                                      </p:cBhvr>
                                      <p:to>
                                        <p:strVal val="visible"/>
                                      </p:to>
                                    </p:set>
                                    <p:animEffect transition="in" filter="wipe(left)">
                                      <p:cBhvr>
                                        <p:cTn id="24" dur="500"/>
                                        <p:tgtEl>
                                          <p:spTgt spid="721971"/>
                                        </p:tgtEl>
                                      </p:cBhvr>
                                    </p:animEffect>
                                  </p:childTnLst>
                                  <p:subTnLst>
                                    <p:set>
                                      <p:cBhvr override="childStyle">
                                        <p:cTn dur="1" fill="hold" display="0" masterRel="sameClick" afterEffect="1">
                                          <p:stCondLst>
                                            <p:cond evt="end" delay="0">
                                              <p:tn val="22"/>
                                            </p:cond>
                                          </p:stCondLst>
                                        </p:cTn>
                                        <p:tgtEl>
                                          <p:spTgt spid="721971"/>
                                        </p:tgtEl>
                                        <p:attrNameLst>
                                          <p:attrName>style.visibility</p:attrName>
                                        </p:attrNameLst>
                                      </p:cBhvr>
                                      <p:to>
                                        <p:strVal val="hidden"/>
                                      </p:to>
                                    </p:set>
                                  </p:sub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721972"/>
                                        </p:tgtEl>
                                        <p:attrNameLst>
                                          <p:attrName>style.visibility</p:attrName>
                                        </p:attrNameLst>
                                      </p:cBhvr>
                                      <p:to>
                                        <p:strVal val="visible"/>
                                      </p:to>
                                    </p:set>
                                    <p:animEffect transition="in" filter="wipe(right)">
                                      <p:cBhvr>
                                        <p:cTn id="28" dur="500"/>
                                        <p:tgtEl>
                                          <p:spTgt spid="721972"/>
                                        </p:tgtEl>
                                      </p:cBhvr>
                                    </p:animEffect>
                                  </p:childTnLst>
                                  <p:subTnLst>
                                    <p:set>
                                      <p:cBhvr override="childStyle">
                                        <p:cTn dur="1" fill="hold" display="0" masterRel="sameClick" afterEffect="1">
                                          <p:stCondLst>
                                            <p:cond evt="end" delay="0">
                                              <p:tn val="26"/>
                                            </p:cond>
                                          </p:stCondLst>
                                        </p:cTn>
                                        <p:tgtEl>
                                          <p:spTgt spid="721972"/>
                                        </p:tgtEl>
                                        <p:attrNameLst>
                                          <p:attrName>style.visibility</p:attrName>
                                        </p:attrNameLst>
                                      </p:cBhvr>
                                      <p:to>
                                        <p:strVal val="hidden"/>
                                      </p:to>
                                    </p:set>
                                  </p:sub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1975"/>
                                        </p:tgtEl>
                                        <p:attrNameLst>
                                          <p:attrName>style.visibility</p:attrName>
                                        </p:attrNameLst>
                                      </p:cBhvr>
                                      <p:to>
                                        <p:strVal val="visible"/>
                                      </p:to>
                                    </p:set>
                                    <p:animEffect transition="in" filter="wipe(left)">
                                      <p:cBhvr>
                                        <p:cTn id="32" dur="500"/>
                                        <p:tgtEl>
                                          <p:spTgt spid="72197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721974"/>
                                        </p:tgtEl>
                                        <p:attrNameLst>
                                          <p:attrName>style.visibility</p:attrName>
                                        </p:attrNameLst>
                                      </p:cBhvr>
                                      <p:to>
                                        <p:strVal val="visible"/>
                                      </p:to>
                                    </p:set>
                                    <p:animEffect transition="in" filter="wipe(right)">
                                      <p:cBhvr>
                                        <p:cTn id="36" dur="500"/>
                                        <p:tgtEl>
                                          <p:spTgt spid="72197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21955"/>
                                        </p:tgtEl>
                                        <p:attrNameLst>
                                          <p:attrName>style.visibility</p:attrName>
                                        </p:attrNameLst>
                                      </p:cBhvr>
                                      <p:to>
                                        <p:strVal val="visible"/>
                                      </p:to>
                                    </p:set>
                                    <p:animEffect transition="in" filter="fade">
                                      <p:cBhvr>
                                        <p:cTn id="41" dur="2000"/>
                                        <p:tgtEl>
                                          <p:spTgt spid="721955"/>
                                        </p:tgtEl>
                                      </p:cBhvr>
                                    </p:animEffect>
                                    <p:anim calcmode="lin" valueType="num">
                                      <p:cBhvr>
                                        <p:cTn id="42" dur="2000" fill="hold"/>
                                        <p:tgtEl>
                                          <p:spTgt spid="721955"/>
                                        </p:tgtEl>
                                        <p:attrNameLst>
                                          <p:attrName>ppt_x</p:attrName>
                                        </p:attrNameLst>
                                      </p:cBhvr>
                                      <p:tavLst>
                                        <p:tav tm="0">
                                          <p:val>
                                            <p:strVal val="#ppt_x"/>
                                          </p:val>
                                        </p:tav>
                                        <p:tav tm="100000">
                                          <p:val>
                                            <p:strVal val="#ppt_x"/>
                                          </p:val>
                                        </p:tav>
                                      </p:tavLst>
                                    </p:anim>
                                    <p:anim calcmode="lin" valueType="num">
                                      <p:cBhvr>
                                        <p:cTn id="43" dur="2000" fill="hold"/>
                                        <p:tgtEl>
                                          <p:spTgt spid="721955"/>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721952"/>
                                        </p:tgtEl>
                                        <p:attrNameLst>
                                          <p:attrName>style.visibility</p:attrName>
                                        </p:attrNameLst>
                                      </p:cBhvr>
                                      <p:to>
                                        <p:strVal val="visible"/>
                                      </p:to>
                                    </p:set>
                                    <p:animEffect transition="in" filter="fade">
                                      <p:cBhvr>
                                        <p:cTn id="46" dur="1000"/>
                                        <p:tgtEl>
                                          <p:spTgt spid="721952"/>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721969"/>
                                        </p:tgtEl>
                                        <p:attrNameLst>
                                          <p:attrName>style.visibility</p:attrName>
                                        </p:attrNameLst>
                                      </p:cBhvr>
                                      <p:to>
                                        <p:strVal val="visible"/>
                                      </p:to>
                                    </p:set>
                                    <p:animEffect transition="in" filter="fade">
                                      <p:cBhvr>
                                        <p:cTn id="50" dur="2000"/>
                                        <p:tgtEl>
                                          <p:spTgt spid="721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71" grpId="0" animBg="1" autoUpdateAnimBg="0"/>
      <p:bldP spid="721972" grpId="0" animBg="1" autoUpdateAnimBg="0"/>
      <p:bldP spid="721973" grpId="0" animBg="1" autoUpdateAnimBg="0"/>
      <p:bldP spid="721974" grpId="0" animBg="1" autoUpdateAnimBg="0"/>
      <p:bldP spid="721975" grpId="0" animBg="1" autoUpdateAnimBg="0"/>
      <p:bldP spid="721976" grpId="0" animBg="1" autoUpdateAnimBg="0"/>
      <p:bldP spid="721969" grpId="0"/>
      <p:bldP spid="721955"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722957" name="Rectangle 13"/>
          <p:cNvSpPr>
            <a:spLocks noChangeArrowheads="1"/>
          </p:cNvSpPr>
          <p:nvPr/>
        </p:nvSpPr>
        <p:spPr bwMode="auto">
          <a:xfrm>
            <a:off x="0" y="4800600"/>
            <a:ext cx="9144000" cy="2057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23068" name="Group 124"/>
          <p:cNvGrpSpPr>
            <a:grpSpLocks/>
          </p:cNvGrpSpPr>
          <p:nvPr/>
        </p:nvGrpSpPr>
        <p:grpSpPr bwMode="auto">
          <a:xfrm>
            <a:off x="609600" y="5105400"/>
            <a:ext cx="7772400" cy="1371600"/>
            <a:chOff x="240" y="3168"/>
            <a:chExt cx="4896" cy="864"/>
          </a:xfrm>
        </p:grpSpPr>
        <p:sp>
          <p:nvSpPr>
            <p:cNvPr id="723003" name="Text Box 59"/>
            <p:cNvSpPr txBox="1">
              <a:spLocks noChangeArrowheads="1"/>
            </p:cNvSpPr>
            <p:nvPr/>
          </p:nvSpPr>
          <p:spPr bwMode="auto">
            <a:xfrm>
              <a:off x="480" y="3190"/>
              <a:ext cx="4656" cy="842"/>
            </a:xfrm>
            <a:prstGeom prst="rect">
              <a:avLst/>
            </a:prstGeom>
            <a:noFill/>
            <a:ln w="9525">
              <a:noFill/>
              <a:miter lim="800000"/>
              <a:headEnd/>
              <a:tailEnd/>
            </a:ln>
            <a:effectLst/>
          </p:spPr>
          <p:txBody>
            <a:bodyPr>
              <a:spAutoFit/>
            </a:bodyPr>
            <a:lstStyle/>
            <a:p>
              <a:r>
                <a:rPr lang="en-US" sz="2400" u="sng"/>
                <a:t>Fallen Eve</a:t>
              </a:r>
              <a:r>
                <a:rPr lang="en-US" sz="2400"/>
                <a:t> then seduced </a:t>
              </a:r>
              <a:r>
                <a:rPr lang="en-US" sz="2400" u="sng"/>
                <a:t>Adam</a:t>
              </a:r>
              <a:r>
                <a:rPr lang="en-US" sz="2400"/>
                <a:t> with the hope that by uniting with him, she could rid herself of the dread and once again stand before God. This was Eve’s motivation which led to the physical fall </a:t>
              </a:r>
              <a:r>
                <a:rPr lang="en-US" sz="2000" b="0"/>
                <a:t>(p.  65).</a:t>
              </a:r>
            </a:p>
          </p:txBody>
        </p:sp>
        <p:sp>
          <p:nvSpPr>
            <p:cNvPr id="723004" name="Text Box 60"/>
            <p:cNvSpPr txBox="1">
              <a:spLocks noChangeArrowheads="1"/>
            </p:cNvSpPr>
            <p:nvPr/>
          </p:nvSpPr>
          <p:spPr bwMode="auto">
            <a:xfrm>
              <a:off x="240" y="3168"/>
              <a:ext cx="288" cy="269"/>
            </a:xfrm>
            <a:prstGeom prst="rect">
              <a:avLst/>
            </a:prstGeom>
            <a:noFill/>
            <a:ln w="9525">
              <a:noFill/>
              <a:miter lim="800000"/>
              <a:headEnd/>
              <a:tailEnd/>
            </a:ln>
            <a:effectLst/>
          </p:spPr>
          <p:txBody>
            <a:bodyPr>
              <a:spAutoFit/>
            </a:bodyPr>
            <a:lstStyle/>
            <a:p>
              <a:pPr>
                <a:lnSpc>
                  <a:spcPct val="55000"/>
                </a:lnSpc>
              </a:pPr>
              <a:r>
                <a:rPr lang="en-US" sz="4000" b="0">
                  <a:latin typeface="Times New Roman" pitchFamily="18" charset="0"/>
                  <a:sym typeface="CommonBullets" pitchFamily="34" charset="2"/>
                </a:rPr>
                <a:t></a:t>
              </a:r>
              <a:endParaRPr lang="en-US" sz="4000" b="0">
                <a:latin typeface="Times New Roman" pitchFamily="18" charset="0"/>
              </a:endParaRPr>
            </a:p>
          </p:txBody>
        </p:sp>
      </p:grpSp>
      <p:sp>
        <p:nvSpPr>
          <p:cNvPr id="723023" name="Line 79"/>
          <p:cNvSpPr>
            <a:spLocks noChangeShapeType="1"/>
          </p:cNvSpPr>
          <p:nvPr/>
        </p:nvSpPr>
        <p:spPr bwMode="auto">
          <a:xfrm flipV="1">
            <a:off x="1828800" y="1447800"/>
            <a:ext cx="3810000" cy="914400"/>
          </a:xfrm>
          <a:prstGeom prst="line">
            <a:avLst/>
          </a:prstGeom>
          <a:noFill/>
          <a:ln w="57150">
            <a:solidFill>
              <a:srgbClr val="9900FF"/>
            </a:solidFill>
            <a:round/>
            <a:headEnd/>
            <a:tailEnd/>
          </a:ln>
          <a:effectLst/>
        </p:spPr>
        <p:txBody>
          <a:bodyPr/>
          <a:lstStyle/>
          <a:p>
            <a:endParaRPr lang="en-US"/>
          </a:p>
        </p:txBody>
      </p:sp>
      <p:grpSp>
        <p:nvGrpSpPr>
          <p:cNvPr id="723043" name="Group 99"/>
          <p:cNvGrpSpPr>
            <a:grpSpLocks/>
          </p:cNvGrpSpPr>
          <p:nvPr/>
        </p:nvGrpSpPr>
        <p:grpSpPr bwMode="auto">
          <a:xfrm>
            <a:off x="3733800" y="609600"/>
            <a:ext cx="5257800" cy="2882900"/>
            <a:chOff x="2352" y="384"/>
            <a:chExt cx="3312" cy="1816"/>
          </a:xfrm>
        </p:grpSpPr>
        <p:grpSp>
          <p:nvGrpSpPr>
            <p:cNvPr id="723030" name="Group 86"/>
            <p:cNvGrpSpPr>
              <a:grpSpLocks/>
            </p:cNvGrpSpPr>
            <p:nvPr/>
          </p:nvGrpSpPr>
          <p:grpSpPr bwMode="auto">
            <a:xfrm>
              <a:off x="3021" y="1087"/>
              <a:ext cx="1916" cy="79"/>
              <a:chOff x="3021" y="1087"/>
              <a:chExt cx="1916" cy="79"/>
            </a:xfrm>
          </p:grpSpPr>
          <p:sp>
            <p:nvSpPr>
              <p:cNvPr id="723031" name="Line 87"/>
              <p:cNvSpPr>
                <a:spLocks noChangeShapeType="1"/>
              </p:cNvSpPr>
              <p:nvPr/>
            </p:nvSpPr>
            <p:spPr bwMode="auto">
              <a:xfrm rot="2910829">
                <a:off x="3549" y="634"/>
                <a:ext cx="4" cy="1059"/>
              </a:xfrm>
              <a:prstGeom prst="line">
                <a:avLst/>
              </a:prstGeom>
              <a:noFill/>
              <a:ln w="57150">
                <a:solidFill>
                  <a:srgbClr val="9900FF"/>
                </a:solidFill>
                <a:round/>
                <a:headEnd/>
                <a:tailEnd/>
              </a:ln>
              <a:effectLst/>
            </p:spPr>
            <p:txBody>
              <a:bodyPr/>
              <a:lstStyle/>
              <a:p>
                <a:endParaRPr lang="en-US"/>
              </a:p>
            </p:txBody>
          </p:sp>
          <p:sp>
            <p:nvSpPr>
              <p:cNvPr id="723032" name="Line 88"/>
              <p:cNvSpPr>
                <a:spLocks noChangeShapeType="1"/>
              </p:cNvSpPr>
              <p:nvPr/>
            </p:nvSpPr>
            <p:spPr bwMode="auto">
              <a:xfrm rot="18677664" flipH="1">
                <a:off x="4362" y="516"/>
                <a:ext cx="4" cy="1146"/>
              </a:xfrm>
              <a:prstGeom prst="line">
                <a:avLst/>
              </a:prstGeom>
              <a:noFill/>
              <a:ln w="57150">
                <a:solidFill>
                  <a:srgbClr val="9900FF"/>
                </a:solidFill>
                <a:round/>
                <a:headEnd/>
                <a:tailEnd/>
              </a:ln>
              <a:effectLst/>
            </p:spPr>
            <p:txBody>
              <a:bodyPr/>
              <a:lstStyle/>
              <a:p>
                <a:endParaRPr lang="en-US"/>
              </a:p>
            </p:txBody>
          </p:sp>
        </p:grpSp>
        <p:grpSp>
          <p:nvGrpSpPr>
            <p:cNvPr id="723042" name="Group 98"/>
            <p:cNvGrpSpPr>
              <a:grpSpLocks/>
            </p:cNvGrpSpPr>
            <p:nvPr/>
          </p:nvGrpSpPr>
          <p:grpSpPr bwMode="auto">
            <a:xfrm>
              <a:off x="2352" y="1386"/>
              <a:ext cx="3312" cy="814"/>
              <a:chOff x="2352" y="1386"/>
              <a:chExt cx="3312" cy="814"/>
            </a:xfrm>
          </p:grpSpPr>
          <p:sp>
            <p:nvSpPr>
              <p:cNvPr id="723034" name="Oval 90"/>
              <p:cNvSpPr>
                <a:spLocks noChangeArrowheads="1"/>
              </p:cNvSpPr>
              <p:nvPr/>
            </p:nvSpPr>
            <p:spPr bwMode="auto">
              <a:xfrm>
                <a:off x="4416" y="1386"/>
                <a:ext cx="1248" cy="807"/>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sp>
            <p:nvSpPr>
              <p:cNvPr id="723035" name="Oval 91"/>
              <p:cNvSpPr>
                <a:spLocks noChangeArrowheads="1"/>
              </p:cNvSpPr>
              <p:nvPr/>
            </p:nvSpPr>
            <p:spPr bwMode="auto">
              <a:xfrm>
                <a:off x="2352" y="1393"/>
                <a:ext cx="1248" cy="807"/>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5400" b="0">
                    <a:solidFill>
                      <a:srgbClr val="003300"/>
                    </a:solidFill>
                    <a:latin typeface="Impact" pitchFamily="34" charset="0"/>
                  </a:rPr>
                  <a:t>Eve</a:t>
                </a:r>
              </a:p>
            </p:txBody>
          </p:sp>
        </p:grpSp>
        <p:grpSp>
          <p:nvGrpSpPr>
            <p:cNvPr id="723036" name="Group 92"/>
            <p:cNvGrpSpPr>
              <a:grpSpLocks/>
            </p:cNvGrpSpPr>
            <p:nvPr/>
          </p:nvGrpSpPr>
          <p:grpSpPr bwMode="auto">
            <a:xfrm>
              <a:off x="3525" y="384"/>
              <a:ext cx="927" cy="830"/>
              <a:chOff x="3525" y="384"/>
              <a:chExt cx="927" cy="830"/>
            </a:xfrm>
          </p:grpSpPr>
          <p:sp>
            <p:nvSpPr>
              <p:cNvPr id="723037" name="Oval 93"/>
              <p:cNvSpPr>
                <a:spLocks noChangeArrowheads="1"/>
              </p:cNvSpPr>
              <p:nvPr/>
            </p:nvSpPr>
            <p:spPr bwMode="auto">
              <a:xfrm>
                <a:off x="3525" y="384"/>
                <a:ext cx="927" cy="83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23038" name="WordArt 94"/>
              <p:cNvSpPr>
                <a:spLocks noChangeArrowheads="1" noChangeShapeType="1" noTextEdit="1"/>
              </p:cNvSpPr>
              <p:nvPr/>
            </p:nvSpPr>
            <p:spPr bwMode="auto">
              <a:xfrm>
                <a:off x="3650" y="556"/>
                <a:ext cx="718" cy="404"/>
              </a:xfrm>
              <a:prstGeom prst="rect">
                <a:avLst/>
              </a:prstGeom>
            </p:spPr>
            <p:txBody>
              <a:bodyPr wrap="none" fromWordArt="1">
                <a:prstTxWarp prst="textPlain">
                  <a:avLst>
                    <a:gd name="adj" fmla="val 50000"/>
                  </a:avLst>
                </a:prstTxWarp>
                <a:scene3d>
                  <a:camera prst="legacyPerspectiveBottomLeft"/>
                  <a:lightRig rig="legacyHarsh3" dir="t"/>
                </a:scene3d>
                <a:sp3d extrusionH="6080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grpSp>
      <p:grpSp>
        <p:nvGrpSpPr>
          <p:cNvPr id="722967" name="Group 23"/>
          <p:cNvGrpSpPr>
            <a:grpSpLocks/>
          </p:cNvGrpSpPr>
          <p:nvPr/>
        </p:nvGrpSpPr>
        <p:grpSpPr bwMode="auto">
          <a:xfrm rot="888239">
            <a:off x="3505200" y="1676400"/>
            <a:ext cx="457200" cy="457200"/>
            <a:chOff x="3216" y="1104"/>
            <a:chExt cx="288" cy="288"/>
          </a:xfrm>
        </p:grpSpPr>
        <p:sp>
          <p:nvSpPr>
            <p:cNvPr id="722968" name="Line 24"/>
            <p:cNvSpPr>
              <a:spLocks noChangeShapeType="1"/>
            </p:cNvSpPr>
            <p:nvPr/>
          </p:nvSpPr>
          <p:spPr bwMode="auto">
            <a:xfrm rot="13461812" flipV="1">
              <a:off x="3216" y="1158"/>
              <a:ext cx="288" cy="180"/>
            </a:xfrm>
            <a:prstGeom prst="line">
              <a:avLst/>
            </a:prstGeom>
            <a:noFill/>
            <a:ln w="76200">
              <a:solidFill>
                <a:schemeClr val="tx1"/>
              </a:solidFill>
              <a:round/>
              <a:headEnd/>
              <a:tailEnd/>
            </a:ln>
            <a:effectLst/>
          </p:spPr>
          <p:txBody>
            <a:bodyPr/>
            <a:lstStyle/>
            <a:p>
              <a:endParaRPr lang="en-US"/>
            </a:p>
          </p:txBody>
        </p:sp>
        <p:sp>
          <p:nvSpPr>
            <p:cNvPr id="722969" name="Line 25"/>
            <p:cNvSpPr>
              <a:spLocks noChangeShapeType="1"/>
            </p:cNvSpPr>
            <p:nvPr/>
          </p:nvSpPr>
          <p:spPr bwMode="auto">
            <a:xfrm rot="-6679460" flipH="1" flipV="1">
              <a:off x="3216" y="1158"/>
              <a:ext cx="288" cy="180"/>
            </a:xfrm>
            <a:prstGeom prst="line">
              <a:avLst/>
            </a:prstGeom>
            <a:noFill/>
            <a:ln w="76200">
              <a:solidFill>
                <a:schemeClr val="tx1"/>
              </a:solidFill>
              <a:round/>
              <a:headEnd/>
              <a:tailEnd/>
            </a:ln>
            <a:effectLst/>
          </p:spPr>
          <p:txBody>
            <a:bodyPr/>
            <a:lstStyle/>
            <a:p>
              <a:endParaRPr lang="en-US"/>
            </a:p>
          </p:txBody>
        </p:sp>
      </p:grpSp>
      <p:grpSp>
        <p:nvGrpSpPr>
          <p:cNvPr id="722963" name="Group 19"/>
          <p:cNvGrpSpPr>
            <a:grpSpLocks/>
          </p:cNvGrpSpPr>
          <p:nvPr/>
        </p:nvGrpSpPr>
        <p:grpSpPr bwMode="auto">
          <a:xfrm rot="205294">
            <a:off x="5181600" y="1828800"/>
            <a:ext cx="457200" cy="457200"/>
            <a:chOff x="3216" y="1104"/>
            <a:chExt cx="288" cy="288"/>
          </a:xfrm>
        </p:grpSpPr>
        <p:sp>
          <p:nvSpPr>
            <p:cNvPr id="722964" name="Line 20"/>
            <p:cNvSpPr>
              <a:spLocks noChangeShapeType="1"/>
            </p:cNvSpPr>
            <p:nvPr/>
          </p:nvSpPr>
          <p:spPr bwMode="auto">
            <a:xfrm rot="13461812" flipV="1">
              <a:off x="3216" y="1158"/>
              <a:ext cx="288" cy="180"/>
            </a:xfrm>
            <a:prstGeom prst="line">
              <a:avLst/>
            </a:prstGeom>
            <a:noFill/>
            <a:ln w="76200">
              <a:solidFill>
                <a:schemeClr val="tx1"/>
              </a:solidFill>
              <a:round/>
              <a:headEnd/>
              <a:tailEnd/>
            </a:ln>
            <a:effectLst/>
          </p:spPr>
          <p:txBody>
            <a:bodyPr/>
            <a:lstStyle/>
            <a:p>
              <a:endParaRPr lang="en-US"/>
            </a:p>
          </p:txBody>
        </p:sp>
        <p:sp>
          <p:nvSpPr>
            <p:cNvPr id="722965" name="Line 21"/>
            <p:cNvSpPr>
              <a:spLocks noChangeShapeType="1"/>
            </p:cNvSpPr>
            <p:nvPr/>
          </p:nvSpPr>
          <p:spPr bwMode="auto">
            <a:xfrm rot="-6679460" flipH="1" flipV="1">
              <a:off x="3216" y="1158"/>
              <a:ext cx="288" cy="180"/>
            </a:xfrm>
            <a:prstGeom prst="line">
              <a:avLst/>
            </a:prstGeom>
            <a:noFill/>
            <a:ln w="76200">
              <a:solidFill>
                <a:schemeClr val="tx1"/>
              </a:solidFill>
              <a:round/>
              <a:headEnd/>
              <a:tailEnd/>
            </a:ln>
            <a:effectLst/>
          </p:spPr>
          <p:txBody>
            <a:bodyPr/>
            <a:lstStyle/>
            <a:p>
              <a:endParaRPr lang="en-US"/>
            </a:p>
          </p:txBody>
        </p:sp>
      </p:grpSp>
      <p:grpSp>
        <p:nvGrpSpPr>
          <p:cNvPr id="723017" name="Group 73"/>
          <p:cNvGrpSpPr>
            <a:grpSpLocks/>
          </p:cNvGrpSpPr>
          <p:nvPr/>
        </p:nvGrpSpPr>
        <p:grpSpPr bwMode="auto">
          <a:xfrm>
            <a:off x="2286000" y="2463800"/>
            <a:ext cx="1371600" cy="641350"/>
            <a:chOff x="1440" y="1552"/>
            <a:chExt cx="864" cy="404"/>
          </a:xfrm>
        </p:grpSpPr>
        <p:sp>
          <p:nvSpPr>
            <p:cNvPr id="723000" name="Line 56"/>
            <p:cNvSpPr>
              <a:spLocks noChangeShapeType="1"/>
            </p:cNvSpPr>
            <p:nvPr/>
          </p:nvSpPr>
          <p:spPr bwMode="auto">
            <a:xfrm>
              <a:off x="1440" y="1776"/>
              <a:ext cx="336" cy="0"/>
            </a:xfrm>
            <a:prstGeom prst="line">
              <a:avLst/>
            </a:prstGeom>
            <a:noFill/>
            <a:ln w="57150">
              <a:solidFill>
                <a:schemeClr val="tx1"/>
              </a:solidFill>
              <a:round/>
              <a:headEnd/>
              <a:tailEnd/>
            </a:ln>
            <a:effectLst/>
          </p:spPr>
          <p:txBody>
            <a:bodyPr/>
            <a:lstStyle/>
            <a:p>
              <a:endParaRPr lang="en-US"/>
            </a:p>
          </p:txBody>
        </p:sp>
        <p:sp>
          <p:nvSpPr>
            <p:cNvPr id="723001" name="Text Box 57"/>
            <p:cNvSpPr txBox="1">
              <a:spLocks noChangeArrowheads="1"/>
            </p:cNvSpPr>
            <p:nvPr/>
          </p:nvSpPr>
          <p:spPr bwMode="auto">
            <a:xfrm>
              <a:off x="1770" y="1552"/>
              <a:ext cx="534" cy="404"/>
            </a:xfrm>
            <a:prstGeom prst="rect">
              <a:avLst/>
            </a:prstGeom>
            <a:noFill/>
            <a:ln w="9525">
              <a:noFill/>
              <a:miter lim="800000"/>
              <a:headEnd/>
              <a:tailEnd/>
            </a:ln>
            <a:effectLst/>
          </p:spPr>
          <p:txBody>
            <a:bodyPr wrap="none">
              <a:spAutoFit/>
            </a:bodyPr>
            <a:lstStyle/>
            <a:p>
              <a:pPr algn="ctr">
                <a:lnSpc>
                  <a:spcPct val="100000"/>
                </a:lnSpc>
              </a:pPr>
              <a:r>
                <a:rPr lang="en-US" sz="3600" dirty="0">
                  <a:solidFill>
                    <a:schemeClr val="tx1"/>
                  </a:solidFill>
                  <a:effectLst>
                    <a:outerShdw blurRad="38100" dist="38100" dir="2700000" algn="tl">
                      <a:srgbClr val="FFFFFF"/>
                    </a:outerShdw>
                  </a:effectLst>
                  <a:latin typeface="Impact" pitchFamily="34" charset="0"/>
                </a:rPr>
                <a:t>Fall</a:t>
              </a:r>
            </a:p>
          </p:txBody>
        </p:sp>
      </p:grpSp>
      <p:sp>
        <p:nvSpPr>
          <p:cNvPr id="723040" name="Oval 96"/>
          <p:cNvSpPr>
            <a:spLocks noChangeArrowheads="1"/>
          </p:cNvSpPr>
          <p:nvPr/>
        </p:nvSpPr>
        <p:spPr bwMode="auto">
          <a:xfrm>
            <a:off x="3733800" y="2209800"/>
            <a:ext cx="1981200" cy="1281113"/>
          </a:xfrm>
          <a:prstGeom prst="ellipse">
            <a:avLst/>
          </a:prstGeom>
          <a:gradFill rotWithShape="0">
            <a:gsLst>
              <a:gs pos="0">
                <a:srgbClr val="FFFFFF"/>
              </a:gs>
              <a:gs pos="100000">
                <a:srgbClr val="33CC33"/>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33CC33"/>
            </a:extrusionClr>
          </a:sp3d>
        </p:spPr>
        <p:txBody>
          <a:bodyPr wrap="none" anchor="ctr">
            <a:flatTx/>
          </a:bodyPr>
          <a:lstStyle/>
          <a:p>
            <a:pPr algn="ctr">
              <a:lnSpc>
                <a:spcPct val="100000"/>
              </a:lnSpc>
            </a:pPr>
            <a:r>
              <a:rPr lang="en-US" sz="5400" b="0" dirty="0">
                <a:solidFill>
                  <a:srgbClr val="003300"/>
                </a:solidFill>
                <a:latin typeface="Impact" pitchFamily="34" charset="0"/>
              </a:rPr>
              <a:t>Eve</a:t>
            </a:r>
          </a:p>
        </p:txBody>
      </p:sp>
      <p:sp>
        <p:nvSpPr>
          <p:cNvPr id="723041" name="Oval 97"/>
          <p:cNvSpPr>
            <a:spLocks noChangeArrowheads="1"/>
          </p:cNvSpPr>
          <p:nvPr/>
        </p:nvSpPr>
        <p:spPr bwMode="auto">
          <a:xfrm>
            <a:off x="7010400" y="2209800"/>
            <a:ext cx="1981200" cy="1281113"/>
          </a:xfrm>
          <a:prstGeom prst="ellipse">
            <a:avLst/>
          </a:prstGeom>
          <a:gradFill rotWithShape="0">
            <a:gsLst>
              <a:gs pos="0">
                <a:schemeClr val="bg1"/>
              </a:gs>
              <a:gs pos="100000">
                <a:srgbClr val="FF99FF"/>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FF99FF"/>
            </a:extrusionClr>
          </a:sp3d>
        </p:spPr>
        <p:txBody>
          <a:bodyPr wrap="none" anchor="ctr">
            <a:flatTx/>
          </a:bodyPr>
          <a:lstStyle/>
          <a:p>
            <a:pPr algn="ctr">
              <a:lnSpc>
                <a:spcPct val="100000"/>
              </a:lnSpc>
            </a:pPr>
            <a:r>
              <a:rPr lang="en-US" sz="4800" b="0" dirty="0">
                <a:solidFill>
                  <a:srgbClr val="660066"/>
                </a:solidFill>
                <a:latin typeface="Impact" pitchFamily="34" charset="0"/>
              </a:rPr>
              <a:t>Adam</a:t>
            </a:r>
          </a:p>
        </p:txBody>
      </p:sp>
      <p:sp>
        <p:nvSpPr>
          <p:cNvPr id="723048" name="Oval 104"/>
          <p:cNvSpPr>
            <a:spLocks noChangeArrowheads="1"/>
          </p:cNvSpPr>
          <p:nvPr/>
        </p:nvSpPr>
        <p:spPr bwMode="auto">
          <a:xfrm>
            <a:off x="238125" y="2201863"/>
            <a:ext cx="1981200" cy="1281112"/>
          </a:xfrm>
          <a:prstGeom prst="ellipse">
            <a:avLst/>
          </a:prstGeom>
          <a:gradFill rotWithShape="0">
            <a:gsLst>
              <a:gs pos="0">
                <a:srgbClr val="969696"/>
              </a:gs>
              <a:gs pos="100000">
                <a:srgbClr val="777777"/>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400" b="0">
                <a:latin typeface="Impact" pitchFamily="34" charset="0"/>
              </a:rPr>
              <a:t>Lucifer</a:t>
            </a:r>
          </a:p>
        </p:txBody>
      </p:sp>
      <p:sp>
        <p:nvSpPr>
          <p:cNvPr id="723049" name="Text Box 105"/>
          <p:cNvSpPr txBox="1">
            <a:spLocks noChangeArrowheads="1"/>
          </p:cNvSpPr>
          <p:nvPr/>
        </p:nvSpPr>
        <p:spPr bwMode="auto">
          <a:xfrm>
            <a:off x="228600" y="1676400"/>
            <a:ext cx="200025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pPr>
            <a:r>
              <a:rPr lang="en-US" sz="3200" b="0">
                <a:solidFill>
                  <a:schemeClr val="tx1"/>
                </a:solidFill>
                <a:latin typeface="Impact" pitchFamily="34" charset="0"/>
              </a:rPr>
              <a:t>Archangel</a:t>
            </a:r>
          </a:p>
        </p:txBody>
      </p:sp>
      <p:grpSp>
        <p:nvGrpSpPr>
          <p:cNvPr id="723067" name="Group 123"/>
          <p:cNvGrpSpPr>
            <a:grpSpLocks/>
          </p:cNvGrpSpPr>
          <p:nvPr/>
        </p:nvGrpSpPr>
        <p:grpSpPr bwMode="auto">
          <a:xfrm>
            <a:off x="228600" y="2601913"/>
            <a:ext cx="5410200" cy="1665287"/>
            <a:chOff x="144" y="1639"/>
            <a:chExt cx="3408" cy="1049"/>
          </a:xfrm>
        </p:grpSpPr>
        <p:sp>
          <p:nvSpPr>
            <p:cNvPr id="723059" name="AutoShape 115"/>
            <p:cNvSpPr>
              <a:spLocks noChangeArrowheads="1"/>
            </p:cNvSpPr>
            <p:nvPr/>
          </p:nvSpPr>
          <p:spPr bwMode="auto">
            <a:xfrm rot="5400000" flipV="1">
              <a:off x="1786" y="1409"/>
              <a:ext cx="144" cy="604"/>
            </a:xfrm>
            <a:prstGeom prst="downArrow">
              <a:avLst>
                <a:gd name="adj1" fmla="val 50000"/>
                <a:gd name="adj2" fmla="val 10486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23060" name="AutoShape 116"/>
            <p:cNvSpPr>
              <a:spLocks noChangeArrowheads="1"/>
            </p:cNvSpPr>
            <p:nvPr/>
          </p:nvSpPr>
          <p:spPr bwMode="auto">
            <a:xfrm rot="-5400000" flipH="1" flipV="1">
              <a:off x="1766" y="1553"/>
              <a:ext cx="144" cy="604"/>
            </a:xfrm>
            <a:prstGeom prst="downArrow">
              <a:avLst>
                <a:gd name="adj1" fmla="val 50000"/>
                <a:gd name="adj2" fmla="val 104861"/>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23061" name="AutoShape 117"/>
            <p:cNvSpPr>
              <a:spLocks noChangeArrowheads="1"/>
            </p:cNvSpPr>
            <p:nvPr/>
          </p:nvSpPr>
          <p:spPr bwMode="auto">
            <a:xfrm rot="5400000" flipV="1">
              <a:off x="1786" y="1409"/>
              <a:ext cx="144" cy="604"/>
            </a:xfrm>
            <a:prstGeom prst="downArrow">
              <a:avLst>
                <a:gd name="adj1" fmla="val 50000"/>
                <a:gd name="adj2" fmla="val 10486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23062" name="AutoShape 118"/>
            <p:cNvSpPr>
              <a:spLocks noChangeArrowheads="1"/>
            </p:cNvSpPr>
            <p:nvPr/>
          </p:nvSpPr>
          <p:spPr bwMode="auto">
            <a:xfrm rot="-5400000" flipH="1" flipV="1">
              <a:off x="1766" y="1553"/>
              <a:ext cx="144" cy="604"/>
            </a:xfrm>
            <a:prstGeom prst="downArrow">
              <a:avLst>
                <a:gd name="adj1" fmla="val 50000"/>
                <a:gd name="adj2" fmla="val 104861"/>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23063" name="AutoShape 119"/>
            <p:cNvSpPr>
              <a:spLocks noChangeArrowheads="1"/>
            </p:cNvSpPr>
            <p:nvPr/>
          </p:nvSpPr>
          <p:spPr bwMode="auto">
            <a:xfrm rot="5400000" flipV="1">
              <a:off x="1786" y="1409"/>
              <a:ext cx="144" cy="604"/>
            </a:xfrm>
            <a:prstGeom prst="downArrow">
              <a:avLst>
                <a:gd name="adj1" fmla="val 50000"/>
                <a:gd name="adj2" fmla="val 10486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23064" name="AutoShape 120"/>
            <p:cNvSpPr>
              <a:spLocks noChangeArrowheads="1"/>
            </p:cNvSpPr>
            <p:nvPr/>
          </p:nvSpPr>
          <p:spPr bwMode="auto">
            <a:xfrm rot="-5400000" flipH="1" flipV="1">
              <a:off x="1766" y="1553"/>
              <a:ext cx="144" cy="604"/>
            </a:xfrm>
            <a:prstGeom prst="downArrow">
              <a:avLst>
                <a:gd name="adj1" fmla="val 50000"/>
                <a:gd name="adj2" fmla="val 104861"/>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23065" name="WordArt 121"/>
            <p:cNvSpPr>
              <a:spLocks noChangeArrowheads="1" noChangeShapeType="1" noTextEdit="1"/>
            </p:cNvSpPr>
            <p:nvPr/>
          </p:nvSpPr>
          <p:spPr bwMode="auto">
            <a:xfrm rot="16199246" flipV="1">
              <a:off x="1559" y="2040"/>
              <a:ext cx="577" cy="47"/>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chemeClr val="tx1"/>
                  </a:solidFill>
                  <a:latin typeface="Impact"/>
                </a:rPr>
                <a:t>- - - - - - - -</a:t>
              </a:r>
              <a:endParaRPr lang="en-US" sz="3600" kern="10" dirty="0">
                <a:ln w="9525">
                  <a:noFill/>
                  <a:round/>
                  <a:headEnd/>
                  <a:tailEnd/>
                </a:ln>
                <a:solidFill>
                  <a:schemeClr val="tx1"/>
                </a:solidFill>
                <a:latin typeface="Impact"/>
              </a:endParaRPr>
            </a:p>
          </p:txBody>
        </p:sp>
        <p:sp>
          <p:nvSpPr>
            <p:cNvPr id="723066" name="Rectangle 122"/>
            <p:cNvSpPr>
              <a:spLocks noChangeArrowheads="1"/>
            </p:cNvSpPr>
            <p:nvPr/>
          </p:nvSpPr>
          <p:spPr bwMode="auto">
            <a:xfrm>
              <a:off x="144" y="2352"/>
              <a:ext cx="3408" cy="336"/>
            </a:xfrm>
            <a:prstGeom prst="rect">
              <a:avLst/>
            </a:prstGeom>
            <a:gradFill rotWithShape="0">
              <a:gsLst>
                <a:gs pos="0">
                  <a:srgbClr val="0000FF"/>
                </a:gs>
                <a:gs pos="50000">
                  <a:srgbClr val="000099"/>
                </a:gs>
                <a:gs pos="100000">
                  <a:srgbClr val="0000FF"/>
                </a:gs>
              </a:gsLst>
              <a:lin ang="5400000" scaled="1"/>
            </a:gradFill>
            <a:ln w="9525">
              <a:noFill/>
              <a:miter lim="800000"/>
              <a:headEnd/>
              <a:tailEnd/>
            </a:ln>
            <a:effectLst/>
          </p:spPr>
          <p:txBody>
            <a:bodyPr wrap="none" anchor="ctr"/>
            <a:lstStyle/>
            <a:p>
              <a:pPr algn="ctr">
                <a:lnSpc>
                  <a:spcPct val="100000"/>
                </a:lnSpc>
              </a:pPr>
              <a:r>
                <a:rPr lang="en-US" sz="3000" b="0">
                  <a:latin typeface="Impact" pitchFamily="34" charset="0"/>
                </a:rPr>
                <a:t>Illicit sexual relationship in spirit</a:t>
              </a:r>
            </a:p>
          </p:txBody>
        </p:sp>
      </p:grpSp>
      <p:grpSp>
        <p:nvGrpSpPr>
          <p:cNvPr id="42" name="Group 112"/>
          <p:cNvGrpSpPr>
            <a:grpSpLocks/>
          </p:cNvGrpSpPr>
          <p:nvPr/>
        </p:nvGrpSpPr>
        <p:grpSpPr bwMode="auto">
          <a:xfrm>
            <a:off x="228600" y="161925"/>
            <a:ext cx="3505200" cy="519113"/>
            <a:chOff x="48" y="102"/>
            <a:chExt cx="2208" cy="327"/>
          </a:xfrm>
        </p:grpSpPr>
        <p:sp>
          <p:nvSpPr>
            <p:cNvPr id="43" name="Text Box 59"/>
            <p:cNvSpPr txBox="1">
              <a:spLocks noChangeArrowheads="1"/>
            </p:cNvSpPr>
            <p:nvPr/>
          </p:nvSpPr>
          <p:spPr bwMode="auto">
            <a:xfrm>
              <a:off x="48" y="102"/>
              <a:ext cx="576"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2.2.1</a:t>
              </a:r>
            </a:p>
          </p:txBody>
        </p:sp>
        <p:sp>
          <p:nvSpPr>
            <p:cNvPr id="44" name="Text Box 60"/>
            <p:cNvSpPr txBox="1">
              <a:spLocks noChangeArrowheads="1"/>
            </p:cNvSpPr>
            <p:nvPr/>
          </p:nvSpPr>
          <p:spPr bwMode="auto">
            <a:xfrm>
              <a:off x="528" y="102"/>
              <a:ext cx="1728"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The Spiritual Fall</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23068"/>
                                        </p:tgtEl>
                                        <p:attrNameLst>
                                          <p:attrName>style.visibility</p:attrName>
                                        </p:attrNameLst>
                                      </p:cBhvr>
                                      <p:to>
                                        <p:strVal val="visible"/>
                                      </p:to>
                                    </p:set>
                                    <p:animEffect transition="in" filter="barn(outVertical)">
                                      <p:cBhvr>
                                        <p:cTn id="7" dur="500"/>
                                        <p:tgtEl>
                                          <p:spTgt spid="723068"/>
                                        </p:tgtEl>
                                      </p:cBhvr>
                                    </p:animEffect>
                                  </p:childTnLst>
                                </p:cTn>
                              </p:par>
                              <p:par>
                                <p:cTn id="8" presetID="10" presetClass="exit" presetSubtype="0" fill="hold" nodeType="withEffect">
                                  <p:stCondLst>
                                    <p:cond delay="0"/>
                                  </p:stCondLst>
                                  <p:childTnLst>
                                    <p:animEffect transition="out" filter="fade">
                                      <p:cBhvr>
                                        <p:cTn id="9" dur="1000"/>
                                        <p:tgtEl>
                                          <p:spTgt spid="723067"/>
                                        </p:tgtEl>
                                      </p:cBhvr>
                                    </p:animEffect>
                                    <p:set>
                                      <p:cBhvr>
                                        <p:cTn id="10" dur="1" fill="hold">
                                          <p:stCondLst>
                                            <p:cond delay="999"/>
                                          </p:stCondLst>
                                        </p:cTn>
                                        <p:tgtEl>
                                          <p:spTgt spid="72306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3017"/>
                                        </p:tgtEl>
                                        <p:attrNameLst>
                                          <p:attrName>style.visibility</p:attrName>
                                        </p:attrNameLst>
                                      </p:cBhvr>
                                      <p:to>
                                        <p:strVal val="visible"/>
                                      </p:to>
                                    </p:set>
                                    <p:animEffect transition="in" filter="fade">
                                      <p:cBhvr>
                                        <p:cTn id="15" dur="1000"/>
                                        <p:tgtEl>
                                          <p:spTgt spid="723017"/>
                                        </p:tgtEl>
                                      </p:cBhvr>
                                    </p:animEffect>
                                  </p:childTnLst>
                                </p:cTn>
                              </p:par>
                              <p:par>
                                <p:cTn id="16" presetID="9" presetClass="entr" presetSubtype="0" fill="hold" grpId="3" nodeType="withEffect">
                                  <p:stCondLst>
                                    <p:cond delay="0"/>
                                  </p:stCondLst>
                                  <p:childTnLst>
                                    <p:set>
                                      <p:cBhvr>
                                        <p:cTn id="17" dur="1" fill="hold">
                                          <p:stCondLst>
                                            <p:cond delay="0"/>
                                          </p:stCondLst>
                                        </p:cTn>
                                        <p:tgtEl>
                                          <p:spTgt spid="723040"/>
                                        </p:tgtEl>
                                        <p:attrNameLst>
                                          <p:attrName>style.visibility</p:attrName>
                                        </p:attrNameLst>
                                      </p:cBhvr>
                                      <p:to>
                                        <p:strVal val="visible"/>
                                      </p:to>
                                    </p:set>
                                    <p:animEffect transition="in" filter="dissolve">
                                      <p:cBhvr>
                                        <p:cTn id="18" dur="1000"/>
                                        <p:tgtEl>
                                          <p:spTgt spid="72304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2" nodeType="clickEffect">
                                  <p:stCondLst>
                                    <p:cond delay="0"/>
                                  </p:stCondLst>
                                  <p:childTnLst>
                                    <p:set>
                                      <p:cBhvr>
                                        <p:cTn id="22" dur="1" fill="hold">
                                          <p:stCondLst>
                                            <p:cond delay="0"/>
                                          </p:stCondLst>
                                        </p:cTn>
                                        <p:tgtEl>
                                          <p:spTgt spid="723041"/>
                                        </p:tgtEl>
                                        <p:attrNameLst>
                                          <p:attrName>style.visibility</p:attrName>
                                        </p:attrNameLst>
                                      </p:cBhvr>
                                      <p:to>
                                        <p:strVal val="visible"/>
                                      </p:to>
                                    </p:set>
                                    <p:animEffect transition="in" filter="dissolve">
                                      <p:cBhvr>
                                        <p:cTn id="23" dur="1000"/>
                                        <p:tgtEl>
                                          <p:spTgt spid="723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040" grpId="3" animBg="1"/>
      <p:bldP spid="723041" grpId="2"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723981" name="Rectangle 13"/>
          <p:cNvSpPr>
            <a:spLocks noChangeArrowheads="1"/>
          </p:cNvSpPr>
          <p:nvPr/>
        </p:nvSpPr>
        <p:spPr bwMode="auto">
          <a:xfrm>
            <a:off x="0" y="4800600"/>
            <a:ext cx="9144000" cy="2057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24067" name="Group 99"/>
          <p:cNvGrpSpPr>
            <a:grpSpLocks/>
          </p:cNvGrpSpPr>
          <p:nvPr/>
        </p:nvGrpSpPr>
        <p:grpSpPr bwMode="auto">
          <a:xfrm>
            <a:off x="685800" y="5029200"/>
            <a:ext cx="7543800" cy="1371600"/>
            <a:chOff x="240" y="3168"/>
            <a:chExt cx="4752" cy="864"/>
          </a:xfrm>
        </p:grpSpPr>
        <p:sp>
          <p:nvSpPr>
            <p:cNvPr id="724011" name="Text Box 43"/>
            <p:cNvSpPr txBox="1">
              <a:spLocks noChangeArrowheads="1"/>
            </p:cNvSpPr>
            <p:nvPr/>
          </p:nvSpPr>
          <p:spPr bwMode="auto">
            <a:xfrm>
              <a:off x="480" y="3190"/>
              <a:ext cx="4512" cy="842"/>
            </a:xfrm>
            <a:prstGeom prst="rect">
              <a:avLst/>
            </a:prstGeom>
            <a:noFill/>
            <a:ln w="9525">
              <a:noFill/>
              <a:miter lim="800000"/>
              <a:headEnd/>
              <a:tailEnd/>
            </a:ln>
            <a:effectLst/>
          </p:spPr>
          <p:txBody>
            <a:bodyPr>
              <a:spAutoFit/>
            </a:bodyPr>
            <a:lstStyle/>
            <a:p>
              <a:r>
                <a:rPr lang="en-US" sz="2400"/>
                <a:t>Adam responded and formed a </a:t>
              </a:r>
              <a:r>
                <a:rPr lang="en-US" sz="2400" u="sng"/>
                <a:t>common base</a:t>
              </a:r>
              <a:r>
                <a:rPr lang="en-US" sz="2400"/>
                <a:t> with Eve, standing in the position of Archangel, and they began give and take action with each other, which brought them together in an </a:t>
              </a:r>
              <a:r>
                <a:rPr lang="en-US" sz="2400" u="sng"/>
                <a:t>illicit physical relationship</a:t>
              </a:r>
              <a:r>
                <a:rPr lang="en-US" sz="2400"/>
                <a:t> of sexual love.</a:t>
              </a:r>
            </a:p>
          </p:txBody>
        </p:sp>
        <p:sp>
          <p:nvSpPr>
            <p:cNvPr id="724012" name="Text Box 44"/>
            <p:cNvSpPr txBox="1">
              <a:spLocks noChangeArrowheads="1"/>
            </p:cNvSpPr>
            <p:nvPr/>
          </p:nvSpPr>
          <p:spPr bwMode="auto">
            <a:xfrm>
              <a:off x="240" y="3168"/>
              <a:ext cx="192" cy="269"/>
            </a:xfrm>
            <a:prstGeom prst="rect">
              <a:avLst/>
            </a:prstGeom>
            <a:noFill/>
            <a:ln w="9525">
              <a:noFill/>
              <a:miter lim="800000"/>
              <a:headEnd/>
              <a:tailEnd/>
            </a:ln>
            <a:effectLst/>
          </p:spPr>
          <p:txBody>
            <a:bodyPr>
              <a:spAutoFit/>
            </a:bodyPr>
            <a:lstStyle/>
            <a:p>
              <a:pPr>
                <a:lnSpc>
                  <a:spcPct val="55000"/>
                </a:lnSpc>
              </a:pPr>
              <a:r>
                <a:rPr lang="en-US" sz="4000" b="0">
                  <a:latin typeface="Times New Roman" pitchFamily="18" charset="0"/>
                  <a:sym typeface="CommonBullets" pitchFamily="34" charset="2"/>
                </a:rPr>
                <a:t></a:t>
              </a:r>
              <a:endParaRPr lang="en-US" sz="4000" b="0">
                <a:latin typeface="Times New Roman" pitchFamily="18" charset="0"/>
              </a:endParaRPr>
            </a:p>
          </p:txBody>
        </p:sp>
      </p:grpSp>
      <p:sp>
        <p:nvSpPr>
          <p:cNvPr id="724038" name="Line 70"/>
          <p:cNvSpPr>
            <a:spLocks noChangeShapeType="1"/>
          </p:cNvSpPr>
          <p:nvPr/>
        </p:nvSpPr>
        <p:spPr bwMode="auto">
          <a:xfrm flipV="1">
            <a:off x="1828800" y="1447800"/>
            <a:ext cx="3810000" cy="914400"/>
          </a:xfrm>
          <a:prstGeom prst="line">
            <a:avLst/>
          </a:prstGeom>
          <a:noFill/>
          <a:ln w="57150">
            <a:solidFill>
              <a:srgbClr val="9900FF"/>
            </a:solidFill>
            <a:round/>
            <a:headEnd/>
            <a:tailEnd/>
          </a:ln>
          <a:effectLst/>
        </p:spPr>
        <p:txBody>
          <a:bodyPr/>
          <a:lstStyle/>
          <a:p>
            <a:endParaRPr lang="en-US"/>
          </a:p>
        </p:txBody>
      </p:sp>
      <p:grpSp>
        <p:nvGrpSpPr>
          <p:cNvPr id="724057" name="Group 89"/>
          <p:cNvGrpSpPr>
            <a:grpSpLocks/>
          </p:cNvGrpSpPr>
          <p:nvPr/>
        </p:nvGrpSpPr>
        <p:grpSpPr bwMode="auto">
          <a:xfrm>
            <a:off x="3733800" y="609600"/>
            <a:ext cx="5257800" cy="2882900"/>
            <a:chOff x="2352" y="384"/>
            <a:chExt cx="3312" cy="1816"/>
          </a:xfrm>
        </p:grpSpPr>
        <p:grpSp>
          <p:nvGrpSpPr>
            <p:cNvPr id="724045" name="Group 77"/>
            <p:cNvGrpSpPr>
              <a:grpSpLocks/>
            </p:cNvGrpSpPr>
            <p:nvPr/>
          </p:nvGrpSpPr>
          <p:grpSpPr bwMode="auto">
            <a:xfrm>
              <a:off x="3021" y="1087"/>
              <a:ext cx="1916" cy="79"/>
              <a:chOff x="3021" y="1087"/>
              <a:chExt cx="1916" cy="79"/>
            </a:xfrm>
          </p:grpSpPr>
          <p:sp>
            <p:nvSpPr>
              <p:cNvPr id="724046" name="Line 78"/>
              <p:cNvSpPr>
                <a:spLocks noChangeShapeType="1"/>
              </p:cNvSpPr>
              <p:nvPr/>
            </p:nvSpPr>
            <p:spPr bwMode="auto">
              <a:xfrm rot="2910829">
                <a:off x="3549" y="634"/>
                <a:ext cx="4" cy="1059"/>
              </a:xfrm>
              <a:prstGeom prst="line">
                <a:avLst/>
              </a:prstGeom>
              <a:noFill/>
              <a:ln w="57150">
                <a:solidFill>
                  <a:srgbClr val="9900FF"/>
                </a:solidFill>
                <a:round/>
                <a:headEnd/>
                <a:tailEnd/>
              </a:ln>
              <a:effectLst/>
            </p:spPr>
            <p:txBody>
              <a:bodyPr/>
              <a:lstStyle/>
              <a:p>
                <a:endParaRPr lang="en-US"/>
              </a:p>
            </p:txBody>
          </p:sp>
          <p:sp>
            <p:nvSpPr>
              <p:cNvPr id="724047" name="Line 79"/>
              <p:cNvSpPr>
                <a:spLocks noChangeShapeType="1"/>
              </p:cNvSpPr>
              <p:nvPr/>
            </p:nvSpPr>
            <p:spPr bwMode="auto">
              <a:xfrm rot="18677664" flipH="1">
                <a:off x="4362" y="516"/>
                <a:ext cx="4" cy="1146"/>
              </a:xfrm>
              <a:prstGeom prst="line">
                <a:avLst/>
              </a:prstGeom>
              <a:noFill/>
              <a:ln w="57150">
                <a:solidFill>
                  <a:srgbClr val="9900FF"/>
                </a:solidFill>
                <a:round/>
                <a:headEnd/>
                <a:tailEnd/>
              </a:ln>
              <a:effectLst/>
            </p:spPr>
            <p:txBody>
              <a:bodyPr/>
              <a:lstStyle/>
              <a:p>
                <a:endParaRPr lang="en-US"/>
              </a:p>
            </p:txBody>
          </p:sp>
        </p:grpSp>
        <p:grpSp>
          <p:nvGrpSpPr>
            <p:cNvPr id="724048" name="Group 80"/>
            <p:cNvGrpSpPr>
              <a:grpSpLocks/>
            </p:cNvGrpSpPr>
            <p:nvPr/>
          </p:nvGrpSpPr>
          <p:grpSpPr bwMode="auto">
            <a:xfrm>
              <a:off x="2352" y="1386"/>
              <a:ext cx="3312" cy="814"/>
              <a:chOff x="2352" y="1386"/>
              <a:chExt cx="3312" cy="814"/>
            </a:xfrm>
          </p:grpSpPr>
          <p:sp>
            <p:nvSpPr>
              <p:cNvPr id="724049" name="Oval 81"/>
              <p:cNvSpPr>
                <a:spLocks noChangeArrowheads="1"/>
              </p:cNvSpPr>
              <p:nvPr/>
            </p:nvSpPr>
            <p:spPr bwMode="auto">
              <a:xfrm>
                <a:off x="4416" y="1386"/>
                <a:ext cx="1248" cy="807"/>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sp>
            <p:nvSpPr>
              <p:cNvPr id="724050" name="Oval 82"/>
              <p:cNvSpPr>
                <a:spLocks noChangeArrowheads="1"/>
              </p:cNvSpPr>
              <p:nvPr/>
            </p:nvSpPr>
            <p:spPr bwMode="auto">
              <a:xfrm>
                <a:off x="2352" y="1393"/>
                <a:ext cx="1248" cy="807"/>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5400" b="0">
                    <a:solidFill>
                      <a:srgbClr val="003300"/>
                    </a:solidFill>
                    <a:latin typeface="Impact" pitchFamily="34" charset="0"/>
                  </a:rPr>
                  <a:t>Eve</a:t>
                </a:r>
              </a:p>
            </p:txBody>
          </p:sp>
        </p:grpSp>
        <p:grpSp>
          <p:nvGrpSpPr>
            <p:cNvPr id="724051" name="Group 83"/>
            <p:cNvGrpSpPr>
              <a:grpSpLocks/>
            </p:cNvGrpSpPr>
            <p:nvPr/>
          </p:nvGrpSpPr>
          <p:grpSpPr bwMode="auto">
            <a:xfrm>
              <a:off x="3525" y="384"/>
              <a:ext cx="927" cy="830"/>
              <a:chOff x="3525" y="384"/>
              <a:chExt cx="927" cy="830"/>
            </a:xfrm>
          </p:grpSpPr>
          <p:sp>
            <p:nvSpPr>
              <p:cNvPr id="724052" name="Oval 84"/>
              <p:cNvSpPr>
                <a:spLocks noChangeArrowheads="1"/>
              </p:cNvSpPr>
              <p:nvPr/>
            </p:nvSpPr>
            <p:spPr bwMode="auto">
              <a:xfrm>
                <a:off x="3525" y="384"/>
                <a:ext cx="927" cy="83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24053" name="WordArt 85"/>
              <p:cNvSpPr>
                <a:spLocks noChangeArrowheads="1" noChangeShapeType="1" noTextEdit="1"/>
              </p:cNvSpPr>
              <p:nvPr/>
            </p:nvSpPr>
            <p:spPr bwMode="auto">
              <a:xfrm>
                <a:off x="3650" y="556"/>
                <a:ext cx="718" cy="404"/>
              </a:xfrm>
              <a:prstGeom prst="rect">
                <a:avLst/>
              </a:prstGeom>
            </p:spPr>
            <p:txBody>
              <a:bodyPr wrap="none" fromWordArt="1">
                <a:prstTxWarp prst="textPlain">
                  <a:avLst>
                    <a:gd name="adj" fmla="val 50000"/>
                  </a:avLst>
                </a:prstTxWarp>
                <a:scene3d>
                  <a:camera prst="legacyPerspectiveBottomLeft"/>
                  <a:lightRig rig="legacyHarsh3" dir="t"/>
                </a:scene3d>
                <a:sp3d extrusionH="6080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grpSp>
      <p:grpSp>
        <p:nvGrpSpPr>
          <p:cNvPr id="723991" name="Group 23"/>
          <p:cNvGrpSpPr>
            <a:grpSpLocks/>
          </p:cNvGrpSpPr>
          <p:nvPr/>
        </p:nvGrpSpPr>
        <p:grpSpPr bwMode="auto">
          <a:xfrm rot="888239">
            <a:off x="3505200" y="1676400"/>
            <a:ext cx="457200" cy="457200"/>
            <a:chOff x="3216" y="1104"/>
            <a:chExt cx="288" cy="288"/>
          </a:xfrm>
        </p:grpSpPr>
        <p:sp>
          <p:nvSpPr>
            <p:cNvPr id="723992" name="Line 24"/>
            <p:cNvSpPr>
              <a:spLocks noChangeShapeType="1"/>
            </p:cNvSpPr>
            <p:nvPr/>
          </p:nvSpPr>
          <p:spPr bwMode="auto">
            <a:xfrm rot="13461812" flipV="1">
              <a:off x="3216" y="1158"/>
              <a:ext cx="288" cy="180"/>
            </a:xfrm>
            <a:prstGeom prst="line">
              <a:avLst/>
            </a:prstGeom>
            <a:noFill/>
            <a:ln w="76200">
              <a:solidFill>
                <a:schemeClr val="tx1"/>
              </a:solidFill>
              <a:round/>
              <a:headEnd/>
              <a:tailEnd/>
            </a:ln>
            <a:effectLst/>
          </p:spPr>
          <p:txBody>
            <a:bodyPr/>
            <a:lstStyle/>
            <a:p>
              <a:endParaRPr lang="en-US"/>
            </a:p>
          </p:txBody>
        </p:sp>
        <p:sp>
          <p:nvSpPr>
            <p:cNvPr id="723993" name="Line 25"/>
            <p:cNvSpPr>
              <a:spLocks noChangeShapeType="1"/>
            </p:cNvSpPr>
            <p:nvPr/>
          </p:nvSpPr>
          <p:spPr bwMode="auto">
            <a:xfrm rot="-6679460" flipH="1" flipV="1">
              <a:off x="3216" y="1158"/>
              <a:ext cx="288" cy="180"/>
            </a:xfrm>
            <a:prstGeom prst="line">
              <a:avLst/>
            </a:prstGeom>
            <a:noFill/>
            <a:ln w="76200">
              <a:solidFill>
                <a:schemeClr val="tx1"/>
              </a:solidFill>
              <a:round/>
              <a:headEnd/>
              <a:tailEnd/>
            </a:ln>
            <a:effectLst/>
          </p:spPr>
          <p:txBody>
            <a:bodyPr/>
            <a:lstStyle/>
            <a:p>
              <a:endParaRPr lang="en-US"/>
            </a:p>
          </p:txBody>
        </p:sp>
      </p:grpSp>
      <p:sp>
        <p:nvSpPr>
          <p:cNvPr id="724024" name="AutoShape 56"/>
          <p:cNvSpPr>
            <a:spLocks noChangeArrowheads="1"/>
          </p:cNvSpPr>
          <p:nvPr/>
        </p:nvSpPr>
        <p:spPr bwMode="auto">
          <a:xfrm rot="5400000" flipV="1">
            <a:off x="6216650" y="22367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24025" name="AutoShape 57"/>
          <p:cNvSpPr>
            <a:spLocks noChangeArrowheads="1"/>
          </p:cNvSpPr>
          <p:nvPr/>
        </p:nvSpPr>
        <p:spPr bwMode="auto">
          <a:xfrm rot="-5400000" flipH="1" flipV="1">
            <a:off x="6216650" y="24653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24026" name="AutoShape 58"/>
          <p:cNvSpPr>
            <a:spLocks noChangeArrowheads="1"/>
          </p:cNvSpPr>
          <p:nvPr/>
        </p:nvSpPr>
        <p:spPr bwMode="auto">
          <a:xfrm rot="5400000" flipV="1">
            <a:off x="6216650" y="22367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24027" name="AutoShape 59"/>
          <p:cNvSpPr>
            <a:spLocks noChangeArrowheads="1"/>
          </p:cNvSpPr>
          <p:nvPr/>
        </p:nvSpPr>
        <p:spPr bwMode="auto">
          <a:xfrm rot="-5400000" flipH="1" flipV="1">
            <a:off x="6216650" y="24653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24028" name="AutoShape 60"/>
          <p:cNvSpPr>
            <a:spLocks noChangeArrowheads="1"/>
          </p:cNvSpPr>
          <p:nvPr/>
        </p:nvSpPr>
        <p:spPr bwMode="auto">
          <a:xfrm rot="5400000" flipV="1">
            <a:off x="6216650" y="22367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24029" name="AutoShape 61"/>
          <p:cNvSpPr>
            <a:spLocks noChangeArrowheads="1"/>
          </p:cNvSpPr>
          <p:nvPr/>
        </p:nvSpPr>
        <p:spPr bwMode="auto">
          <a:xfrm rot="-5400000" flipH="1" flipV="1">
            <a:off x="6216650" y="2465388"/>
            <a:ext cx="228600" cy="958850"/>
          </a:xfrm>
          <a:prstGeom prst="downArrow">
            <a:avLst>
              <a:gd name="adj1" fmla="val 50000"/>
              <a:gd name="adj2" fmla="val 104861"/>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24023" name="WordArt 55"/>
          <p:cNvSpPr>
            <a:spLocks noChangeArrowheads="1" noChangeShapeType="1" noTextEdit="1"/>
          </p:cNvSpPr>
          <p:nvPr/>
        </p:nvSpPr>
        <p:spPr bwMode="auto">
          <a:xfrm rot="16199246" flipV="1">
            <a:off x="5903913" y="3238500"/>
            <a:ext cx="915987" cy="74613"/>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chemeClr val="tx1"/>
                </a:solidFill>
                <a:latin typeface="Impact"/>
              </a:rPr>
              <a:t>- - - - - - - -</a:t>
            </a:r>
            <a:endParaRPr lang="en-US" sz="3600" kern="10" dirty="0">
              <a:ln w="9525">
                <a:noFill/>
                <a:round/>
                <a:headEnd/>
                <a:tailEnd/>
              </a:ln>
              <a:solidFill>
                <a:schemeClr val="tx1"/>
              </a:solidFill>
              <a:latin typeface="Impact"/>
            </a:endParaRPr>
          </a:p>
        </p:txBody>
      </p:sp>
      <p:grpSp>
        <p:nvGrpSpPr>
          <p:cNvPr id="723987" name="Group 19"/>
          <p:cNvGrpSpPr>
            <a:grpSpLocks/>
          </p:cNvGrpSpPr>
          <p:nvPr/>
        </p:nvGrpSpPr>
        <p:grpSpPr bwMode="auto">
          <a:xfrm rot="205294">
            <a:off x="5181600" y="1828800"/>
            <a:ext cx="457200" cy="457200"/>
            <a:chOff x="3216" y="1104"/>
            <a:chExt cx="288" cy="288"/>
          </a:xfrm>
        </p:grpSpPr>
        <p:sp>
          <p:nvSpPr>
            <p:cNvPr id="723988" name="Line 20"/>
            <p:cNvSpPr>
              <a:spLocks noChangeShapeType="1"/>
            </p:cNvSpPr>
            <p:nvPr/>
          </p:nvSpPr>
          <p:spPr bwMode="auto">
            <a:xfrm rot="13461812" flipV="1">
              <a:off x="3216" y="1158"/>
              <a:ext cx="288" cy="180"/>
            </a:xfrm>
            <a:prstGeom prst="line">
              <a:avLst/>
            </a:prstGeom>
            <a:noFill/>
            <a:ln w="76200">
              <a:solidFill>
                <a:schemeClr val="tx1"/>
              </a:solidFill>
              <a:round/>
              <a:headEnd/>
              <a:tailEnd/>
            </a:ln>
            <a:effectLst/>
          </p:spPr>
          <p:txBody>
            <a:bodyPr/>
            <a:lstStyle/>
            <a:p>
              <a:endParaRPr lang="en-US"/>
            </a:p>
          </p:txBody>
        </p:sp>
        <p:sp>
          <p:nvSpPr>
            <p:cNvPr id="723989" name="Line 21"/>
            <p:cNvSpPr>
              <a:spLocks noChangeShapeType="1"/>
            </p:cNvSpPr>
            <p:nvPr/>
          </p:nvSpPr>
          <p:spPr bwMode="auto">
            <a:xfrm rot="-6679460" flipH="1" flipV="1">
              <a:off x="3216" y="1158"/>
              <a:ext cx="288" cy="180"/>
            </a:xfrm>
            <a:prstGeom prst="line">
              <a:avLst/>
            </a:prstGeom>
            <a:noFill/>
            <a:ln w="76200">
              <a:solidFill>
                <a:schemeClr val="tx1"/>
              </a:solidFill>
              <a:round/>
              <a:headEnd/>
              <a:tailEnd/>
            </a:ln>
            <a:effectLst/>
          </p:spPr>
          <p:txBody>
            <a:bodyPr/>
            <a:lstStyle/>
            <a:p>
              <a:endParaRPr lang="en-US"/>
            </a:p>
          </p:txBody>
        </p:sp>
      </p:grpSp>
      <p:grpSp>
        <p:nvGrpSpPr>
          <p:cNvPr id="724030" name="Group 62"/>
          <p:cNvGrpSpPr>
            <a:grpSpLocks/>
          </p:cNvGrpSpPr>
          <p:nvPr/>
        </p:nvGrpSpPr>
        <p:grpSpPr bwMode="auto">
          <a:xfrm rot="-1105009">
            <a:off x="7010400" y="1752600"/>
            <a:ext cx="457200" cy="457200"/>
            <a:chOff x="3216" y="1104"/>
            <a:chExt cx="288" cy="288"/>
          </a:xfrm>
        </p:grpSpPr>
        <p:sp>
          <p:nvSpPr>
            <p:cNvPr id="724031" name="Line 63"/>
            <p:cNvSpPr>
              <a:spLocks noChangeShapeType="1"/>
            </p:cNvSpPr>
            <p:nvPr/>
          </p:nvSpPr>
          <p:spPr bwMode="auto">
            <a:xfrm rot="13461812" flipV="1">
              <a:off x="3216" y="1158"/>
              <a:ext cx="288" cy="180"/>
            </a:xfrm>
            <a:prstGeom prst="line">
              <a:avLst/>
            </a:prstGeom>
            <a:noFill/>
            <a:ln w="76200">
              <a:solidFill>
                <a:schemeClr val="tx1"/>
              </a:solidFill>
              <a:round/>
              <a:headEnd/>
              <a:tailEnd/>
            </a:ln>
            <a:effectLst/>
          </p:spPr>
          <p:txBody>
            <a:bodyPr/>
            <a:lstStyle/>
            <a:p>
              <a:endParaRPr lang="en-US"/>
            </a:p>
          </p:txBody>
        </p:sp>
        <p:sp>
          <p:nvSpPr>
            <p:cNvPr id="724032" name="Line 64"/>
            <p:cNvSpPr>
              <a:spLocks noChangeShapeType="1"/>
            </p:cNvSpPr>
            <p:nvPr/>
          </p:nvSpPr>
          <p:spPr bwMode="auto">
            <a:xfrm rot="-6679460" flipH="1" flipV="1">
              <a:off x="3216" y="1158"/>
              <a:ext cx="288" cy="180"/>
            </a:xfrm>
            <a:prstGeom prst="line">
              <a:avLst/>
            </a:prstGeom>
            <a:noFill/>
            <a:ln w="76200">
              <a:solidFill>
                <a:schemeClr val="tx1"/>
              </a:solidFill>
              <a:round/>
              <a:headEnd/>
              <a:tailEnd/>
            </a:ln>
            <a:effectLst/>
          </p:spPr>
          <p:txBody>
            <a:bodyPr/>
            <a:lstStyle/>
            <a:p>
              <a:endParaRPr lang="en-US"/>
            </a:p>
          </p:txBody>
        </p:sp>
      </p:grpSp>
      <p:grpSp>
        <p:nvGrpSpPr>
          <p:cNvPr id="724064" name="Group 96"/>
          <p:cNvGrpSpPr>
            <a:grpSpLocks/>
          </p:cNvGrpSpPr>
          <p:nvPr/>
        </p:nvGrpSpPr>
        <p:grpSpPr bwMode="auto">
          <a:xfrm>
            <a:off x="2286000" y="2209800"/>
            <a:ext cx="6705600" cy="1281113"/>
            <a:chOff x="1440" y="1392"/>
            <a:chExt cx="4224" cy="807"/>
          </a:xfrm>
        </p:grpSpPr>
        <p:grpSp>
          <p:nvGrpSpPr>
            <p:cNvPr id="724058" name="Group 90"/>
            <p:cNvGrpSpPr>
              <a:grpSpLocks/>
            </p:cNvGrpSpPr>
            <p:nvPr/>
          </p:nvGrpSpPr>
          <p:grpSpPr bwMode="auto">
            <a:xfrm>
              <a:off x="1440" y="1392"/>
              <a:ext cx="2160" cy="807"/>
              <a:chOff x="1440" y="1392"/>
              <a:chExt cx="2160" cy="807"/>
            </a:xfrm>
          </p:grpSpPr>
          <p:grpSp>
            <p:nvGrpSpPr>
              <p:cNvPr id="724059" name="Group 91"/>
              <p:cNvGrpSpPr>
                <a:grpSpLocks/>
              </p:cNvGrpSpPr>
              <p:nvPr/>
            </p:nvGrpSpPr>
            <p:grpSpPr bwMode="auto">
              <a:xfrm>
                <a:off x="1440" y="1552"/>
                <a:ext cx="864" cy="404"/>
                <a:chOff x="1440" y="1552"/>
                <a:chExt cx="864" cy="404"/>
              </a:xfrm>
            </p:grpSpPr>
            <p:sp>
              <p:nvSpPr>
                <p:cNvPr id="724060" name="Line 92"/>
                <p:cNvSpPr>
                  <a:spLocks noChangeShapeType="1"/>
                </p:cNvSpPr>
                <p:nvPr/>
              </p:nvSpPr>
              <p:spPr bwMode="auto">
                <a:xfrm>
                  <a:off x="1440" y="1776"/>
                  <a:ext cx="336" cy="0"/>
                </a:xfrm>
                <a:prstGeom prst="line">
                  <a:avLst/>
                </a:prstGeom>
                <a:noFill/>
                <a:ln w="57150">
                  <a:solidFill>
                    <a:schemeClr val="tx1"/>
                  </a:solidFill>
                  <a:round/>
                  <a:headEnd/>
                  <a:tailEnd/>
                </a:ln>
                <a:effectLst/>
              </p:spPr>
              <p:txBody>
                <a:bodyPr/>
                <a:lstStyle/>
                <a:p>
                  <a:endParaRPr lang="en-US"/>
                </a:p>
              </p:txBody>
            </p:sp>
            <p:sp>
              <p:nvSpPr>
                <p:cNvPr id="724061" name="Text Box 93"/>
                <p:cNvSpPr txBox="1">
                  <a:spLocks noChangeArrowheads="1"/>
                </p:cNvSpPr>
                <p:nvPr/>
              </p:nvSpPr>
              <p:spPr bwMode="auto">
                <a:xfrm>
                  <a:off x="1770" y="1552"/>
                  <a:ext cx="534" cy="404"/>
                </a:xfrm>
                <a:prstGeom prst="rect">
                  <a:avLst/>
                </a:prstGeom>
                <a:noFill/>
                <a:ln w="9525">
                  <a:noFill/>
                  <a:miter lim="800000"/>
                  <a:headEnd/>
                  <a:tailEnd/>
                </a:ln>
                <a:effectLst/>
              </p:spPr>
              <p:txBody>
                <a:bodyPr wrap="none">
                  <a:spAutoFit/>
                </a:bodyPr>
                <a:lstStyle/>
                <a:p>
                  <a:pPr algn="ctr">
                    <a:lnSpc>
                      <a:spcPct val="100000"/>
                    </a:lnSpc>
                  </a:pPr>
                  <a:r>
                    <a:rPr lang="en-US" sz="3600">
                      <a:solidFill>
                        <a:schemeClr val="tx1"/>
                      </a:solidFill>
                      <a:effectLst>
                        <a:outerShdw blurRad="38100" dist="38100" dir="2700000" algn="tl">
                          <a:srgbClr val="FFFFFF"/>
                        </a:outerShdw>
                      </a:effectLst>
                      <a:latin typeface="Impact" pitchFamily="34" charset="0"/>
                    </a:rPr>
                    <a:t>Fall</a:t>
                  </a:r>
                </a:p>
              </p:txBody>
            </p:sp>
          </p:grpSp>
          <p:sp>
            <p:nvSpPr>
              <p:cNvPr id="724062" name="Oval 94"/>
              <p:cNvSpPr>
                <a:spLocks noChangeArrowheads="1"/>
              </p:cNvSpPr>
              <p:nvPr/>
            </p:nvSpPr>
            <p:spPr bwMode="auto">
              <a:xfrm>
                <a:off x="2352" y="1392"/>
                <a:ext cx="1248" cy="807"/>
              </a:xfrm>
              <a:prstGeom prst="ellipse">
                <a:avLst/>
              </a:prstGeom>
              <a:gradFill rotWithShape="0">
                <a:gsLst>
                  <a:gs pos="0">
                    <a:srgbClr val="FFFFFF"/>
                  </a:gs>
                  <a:gs pos="100000">
                    <a:srgbClr val="33CC33"/>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33CC33"/>
                </a:extrusionClr>
              </a:sp3d>
            </p:spPr>
            <p:txBody>
              <a:bodyPr wrap="none" anchor="ctr">
                <a:flatTx/>
              </a:bodyPr>
              <a:lstStyle/>
              <a:p>
                <a:pPr algn="ctr">
                  <a:lnSpc>
                    <a:spcPct val="100000"/>
                  </a:lnSpc>
                </a:pPr>
                <a:r>
                  <a:rPr lang="en-US" sz="5400" b="0">
                    <a:solidFill>
                      <a:srgbClr val="003300"/>
                    </a:solidFill>
                    <a:latin typeface="Impact" pitchFamily="34" charset="0"/>
                  </a:rPr>
                  <a:t>Eve</a:t>
                </a:r>
              </a:p>
            </p:txBody>
          </p:sp>
        </p:grpSp>
        <p:sp>
          <p:nvSpPr>
            <p:cNvPr id="724063" name="Oval 95"/>
            <p:cNvSpPr>
              <a:spLocks noChangeArrowheads="1"/>
            </p:cNvSpPr>
            <p:nvPr/>
          </p:nvSpPr>
          <p:spPr bwMode="auto">
            <a:xfrm>
              <a:off x="4416" y="1392"/>
              <a:ext cx="1248" cy="807"/>
            </a:xfrm>
            <a:prstGeom prst="ellipse">
              <a:avLst/>
            </a:prstGeom>
            <a:gradFill rotWithShape="0">
              <a:gsLst>
                <a:gs pos="0">
                  <a:schemeClr val="bg1"/>
                </a:gs>
                <a:gs pos="100000">
                  <a:srgbClr val="FF99FF"/>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FF99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grpSp>
      <p:sp>
        <p:nvSpPr>
          <p:cNvPr id="724018" name="Rectangle 50"/>
          <p:cNvSpPr>
            <a:spLocks noChangeArrowheads="1"/>
          </p:cNvSpPr>
          <p:nvPr/>
        </p:nvSpPr>
        <p:spPr bwMode="auto">
          <a:xfrm>
            <a:off x="3581400" y="3733800"/>
            <a:ext cx="5334000" cy="533400"/>
          </a:xfrm>
          <a:prstGeom prst="rect">
            <a:avLst/>
          </a:prstGeom>
          <a:gradFill rotWithShape="0">
            <a:gsLst>
              <a:gs pos="0">
                <a:srgbClr val="0000FF"/>
              </a:gs>
              <a:gs pos="50000">
                <a:srgbClr val="000099"/>
              </a:gs>
              <a:gs pos="100000">
                <a:srgbClr val="0000FF"/>
              </a:gs>
            </a:gsLst>
            <a:lin ang="5400000" scaled="1"/>
          </a:gradFill>
          <a:ln w="9525">
            <a:noFill/>
            <a:miter lim="800000"/>
            <a:headEnd/>
            <a:tailEnd/>
          </a:ln>
          <a:effectLst/>
        </p:spPr>
        <p:txBody>
          <a:bodyPr wrap="none" anchor="ctr"/>
          <a:lstStyle/>
          <a:p>
            <a:pPr algn="ctr">
              <a:lnSpc>
                <a:spcPct val="100000"/>
              </a:lnSpc>
            </a:pPr>
            <a:r>
              <a:rPr lang="en-US" sz="3000" b="0">
                <a:latin typeface="Impact" pitchFamily="34" charset="0"/>
              </a:rPr>
              <a:t>Illicit sexual relationship in body</a:t>
            </a:r>
          </a:p>
        </p:txBody>
      </p:sp>
      <p:sp>
        <p:nvSpPr>
          <p:cNvPr id="724065" name="Oval 97"/>
          <p:cNvSpPr>
            <a:spLocks noChangeArrowheads="1"/>
          </p:cNvSpPr>
          <p:nvPr/>
        </p:nvSpPr>
        <p:spPr bwMode="auto">
          <a:xfrm>
            <a:off x="238125" y="2201863"/>
            <a:ext cx="1981200" cy="1281112"/>
          </a:xfrm>
          <a:prstGeom prst="ellipse">
            <a:avLst/>
          </a:prstGeom>
          <a:gradFill rotWithShape="0">
            <a:gsLst>
              <a:gs pos="0">
                <a:srgbClr val="969696"/>
              </a:gs>
              <a:gs pos="100000">
                <a:srgbClr val="777777"/>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400" b="0">
                <a:latin typeface="Impact" pitchFamily="34" charset="0"/>
              </a:rPr>
              <a:t>Lucifer</a:t>
            </a:r>
          </a:p>
        </p:txBody>
      </p:sp>
      <p:sp>
        <p:nvSpPr>
          <p:cNvPr id="724066" name="Text Box 98"/>
          <p:cNvSpPr txBox="1">
            <a:spLocks noChangeArrowheads="1"/>
          </p:cNvSpPr>
          <p:nvPr/>
        </p:nvSpPr>
        <p:spPr bwMode="auto">
          <a:xfrm>
            <a:off x="228600" y="1676400"/>
            <a:ext cx="200025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pPr>
            <a:r>
              <a:rPr lang="en-US" sz="3200" b="0">
                <a:solidFill>
                  <a:schemeClr val="tx1"/>
                </a:solidFill>
                <a:latin typeface="Impact" pitchFamily="34" charset="0"/>
              </a:rPr>
              <a:t>Archangel</a:t>
            </a:r>
          </a:p>
        </p:txBody>
      </p:sp>
      <p:grpSp>
        <p:nvGrpSpPr>
          <p:cNvPr id="46" name="Group 112"/>
          <p:cNvGrpSpPr>
            <a:grpSpLocks/>
          </p:cNvGrpSpPr>
          <p:nvPr/>
        </p:nvGrpSpPr>
        <p:grpSpPr bwMode="auto">
          <a:xfrm>
            <a:off x="228600" y="161925"/>
            <a:ext cx="3505200" cy="519113"/>
            <a:chOff x="48" y="102"/>
            <a:chExt cx="2208" cy="327"/>
          </a:xfrm>
        </p:grpSpPr>
        <p:sp>
          <p:nvSpPr>
            <p:cNvPr id="47" name="Text Box 59"/>
            <p:cNvSpPr txBox="1">
              <a:spLocks noChangeArrowheads="1"/>
            </p:cNvSpPr>
            <p:nvPr/>
          </p:nvSpPr>
          <p:spPr bwMode="auto">
            <a:xfrm>
              <a:off x="48" y="102"/>
              <a:ext cx="576"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2.2.1</a:t>
              </a:r>
            </a:p>
          </p:txBody>
        </p:sp>
        <p:sp>
          <p:nvSpPr>
            <p:cNvPr id="48" name="Text Box 60"/>
            <p:cNvSpPr txBox="1">
              <a:spLocks noChangeArrowheads="1"/>
            </p:cNvSpPr>
            <p:nvPr/>
          </p:nvSpPr>
          <p:spPr bwMode="auto">
            <a:xfrm>
              <a:off x="528" y="102"/>
              <a:ext cx="1728"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b="0" u="sng" dirty="0">
                  <a:solidFill>
                    <a:srgbClr val="000099"/>
                  </a:solidFill>
                  <a:latin typeface="Impact" pitchFamily="34" charset="0"/>
                </a:rPr>
                <a:t>The Spiritual Fall</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24067"/>
                                        </p:tgtEl>
                                        <p:attrNameLst>
                                          <p:attrName>style.visibility</p:attrName>
                                        </p:attrNameLst>
                                      </p:cBhvr>
                                      <p:to>
                                        <p:strVal val="visible"/>
                                      </p:to>
                                    </p:set>
                                    <p:animEffect transition="in" filter="barn(outVertical)">
                                      <p:cBhvr>
                                        <p:cTn id="7" dur="500"/>
                                        <p:tgtEl>
                                          <p:spTgt spid="7240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4026"/>
                                        </p:tgtEl>
                                        <p:attrNameLst>
                                          <p:attrName>style.visibility</p:attrName>
                                        </p:attrNameLst>
                                      </p:cBhvr>
                                      <p:to>
                                        <p:strVal val="visible"/>
                                      </p:to>
                                    </p:set>
                                    <p:animEffect transition="in" filter="wipe(left)">
                                      <p:cBhvr>
                                        <p:cTn id="12" dur="500"/>
                                        <p:tgtEl>
                                          <p:spTgt spid="724026"/>
                                        </p:tgtEl>
                                      </p:cBhvr>
                                    </p:animEffect>
                                  </p:childTnLst>
                                  <p:subTnLst>
                                    <p:set>
                                      <p:cBhvr override="childStyle">
                                        <p:cTn dur="1" fill="hold" display="0" masterRel="sameClick" afterEffect="1">
                                          <p:stCondLst>
                                            <p:cond evt="end" delay="0">
                                              <p:tn val="10"/>
                                            </p:cond>
                                          </p:stCondLst>
                                        </p:cTn>
                                        <p:tgtEl>
                                          <p:spTgt spid="724026"/>
                                        </p:tgtEl>
                                        <p:attrNameLst>
                                          <p:attrName>style.visibility</p:attrName>
                                        </p:attrNameLst>
                                      </p:cBhvr>
                                      <p:to>
                                        <p:strVal val="hidden"/>
                                      </p:to>
                                    </p:set>
                                  </p:sub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724029"/>
                                        </p:tgtEl>
                                        <p:attrNameLst>
                                          <p:attrName>style.visibility</p:attrName>
                                        </p:attrNameLst>
                                      </p:cBhvr>
                                      <p:to>
                                        <p:strVal val="visible"/>
                                      </p:to>
                                    </p:set>
                                    <p:animEffect transition="in" filter="wipe(right)">
                                      <p:cBhvr>
                                        <p:cTn id="16" dur="500"/>
                                        <p:tgtEl>
                                          <p:spTgt spid="724029"/>
                                        </p:tgtEl>
                                      </p:cBhvr>
                                    </p:animEffect>
                                  </p:childTnLst>
                                  <p:subTnLst>
                                    <p:set>
                                      <p:cBhvr override="childStyle">
                                        <p:cTn dur="1" fill="hold" display="0" masterRel="sameClick" afterEffect="1">
                                          <p:stCondLst>
                                            <p:cond evt="end" delay="0">
                                              <p:tn val="14"/>
                                            </p:cond>
                                          </p:stCondLst>
                                        </p:cTn>
                                        <p:tgtEl>
                                          <p:spTgt spid="724029"/>
                                        </p:tgtEl>
                                        <p:attrNameLst>
                                          <p:attrName>style.visibility</p:attrName>
                                        </p:attrNameLst>
                                      </p:cBhvr>
                                      <p:to>
                                        <p:strVal val="hidden"/>
                                      </p:to>
                                    </p:set>
                                  </p:sub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24024"/>
                                        </p:tgtEl>
                                        <p:attrNameLst>
                                          <p:attrName>style.visibility</p:attrName>
                                        </p:attrNameLst>
                                      </p:cBhvr>
                                      <p:to>
                                        <p:strVal val="visible"/>
                                      </p:to>
                                    </p:set>
                                    <p:animEffect transition="in" filter="wipe(left)">
                                      <p:cBhvr>
                                        <p:cTn id="20" dur="500"/>
                                        <p:tgtEl>
                                          <p:spTgt spid="724024"/>
                                        </p:tgtEl>
                                      </p:cBhvr>
                                    </p:animEffect>
                                  </p:childTnLst>
                                  <p:subTnLst>
                                    <p:set>
                                      <p:cBhvr override="childStyle">
                                        <p:cTn dur="1" fill="hold" display="0" masterRel="sameClick" afterEffect="1">
                                          <p:stCondLst>
                                            <p:cond evt="end" delay="0">
                                              <p:tn val="18"/>
                                            </p:cond>
                                          </p:stCondLst>
                                        </p:cTn>
                                        <p:tgtEl>
                                          <p:spTgt spid="724024"/>
                                        </p:tgtEl>
                                        <p:attrNameLst>
                                          <p:attrName>style.visibility</p:attrName>
                                        </p:attrNameLst>
                                      </p:cBhvr>
                                      <p:to>
                                        <p:strVal val="hidden"/>
                                      </p:to>
                                    </p:set>
                                  </p:sub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724025"/>
                                        </p:tgtEl>
                                        <p:attrNameLst>
                                          <p:attrName>style.visibility</p:attrName>
                                        </p:attrNameLst>
                                      </p:cBhvr>
                                      <p:to>
                                        <p:strVal val="visible"/>
                                      </p:to>
                                    </p:set>
                                    <p:animEffect transition="in" filter="wipe(right)">
                                      <p:cBhvr>
                                        <p:cTn id="24" dur="500"/>
                                        <p:tgtEl>
                                          <p:spTgt spid="724025"/>
                                        </p:tgtEl>
                                      </p:cBhvr>
                                    </p:animEffect>
                                  </p:childTnLst>
                                  <p:subTnLst>
                                    <p:set>
                                      <p:cBhvr override="childStyle">
                                        <p:cTn dur="1" fill="hold" display="0" masterRel="sameClick" afterEffect="1">
                                          <p:stCondLst>
                                            <p:cond evt="end" delay="0">
                                              <p:tn val="22"/>
                                            </p:cond>
                                          </p:stCondLst>
                                        </p:cTn>
                                        <p:tgtEl>
                                          <p:spTgt spid="724025"/>
                                        </p:tgtEl>
                                        <p:attrNameLst>
                                          <p:attrName>style.visibility</p:attrName>
                                        </p:attrNameLst>
                                      </p:cBhvr>
                                      <p:to>
                                        <p:strVal val="hidden"/>
                                      </p:to>
                                    </p:set>
                                  </p:sub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24028"/>
                                        </p:tgtEl>
                                        <p:attrNameLst>
                                          <p:attrName>style.visibility</p:attrName>
                                        </p:attrNameLst>
                                      </p:cBhvr>
                                      <p:to>
                                        <p:strVal val="visible"/>
                                      </p:to>
                                    </p:set>
                                    <p:animEffect transition="in" filter="wipe(left)">
                                      <p:cBhvr>
                                        <p:cTn id="28" dur="500"/>
                                        <p:tgtEl>
                                          <p:spTgt spid="724028"/>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724027"/>
                                        </p:tgtEl>
                                        <p:attrNameLst>
                                          <p:attrName>style.visibility</p:attrName>
                                        </p:attrNameLst>
                                      </p:cBhvr>
                                      <p:to>
                                        <p:strVal val="visible"/>
                                      </p:to>
                                    </p:set>
                                    <p:animEffect transition="in" filter="wipe(right)">
                                      <p:cBhvr>
                                        <p:cTn id="32" dur="500"/>
                                        <p:tgtEl>
                                          <p:spTgt spid="72402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4" nodeType="clickEffect">
                                  <p:stCondLst>
                                    <p:cond delay="0"/>
                                  </p:stCondLst>
                                  <p:childTnLst>
                                    <p:set>
                                      <p:cBhvr>
                                        <p:cTn id="36" dur="1" fill="hold">
                                          <p:stCondLst>
                                            <p:cond delay="0"/>
                                          </p:stCondLst>
                                        </p:cTn>
                                        <p:tgtEl>
                                          <p:spTgt spid="724018"/>
                                        </p:tgtEl>
                                        <p:attrNameLst>
                                          <p:attrName>style.visibility</p:attrName>
                                        </p:attrNameLst>
                                      </p:cBhvr>
                                      <p:to>
                                        <p:strVal val="visible"/>
                                      </p:to>
                                    </p:set>
                                    <p:animEffect transition="in" filter="fade">
                                      <p:cBhvr>
                                        <p:cTn id="37" dur="2000"/>
                                        <p:tgtEl>
                                          <p:spTgt spid="724018"/>
                                        </p:tgtEl>
                                      </p:cBhvr>
                                    </p:animEffect>
                                    <p:anim calcmode="lin" valueType="num">
                                      <p:cBhvr>
                                        <p:cTn id="38" dur="2000" fill="hold"/>
                                        <p:tgtEl>
                                          <p:spTgt spid="724018"/>
                                        </p:tgtEl>
                                        <p:attrNameLst>
                                          <p:attrName>ppt_x</p:attrName>
                                        </p:attrNameLst>
                                      </p:cBhvr>
                                      <p:tavLst>
                                        <p:tav tm="0">
                                          <p:val>
                                            <p:strVal val="#ppt_x"/>
                                          </p:val>
                                        </p:tav>
                                        <p:tav tm="100000">
                                          <p:val>
                                            <p:strVal val="#ppt_x"/>
                                          </p:val>
                                        </p:tav>
                                      </p:tavLst>
                                    </p:anim>
                                    <p:anim calcmode="lin" valueType="num">
                                      <p:cBhvr>
                                        <p:cTn id="39" dur="2000" fill="hold"/>
                                        <p:tgtEl>
                                          <p:spTgt spid="724018"/>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724023"/>
                                        </p:tgtEl>
                                        <p:attrNameLst>
                                          <p:attrName>style.visibility</p:attrName>
                                        </p:attrNameLst>
                                      </p:cBhvr>
                                      <p:to>
                                        <p:strVal val="visible"/>
                                      </p:to>
                                    </p:set>
                                    <p:animEffect transition="in" filter="fade">
                                      <p:cBhvr>
                                        <p:cTn id="42" dur="2000"/>
                                        <p:tgtEl>
                                          <p:spTgt spid="724023"/>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724030"/>
                                        </p:tgtEl>
                                        <p:attrNameLst>
                                          <p:attrName>style.visibility</p:attrName>
                                        </p:attrNameLst>
                                      </p:cBhvr>
                                      <p:to>
                                        <p:strVal val="visible"/>
                                      </p:to>
                                    </p:set>
                                    <p:animEffect transition="in" filter="fade">
                                      <p:cBhvr>
                                        <p:cTn id="46" dur="1000"/>
                                        <p:tgtEl>
                                          <p:spTgt spid="724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024" grpId="0" animBg="1" autoUpdateAnimBg="0"/>
      <p:bldP spid="724025" grpId="0" animBg="1" autoUpdateAnimBg="0"/>
      <p:bldP spid="724026" grpId="0" animBg="1" autoUpdateAnimBg="0"/>
      <p:bldP spid="724027" grpId="0" animBg="1" autoUpdateAnimBg="0"/>
      <p:bldP spid="724028" grpId="0" animBg="1" autoUpdateAnimBg="0"/>
      <p:bldP spid="724029" grpId="0" animBg="1" autoUpdateAnimBg="0"/>
      <p:bldP spid="724023" grpId="0"/>
      <p:bldP spid="724018" grpId="4"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996633"/>
            </a:gs>
          </a:gsLst>
          <a:path path="shape">
            <a:fillToRect l="50000" t="50000" r="50000" b="50000"/>
          </a:path>
        </a:gradFill>
        <a:effectLst/>
      </p:bgPr>
    </p:bg>
    <p:spTree>
      <p:nvGrpSpPr>
        <p:cNvPr id="1" name=""/>
        <p:cNvGrpSpPr/>
        <p:nvPr/>
      </p:nvGrpSpPr>
      <p:grpSpPr>
        <a:xfrm>
          <a:off x="0" y="0"/>
          <a:ext cx="0" cy="0"/>
          <a:chOff x="0" y="0"/>
          <a:chExt cx="0" cy="0"/>
        </a:xfrm>
      </p:grpSpPr>
      <p:sp>
        <p:nvSpPr>
          <p:cNvPr id="765957" name="WordArt 5"/>
          <p:cNvSpPr>
            <a:spLocks noChangeArrowheads="1" noChangeShapeType="1" noTextEdit="1"/>
          </p:cNvSpPr>
          <p:nvPr/>
        </p:nvSpPr>
        <p:spPr bwMode="auto">
          <a:xfrm>
            <a:off x="1381125" y="1066800"/>
            <a:ext cx="6457950" cy="83820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CC9900"/>
              </a:extrusionClr>
            </a:sp3d>
          </a:bodyPr>
          <a:lstStyle/>
          <a:p>
            <a:pPr algn="ctr"/>
            <a:r>
              <a:rPr lang="en-US" sz="3600" kern="10">
                <a:ln w="38100">
                  <a:round/>
                  <a:headEnd/>
                  <a:tailEnd/>
                </a:ln>
                <a:gradFill rotWithShape="0">
                  <a:gsLst>
                    <a:gs pos="0">
                      <a:srgbClr val="FFCC00"/>
                    </a:gs>
                    <a:gs pos="100000">
                      <a:srgbClr val="663300"/>
                    </a:gs>
                  </a:gsLst>
                  <a:lin ang="2700000" scaled="1"/>
                </a:gradFill>
                <a:latin typeface="Arial Black"/>
              </a:rPr>
              <a:t>Section 4</a:t>
            </a:r>
          </a:p>
        </p:txBody>
      </p:sp>
      <p:sp>
        <p:nvSpPr>
          <p:cNvPr id="765958" name="WordArt 6"/>
          <p:cNvSpPr>
            <a:spLocks noChangeArrowheads="1" noChangeShapeType="1" noTextEdit="1"/>
          </p:cNvSpPr>
          <p:nvPr/>
        </p:nvSpPr>
        <p:spPr bwMode="auto">
          <a:xfrm>
            <a:off x="457200" y="2819400"/>
            <a:ext cx="8305800" cy="1447800"/>
          </a:xfrm>
          <a:prstGeom prst="rect">
            <a:avLst/>
          </a:prstGeom>
        </p:spPr>
        <p:txBody>
          <a:bodyPr wrap="none" fromWordArt="1">
            <a:prstTxWarp prst="textInflateBottom">
              <a:avLst>
                <a:gd name="adj" fmla="val 68083"/>
              </a:avLst>
            </a:prstTxWarp>
            <a:scene3d>
              <a:camera prst="legacyPerspectiveBottom"/>
              <a:lightRig rig="legacyHarsh3" dir="t"/>
            </a:scene3d>
            <a:sp3d extrusionH="887400" prstMaterial="legacyMatte">
              <a:extrusionClr>
                <a:schemeClr val="tx1"/>
              </a:extrusionClr>
            </a:sp3d>
          </a:bodyPr>
          <a:lstStyle/>
          <a:p>
            <a:pPr algn="ctr"/>
            <a:r>
              <a:rPr lang="en-US" sz="3600" kern="10" dirty="0">
                <a:ln w="38100">
                  <a:round/>
                  <a:headEnd/>
                  <a:tailEnd/>
                </a:ln>
                <a:gradFill rotWithShape="0">
                  <a:gsLst>
                    <a:gs pos="0">
                      <a:srgbClr val="FFFF00"/>
                    </a:gs>
                    <a:gs pos="100000">
                      <a:srgbClr val="996600"/>
                    </a:gs>
                  </a:gsLst>
                  <a:path path="rect">
                    <a:fillToRect l="50000" t="50000" r="50000" b="50000"/>
                  </a:path>
                </a:gradFill>
                <a:latin typeface="Impact"/>
              </a:rPr>
              <a:t>The Consequences</a:t>
            </a:r>
          </a:p>
        </p:txBody>
      </p:sp>
      <p:sp>
        <p:nvSpPr>
          <p:cNvPr id="765959" name="WordArt 7"/>
          <p:cNvSpPr>
            <a:spLocks noChangeArrowheads="1" noChangeShapeType="1" noTextEdit="1"/>
          </p:cNvSpPr>
          <p:nvPr/>
        </p:nvSpPr>
        <p:spPr bwMode="auto">
          <a:xfrm>
            <a:off x="647700" y="4495800"/>
            <a:ext cx="7924800" cy="1143000"/>
          </a:xfrm>
          <a:prstGeom prst="rect">
            <a:avLst/>
          </a:prstGeom>
        </p:spPr>
        <p:txBody>
          <a:bodyPr wrap="none" fromWordArt="1">
            <a:prstTxWarp prst="textInflateBottom">
              <a:avLst>
                <a:gd name="adj" fmla="val 68083"/>
              </a:avLst>
            </a:prstTxWarp>
            <a:scene3d>
              <a:camera prst="legacyPerspectiveBottom"/>
              <a:lightRig rig="legacyHarsh3" dir="t"/>
            </a:scene3d>
            <a:sp3d extrusionH="887400" prstMaterial="legacyMatte">
              <a:extrusionClr>
                <a:schemeClr val="tx1"/>
              </a:extrusionClr>
            </a:sp3d>
          </a:bodyPr>
          <a:lstStyle/>
          <a:p>
            <a:pPr algn="ctr"/>
            <a:r>
              <a:rPr lang="en-US" sz="3600" kern="10">
                <a:ln w="38100">
                  <a:round/>
                  <a:headEnd/>
                  <a:tailEnd/>
                </a:ln>
                <a:gradFill rotWithShape="0">
                  <a:gsLst>
                    <a:gs pos="0">
                      <a:srgbClr val="FFFF00"/>
                    </a:gs>
                    <a:gs pos="100000">
                      <a:srgbClr val="996600"/>
                    </a:gs>
                  </a:gsLst>
                  <a:path path="rect">
                    <a:fillToRect l="50000" t="50000" r="50000" b="50000"/>
                  </a:path>
                </a:gradFill>
                <a:latin typeface="Impact"/>
              </a:rPr>
              <a:t>of the Human Fall</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5957"/>
                                        </p:tgtEl>
                                        <p:attrNameLst>
                                          <p:attrName>style.visibility</p:attrName>
                                        </p:attrNameLst>
                                      </p:cBhvr>
                                      <p:to>
                                        <p:strVal val="visible"/>
                                      </p:to>
                                    </p:set>
                                    <p:animEffect transition="in" filter="wipe(down)">
                                      <p:cBhvr>
                                        <p:cTn id="7" dur="1000"/>
                                        <p:tgtEl>
                                          <p:spTgt spid="765957"/>
                                        </p:tgtEl>
                                      </p:cBhvr>
                                    </p:animEffect>
                                  </p:childTnLst>
                                </p:cTn>
                              </p:par>
                            </p:childTnLst>
                          </p:cTn>
                        </p:par>
                        <p:par>
                          <p:cTn id="8" fill="hold">
                            <p:stCondLst>
                              <p:cond delay="1000"/>
                            </p:stCondLst>
                            <p:childTnLst>
                              <p:par>
                                <p:cTn id="9" presetID="16" presetClass="entr" presetSubtype="37" fill="hold" grpId="0" nodeType="afterEffect">
                                  <p:stCondLst>
                                    <p:cond delay="500"/>
                                  </p:stCondLst>
                                  <p:childTnLst>
                                    <p:set>
                                      <p:cBhvr>
                                        <p:cTn id="10" dur="1" fill="hold">
                                          <p:stCondLst>
                                            <p:cond delay="0"/>
                                          </p:stCondLst>
                                        </p:cTn>
                                        <p:tgtEl>
                                          <p:spTgt spid="765958"/>
                                        </p:tgtEl>
                                        <p:attrNameLst>
                                          <p:attrName>style.visibility</p:attrName>
                                        </p:attrNameLst>
                                      </p:cBhvr>
                                      <p:to>
                                        <p:strVal val="visible"/>
                                      </p:to>
                                    </p:set>
                                    <p:animEffect transition="in" filter="barn(outVertical)">
                                      <p:cBhvr>
                                        <p:cTn id="11" dur="1000"/>
                                        <p:tgtEl>
                                          <p:spTgt spid="765958"/>
                                        </p:tgtEl>
                                      </p:cBhvr>
                                    </p:animEffect>
                                  </p:childTnLst>
                                </p:cTn>
                              </p:par>
                            </p:childTnLst>
                          </p:cTn>
                        </p:par>
                        <p:par>
                          <p:cTn id="12" fill="hold">
                            <p:stCondLst>
                              <p:cond delay="2500"/>
                            </p:stCondLst>
                            <p:childTnLst>
                              <p:par>
                                <p:cTn id="13" presetID="16" presetClass="entr" presetSubtype="37" fill="hold" grpId="0" nodeType="afterEffect">
                                  <p:stCondLst>
                                    <p:cond delay="0"/>
                                  </p:stCondLst>
                                  <p:childTnLst>
                                    <p:set>
                                      <p:cBhvr>
                                        <p:cTn id="14" dur="1" fill="hold">
                                          <p:stCondLst>
                                            <p:cond delay="0"/>
                                          </p:stCondLst>
                                        </p:cTn>
                                        <p:tgtEl>
                                          <p:spTgt spid="765959"/>
                                        </p:tgtEl>
                                        <p:attrNameLst>
                                          <p:attrName>style.visibility</p:attrName>
                                        </p:attrNameLst>
                                      </p:cBhvr>
                                      <p:to>
                                        <p:strVal val="visible"/>
                                      </p:to>
                                    </p:set>
                                    <p:animEffect transition="in" filter="barn(outVertical)">
                                      <p:cBhvr>
                                        <p:cTn id="15" dur="1000"/>
                                        <p:tgtEl>
                                          <p:spTgt spid="76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7" grpId="0" animBg="1"/>
      <p:bldP spid="765958" grpId="0" animBg="1"/>
      <p:bldP spid="7659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72099" name="Group 3"/>
          <p:cNvGrpSpPr>
            <a:grpSpLocks/>
          </p:cNvGrpSpPr>
          <p:nvPr/>
        </p:nvGrpSpPr>
        <p:grpSpPr bwMode="auto">
          <a:xfrm>
            <a:off x="5102225" y="3278188"/>
            <a:ext cx="1116013" cy="1052512"/>
            <a:chOff x="3390" y="1740"/>
            <a:chExt cx="743" cy="701"/>
          </a:xfrm>
        </p:grpSpPr>
        <p:sp>
          <p:nvSpPr>
            <p:cNvPr id="772100" name="Oval 4"/>
            <p:cNvSpPr>
              <a:spLocks noChangeArrowheads="1"/>
            </p:cNvSpPr>
            <p:nvPr/>
          </p:nvSpPr>
          <p:spPr bwMode="auto">
            <a:xfrm>
              <a:off x="3390" y="1740"/>
              <a:ext cx="743" cy="701"/>
            </a:xfrm>
            <a:prstGeom prst="ellipse">
              <a:avLst/>
            </a:prstGeom>
            <a:solidFill>
              <a:srgbClr val="996633"/>
            </a:solidFill>
            <a:ln w="12700">
              <a:round/>
              <a:headEnd/>
              <a:tailEnd/>
            </a:ln>
            <a:effectLst/>
            <a:scene3d>
              <a:camera prst="legacyPerspectiveBottomRight"/>
              <a:lightRig rig="legacyFlat3" dir="t"/>
            </a:scene3d>
            <a:sp3d extrusionH="430200" prstMaterial="legacyMatte">
              <a:bevelT w="13500" h="13500" prst="angle"/>
              <a:bevelB w="13500" h="13500" prst="angle"/>
              <a:extrusionClr>
                <a:srgbClr val="CC990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72101" name="Text Box 5"/>
            <p:cNvSpPr txBox="1">
              <a:spLocks noChangeArrowheads="1"/>
            </p:cNvSpPr>
            <p:nvPr/>
          </p:nvSpPr>
          <p:spPr bwMode="auto">
            <a:xfrm>
              <a:off x="3487" y="1876"/>
              <a:ext cx="550" cy="427"/>
            </a:xfrm>
            <a:prstGeom prst="rect">
              <a:avLst/>
            </a:prstGeom>
            <a:noFill/>
            <a:ln w="9525">
              <a:noFill/>
              <a:miter lim="800000"/>
              <a:headEnd/>
              <a:tailEnd/>
            </a:ln>
            <a:effectLst/>
          </p:spPr>
          <p:txBody>
            <a:bodyPr wrap="none">
              <a:spAutoFit/>
            </a:bodyPr>
            <a:lstStyle/>
            <a:p>
              <a:pPr algn="ctr">
                <a:lnSpc>
                  <a:spcPct val="100000"/>
                </a:lnSpc>
              </a:pPr>
              <a:r>
                <a:rPr lang="en-US" sz="3600" b="0">
                  <a:latin typeface="Impact" pitchFamily="34" charset="0"/>
                </a:rPr>
                <a:t>Evil</a:t>
              </a:r>
              <a:endParaRPr lang="en-US" sz="3600" b="0">
                <a:latin typeface="Times New Roman" pitchFamily="18" charset="0"/>
              </a:endParaRPr>
            </a:p>
          </p:txBody>
        </p:sp>
      </p:grpSp>
      <p:sp>
        <p:nvSpPr>
          <p:cNvPr id="772102" name="Line 6"/>
          <p:cNvSpPr>
            <a:spLocks noChangeShapeType="1"/>
          </p:cNvSpPr>
          <p:nvPr/>
        </p:nvSpPr>
        <p:spPr bwMode="auto">
          <a:xfrm rot="5400000" flipH="1" flipV="1">
            <a:off x="4677569" y="3390106"/>
            <a:ext cx="1588" cy="828675"/>
          </a:xfrm>
          <a:prstGeom prst="line">
            <a:avLst/>
          </a:prstGeom>
          <a:noFill/>
          <a:ln w="57150">
            <a:solidFill>
              <a:srgbClr val="663300"/>
            </a:solidFill>
            <a:round/>
            <a:headEnd/>
            <a:tailEnd type="triangle" w="med" len="med"/>
          </a:ln>
          <a:effectLst/>
        </p:spPr>
        <p:txBody>
          <a:bodyPr/>
          <a:lstStyle/>
          <a:p>
            <a:endParaRPr lang="en-US"/>
          </a:p>
        </p:txBody>
      </p:sp>
      <p:grpSp>
        <p:nvGrpSpPr>
          <p:cNvPr id="772103" name="Group 7"/>
          <p:cNvGrpSpPr>
            <a:grpSpLocks/>
          </p:cNvGrpSpPr>
          <p:nvPr/>
        </p:nvGrpSpPr>
        <p:grpSpPr bwMode="auto">
          <a:xfrm>
            <a:off x="317500" y="534988"/>
            <a:ext cx="4330700" cy="3808412"/>
            <a:chOff x="200" y="337"/>
            <a:chExt cx="2728" cy="2399"/>
          </a:xfrm>
        </p:grpSpPr>
        <p:grpSp>
          <p:nvGrpSpPr>
            <p:cNvPr id="772104" name="Group 8"/>
            <p:cNvGrpSpPr>
              <a:grpSpLocks/>
            </p:cNvGrpSpPr>
            <p:nvPr/>
          </p:nvGrpSpPr>
          <p:grpSpPr bwMode="auto">
            <a:xfrm>
              <a:off x="200" y="2065"/>
              <a:ext cx="714" cy="663"/>
              <a:chOff x="520" y="2304"/>
              <a:chExt cx="754" cy="701"/>
            </a:xfrm>
          </p:grpSpPr>
          <p:sp>
            <p:nvSpPr>
              <p:cNvPr id="772105" name="Oval 9"/>
              <p:cNvSpPr>
                <a:spLocks noChangeArrowheads="1"/>
              </p:cNvSpPr>
              <p:nvPr/>
            </p:nvSpPr>
            <p:spPr bwMode="auto">
              <a:xfrm>
                <a:off x="520" y="2304"/>
                <a:ext cx="743" cy="701"/>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0">
                  <a:solidFill>
                    <a:srgbClr val="6600CC"/>
                  </a:solidFill>
                  <a:effectLst>
                    <a:outerShdw blurRad="38100" dist="38100" dir="2700000" algn="tl">
                      <a:srgbClr val="C0C0C0"/>
                    </a:outerShdw>
                  </a:effectLst>
                  <a:latin typeface="Impact" pitchFamily="34" charset="0"/>
                </a:endParaRPr>
              </a:p>
            </p:txBody>
          </p:sp>
          <p:grpSp>
            <p:nvGrpSpPr>
              <p:cNvPr id="772106" name="Group 10"/>
              <p:cNvGrpSpPr>
                <a:grpSpLocks/>
              </p:cNvGrpSpPr>
              <p:nvPr/>
            </p:nvGrpSpPr>
            <p:grpSpPr bwMode="auto">
              <a:xfrm>
                <a:off x="521" y="2507"/>
                <a:ext cx="753" cy="383"/>
                <a:chOff x="768" y="2555"/>
                <a:chExt cx="753" cy="383"/>
              </a:xfrm>
            </p:grpSpPr>
            <p:sp>
              <p:nvSpPr>
                <p:cNvPr id="772107" name="Text Box 11"/>
                <p:cNvSpPr txBox="1">
                  <a:spLocks noChangeArrowheads="1"/>
                </p:cNvSpPr>
                <p:nvPr/>
              </p:nvSpPr>
              <p:spPr bwMode="auto">
                <a:xfrm>
                  <a:off x="768" y="2555"/>
                  <a:ext cx="753"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Good</a:t>
                  </a:r>
                  <a:r>
                    <a:rPr lang="en-US" sz="2000" b="0">
                      <a:solidFill>
                        <a:srgbClr val="000099"/>
                      </a:solidFill>
                      <a:latin typeface="Arial Black" pitchFamily="34" charset="0"/>
                    </a:rPr>
                    <a:t>-</a:t>
                  </a:r>
                </a:p>
              </p:txBody>
            </p:sp>
            <p:sp>
              <p:nvSpPr>
                <p:cNvPr id="772108" name="Text Box 12"/>
                <p:cNvSpPr txBox="1">
                  <a:spLocks noChangeArrowheads="1"/>
                </p:cNvSpPr>
                <p:nvPr/>
              </p:nvSpPr>
              <p:spPr bwMode="auto">
                <a:xfrm>
                  <a:off x="792" y="2718"/>
                  <a:ext cx="640"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ness</a:t>
                  </a:r>
                </a:p>
              </p:txBody>
            </p:sp>
          </p:grpSp>
        </p:grpSp>
        <p:sp>
          <p:nvSpPr>
            <p:cNvPr id="772109" name="Line 13"/>
            <p:cNvSpPr>
              <a:spLocks noChangeShapeType="1"/>
            </p:cNvSpPr>
            <p:nvPr/>
          </p:nvSpPr>
          <p:spPr bwMode="auto">
            <a:xfrm rot="5400000">
              <a:off x="1080" y="2228"/>
              <a:ext cx="0" cy="336"/>
            </a:xfrm>
            <a:prstGeom prst="line">
              <a:avLst/>
            </a:prstGeom>
            <a:noFill/>
            <a:ln w="57150">
              <a:solidFill>
                <a:srgbClr val="000099"/>
              </a:solidFill>
              <a:round/>
              <a:headEnd/>
              <a:tailEnd type="triangle" w="med" len="med"/>
            </a:ln>
            <a:effectLst/>
          </p:spPr>
          <p:txBody>
            <a:bodyPr/>
            <a:lstStyle/>
            <a:p>
              <a:endParaRPr lang="en-US"/>
            </a:p>
          </p:txBody>
        </p:sp>
        <p:grpSp>
          <p:nvGrpSpPr>
            <p:cNvPr id="772110" name="Group 14"/>
            <p:cNvGrpSpPr>
              <a:grpSpLocks/>
            </p:cNvGrpSpPr>
            <p:nvPr/>
          </p:nvGrpSpPr>
          <p:grpSpPr bwMode="auto">
            <a:xfrm>
              <a:off x="206" y="337"/>
              <a:ext cx="702" cy="1679"/>
              <a:chOff x="206" y="241"/>
              <a:chExt cx="702" cy="1679"/>
            </a:xfrm>
          </p:grpSpPr>
          <p:grpSp>
            <p:nvGrpSpPr>
              <p:cNvPr id="772111" name="Group 15"/>
              <p:cNvGrpSpPr>
                <a:grpSpLocks/>
              </p:cNvGrpSpPr>
              <p:nvPr/>
            </p:nvGrpSpPr>
            <p:grpSpPr bwMode="auto">
              <a:xfrm>
                <a:off x="206" y="241"/>
                <a:ext cx="702" cy="663"/>
                <a:chOff x="206" y="241"/>
                <a:chExt cx="702" cy="663"/>
              </a:xfrm>
            </p:grpSpPr>
            <p:sp>
              <p:nvSpPr>
                <p:cNvPr id="772112" name="Oval 16"/>
                <p:cNvSpPr>
                  <a:spLocks noChangeArrowheads="1"/>
                </p:cNvSpPr>
                <p:nvPr/>
              </p:nvSpPr>
              <p:spPr bwMode="auto">
                <a:xfrm>
                  <a:off x="206" y="241"/>
                  <a:ext cx="702" cy="663"/>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72113" name="WordArt 17"/>
                <p:cNvSpPr>
                  <a:spLocks noChangeArrowheads="1" noChangeShapeType="1" noTextEdit="1"/>
                </p:cNvSpPr>
                <p:nvPr/>
              </p:nvSpPr>
              <p:spPr bwMode="auto">
                <a:xfrm>
                  <a:off x="286" y="430"/>
                  <a:ext cx="543" cy="28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9999FF"/>
                          </a:gs>
                          <a:gs pos="50000">
                            <a:schemeClr val="bg1"/>
                          </a:gs>
                          <a:gs pos="100000">
                            <a:srgbClr val="9999FF"/>
                          </a:gs>
                        </a:gsLst>
                        <a:lin ang="2700000" scaled="1"/>
                      </a:gradFill>
                      <a:latin typeface="Impact"/>
                    </a:rPr>
                    <a:t>God</a:t>
                  </a:r>
                </a:p>
              </p:txBody>
            </p:sp>
          </p:grpSp>
          <p:sp>
            <p:nvSpPr>
              <p:cNvPr id="772114" name="AutoShape 18"/>
              <p:cNvSpPr>
                <a:spLocks noChangeArrowheads="1"/>
              </p:cNvSpPr>
              <p:nvPr/>
            </p:nvSpPr>
            <p:spPr bwMode="auto">
              <a:xfrm>
                <a:off x="485" y="912"/>
                <a:ext cx="144" cy="1008"/>
              </a:xfrm>
              <a:prstGeom prst="downArrow">
                <a:avLst>
                  <a:gd name="adj1" fmla="val 50000"/>
                  <a:gd name="adj2" fmla="val 175000"/>
                </a:avLst>
              </a:prstGeom>
              <a:solidFill>
                <a:srgbClr val="6600CC"/>
              </a:solidFill>
              <a:ln w="28575">
                <a:solidFill>
                  <a:schemeClr val="bg1"/>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grpSp>
        <p:grpSp>
          <p:nvGrpSpPr>
            <p:cNvPr id="772115" name="Group 19"/>
            <p:cNvGrpSpPr>
              <a:grpSpLocks/>
            </p:cNvGrpSpPr>
            <p:nvPr/>
          </p:nvGrpSpPr>
          <p:grpSpPr bwMode="auto">
            <a:xfrm rot="-640033">
              <a:off x="1152" y="835"/>
              <a:ext cx="236" cy="1325"/>
              <a:chOff x="1104" y="685"/>
              <a:chExt cx="188" cy="1366"/>
            </a:xfrm>
          </p:grpSpPr>
          <p:sp>
            <p:nvSpPr>
              <p:cNvPr id="772116" name="AutoShape 20"/>
              <p:cNvSpPr>
                <a:spLocks noChangeArrowheads="1"/>
              </p:cNvSpPr>
              <p:nvPr/>
            </p:nvSpPr>
            <p:spPr bwMode="auto">
              <a:xfrm rot="-1934745">
                <a:off x="1104" y="768"/>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772117" name="AutoShape 21"/>
              <p:cNvSpPr>
                <a:spLocks noChangeArrowheads="1"/>
              </p:cNvSpPr>
              <p:nvPr/>
            </p:nvSpPr>
            <p:spPr bwMode="auto">
              <a:xfrm rot="8865255">
                <a:off x="1200" y="685"/>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rot="10800000" wrap="none" anchor="ctr"/>
              <a:lstStyle/>
              <a:p>
                <a:pPr algn="ctr">
                  <a:lnSpc>
                    <a:spcPct val="100000"/>
                  </a:lnSpc>
                </a:pPr>
                <a:endParaRPr lang="en-US" sz="2400" b="0">
                  <a:solidFill>
                    <a:schemeClr val="tx1"/>
                  </a:solidFill>
                  <a:latin typeface="Times New Roman" pitchFamily="18" charset="0"/>
                </a:endParaRPr>
              </a:p>
            </p:txBody>
          </p:sp>
        </p:grpSp>
        <p:grpSp>
          <p:nvGrpSpPr>
            <p:cNvPr id="772118" name="Group 22"/>
            <p:cNvGrpSpPr>
              <a:grpSpLocks/>
            </p:cNvGrpSpPr>
            <p:nvPr/>
          </p:nvGrpSpPr>
          <p:grpSpPr bwMode="auto">
            <a:xfrm>
              <a:off x="1192" y="2055"/>
              <a:ext cx="1684" cy="681"/>
              <a:chOff x="1192" y="1959"/>
              <a:chExt cx="1684" cy="681"/>
            </a:xfrm>
          </p:grpSpPr>
          <p:grpSp>
            <p:nvGrpSpPr>
              <p:cNvPr id="772119" name="Group 23"/>
              <p:cNvGrpSpPr>
                <a:grpSpLocks/>
              </p:cNvGrpSpPr>
              <p:nvPr/>
            </p:nvGrpSpPr>
            <p:grpSpPr bwMode="auto">
              <a:xfrm>
                <a:off x="1192" y="1959"/>
                <a:ext cx="1684" cy="681"/>
                <a:chOff x="1200" y="1728"/>
                <a:chExt cx="1780" cy="720"/>
              </a:xfrm>
            </p:grpSpPr>
            <p:sp>
              <p:nvSpPr>
                <p:cNvPr id="772120" name="AutoShape 24"/>
                <p:cNvSpPr>
                  <a:spLocks noChangeArrowheads="1"/>
                </p:cNvSpPr>
                <p:nvPr/>
              </p:nvSpPr>
              <p:spPr bwMode="auto">
                <a:xfrm rot="5400000">
                  <a:off x="1730" y="1198"/>
                  <a:ext cx="720" cy="17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6633"/>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CC9900"/>
                  </a:extrusionClr>
                </a:sp3d>
              </p:spPr>
              <p:txBody>
                <a:bodyPr wrap="none" anchor="ctr">
                  <a:flatTx/>
                </a:bodyPr>
                <a:lstStyle/>
                <a:p>
                  <a:endParaRPr lang="en-US"/>
                </a:p>
              </p:txBody>
            </p:sp>
            <p:sp>
              <p:nvSpPr>
                <p:cNvPr id="772121" name="Rectangle 25"/>
                <p:cNvSpPr>
                  <a:spLocks noChangeArrowheads="1"/>
                </p:cNvSpPr>
                <p:nvPr/>
              </p:nvSpPr>
              <p:spPr bwMode="auto">
                <a:xfrm rot="5400000">
                  <a:off x="2167" y="1776"/>
                  <a:ext cx="465" cy="623"/>
                </a:xfrm>
                <a:prstGeom prst="rect">
                  <a:avLst/>
                </a:prstGeom>
                <a:solidFill>
                  <a:srgbClr val="724C26"/>
                </a:solidFill>
                <a:ln w="9525">
                  <a:noFill/>
                  <a:miter lim="800000"/>
                  <a:headEnd/>
                  <a:tailEnd/>
                </a:ln>
                <a:effectLst/>
              </p:spPr>
              <p:txBody>
                <a:bodyPr wrap="none" anchor="ctr"/>
                <a:lstStyle/>
                <a:p>
                  <a:endParaRPr lang="en-US"/>
                </a:p>
              </p:txBody>
            </p:sp>
          </p:grpSp>
          <p:sp>
            <p:nvSpPr>
              <p:cNvPr id="772122" name="Text Box 26"/>
              <p:cNvSpPr txBox="1">
                <a:spLocks noChangeArrowheads="1"/>
              </p:cNvSpPr>
              <p:nvPr/>
            </p:nvSpPr>
            <p:spPr bwMode="auto">
              <a:xfrm>
                <a:off x="2108" y="2152"/>
                <a:ext cx="585" cy="374"/>
              </a:xfrm>
              <a:prstGeom prst="rect">
                <a:avLst/>
              </a:prstGeom>
              <a:noFill/>
              <a:ln w="9525">
                <a:noFill/>
                <a:miter lim="800000"/>
                <a:headEnd/>
                <a:tailEnd/>
              </a:ln>
              <a:effectLst/>
            </p:spPr>
            <p:txBody>
              <a:bodyPr wrap="none">
                <a:spAutoFit/>
              </a:bodyPr>
              <a:lstStyle/>
              <a:p>
                <a:pPr>
                  <a:lnSpc>
                    <a:spcPct val="75000"/>
                  </a:lnSpc>
                </a:pPr>
                <a:r>
                  <a:rPr lang="en-US" sz="2200" b="0">
                    <a:latin typeface="Arial Black" pitchFamily="34" charset="0"/>
                  </a:rPr>
                  <a:t>Evil</a:t>
                </a:r>
              </a:p>
              <a:p>
                <a:pPr>
                  <a:lnSpc>
                    <a:spcPct val="75000"/>
                  </a:lnSpc>
                </a:pPr>
                <a:r>
                  <a:rPr lang="en-US" sz="2200" b="0">
                    <a:latin typeface="Arial Black" pitchFamily="34" charset="0"/>
                  </a:rPr>
                  <a:t>mind</a:t>
                </a:r>
              </a:p>
            </p:txBody>
          </p:sp>
        </p:grpSp>
        <p:grpSp>
          <p:nvGrpSpPr>
            <p:cNvPr id="772123" name="Group 27"/>
            <p:cNvGrpSpPr>
              <a:grpSpLocks/>
            </p:cNvGrpSpPr>
            <p:nvPr/>
          </p:nvGrpSpPr>
          <p:grpSpPr bwMode="auto">
            <a:xfrm>
              <a:off x="1240" y="2055"/>
              <a:ext cx="1688" cy="681"/>
              <a:chOff x="1240" y="1959"/>
              <a:chExt cx="1688" cy="681"/>
            </a:xfrm>
          </p:grpSpPr>
          <p:grpSp>
            <p:nvGrpSpPr>
              <p:cNvPr id="772124" name="Group 28"/>
              <p:cNvGrpSpPr>
                <a:grpSpLocks/>
              </p:cNvGrpSpPr>
              <p:nvPr/>
            </p:nvGrpSpPr>
            <p:grpSpPr bwMode="auto">
              <a:xfrm>
                <a:off x="1244" y="1959"/>
                <a:ext cx="1684" cy="681"/>
                <a:chOff x="1273" y="1728"/>
                <a:chExt cx="1780" cy="720"/>
              </a:xfrm>
            </p:grpSpPr>
            <p:sp>
              <p:nvSpPr>
                <p:cNvPr id="772125" name="AutoShape 29"/>
                <p:cNvSpPr>
                  <a:spLocks noChangeArrowheads="1"/>
                </p:cNvSpPr>
                <p:nvPr/>
              </p:nvSpPr>
              <p:spPr bwMode="auto">
                <a:xfrm rot="-5400000">
                  <a:off x="1803" y="1198"/>
                  <a:ext cx="720" cy="17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0">
                  <a:gsLst>
                    <a:gs pos="0">
                      <a:schemeClr val="bg1"/>
                    </a:gs>
                    <a:gs pos="100000">
                      <a:srgbClr val="FFCCCC"/>
                    </a:gs>
                  </a:gsLst>
                  <a:path path="rect">
                    <a:fillToRect t="100000" r="100000"/>
                  </a:path>
                </a:gra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772126" name="Rectangle 30"/>
                <p:cNvSpPr>
                  <a:spLocks noChangeArrowheads="1"/>
                </p:cNvSpPr>
                <p:nvPr/>
              </p:nvSpPr>
              <p:spPr bwMode="auto">
                <a:xfrm rot="-5400000">
                  <a:off x="1618" y="1774"/>
                  <a:ext cx="465" cy="623"/>
                </a:xfrm>
                <a:prstGeom prst="rect">
                  <a:avLst/>
                </a:prstGeom>
                <a:gradFill rotWithShape="0">
                  <a:gsLst>
                    <a:gs pos="0">
                      <a:schemeClr val="bg1"/>
                    </a:gs>
                    <a:gs pos="100000">
                      <a:srgbClr val="FFCCCC"/>
                    </a:gs>
                  </a:gsLst>
                  <a:path path="rect">
                    <a:fillToRect t="100000" r="100000"/>
                  </a:path>
                </a:gradFill>
                <a:ln w="9525">
                  <a:noFill/>
                  <a:miter lim="800000"/>
                  <a:headEnd/>
                  <a:tailEnd/>
                </a:ln>
                <a:effectLst/>
              </p:spPr>
              <p:txBody>
                <a:bodyPr wrap="none" anchor="ctr"/>
                <a:lstStyle/>
                <a:p>
                  <a:endParaRPr lang="en-US"/>
                </a:p>
              </p:txBody>
            </p:sp>
          </p:grpSp>
          <p:sp>
            <p:nvSpPr>
              <p:cNvPr id="772127" name="Text Box 31"/>
              <p:cNvSpPr txBox="1">
                <a:spLocks noChangeArrowheads="1"/>
              </p:cNvSpPr>
              <p:nvPr/>
            </p:nvSpPr>
            <p:spPr bwMode="auto">
              <a:xfrm>
                <a:off x="1240" y="2160"/>
                <a:ext cx="869" cy="374"/>
              </a:xfrm>
              <a:prstGeom prst="rect">
                <a:avLst/>
              </a:prstGeom>
              <a:noFill/>
              <a:ln w="9525">
                <a:noFill/>
                <a:miter lim="800000"/>
                <a:headEnd/>
                <a:tailEnd/>
              </a:ln>
              <a:effectLst/>
            </p:spPr>
            <p:txBody>
              <a:bodyPr wrap="none">
                <a:spAutoFit/>
              </a:bodyPr>
              <a:lstStyle/>
              <a:p>
                <a:pPr algn="r">
                  <a:lnSpc>
                    <a:spcPct val="75000"/>
                  </a:lnSpc>
                </a:pPr>
                <a:r>
                  <a:rPr lang="en-US" sz="2200" b="0">
                    <a:solidFill>
                      <a:srgbClr val="000099"/>
                    </a:solidFill>
                    <a:latin typeface="Arial Black" pitchFamily="34" charset="0"/>
                  </a:rPr>
                  <a:t>Original</a:t>
                </a:r>
              </a:p>
              <a:p>
                <a:pPr algn="r">
                  <a:lnSpc>
                    <a:spcPct val="75000"/>
                  </a:lnSpc>
                </a:pPr>
                <a:r>
                  <a:rPr lang="en-US" sz="2200" b="0">
                    <a:solidFill>
                      <a:srgbClr val="000099"/>
                    </a:solidFill>
                    <a:latin typeface="Arial Black" pitchFamily="34" charset="0"/>
                  </a:rPr>
                  <a:t>mind</a:t>
                </a:r>
              </a:p>
            </p:txBody>
          </p:sp>
        </p:grpSp>
      </p:grpSp>
      <p:grpSp>
        <p:nvGrpSpPr>
          <p:cNvPr id="772134" name="Group 38"/>
          <p:cNvGrpSpPr>
            <a:grpSpLocks/>
          </p:cNvGrpSpPr>
          <p:nvPr/>
        </p:nvGrpSpPr>
        <p:grpSpPr bwMode="auto">
          <a:xfrm>
            <a:off x="762000" y="5410200"/>
            <a:ext cx="7467600" cy="1304925"/>
            <a:chOff x="384" y="3408"/>
            <a:chExt cx="4704" cy="822"/>
          </a:xfrm>
        </p:grpSpPr>
        <p:sp>
          <p:nvSpPr>
            <p:cNvPr id="772135" name="Text Box 39"/>
            <p:cNvSpPr txBox="1">
              <a:spLocks noChangeArrowheads="1"/>
            </p:cNvSpPr>
            <p:nvPr/>
          </p:nvSpPr>
          <p:spPr bwMode="auto">
            <a:xfrm>
              <a:off x="615" y="3436"/>
              <a:ext cx="4473" cy="794"/>
            </a:xfrm>
            <a:prstGeom prst="rect">
              <a:avLst/>
            </a:prstGeom>
            <a:noFill/>
            <a:ln w="9525">
              <a:noFill/>
              <a:miter lim="800000"/>
              <a:headEnd/>
              <a:tailEnd/>
            </a:ln>
            <a:effectLst/>
          </p:spPr>
          <p:txBody>
            <a:bodyPr>
              <a:spAutoFit/>
            </a:bodyPr>
            <a:lstStyle/>
            <a:p>
              <a:pPr>
                <a:lnSpc>
                  <a:spcPct val="80000"/>
                </a:lnSpc>
              </a:pPr>
              <a:r>
                <a:rPr lang="en-US" sz="2400"/>
                <a:t>All people have an </a:t>
              </a:r>
              <a:r>
                <a:rPr lang="en-US" sz="2400" u="sng"/>
                <a:t>original mind</a:t>
              </a:r>
              <a:r>
                <a:rPr lang="en-US" sz="2400"/>
                <a:t>, which inclines them to pursue </a:t>
              </a:r>
              <a:r>
                <a:rPr lang="en-US" sz="2400" u="sng"/>
                <a:t>goodness</a:t>
              </a:r>
              <a:r>
                <a:rPr lang="en-US" sz="2400"/>
                <a:t>. Yet, even without our being aware of it, we are driven by </a:t>
              </a:r>
              <a:r>
                <a:rPr lang="en-US" sz="2400">
                  <a:solidFill>
                    <a:srgbClr val="FFFF99"/>
                  </a:solidFill>
                </a:rPr>
                <a:t>evil forces</a:t>
              </a:r>
              <a:r>
                <a:rPr lang="en-US" sz="2400"/>
                <a:t> to perform </a:t>
              </a:r>
              <a:r>
                <a:rPr lang="en-US" sz="2400" u="sng"/>
                <a:t>evil deeds</a:t>
              </a:r>
              <a:r>
                <a:rPr lang="en-US" sz="2400"/>
                <a:t>, which we do not want to do </a:t>
              </a:r>
              <a:r>
                <a:rPr lang="en-US" sz="2000" b="0"/>
                <a:t>(p.  53).</a:t>
              </a:r>
            </a:p>
          </p:txBody>
        </p:sp>
        <p:sp>
          <p:nvSpPr>
            <p:cNvPr id="772136" name="Text Box 40"/>
            <p:cNvSpPr txBox="1">
              <a:spLocks noChangeArrowheads="1"/>
            </p:cNvSpPr>
            <p:nvPr/>
          </p:nvSpPr>
          <p:spPr bwMode="auto">
            <a:xfrm>
              <a:off x="384" y="3408"/>
              <a:ext cx="231" cy="269"/>
            </a:xfrm>
            <a:prstGeom prst="rect">
              <a:avLst/>
            </a:prstGeom>
            <a:noFill/>
            <a:ln w="9525">
              <a:noFill/>
              <a:miter lim="800000"/>
              <a:headEnd/>
              <a:tailEnd/>
            </a:ln>
            <a:effectLst/>
          </p:spPr>
          <p:txBody>
            <a:bodyPr>
              <a:spAutoFit/>
            </a:bodyPr>
            <a:lstStyle/>
            <a:p>
              <a:pPr>
                <a:lnSpc>
                  <a:spcPct val="55000"/>
                </a:lnSpc>
              </a:pPr>
              <a:r>
                <a:rPr lang="en-US" sz="4000">
                  <a:latin typeface="Times New Roman" pitchFamily="18" charset="0"/>
                  <a:sym typeface="CommonBullets" pitchFamily="34" charset="2"/>
                </a:rPr>
                <a:t></a:t>
              </a:r>
              <a:endParaRPr lang="en-US" sz="4000">
                <a:latin typeface="Times New Roman" pitchFamily="18" charset="0"/>
              </a:endParaRPr>
            </a:p>
          </p:txBody>
        </p:sp>
      </p:gr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2102"/>
                                        </p:tgtEl>
                                        <p:attrNameLst>
                                          <p:attrName>style.visibility</p:attrName>
                                        </p:attrNameLst>
                                      </p:cBhvr>
                                      <p:to>
                                        <p:strVal val="visible"/>
                                      </p:to>
                                    </p:set>
                                    <p:animEffect transition="in" filter="wipe(left)">
                                      <p:cBhvr>
                                        <p:cTn id="7" dur="1000"/>
                                        <p:tgtEl>
                                          <p:spTgt spid="772102"/>
                                        </p:tgtEl>
                                      </p:cBhvr>
                                    </p:animEffect>
                                  </p:childTnLst>
                                </p:cTn>
                              </p:par>
                              <p:par>
                                <p:cTn id="8" presetID="17" presetClass="entr" presetSubtype="10" fill="hold" nodeType="withEffect">
                                  <p:stCondLst>
                                    <p:cond delay="0"/>
                                  </p:stCondLst>
                                  <p:childTnLst>
                                    <p:set>
                                      <p:cBhvr>
                                        <p:cTn id="9" dur="1" fill="hold">
                                          <p:stCondLst>
                                            <p:cond delay="0"/>
                                          </p:stCondLst>
                                        </p:cTn>
                                        <p:tgtEl>
                                          <p:spTgt spid="772099"/>
                                        </p:tgtEl>
                                        <p:attrNameLst>
                                          <p:attrName>style.visibility</p:attrName>
                                        </p:attrNameLst>
                                      </p:cBhvr>
                                      <p:to>
                                        <p:strVal val="visible"/>
                                      </p:to>
                                    </p:set>
                                    <p:anim calcmode="lin" valueType="num">
                                      <p:cBhvr>
                                        <p:cTn id="10" dur="1000" fill="hold"/>
                                        <p:tgtEl>
                                          <p:spTgt spid="772099"/>
                                        </p:tgtEl>
                                        <p:attrNameLst>
                                          <p:attrName>ppt_w</p:attrName>
                                        </p:attrNameLst>
                                      </p:cBhvr>
                                      <p:tavLst>
                                        <p:tav tm="0">
                                          <p:val>
                                            <p:fltVal val="0"/>
                                          </p:val>
                                        </p:tav>
                                        <p:tav tm="100000">
                                          <p:val>
                                            <p:strVal val="#ppt_w"/>
                                          </p:val>
                                        </p:tav>
                                      </p:tavLst>
                                    </p:anim>
                                    <p:anim calcmode="lin" valueType="num">
                                      <p:cBhvr>
                                        <p:cTn id="11" dur="1000" fill="hold"/>
                                        <p:tgtEl>
                                          <p:spTgt spid="772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grpSp>
        <p:nvGrpSpPr>
          <p:cNvPr id="768002" name="Group 2"/>
          <p:cNvGrpSpPr>
            <a:grpSpLocks/>
          </p:cNvGrpSpPr>
          <p:nvPr/>
        </p:nvGrpSpPr>
        <p:grpSpPr bwMode="auto">
          <a:xfrm>
            <a:off x="555625" y="838200"/>
            <a:ext cx="3733800" cy="3505200"/>
            <a:chOff x="350" y="528"/>
            <a:chExt cx="2352" cy="2208"/>
          </a:xfrm>
        </p:grpSpPr>
        <p:sp>
          <p:nvSpPr>
            <p:cNvPr id="768003" name="Line 3"/>
            <p:cNvSpPr>
              <a:spLocks noChangeShapeType="1"/>
            </p:cNvSpPr>
            <p:nvPr/>
          </p:nvSpPr>
          <p:spPr bwMode="auto">
            <a:xfrm rot="2506265" flipH="1">
              <a:off x="971" y="810"/>
              <a:ext cx="96" cy="1050"/>
            </a:xfrm>
            <a:prstGeom prst="line">
              <a:avLst/>
            </a:prstGeom>
            <a:noFill/>
            <a:ln w="57150">
              <a:solidFill>
                <a:srgbClr val="996633"/>
              </a:solidFill>
              <a:round/>
              <a:headEnd/>
              <a:tailEnd/>
            </a:ln>
            <a:effectLst/>
          </p:spPr>
          <p:txBody>
            <a:bodyPr/>
            <a:lstStyle/>
            <a:p>
              <a:endParaRPr lang="en-US"/>
            </a:p>
          </p:txBody>
        </p:sp>
        <p:sp>
          <p:nvSpPr>
            <p:cNvPr id="768004" name="Line 4"/>
            <p:cNvSpPr>
              <a:spLocks noChangeShapeType="1"/>
            </p:cNvSpPr>
            <p:nvPr/>
          </p:nvSpPr>
          <p:spPr bwMode="auto">
            <a:xfrm rot="18677664" flipH="1">
              <a:off x="1909" y="726"/>
              <a:ext cx="5" cy="1126"/>
            </a:xfrm>
            <a:prstGeom prst="line">
              <a:avLst/>
            </a:prstGeom>
            <a:noFill/>
            <a:ln w="57150">
              <a:solidFill>
                <a:srgbClr val="996633"/>
              </a:solidFill>
              <a:round/>
              <a:headEnd/>
              <a:tailEnd/>
            </a:ln>
            <a:effectLst/>
          </p:spPr>
          <p:txBody>
            <a:bodyPr/>
            <a:lstStyle/>
            <a:p>
              <a:endParaRPr lang="en-US"/>
            </a:p>
          </p:txBody>
        </p:sp>
        <p:grpSp>
          <p:nvGrpSpPr>
            <p:cNvPr id="768005" name="Group 5"/>
            <p:cNvGrpSpPr>
              <a:grpSpLocks/>
            </p:cNvGrpSpPr>
            <p:nvPr/>
          </p:nvGrpSpPr>
          <p:grpSpPr bwMode="auto">
            <a:xfrm>
              <a:off x="1145" y="528"/>
              <a:ext cx="714" cy="652"/>
              <a:chOff x="1145" y="528"/>
              <a:chExt cx="714" cy="652"/>
            </a:xfrm>
          </p:grpSpPr>
          <p:sp>
            <p:nvSpPr>
              <p:cNvPr id="768006" name="Oval 6"/>
              <p:cNvSpPr>
                <a:spLocks noChangeArrowheads="1"/>
              </p:cNvSpPr>
              <p:nvPr/>
            </p:nvSpPr>
            <p:spPr bwMode="auto">
              <a:xfrm>
                <a:off x="1145" y="528"/>
                <a:ext cx="714" cy="652"/>
              </a:xfrm>
              <a:prstGeom prst="ellipse">
                <a:avLst/>
              </a:prstGeom>
              <a:gradFill rotWithShape="0">
                <a:gsLst>
                  <a:gs pos="0">
                    <a:srgbClr val="996600"/>
                  </a:gs>
                  <a:gs pos="100000">
                    <a:srgbClr val="663300"/>
                  </a:gs>
                </a:gsLst>
                <a:path path="shape">
                  <a:fillToRect l="50000" t="50000" r="50000" b="50000"/>
                </a:path>
              </a:gradFill>
              <a:ln w="12700">
                <a:round/>
                <a:headEnd/>
                <a:tailEnd/>
              </a:ln>
              <a:effectLst/>
              <a:scene3d>
                <a:camera prst="legacyPerspectiveBottomLeft"/>
                <a:lightRig rig="legacyFlat3" dir="t"/>
              </a:scene3d>
              <a:sp3d extrusionH="608000" prstMaterial="legacyMatte">
                <a:bevelT w="13500" h="13500" prst="angle"/>
                <a:bevelB w="13500" h="13500" prst="angle"/>
                <a:extrusionClr>
                  <a:srgbClr val="E0C0A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68007" name="WordArt 7"/>
              <p:cNvSpPr>
                <a:spLocks noChangeArrowheads="1" noChangeShapeType="1"/>
              </p:cNvSpPr>
              <p:nvPr/>
            </p:nvSpPr>
            <p:spPr bwMode="auto">
              <a:xfrm>
                <a:off x="1214" y="733"/>
                <a:ext cx="576" cy="241"/>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rgbClr val="F8F8F8"/>
                    </a:solidFill>
                    <a:effectLst>
                      <a:outerShdw dist="45791" dir="2021404" algn="ctr" rotWithShape="0">
                        <a:schemeClr val="tx1"/>
                      </a:outerShdw>
                    </a:effectLst>
                    <a:latin typeface="Impact"/>
                  </a:rPr>
                  <a:t>Satan</a:t>
                </a:r>
              </a:p>
            </p:txBody>
          </p:sp>
        </p:grpSp>
        <p:sp>
          <p:nvSpPr>
            <p:cNvPr id="768008" name="Line 8"/>
            <p:cNvSpPr>
              <a:spLocks noChangeShapeType="1"/>
            </p:cNvSpPr>
            <p:nvPr/>
          </p:nvSpPr>
          <p:spPr bwMode="auto">
            <a:xfrm rot="2478685" flipH="1">
              <a:off x="1866" y="1503"/>
              <a:ext cx="66" cy="1152"/>
            </a:xfrm>
            <a:prstGeom prst="line">
              <a:avLst/>
            </a:prstGeom>
            <a:noFill/>
            <a:ln w="57150">
              <a:solidFill>
                <a:srgbClr val="996633"/>
              </a:solidFill>
              <a:round/>
              <a:headEnd/>
              <a:tailEnd/>
            </a:ln>
            <a:effectLst/>
          </p:spPr>
          <p:txBody>
            <a:bodyPr/>
            <a:lstStyle/>
            <a:p>
              <a:endParaRPr lang="en-US"/>
            </a:p>
          </p:txBody>
        </p:sp>
        <p:sp>
          <p:nvSpPr>
            <p:cNvPr id="768009" name="Line 9"/>
            <p:cNvSpPr>
              <a:spLocks noChangeShapeType="1"/>
            </p:cNvSpPr>
            <p:nvPr/>
          </p:nvSpPr>
          <p:spPr bwMode="auto">
            <a:xfrm rot="-2568460" flipH="1" flipV="1">
              <a:off x="1044" y="1484"/>
              <a:ext cx="43" cy="1222"/>
            </a:xfrm>
            <a:prstGeom prst="line">
              <a:avLst/>
            </a:prstGeom>
            <a:noFill/>
            <a:ln w="57150">
              <a:solidFill>
                <a:srgbClr val="996633"/>
              </a:solidFill>
              <a:round/>
              <a:headEnd/>
              <a:tailEnd/>
            </a:ln>
            <a:effectLst/>
          </p:spPr>
          <p:txBody>
            <a:bodyPr/>
            <a:lstStyle/>
            <a:p>
              <a:endParaRPr lang="en-US"/>
            </a:p>
          </p:txBody>
        </p:sp>
        <p:sp>
          <p:nvSpPr>
            <p:cNvPr id="768010" name="Oval 10"/>
            <p:cNvSpPr>
              <a:spLocks noChangeArrowheads="1"/>
            </p:cNvSpPr>
            <p:nvPr/>
          </p:nvSpPr>
          <p:spPr bwMode="auto">
            <a:xfrm>
              <a:off x="1995" y="1364"/>
              <a:ext cx="707" cy="634"/>
            </a:xfrm>
            <a:prstGeom prst="ellipse">
              <a:avLst/>
            </a:prstGeom>
            <a:gradFill rotWithShape="0">
              <a:gsLst>
                <a:gs pos="0">
                  <a:srgbClr val="FFFFFF"/>
                </a:gs>
                <a:gs pos="100000">
                  <a:srgbClr val="CCFF66"/>
                </a:gs>
              </a:gsLst>
              <a:path path="shape">
                <a:fillToRect l="50000" t="50000" r="50000" b="50000"/>
              </a:path>
            </a:gradFill>
            <a:ln w="9525">
              <a:round/>
              <a:headEnd/>
              <a:tailEnd/>
            </a:ln>
            <a:effectLst/>
            <a:scene3d>
              <a:camera prst="legacyPerspectiveBottomLeft"/>
              <a:lightRig rig="legacyHarsh3" dir="t"/>
            </a:scene3d>
            <a:sp3d extrusionH="608000" prstMaterial="legacyMatte">
              <a:bevelT w="13500" h="13500" prst="angle"/>
              <a:bevelB w="13500" h="13500" prst="angle"/>
              <a:extrusionClr>
                <a:srgbClr val="CCFF66"/>
              </a:extrusionClr>
            </a:sp3d>
          </p:spPr>
          <p:txBody>
            <a:bodyPr wrap="none" anchor="ctr">
              <a:flatTx/>
            </a:bodyPr>
            <a:lstStyle/>
            <a:p>
              <a:pPr algn="ctr">
                <a:lnSpc>
                  <a:spcPct val="100000"/>
                </a:lnSpc>
              </a:pPr>
              <a:r>
                <a:rPr lang="en-US" sz="3200" b="0">
                  <a:solidFill>
                    <a:schemeClr val="tx1"/>
                  </a:solidFill>
                  <a:latin typeface="Impact" pitchFamily="34" charset="0"/>
                </a:rPr>
                <a:t>Body</a:t>
              </a:r>
            </a:p>
          </p:txBody>
        </p:sp>
        <p:sp>
          <p:nvSpPr>
            <p:cNvPr id="768011" name="Oval 11"/>
            <p:cNvSpPr>
              <a:spLocks noChangeArrowheads="1"/>
            </p:cNvSpPr>
            <p:nvPr/>
          </p:nvSpPr>
          <p:spPr bwMode="auto">
            <a:xfrm>
              <a:off x="1150" y="2102"/>
              <a:ext cx="705" cy="634"/>
            </a:xfrm>
            <a:prstGeom prst="ellipse">
              <a:avLst/>
            </a:prstGeom>
            <a:gradFill rotWithShape="0">
              <a:gsLst>
                <a:gs pos="0">
                  <a:schemeClr val="bg1"/>
                </a:gs>
                <a:gs pos="100000">
                  <a:srgbClr val="FFCC99"/>
                </a:gs>
              </a:gsLst>
              <a:path path="shape">
                <a:fillToRect l="50000" t="50000" r="50000" b="50000"/>
              </a:path>
            </a:gradFill>
            <a:ln w="9525">
              <a:round/>
              <a:headEnd/>
              <a:tailEnd/>
            </a:ln>
            <a:effectLst/>
            <a:scene3d>
              <a:camera prst="legacyPerspectiveBottomLeft"/>
              <a:lightRig rig="legacyHarsh3" dir="t"/>
            </a:scene3d>
            <a:sp3d extrusionH="608000" prstMaterial="legacyMatte">
              <a:bevelT w="13500" h="13500" prst="angle"/>
              <a:bevelB w="13500" h="13500" prst="angle"/>
              <a:extrusionClr>
                <a:srgbClr val="FFCC99"/>
              </a:extrusionClr>
            </a:sp3d>
          </p:spPr>
          <p:txBody>
            <a:bodyPr wrap="none" anchor="ctr">
              <a:flatTx/>
            </a:bodyPr>
            <a:lstStyle/>
            <a:p>
              <a:pPr algn="ctr">
                <a:lnSpc>
                  <a:spcPct val="80000"/>
                </a:lnSpc>
              </a:pPr>
              <a:endParaRPr lang="en-US" sz="600">
                <a:solidFill>
                  <a:schemeClr val="tx1"/>
                </a:solidFill>
                <a:effectLst>
                  <a:outerShdw blurRad="38100" dist="38100" dir="2700000" algn="tl">
                    <a:srgbClr val="FFFFFF"/>
                  </a:outerShdw>
                </a:effectLst>
                <a:latin typeface="Impact" pitchFamily="34" charset="0"/>
              </a:endParaRPr>
            </a:p>
            <a:p>
              <a:pPr algn="ctr">
                <a:lnSpc>
                  <a:spcPct val="80000"/>
                </a:lnSpc>
              </a:pPr>
              <a:r>
                <a:rPr lang="en-US" sz="2400" b="0">
                  <a:solidFill>
                    <a:schemeClr val="tx1"/>
                  </a:solidFill>
                  <a:latin typeface="Impact" pitchFamily="34" charset="0"/>
                </a:rPr>
                <a:t>Human</a:t>
              </a:r>
            </a:p>
            <a:p>
              <a:pPr algn="ctr">
                <a:lnSpc>
                  <a:spcPct val="80000"/>
                </a:lnSpc>
              </a:pPr>
              <a:r>
                <a:rPr lang="en-US" sz="2400" b="0">
                  <a:solidFill>
                    <a:schemeClr val="tx1"/>
                  </a:solidFill>
                  <a:latin typeface="Impact" pitchFamily="34" charset="0"/>
                </a:rPr>
                <a:t>Beings</a:t>
              </a:r>
            </a:p>
          </p:txBody>
        </p:sp>
        <p:sp>
          <p:nvSpPr>
            <p:cNvPr id="768012" name="Oval 12"/>
            <p:cNvSpPr>
              <a:spLocks noChangeArrowheads="1"/>
            </p:cNvSpPr>
            <p:nvPr/>
          </p:nvSpPr>
          <p:spPr bwMode="auto">
            <a:xfrm>
              <a:off x="350" y="1332"/>
              <a:ext cx="707" cy="666"/>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Harsh3" dir="t"/>
            </a:scene3d>
            <a:sp3d extrusionH="6080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200" b="0">
                  <a:solidFill>
                    <a:schemeClr val="tx1"/>
                  </a:solidFill>
                  <a:latin typeface="Impact" pitchFamily="34" charset="0"/>
                </a:rPr>
                <a:t>Spirit</a:t>
              </a:r>
            </a:p>
          </p:txBody>
        </p:sp>
      </p:grpSp>
      <p:sp>
        <p:nvSpPr>
          <p:cNvPr id="768013" name="Rectangle 13"/>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68029" name="Group 29"/>
          <p:cNvGrpSpPr>
            <a:grpSpLocks/>
          </p:cNvGrpSpPr>
          <p:nvPr/>
        </p:nvGrpSpPr>
        <p:grpSpPr bwMode="auto">
          <a:xfrm>
            <a:off x="457200" y="5410200"/>
            <a:ext cx="8077200" cy="1277938"/>
            <a:chOff x="240" y="3446"/>
            <a:chExt cx="5376" cy="805"/>
          </a:xfrm>
        </p:grpSpPr>
        <p:sp>
          <p:nvSpPr>
            <p:cNvPr id="768015" name="Text Box 15"/>
            <p:cNvSpPr txBox="1">
              <a:spLocks noChangeArrowheads="1"/>
            </p:cNvSpPr>
            <p:nvPr/>
          </p:nvSpPr>
          <p:spPr bwMode="auto">
            <a:xfrm>
              <a:off x="240" y="3446"/>
              <a:ext cx="213" cy="250"/>
            </a:xfrm>
            <a:prstGeom prst="rect">
              <a:avLst/>
            </a:prstGeom>
            <a:noFill/>
            <a:ln w="9525">
              <a:noFill/>
              <a:miter lim="800000"/>
              <a:headEnd/>
              <a:tailEnd/>
            </a:ln>
            <a:effectLst/>
          </p:spPr>
          <p:txBody>
            <a:bodyPr>
              <a:spAutoFit/>
            </a:bodyPr>
            <a:lstStyle/>
            <a:p>
              <a:pPr>
                <a:lnSpc>
                  <a:spcPct val="50000"/>
                </a:lnSpc>
              </a:pPr>
              <a:r>
                <a:rPr lang="en-US" sz="4000" b="0">
                  <a:latin typeface="Times New Roman" pitchFamily="18" charset="0"/>
                  <a:sym typeface="CommonBullets" pitchFamily="34" charset="2"/>
                </a:rPr>
                <a:t></a:t>
              </a:r>
              <a:endParaRPr lang="en-US" sz="4000" b="0">
                <a:latin typeface="Times New Roman" pitchFamily="18" charset="0"/>
              </a:endParaRPr>
            </a:p>
          </p:txBody>
        </p:sp>
        <p:sp>
          <p:nvSpPr>
            <p:cNvPr id="768016" name="Text Box 16"/>
            <p:cNvSpPr txBox="1">
              <a:spLocks noChangeArrowheads="1"/>
            </p:cNvSpPr>
            <p:nvPr/>
          </p:nvSpPr>
          <p:spPr bwMode="auto">
            <a:xfrm>
              <a:off x="453" y="3450"/>
              <a:ext cx="5163" cy="801"/>
            </a:xfrm>
            <a:prstGeom prst="rect">
              <a:avLst/>
            </a:prstGeom>
            <a:noFill/>
            <a:ln w="9525">
              <a:noFill/>
              <a:miter lim="800000"/>
              <a:headEnd/>
              <a:tailEnd/>
            </a:ln>
            <a:effectLst/>
          </p:spPr>
          <p:txBody>
            <a:bodyPr>
              <a:spAutoFit/>
            </a:bodyPr>
            <a:lstStyle/>
            <a:p>
              <a:pPr>
                <a:lnSpc>
                  <a:spcPct val="90000"/>
                </a:lnSpc>
              </a:pPr>
              <a:r>
                <a:rPr lang="en-US" sz="2200"/>
                <a:t>When the first human ancestors fell, they bound themselves in</a:t>
              </a:r>
            </a:p>
            <a:p>
              <a:pPr>
                <a:lnSpc>
                  <a:spcPct val="90000"/>
                </a:lnSpc>
              </a:pPr>
              <a:r>
                <a:rPr lang="en-US" sz="2200"/>
                <a:t>blood ties with Lucifer. They formed a </a:t>
              </a:r>
              <a:r>
                <a:rPr lang="en-US" sz="2200" u="sng"/>
                <a:t>four position foundation</a:t>
              </a:r>
              <a:r>
                <a:rPr lang="en-US" sz="2200"/>
                <a:t> </a:t>
              </a:r>
            </a:p>
            <a:p>
              <a:pPr>
                <a:lnSpc>
                  <a:spcPct val="90000"/>
                </a:lnSpc>
              </a:pPr>
              <a:r>
                <a:rPr lang="en-US" sz="2200"/>
                <a:t>yoked to </a:t>
              </a:r>
              <a:r>
                <a:rPr lang="en-US" sz="2200" u="sng"/>
                <a:t>Satan</a:t>
              </a:r>
              <a:r>
                <a:rPr lang="en-US" sz="2200"/>
                <a:t> and thus all humanity became the </a:t>
              </a:r>
              <a:r>
                <a:rPr lang="en-US" sz="2200" u="sng"/>
                <a:t>children of Satan</a:t>
              </a:r>
              <a:r>
                <a:rPr lang="en-US" sz="2200"/>
                <a:t> </a:t>
              </a:r>
              <a:r>
                <a:rPr lang="en-US" sz="2000" b="0"/>
                <a:t>(p.  68).</a:t>
              </a:r>
            </a:p>
          </p:txBody>
        </p:sp>
      </p:grpSp>
      <p:sp>
        <p:nvSpPr>
          <p:cNvPr id="768017" name="Rectangle 17"/>
          <p:cNvSpPr>
            <a:spLocks noChangeArrowheads="1"/>
          </p:cNvSpPr>
          <p:nvPr/>
        </p:nvSpPr>
        <p:spPr bwMode="auto">
          <a:xfrm>
            <a:off x="936625" y="4495800"/>
            <a:ext cx="2895600" cy="609600"/>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200" b="0" dirty="0">
                <a:solidFill>
                  <a:schemeClr val="tx2"/>
                </a:solidFill>
                <a:latin typeface="Impact" pitchFamily="34" charset="0"/>
              </a:rPr>
              <a:t>Satan’s children</a:t>
            </a:r>
          </a:p>
        </p:txBody>
      </p:sp>
      <p:sp>
        <p:nvSpPr>
          <p:cNvPr id="768018" name="Oval 18"/>
          <p:cNvSpPr>
            <a:spLocks noChangeArrowheads="1"/>
          </p:cNvSpPr>
          <p:nvPr/>
        </p:nvSpPr>
        <p:spPr bwMode="auto">
          <a:xfrm>
            <a:off x="860425" y="925513"/>
            <a:ext cx="457200" cy="434975"/>
          </a:xfrm>
          <a:prstGeom prst="ellipse">
            <a:avLst/>
          </a:prstGeom>
          <a:gradFill rotWithShape="0">
            <a:gsLst>
              <a:gs pos="0">
                <a:srgbClr val="FFFFFF"/>
              </a:gs>
              <a:gs pos="100000">
                <a:srgbClr val="EAEAEA"/>
              </a:gs>
            </a:gsLst>
            <a:path path="shape">
              <a:fillToRect l="50000" t="50000" r="50000" b="50000"/>
            </a:path>
          </a:gradFill>
          <a:ln w="28575">
            <a:solidFill>
              <a:schemeClr val="tx1"/>
            </a:solidFill>
            <a:round/>
            <a:headEnd/>
            <a:tailEnd/>
          </a:ln>
          <a:effectLst/>
        </p:spPr>
        <p:txBody>
          <a:bodyPr wrap="none" anchor="ctr"/>
          <a:lstStyle/>
          <a:p>
            <a:pPr algn="ctr">
              <a:lnSpc>
                <a:spcPct val="100000"/>
              </a:lnSpc>
            </a:pPr>
            <a:r>
              <a:rPr lang="en-US" sz="3200">
                <a:solidFill>
                  <a:schemeClr val="tx1"/>
                </a:solidFill>
                <a:latin typeface="Impact" pitchFamily="34" charset="0"/>
              </a:rPr>
              <a:t>1</a:t>
            </a:r>
          </a:p>
        </p:txBody>
      </p:sp>
      <p:sp>
        <p:nvSpPr>
          <p:cNvPr id="768019" name="AutoShape 19"/>
          <p:cNvSpPr>
            <a:spLocks noChangeArrowheads="1"/>
          </p:cNvSpPr>
          <p:nvPr/>
        </p:nvSpPr>
        <p:spPr bwMode="auto">
          <a:xfrm rot="-5400000">
            <a:off x="2276475" y="1831975"/>
            <a:ext cx="331788" cy="1227138"/>
          </a:xfrm>
          <a:prstGeom prst="curvedLeftArrow">
            <a:avLst>
              <a:gd name="adj1" fmla="val 73971"/>
              <a:gd name="adj2" fmla="val 147942"/>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8020" name="AutoShape 20"/>
          <p:cNvSpPr>
            <a:spLocks noChangeArrowheads="1"/>
          </p:cNvSpPr>
          <p:nvPr/>
        </p:nvSpPr>
        <p:spPr bwMode="auto">
          <a:xfrm rot="-16200000">
            <a:off x="2160588" y="2357438"/>
            <a:ext cx="331787" cy="1227137"/>
          </a:xfrm>
          <a:prstGeom prst="curvedLeftArrow">
            <a:avLst>
              <a:gd name="adj1" fmla="val 73971"/>
              <a:gd name="adj2" fmla="val 147943"/>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8021" name="AutoShape 21"/>
          <p:cNvSpPr>
            <a:spLocks noChangeArrowheads="1"/>
          </p:cNvSpPr>
          <p:nvPr/>
        </p:nvSpPr>
        <p:spPr bwMode="auto">
          <a:xfrm rot="-10800000">
            <a:off x="1936750" y="1916113"/>
            <a:ext cx="336550" cy="1325562"/>
          </a:xfrm>
          <a:prstGeom prst="curvedLeftArrow">
            <a:avLst>
              <a:gd name="adj1" fmla="val 78774"/>
              <a:gd name="adj2" fmla="val 157547"/>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8022" name="AutoShape 22"/>
          <p:cNvSpPr>
            <a:spLocks noChangeArrowheads="1"/>
          </p:cNvSpPr>
          <p:nvPr/>
        </p:nvSpPr>
        <p:spPr bwMode="auto">
          <a:xfrm>
            <a:off x="2497138" y="2020888"/>
            <a:ext cx="334962" cy="1325562"/>
          </a:xfrm>
          <a:prstGeom prst="curvedLeftArrow">
            <a:avLst>
              <a:gd name="adj1" fmla="val 79147"/>
              <a:gd name="adj2" fmla="val 158294"/>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grpSp>
        <p:nvGrpSpPr>
          <p:cNvPr id="768023" name="Group 23"/>
          <p:cNvGrpSpPr>
            <a:grpSpLocks/>
          </p:cNvGrpSpPr>
          <p:nvPr/>
        </p:nvGrpSpPr>
        <p:grpSpPr bwMode="auto">
          <a:xfrm>
            <a:off x="412750" y="76200"/>
            <a:ext cx="5302250" cy="581025"/>
            <a:chOff x="260" y="48"/>
            <a:chExt cx="3340" cy="366"/>
          </a:xfrm>
        </p:grpSpPr>
        <p:sp>
          <p:nvSpPr>
            <p:cNvPr id="768024" name="Text Box 24"/>
            <p:cNvSpPr txBox="1">
              <a:spLocks noChangeArrowheads="1"/>
            </p:cNvSpPr>
            <p:nvPr/>
          </p:nvSpPr>
          <p:spPr bwMode="auto">
            <a:xfrm>
              <a:off x="260" y="49"/>
              <a:ext cx="446"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4.1</a:t>
              </a:r>
            </a:p>
          </p:txBody>
        </p:sp>
        <p:sp>
          <p:nvSpPr>
            <p:cNvPr id="768025" name="Text Box 25"/>
            <p:cNvSpPr txBox="1">
              <a:spLocks noChangeArrowheads="1"/>
            </p:cNvSpPr>
            <p:nvPr/>
          </p:nvSpPr>
          <p:spPr bwMode="auto">
            <a:xfrm>
              <a:off x="672" y="48"/>
              <a:ext cx="2928"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Satan and Fallen Humanity</a:t>
              </a:r>
            </a:p>
          </p:txBody>
        </p:sp>
      </p:grpSp>
      <p:grpSp>
        <p:nvGrpSpPr>
          <p:cNvPr id="768026" name="Group 26"/>
          <p:cNvGrpSpPr>
            <a:grpSpLocks/>
          </p:cNvGrpSpPr>
          <p:nvPr/>
        </p:nvGrpSpPr>
        <p:grpSpPr bwMode="auto">
          <a:xfrm>
            <a:off x="1828800" y="838200"/>
            <a:ext cx="1133475" cy="1035050"/>
            <a:chOff x="1152" y="528"/>
            <a:chExt cx="714" cy="652"/>
          </a:xfrm>
        </p:grpSpPr>
        <p:sp>
          <p:nvSpPr>
            <p:cNvPr id="768027" name="Oval 27"/>
            <p:cNvSpPr>
              <a:spLocks noChangeArrowheads="1"/>
            </p:cNvSpPr>
            <p:nvPr/>
          </p:nvSpPr>
          <p:spPr bwMode="auto">
            <a:xfrm>
              <a:off x="1152" y="528"/>
              <a:ext cx="714" cy="652"/>
            </a:xfrm>
            <a:prstGeom prst="ellipse">
              <a:avLst/>
            </a:prstGeom>
            <a:solidFill>
              <a:srgbClr val="482400"/>
            </a:solidFill>
            <a:ln w="12700">
              <a:round/>
              <a:headEnd/>
              <a:tailEnd/>
            </a:ln>
            <a:effectLst/>
            <a:scene3d>
              <a:camera prst="legacyPerspectiveBottomLeft"/>
              <a:lightRig rig="legacyFlat3" dir="t"/>
            </a:scene3d>
            <a:sp3d extrusionH="608000" prstMaterial="legacyMatte">
              <a:bevelT w="13500" h="13500" prst="angle"/>
              <a:bevelB w="13500" h="13500" prst="angle"/>
              <a:extrusionClr>
                <a:srgbClr val="E0C0A0"/>
              </a:extrusionClr>
            </a:sp3d>
          </p:spPr>
          <p:txBody>
            <a:bodyPr wrap="none" anchor="ctr">
              <a:flatTx/>
            </a:bodyPr>
            <a:lstStyle/>
            <a:p>
              <a:pPr algn="ctr">
                <a:lnSpc>
                  <a:spcPct val="100000"/>
                </a:lnSpc>
              </a:pPr>
              <a:endParaRPr lang="en-US" sz="4800">
                <a:solidFill>
                  <a:srgbClr val="FF3300"/>
                </a:solidFill>
                <a:latin typeface="Impact" pitchFamily="34" charset="0"/>
              </a:endParaRPr>
            </a:p>
          </p:txBody>
        </p:sp>
        <p:sp>
          <p:nvSpPr>
            <p:cNvPr id="768028" name="WordArt 28"/>
            <p:cNvSpPr>
              <a:spLocks noChangeArrowheads="1" noChangeShapeType="1"/>
            </p:cNvSpPr>
            <p:nvPr/>
          </p:nvSpPr>
          <p:spPr bwMode="auto">
            <a:xfrm>
              <a:off x="1221" y="733"/>
              <a:ext cx="576" cy="241"/>
            </a:xfrm>
            <a:prstGeom prst="rect">
              <a:avLst/>
            </a:prstGeom>
          </p:spPr>
          <p:txBody>
            <a:bodyPr wrap="none" fromWordArt="1">
              <a:prstTxWarp prst="textPlain">
                <a:avLst>
                  <a:gd name="adj" fmla="val 50000"/>
                </a:avLst>
              </a:prstTxWarp>
            </a:bodyPr>
            <a:lstStyle/>
            <a:p>
              <a:pPr algn="ctr"/>
              <a:r>
                <a:rPr lang="en-US" sz="3600" kern="10">
                  <a:ln w="28575">
                    <a:noFill/>
                    <a:round/>
                    <a:headEnd/>
                    <a:tailEnd/>
                  </a:ln>
                  <a:effectLst>
                    <a:outerShdw dist="35921" dir="2700000" algn="ctr" rotWithShape="0">
                      <a:schemeClr val="tx1"/>
                    </a:outerShdw>
                  </a:effectLst>
                  <a:latin typeface="Impact"/>
                </a:rPr>
                <a:t>Satan</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8023"/>
                                        </p:tgtEl>
                                        <p:attrNameLst>
                                          <p:attrName>style.visibility</p:attrName>
                                        </p:attrNameLst>
                                      </p:cBhvr>
                                      <p:to>
                                        <p:strVal val="visible"/>
                                      </p:to>
                                    </p:set>
                                    <p:animEffect transition="in" filter="fade">
                                      <p:cBhvr>
                                        <p:cTn id="7" dur="2000"/>
                                        <p:tgtEl>
                                          <p:spTgt spid="7680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68029"/>
                                        </p:tgtEl>
                                        <p:attrNameLst>
                                          <p:attrName>style.visibility</p:attrName>
                                        </p:attrNameLst>
                                      </p:cBhvr>
                                      <p:to>
                                        <p:strVal val="visible"/>
                                      </p:to>
                                    </p:set>
                                    <p:animEffect transition="in" filter="barn(outVertical)">
                                      <p:cBhvr>
                                        <p:cTn id="12" dur="500"/>
                                        <p:tgtEl>
                                          <p:spTgt spid="768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18"/>
                                        </p:tgtEl>
                                        <p:attrNameLst>
                                          <p:attrName>style.visibility</p:attrName>
                                        </p:attrNameLst>
                                      </p:cBhvr>
                                      <p:to>
                                        <p:strVal val="visible"/>
                                      </p:to>
                                    </p:set>
                                    <p:animEffect transition="in" filter="fade">
                                      <p:cBhvr>
                                        <p:cTn id="17" dur="1000"/>
                                        <p:tgtEl>
                                          <p:spTgt spid="768018"/>
                                        </p:tgtEl>
                                      </p:cBhvr>
                                    </p:animEffect>
                                  </p:childTnLst>
                                </p:cTn>
                              </p:par>
                              <p:par>
                                <p:cTn id="18" presetID="17" presetClass="entr" presetSubtype="10" fill="hold" nodeType="withEffect">
                                  <p:stCondLst>
                                    <p:cond delay="0"/>
                                  </p:stCondLst>
                                  <p:childTnLst>
                                    <p:set>
                                      <p:cBhvr>
                                        <p:cTn id="19" dur="1" fill="hold">
                                          <p:stCondLst>
                                            <p:cond delay="0"/>
                                          </p:stCondLst>
                                        </p:cTn>
                                        <p:tgtEl>
                                          <p:spTgt spid="768002"/>
                                        </p:tgtEl>
                                        <p:attrNameLst>
                                          <p:attrName>style.visibility</p:attrName>
                                        </p:attrNameLst>
                                      </p:cBhvr>
                                      <p:to>
                                        <p:strVal val="visible"/>
                                      </p:to>
                                    </p:set>
                                    <p:anim calcmode="lin" valueType="num">
                                      <p:cBhvr>
                                        <p:cTn id="20" dur="500" fill="hold"/>
                                        <p:tgtEl>
                                          <p:spTgt spid="768002"/>
                                        </p:tgtEl>
                                        <p:attrNameLst>
                                          <p:attrName>ppt_w</p:attrName>
                                        </p:attrNameLst>
                                      </p:cBhvr>
                                      <p:tavLst>
                                        <p:tav tm="0">
                                          <p:val>
                                            <p:fltVal val="0"/>
                                          </p:val>
                                        </p:tav>
                                        <p:tav tm="100000">
                                          <p:val>
                                            <p:strVal val="#ppt_w"/>
                                          </p:val>
                                        </p:tav>
                                      </p:tavLst>
                                    </p:anim>
                                    <p:anim calcmode="lin" valueType="num">
                                      <p:cBhvr>
                                        <p:cTn id="21" dur="500" fill="hold"/>
                                        <p:tgtEl>
                                          <p:spTgt spid="768002"/>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68019"/>
                                        </p:tgtEl>
                                        <p:attrNameLst>
                                          <p:attrName>style.visibility</p:attrName>
                                        </p:attrNameLst>
                                      </p:cBhvr>
                                      <p:to>
                                        <p:strVal val="visible"/>
                                      </p:to>
                                    </p:set>
                                    <p:animEffect transition="in" filter="wipe(left)">
                                      <p:cBhvr>
                                        <p:cTn id="25" dur="500"/>
                                        <p:tgtEl>
                                          <p:spTgt spid="768019"/>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768020"/>
                                        </p:tgtEl>
                                        <p:attrNameLst>
                                          <p:attrName>style.visibility</p:attrName>
                                        </p:attrNameLst>
                                      </p:cBhvr>
                                      <p:to>
                                        <p:strVal val="visible"/>
                                      </p:to>
                                    </p:set>
                                    <p:animEffect transition="in" filter="wipe(right)">
                                      <p:cBhvr>
                                        <p:cTn id="29" dur="500"/>
                                        <p:tgtEl>
                                          <p:spTgt spid="76802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768022"/>
                                        </p:tgtEl>
                                        <p:attrNameLst>
                                          <p:attrName>style.visibility</p:attrName>
                                        </p:attrNameLst>
                                      </p:cBhvr>
                                      <p:to>
                                        <p:strVal val="visible"/>
                                      </p:to>
                                    </p:set>
                                    <p:animEffect transition="in" filter="wipe(up)">
                                      <p:cBhvr>
                                        <p:cTn id="33" dur="500"/>
                                        <p:tgtEl>
                                          <p:spTgt spid="768022"/>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768021"/>
                                        </p:tgtEl>
                                        <p:attrNameLst>
                                          <p:attrName>style.visibility</p:attrName>
                                        </p:attrNameLst>
                                      </p:cBhvr>
                                      <p:to>
                                        <p:strVal val="visible"/>
                                      </p:to>
                                    </p:set>
                                    <p:animEffect transition="in" filter="wipe(down)">
                                      <p:cBhvr>
                                        <p:cTn id="37" dur="500"/>
                                        <p:tgtEl>
                                          <p:spTgt spid="768021"/>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repeatCount="2000" fill="hold" nodeType="clickEffect">
                                  <p:stCondLst>
                                    <p:cond delay="0"/>
                                  </p:stCondLst>
                                  <p:childTnLst>
                                    <p:set>
                                      <p:cBhvr>
                                        <p:cTn id="41" dur="1" fill="hold">
                                          <p:stCondLst>
                                            <p:cond delay="0"/>
                                          </p:stCondLst>
                                        </p:cTn>
                                        <p:tgtEl>
                                          <p:spTgt spid="768026"/>
                                        </p:tgtEl>
                                        <p:attrNameLst>
                                          <p:attrName>style.visibility</p:attrName>
                                        </p:attrNameLst>
                                      </p:cBhvr>
                                      <p:to>
                                        <p:strVal val="visible"/>
                                      </p:to>
                                    </p:set>
                                    <p:anim calcmode="lin" valueType="num">
                                      <p:cBhvr>
                                        <p:cTn id="42" dur="500" fill="hold"/>
                                        <p:tgtEl>
                                          <p:spTgt spid="768026"/>
                                        </p:tgtEl>
                                        <p:attrNameLst>
                                          <p:attrName>ppt_w</p:attrName>
                                        </p:attrNameLst>
                                      </p:cBhvr>
                                      <p:tavLst>
                                        <p:tav tm="0">
                                          <p:val>
                                            <p:fltVal val="0"/>
                                          </p:val>
                                        </p:tav>
                                        <p:tav tm="100000">
                                          <p:val>
                                            <p:strVal val="#ppt_w"/>
                                          </p:val>
                                        </p:tav>
                                      </p:tavLst>
                                    </p:anim>
                                    <p:anim calcmode="lin" valueType="num">
                                      <p:cBhvr>
                                        <p:cTn id="43" dur="500" fill="hold"/>
                                        <p:tgtEl>
                                          <p:spTgt spid="768026"/>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40"/>
                                            </p:cond>
                                          </p:stCondLst>
                                        </p:cTn>
                                        <p:tgtEl>
                                          <p:spTgt spid="76802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1" nodeType="clickEffect">
                                  <p:stCondLst>
                                    <p:cond delay="0"/>
                                  </p:stCondLst>
                                  <p:iterate type="wd">
                                    <p:tmPct val="10000"/>
                                  </p:iterate>
                                  <p:childTnLst>
                                    <p:set>
                                      <p:cBhvr>
                                        <p:cTn id="47" dur="1" fill="hold">
                                          <p:stCondLst>
                                            <p:cond delay="0"/>
                                          </p:stCondLst>
                                        </p:cTn>
                                        <p:tgtEl>
                                          <p:spTgt spid="768017"/>
                                        </p:tgtEl>
                                        <p:attrNameLst>
                                          <p:attrName>style.visibility</p:attrName>
                                        </p:attrNameLst>
                                      </p:cBhvr>
                                      <p:to>
                                        <p:strVal val="visible"/>
                                      </p:to>
                                    </p:set>
                                    <p:anim calcmode="lin" valueType="num">
                                      <p:cBhvr>
                                        <p:cTn id="48" dur="1000" fill="hold"/>
                                        <p:tgtEl>
                                          <p:spTgt spid="768017"/>
                                        </p:tgtEl>
                                        <p:attrNameLst>
                                          <p:attrName>ppt_w</p:attrName>
                                        </p:attrNameLst>
                                      </p:cBhvr>
                                      <p:tavLst>
                                        <p:tav tm="0">
                                          <p:val>
                                            <p:fltVal val="0"/>
                                          </p:val>
                                        </p:tav>
                                        <p:tav tm="100000">
                                          <p:val>
                                            <p:strVal val="#ppt_w"/>
                                          </p:val>
                                        </p:tav>
                                      </p:tavLst>
                                    </p:anim>
                                    <p:anim calcmode="lin" valueType="num">
                                      <p:cBhvr>
                                        <p:cTn id="49" dur="1000" fill="hold"/>
                                        <p:tgtEl>
                                          <p:spTgt spid="7680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7" grpId="1"/>
      <p:bldP spid="768018" grpId="0" animBg="1" autoUpdateAnimBg="0"/>
      <p:bldP spid="768019" grpId="0" animBg="1"/>
      <p:bldP spid="768020" grpId="0" animBg="1"/>
      <p:bldP spid="768021" grpId="0" animBg="1"/>
      <p:bldP spid="7680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69027" name="Oval 3"/>
          <p:cNvSpPr>
            <a:spLocks noChangeArrowheads="1"/>
          </p:cNvSpPr>
          <p:nvPr/>
        </p:nvSpPr>
        <p:spPr bwMode="auto">
          <a:xfrm>
            <a:off x="5203825" y="925513"/>
            <a:ext cx="457200" cy="434975"/>
          </a:xfrm>
          <a:prstGeom prst="ellipse">
            <a:avLst/>
          </a:prstGeom>
          <a:gradFill rotWithShape="0">
            <a:gsLst>
              <a:gs pos="0">
                <a:srgbClr val="FFFFFF"/>
              </a:gs>
              <a:gs pos="100000">
                <a:srgbClr val="EAEAEA"/>
              </a:gs>
            </a:gsLst>
            <a:path path="shape">
              <a:fillToRect l="50000" t="50000" r="50000" b="50000"/>
            </a:path>
          </a:gradFill>
          <a:ln w="28575">
            <a:solidFill>
              <a:schemeClr val="tx1"/>
            </a:solidFill>
            <a:round/>
            <a:headEnd/>
            <a:tailEnd/>
          </a:ln>
          <a:effectLst/>
        </p:spPr>
        <p:txBody>
          <a:bodyPr wrap="none" anchor="ctr"/>
          <a:lstStyle/>
          <a:p>
            <a:pPr algn="ctr">
              <a:lnSpc>
                <a:spcPct val="100000"/>
              </a:lnSpc>
            </a:pPr>
            <a:r>
              <a:rPr lang="en-US" sz="3200">
                <a:solidFill>
                  <a:schemeClr val="tx1"/>
                </a:solidFill>
                <a:latin typeface="Impact" pitchFamily="34" charset="0"/>
              </a:rPr>
              <a:t>2</a:t>
            </a:r>
          </a:p>
        </p:txBody>
      </p:sp>
      <p:grpSp>
        <p:nvGrpSpPr>
          <p:cNvPr id="769028" name="Group 4"/>
          <p:cNvGrpSpPr>
            <a:grpSpLocks/>
          </p:cNvGrpSpPr>
          <p:nvPr/>
        </p:nvGrpSpPr>
        <p:grpSpPr bwMode="auto">
          <a:xfrm>
            <a:off x="4876800" y="838200"/>
            <a:ext cx="3733800" cy="3505200"/>
            <a:chOff x="3086" y="528"/>
            <a:chExt cx="2352" cy="2208"/>
          </a:xfrm>
        </p:grpSpPr>
        <p:grpSp>
          <p:nvGrpSpPr>
            <p:cNvPr id="769029" name="Group 5"/>
            <p:cNvGrpSpPr>
              <a:grpSpLocks/>
            </p:cNvGrpSpPr>
            <p:nvPr/>
          </p:nvGrpSpPr>
          <p:grpSpPr bwMode="auto">
            <a:xfrm>
              <a:off x="3086" y="528"/>
              <a:ext cx="2352" cy="2208"/>
              <a:chOff x="3086" y="528"/>
              <a:chExt cx="2352" cy="2208"/>
            </a:xfrm>
          </p:grpSpPr>
          <p:sp>
            <p:nvSpPr>
              <p:cNvPr id="769030" name="Line 6"/>
              <p:cNvSpPr>
                <a:spLocks noChangeShapeType="1"/>
              </p:cNvSpPr>
              <p:nvPr/>
            </p:nvSpPr>
            <p:spPr bwMode="auto">
              <a:xfrm rot="2506265" flipH="1">
                <a:off x="3707" y="810"/>
                <a:ext cx="96" cy="1050"/>
              </a:xfrm>
              <a:prstGeom prst="line">
                <a:avLst/>
              </a:prstGeom>
              <a:noFill/>
              <a:ln w="57150">
                <a:solidFill>
                  <a:srgbClr val="996633"/>
                </a:solidFill>
                <a:round/>
                <a:headEnd/>
                <a:tailEnd/>
              </a:ln>
              <a:effectLst/>
            </p:spPr>
            <p:txBody>
              <a:bodyPr/>
              <a:lstStyle/>
              <a:p>
                <a:endParaRPr lang="en-US"/>
              </a:p>
            </p:txBody>
          </p:sp>
          <p:sp>
            <p:nvSpPr>
              <p:cNvPr id="769031" name="Line 7"/>
              <p:cNvSpPr>
                <a:spLocks noChangeShapeType="1"/>
              </p:cNvSpPr>
              <p:nvPr/>
            </p:nvSpPr>
            <p:spPr bwMode="auto">
              <a:xfrm rot="18677664" flipH="1">
                <a:off x="4645" y="726"/>
                <a:ext cx="5" cy="1126"/>
              </a:xfrm>
              <a:prstGeom prst="line">
                <a:avLst/>
              </a:prstGeom>
              <a:noFill/>
              <a:ln w="57150">
                <a:solidFill>
                  <a:srgbClr val="996633"/>
                </a:solidFill>
                <a:round/>
                <a:headEnd/>
                <a:tailEnd/>
              </a:ln>
              <a:effectLst/>
            </p:spPr>
            <p:txBody>
              <a:bodyPr/>
              <a:lstStyle/>
              <a:p>
                <a:endParaRPr lang="en-US"/>
              </a:p>
            </p:txBody>
          </p:sp>
          <p:grpSp>
            <p:nvGrpSpPr>
              <p:cNvPr id="769032" name="Group 8"/>
              <p:cNvGrpSpPr>
                <a:grpSpLocks/>
              </p:cNvGrpSpPr>
              <p:nvPr/>
            </p:nvGrpSpPr>
            <p:grpSpPr bwMode="auto">
              <a:xfrm>
                <a:off x="3881" y="528"/>
                <a:ext cx="714" cy="652"/>
                <a:chOff x="3881" y="528"/>
                <a:chExt cx="714" cy="652"/>
              </a:xfrm>
            </p:grpSpPr>
            <p:sp>
              <p:nvSpPr>
                <p:cNvPr id="769033" name="Oval 9"/>
                <p:cNvSpPr>
                  <a:spLocks noChangeArrowheads="1"/>
                </p:cNvSpPr>
                <p:nvPr/>
              </p:nvSpPr>
              <p:spPr bwMode="auto">
                <a:xfrm>
                  <a:off x="3881" y="528"/>
                  <a:ext cx="714" cy="652"/>
                </a:xfrm>
                <a:prstGeom prst="ellipse">
                  <a:avLst/>
                </a:prstGeom>
                <a:gradFill rotWithShape="0">
                  <a:gsLst>
                    <a:gs pos="0">
                      <a:srgbClr val="996600"/>
                    </a:gs>
                    <a:gs pos="100000">
                      <a:srgbClr val="663300"/>
                    </a:gs>
                  </a:gsLst>
                  <a:path path="shape">
                    <a:fillToRect l="50000" t="50000" r="50000" b="50000"/>
                  </a:path>
                </a:gradFill>
                <a:ln w="12700">
                  <a:round/>
                  <a:headEnd/>
                  <a:tailEnd/>
                </a:ln>
                <a:effectLst/>
                <a:scene3d>
                  <a:camera prst="legacyPerspectiveBottomLeft"/>
                  <a:lightRig rig="legacyFlat3" dir="t"/>
                </a:scene3d>
                <a:sp3d extrusionH="608000" prstMaterial="legacyMatte">
                  <a:bevelT w="13500" h="13500" prst="angle"/>
                  <a:bevelB w="13500" h="13500" prst="angle"/>
                  <a:extrusionClr>
                    <a:srgbClr val="E0C0A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69034" name="WordArt 10"/>
                <p:cNvSpPr>
                  <a:spLocks noChangeArrowheads="1" noChangeShapeType="1"/>
                </p:cNvSpPr>
                <p:nvPr/>
              </p:nvSpPr>
              <p:spPr bwMode="auto">
                <a:xfrm>
                  <a:off x="3950" y="733"/>
                  <a:ext cx="576" cy="241"/>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rgbClr val="F8F8F8"/>
                      </a:solidFill>
                      <a:effectLst>
                        <a:outerShdw dist="45791" dir="2021404" algn="ctr" rotWithShape="0">
                          <a:schemeClr val="tx1"/>
                        </a:outerShdw>
                      </a:effectLst>
                      <a:latin typeface="Impact"/>
                    </a:rPr>
                    <a:t>Satan</a:t>
                  </a:r>
                </a:p>
              </p:txBody>
            </p:sp>
          </p:grpSp>
          <p:sp>
            <p:nvSpPr>
              <p:cNvPr id="769035" name="Line 11"/>
              <p:cNvSpPr>
                <a:spLocks noChangeShapeType="1"/>
              </p:cNvSpPr>
              <p:nvPr/>
            </p:nvSpPr>
            <p:spPr bwMode="auto">
              <a:xfrm rot="2478685" flipH="1">
                <a:off x="4602" y="1503"/>
                <a:ext cx="66" cy="1152"/>
              </a:xfrm>
              <a:prstGeom prst="line">
                <a:avLst/>
              </a:prstGeom>
              <a:noFill/>
              <a:ln w="57150">
                <a:solidFill>
                  <a:srgbClr val="996633"/>
                </a:solidFill>
                <a:round/>
                <a:headEnd/>
                <a:tailEnd/>
              </a:ln>
              <a:effectLst/>
            </p:spPr>
            <p:txBody>
              <a:bodyPr/>
              <a:lstStyle/>
              <a:p>
                <a:endParaRPr lang="en-US"/>
              </a:p>
            </p:txBody>
          </p:sp>
          <p:sp>
            <p:nvSpPr>
              <p:cNvPr id="769036" name="Line 12"/>
              <p:cNvSpPr>
                <a:spLocks noChangeShapeType="1"/>
              </p:cNvSpPr>
              <p:nvPr/>
            </p:nvSpPr>
            <p:spPr bwMode="auto">
              <a:xfrm rot="-2568460" flipH="1" flipV="1">
                <a:off x="3780" y="1484"/>
                <a:ext cx="43" cy="1222"/>
              </a:xfrm>
              <a:prstGeom prst="line">
                <a:avLst/>
              </a:prstGeom>
              <a:noFill/>
              <a:ln w="57150">
                <a:solidFill>
                  <a:srgbClr val="996633"/>
                </a:solidFill>
                <a:round/>
                <a:headEnd/>
                <a:tailEnd/>
              </a:ln>
              <a:effectLst/>
            </p:spPr>
            <p:txBody>
              <a:bodyPr/>
              <a:lstStyle/>
              <a:p>
                <a:endParaRPr lang="en-US"/>
              </a:p>
            </p:txBody>
          </p:sp>
          <p:sp>
            <p:nvSpPr>
              <p:cNvPr id="769037" name="Oval 13"/>
              <p:cNvSpPr>
                <a:spLocks noChangeArrowheads="1"/>
              </p:cNvSpPr>
              <p:nvPr/>
            </p:nvSpPr>
            <p:spPr bwMode="auto">
              <a:xfrm>
                <a:off x="4731" y="1364"/>
                <a:ext cx="707" cy="634"/>
              </a:xfrm>
              <a:prstGeom prst="ellipse">
                <a:avLst/>
              </a:prstGeom>
              <a:gradFill rotWithShape="0">
                <a:gsLst>
                  <a:gs pos="0">
                    <a:srgbClr val="FFFFFF"/>
                  </a:gs>
                  <a:gs pos="100000">
                    <a:srgbClr val="CCFF66"/>
                  </a:gs>
                </a:gsLst>
                <a:path path="shape">
                  <a:fillToRect l="50000" t="50000" r="50000" b="50000"/>
                </a:path>
              </a:gradFill>
              <a:ln w="9525">
                <a:round/>
                <a:headEnd/>
                <a:tailEnd/>
              </a:ln>
              <a:effectLst/>
              <a:scene3d>
                <a:camera prst="legacyPerspectiveBottomLeft"/>
                <a:lightRig rig="legacyHarsh3" dir="t"/>
              </a:scene3d>
              <a:sp3d extrusionH="608000" prstMaterial="legacyMatte">
                <a:bevelT w="13500" h="13500" prst="angle"/>
                <a:bevelB w="13500" h="13500" prst="angle"/>
                <a:extrusionClr>
                  <a:srgbClr val="CCFF66"/>
                </a:extrusionClr>
              </a:sp3d>
            </p:spPr>
            <p:txBody>
              <a:bodyPr wrap="none" anchor="ctr">
                <a:flatTx/>
              </a:bodyPr>
              <a:lstStyle/>
              <a:p>
                <a:pPr algn="ctr">
                  <a:lnSpc>
                    <a:spcPct val="80000"/>
                  </a:lnSpc>
                </a:pPr>
                <a:r>
                  <a:rPr lang="en-US" sz="2600" b="0">
                    <a:solidFill>
                      <a:schemeClr val="tx1"/>
                    </a:solidFill>
                    <a:latin typeface="Impact" pitchFamily="34" charset="0"/>
                  </a:rPr>
                  <a:t>All</a:t>
                </a:r>
              </a:p>
              <a:p>
                <a:pPr algn="ctr">
                  <a:lnSpc>
                    <a:spcPct val="80000"/>
                  </a:lnSpc>
                </a:pPr>
                <a:r>
                  <a:rPr lang="en-US" sz="2600" b="0">
                    <a:solidFill>
                      <a:schemeClr val="tx1"/>
                    </a:solidFill>
                    <a:latin typeface="Impact" pitchFamily="34" charset="0"/>
                  </a:rPr>
                  <a:t>Things</a:t>
                </a:r>
              </a:p>
            </p:txBody>
          </p:sp>
          <p:sp>
            <p:nvSpPr>
              <p:cNvPr id="769038" name="Oval 14"/>
              <p:cNvSpPr>
                <a:spLocks noChangeArrowheads="1"/>
              </p:cNvSpPr>
              <p:nvPr/>
            </p:nvSpPr>
            <p:spPr bwMode="auto">
              <a:xfrm>
                <a:off x="3886" y="2102"/>
                <a:ext cx="705" cy="634"/>
              </a:xfrm>
              <a:prstGeom prst="ellipse">
                <a:avLst/>
              </a:prstGeom>
              <a:gradFill rotWithShape="0">
                <a:gsLst>
                  <a:gs pos="0">
                    <a:schemeClr val="bg1"/>
                  </a:gs>
                  <a:gs pos="100000">
                    <a:srgbClr val="FFCC99"/>
                  </a:gs>
                </a:gsLst>
                <a:path path="shape">
                  <a:fillToRect l="50000" t="50000" r="50000" b="50000"/>
                </a:path>
              </a:gradFill>
              <a:ln w="9525">
                <a:round/>
                <a:headEnd/>
                <a:tailEnd/>
              </a:ln>
              <a:effectLst/>
              <a:scene3d>
                <a:camera prst="legacyPerspectiveBottomLeft"/>
                <a:lightRig rig="legacyHarsh3" dir="t"/>
              </a:scene3d>
              <a:sp3d extrusionH="608000" prstMaterial="legacyMatte">
                <a:bevelT w="13500" h="13500" prst="angle"/>
                <a:bevelB w="13500" h="13500" prst="angle"/>
                <a:extrusionClr>
                  <a:srgbClr val="FFCC99"/>
                </a:extrusionClr>
              </a:sp3d>
            </p:spPr>
            <p:txBody>
              <a:bodyPr wrap="none" anchor="ctr">
                <a:flatTx/>
              </a:bodyPr>
              <a:lstStyle/>
              <a:p>
                <a:pPr algn="ctr">
                  <a:lnSpc>
                    <a:spcPct val="80000"/>
                  </a:lnSpc>
                </a:pPr>
                <a:endParaRPr lang="en-US" sz="600">
                  <a:solidFill>
                    <a:schemeClr val="tx1"/>
                  </a:solidFill>
                  <a:effectLst>
                    <a:outerShdw blurRad="38100" dist="38100" dir="2700000" algn="tl">
                      <a:srgbClr val="FFFFFF"/>
                    </a:outerShdw>
                  </a:effectLst>
                  <a:latin typeface="Impact" pitchFamily="34" charset="0"/>
                </a:endParaRPr>
              </a:p>
              <a:p>
                <a:pPr algn="ctr">
                  <a:lnSpc>
                    <a:spcPct val="80000"/>
                  </a:lnSpc>
                </a:pPr>
                <a:r>
                  <a:rPr lang="en-US" sz="3200" b="0">
                    <a:solidFill>
                      <a:schemeClr val="tx1"/>
                    </a:solidFill>
                    <a:latin typeface="Impact" pitchFamily="34" charset="0"/>
                  </a:rPr>
                  <a:t>World</a:t>
                </a:r>
              </a:p>
            </p:txBody>
          </p:sp>
          <p:sp>
            <p:nvSpPr>
              <p:cNvPr id="769039" name="Oval 15"/>
              <p:cNvSpPr>
                <a:spLocks noChangeArrowheads="1"/>
              </p:cNvSpPr>
              <p:nvPr/>
            </p:nvSpPr>
            <p:spPr bwMode="auto">
              <a:xfrm>
                <a:off x="3086" y="1332"/>
                <a:ext cx="707" cy="666"/>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Harsh3" dir="t"/>
              </a:scene3d>
              <a:sp3d extrusionH="608000" prstMaterial="legacyMatte">
                <a:bevelT w="13500" h="13500" prst="angle"/>
                <a:bevelB w="13500" h="13500" prst="angle"/>
                <a:extrusionClr>
                  <a:srgbClr val="FFCCCC"/>
                </a:extrusionClr>
              </a:sp3d>
            </p:spPr>
            <p:txBody>
              <a:bodyPr wrap="none" anchor="ctr">
                <a:flatTx/>
              </a:bodyPr>
              <a:lstStyle/>
              <a:p>
                <a:pPr algn="ctr">
                  <a:lnSpc>
                    <a:spcPct val="80000"/>
                  </a:lnSpc>
                </a:pPr>
                <a:endParaRPr lang="en-US" sz="600">
                  <a:solidFill>
                    <a:schemeClr val="tx1"/>
                  </a:solidFill>
                  <a:effectLst>
                    <a:outerShdw blurRad="38100" dist="38100" dir="2700000" algn="tl">
                      <a:srgbClr val="FFFFFF"/>
                    </a:outerShdw>
                  </a:effectLst>
                  <a:latin typeface="Impact" pitchFamily="34" charset="0"/>
                </a:endParaRPr>
              </a:p>
              <a:p>
                <a:pPr algn="ctr">
                  <a:lnSpc>
                    <a:spcPct val="80000"/>
                  </a:lnSpc>
                </a:pPr>
                <a:r>
                  <a:rPr lang="en-US" sz="2400" b="0">
                    <a:solidFill>
                      <a:schemeClr val="tx1"/>
                    </a:solidFill>
                    <a:latin typeface="Impact" pitchFamily="34" charset="0"/>
                  </a:rPr>
                  <a:t>Human</a:t>
                </a:r>
              </a:p>
              <a:p>
                <a:pPr algn="ctr">
                  <a:lnSpc>
                    <a:spcPct val="80000"/>
                  </a:lnSpc>
                </a:pPr>
                <a:r>
                  <a:rPr lang="en-US" sz="2400" b="0">
                    <a:solidFill>
                      <a:schemeClr val="tx1"/>
                    </a:solidFill>
                    <a:latin typeface="Impact" pitchFamily="34" charset="0"/>
                  </a:rPr>
                  <a:t>Beings</a:t>
                </a:r>
              </a:p>
            </p:txBody>
          </p:sp>
        </p:grpSp>
        <p:grpSp>
          <p:nvGrpSpPr>
            <p:cNvPr id="769040" name="Group 16"/>
            <p:cNvGrpSpPr>
              <a:grpSpLocks/>
            </p:cNvGrpSpPr>
            <p:nvPr/>
          </p:nvGrpSpPr>
          <p:grpSpPr bwMode="auto">
            <a:xfrm>
              <a:off x="3810" y="1200"/>
              <a:ext cx="846" cy="908"/>
              <a:chOff x="941" y="1255"/>
              <a:chExt cx="846" cy="908"/>
            </a:xfrm>
          </p:grpSpPr>
          <p:sp>
            <p:nvSpPr>
              <p:cNvPr id="769041" name="AutoShape 17"/>
              <p:cNvSpPr>
                <a:spLocks noChangeArrowheads="1"/>
              </p:cNvSpPr>
              <p:nvPr/>
            </p:nvSpPr>
            <p:spPr bwMode="auto">
              <a:xfrm rot="-5400000">
                <a:off x="1296" y="1202"/>
                <a:ext cx="209" cy="773"/>
              </a:xfrm>
              <a:prstGeom prst="curvedLeftArrow">
                <a:avLst>
                  <a:gd name="adj1" fmla="val 73971"/>
                  <a:gd name="adj2" fmla="val 147943"/>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42" name="AutoShape 18"/>
              <p:cNvSpPr>
                <a:spLocks noChangeArrowheads="1"/>
              </p:cNvSpPr>
              <p:nvPr/>
            </p:nvSpPr>
            <p:spPr bwMode="auto">
              <a:xfrm rot="-5400000">
                <a:off x="1296" y="1202"/>
                <a:ext cx="209" cy="773"/>
              </a:xfrm>
              <a:prstGeom prst="curvedLeftArrow">
                <a:avLst>
                  <a:gd name="adj1" fmla="val 73971"/>
                  <a:gd name="adj2" fmla="val 147943"/>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43" name="AutoShape 19"/>
              <p:cNvSpPr>
                <a:spLocks noChangeArrowheads="1"/>
              </p:cNvSpPr>
              <p:nvPr/>
            </p:nvSpPr>
            <p:spPr bwMode="auto">
              <a:xfrm rot="-5400000">
                <a:off x="1296" y="1202"/>
                <a:ext cx="209" cy="773"/>
              </a:xfrm>
              <a:prstGeom prst="curvedLeftArrow">
                <a:avLst>
                  <a:gd name="adj1" fmla="val 73971"/>
                  <a:gd name="adj2" fmla="val 147943"/>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44" name="AutoShape 20"/>
              <p:cNvSpPr>
                <a:spLocks noChangeArrowheads="1"/>
              </p:cNvSpPr>
              <p:nvPr/>
            </p:nvSpPr>
            <p:spPr bwMode="auto">
              <a:xfrm rot="-16200000">
                <a:off x="1228" y="1534"/>
                <a:ext cx="209" cy="772"/>
              </a:xfrm>
              <a:prstGeom prst="curvedLeftArrow">
                <a:avLst>
                  <a:gd name="adj1" fmla="val 73876"/>
                  <a:gd name="adj2" fmla="val 147751"/>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45" name="AutoShape 21"/>
              <p:cNvSpPr>
                <a:spLocks noChangeArrowheads="1"/>
              </p:cNvSpPr>
              <p:nvPr/>
            </p:nvSpPr>
            <p:spPr bwMode="auto">
              <a:xfrm rot="-16200000">
                <a:off x="1223" y="1533"/>
                <a:ext cx="209" cy="773"/>
              </a:xfrm>
              <a:prstGeom prst="curvedLeftArrow">
                <a:avLst>
                  <a:gd name="adj1" fmla="val 73971"/>
                  <a:gd name="adj2" fmla="val 147943"/>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46" name="AutoShape 22"/>
              <p:cNvSpPr>
                <a:spLocks noChangeArrowheads="1"/>
              </p:cNvSpPr>
              <p:nvPr/>
            </p:nvSpPr>
            <p:spPr bwMode="auto">
              <a:xfrm rot="-16200000">
                <a:off x="1223" y="1533"/>
                <a:ext cx="209" cy="773"/>
              </a:xfrm>
              <a:prstGeom prst="curvedLeftArrow">
                <a:avLst>
                  <a:gd name="adj1" fmla="val 73971"/>
                  <a:gd name="adj2" fmla="val 147943"/>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47" name="AutoShape 23"/>
              <p:cNvSpPr>
                <a:spLocks noChangeArrowheads="1"/>
              </p:cNvSpPr>
              <p:nvPr/>
            </p:nvSpPr>
            <p:spPr bwMode="auto">
              <a:xfrm rot="-10800000">
                <a:off x="1082" y="1255"/>
                <a:ext cx="212" cy="835"/>
              </a:xfrm>
              <a:prstGeom prst="curvedLeftArrow">
                <a:avLst>
                  <a:gd name="adj1" fmla="val 78774"/>
                  <a:gd name="adj2" fmla="val 157547"/>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48" name="AutoShape 24"/>
              <p:cNvSpPr>
                <a:spLocks noChangeArrowheads="1"/>
              </p:cNvSpPr>
              <p:nvPr/>
            </p:nvSpPr>
            <p:spPr bwMode="auto">
              <a:xfrm rot="-10800000">
                <a:off x="1082" y="1255"/>
                <a:ext cx="212" cy="835"/>
              </a:xfrm>
              <a:prstGeom prst="curvedLeftArrow">
                <a:avLst>
                  <a:gd name="adj1" fmla="val 78774"/>
                  <a:gd name="adj2" fmla="val 157547"/>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49" name="AutoShape 25"/>
              <p:cNvSpPr>
                <a:spLocks noChangeArrowheads="1"/>
              </p:cNvSpPr>
              <p:nvPr/>
            </p:nvSpPr>
            <p:spPr bwMode="auto">
              <a:xfrm rot="-10800000">
                <a:off x="1082" y="1255"/>
                <a:ext cx="212" cy="835"/>
              </a:xfrm>
              <a:prstGeom prst="curvedLeftArrow">
                <a:avLst>
                  <a:gd name="adj1" fmla="val 78774"/>
                  <a:gd name="adj2" fmla="val 157547"/>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50" name="AutoShape 26"/>
              <p:cNvSpPr>
                <a:spLocks noChangeArrowheads="1"/>
              </p:cNvSpPr>
              <p:nvPr/>
            </p:nvSpPr>
            <p:spPr bwMode="auto">
              <a:xfrm>
                <a:off x="1435" y="1328"/>
                <a:ext cx="211" cy="835"/>
              </a:xfrm>
              <a:prstGeom prst="curvedLeftArrow">
                <a:avLst>
                  <a:gd name="adj1" fmla="val 79147"/>
                  <a:gd name="adj2" fmla="val 158294"/>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51" name="AutoShape 27"/>
              <p:cNvSpPr>
                <a:spLocks noChangeArrowheads="1"/>
              </p:cNvSpPr>
              <p:nvPr/>
            </p:nvSpPr>
            <p:spPr bwMode="auto">
              <a:xfrm>
                <a:off x="1435" y="1321"/>
                <a:ext cx="211" cy="835"/>
              </a:xfrm>
              <a:prstGeom prst="curvedLeftArrow">
                <a:avLst>
                  <a:gd name="adj1" fmla="val 79147"/>
                  <a:gd name="adj2" fmla="val 158294"/>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52" name="AutoShape 28"/>
              <p:cNvSpPr>
                <a:spLocks noChangeArrowheads="1"/>
              </p:cNvSpPr>
              <p:nvPr/>
            </p:nvSpPr>
            <p:spPr bwMode="auto">
              <a:xfrm>
                <a:off x="1435" y="1321"/>
                <a:ext cx="211" cy="835"/>
              </a:xfrm>
              <a:prstGeom prst="curvedLeftArrow">
                <a:avLst>
                  <a:gd name="adj1" fmla="val 79147"/>
                  <a:gd name="adj2" fmla="val 158294"/>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grpSp>
      </p:grpSp>
      <p:grpSp>
        <p:nvGrpSpPr>
          <p:cNvPr id="769077" name="Group 53"/>
          <p:cNvGrpSpPr>
            <a:grpSpLocks/>
          </p:cNvGrpSpPr>
          <p:nvPr/>
        </p:nvGrpSpPr>
        <p:grpSpPr bwMode="auto">
          <a:xfrm>
            <a:off x="1447800" y="5445125"/>
            <a:ext cx="6477000" cy="1031875"/>
            <a:chOff x="864" y="3408"/>
            <a:chExt cx="4080" cy="650"/>
          </a:xfrm>
        </p:grpSpPr>
        <p:sp>
          <p:nvSpPr>
            <p:cNvPr id="769054" name="Text Box 30"/>
            <p:cNvSpPr txBox="1">
              <a:spLocks noChangeArrowheads="1"/>
            </p:cNvSpPr>
            <p:nvPr/>
          </p:nvSpPr>
          <p:spPr bwMode="auto">
            <a:xfrm>
              <a:off x="864" y="3408"/>
              <a:ext cx="198" cy="250"/>
            </a:xfrm>
            <a:prstGeom prst="rect">
              <a:avLst/>
            </a:prstGeom>
            <a:noFill/>
            <a:ln w="9525">
              <a:noFill/>
              <a:miter lim="800000"/>
              <a:headEnd/>
              <a:tailEnd/>
            </a:ln>
            <a:effectLst/>
          </p:spPr>
          <p:txBody>
            <a:bodyPr>
              <a:spAutoFit/>
            </a:bodyPr>
            <a:lstStyle/>
            <a:p>
              <a:pPr>
                <a:lnSpc>
                  <a:spcPct val="50000"/>
                </a:lnSpc>
              </a:pPr>
              <a:r>
                <a:rPr lang="en-US" sz="4000" b="0">
                  <a:latin typeface="Times New Roman" pitchFamily="18" charset="0"/>
                  <a:sym typeface="CommonBullets" pitchFamily="34" charset="2"/>
                </a:rPr>
                <a:t></a:t>
              </a:r>
              <a:endParaRPr lang="en-US" sz="4000" b="0">
                <a:latin typeface="Times New Roman" pitchFamily="18" charset="0"/>
              </a:endParaRPr>
            </a:p>
          </p:txBody>
        </p:sp>
        <p:sp>
          <p:nvSpPr>
            <p:cNvPr id="769055" name="Text Box 31"/>
            <p:cNvSpPr txBox="1">
              <a:spLocks noChangeArrowheads="1"/>
            </p:cNvSpPr>
            <p:nvPr/>
          </p:nvSpPr>
          <p:spPr bwMode="auto">
            <a:xfrm>
              <a:off x="1062" y="3412"/>
              <a:ext cx="3882" cy="646"/>
            </a:xfrm>
            <a:prstGeom prst="rect">
              <a:avLst/>
            </a:prstGeom>
            <a:noFill/>
            <a:ln w="9525">
              <a:noFill/>
              <a:miter lim="800000"/>
              <a:headEnd/>
              <a:tailEnd/>
            </a:ln>
            <a:effectLst/>
          </p:spPr>
          <p:txBody>
            <a:bodyPr>
              <a:spAutoFit/>
            </a:bodyPr>
            <a:lstStyle/>
            <a:p>
              <a:r>
                <a:rPr lang="en-US" sz="2400" u="sng"/>
                <a:t>Adam and Eve</a:t>
              </a:r>
              <a:r>
                <a:rPr lang="en-US" sz="2400"/>
                <a:t> fell while they were still immature. Consequently, this world has come under </a:t>
              </a:r>
            </a:p>
            <a:p>
              <a:r>
                <a:rPr lang="en-US" sz="2400" u="sng"/>
                <a:t>Satan’s sovereignty</a:t>
              </a:r>
              <a:r>
                <a:rPr lang="en-US" sz="2400"/>
                <a:t>. </a:t>
              </a:r>
            </a:p>
          </p:txBody>
        </p:sp>
      </p:grpSp>
      <p:sp>
        <p:nvSpPr>
          <p:cNvPr id="769059" name="Line 35"/>
          <p:cNvSpPr>
            <a:spLocks noChangeShapeType="1"/>
          </p:cNvSpPr>
          <p:nvPr/>
        </p:nvSpPr>
        <p:spPr bwMode="auto">
          <a:xfrm rot="2506265" flipH="1">
            <a:off x="1541463" y="1285875"/>
            <a:ext cx="152400" cy="1666875"/>
          </a:xfrm>
          <a:prstGeom prst="line">
            <a:avLst/>
          </a:prstGeom>
          <a:noFill/>
          <a:ln w="57150">
            <a:solidFill>
              <a:srgbClr val="996633"/>
            </a:solidFill>
            <a:round/>
            <a:headEnd/>
            <a:tailEnd/>
          </a:ln>
          <a:effectLst/>
        </p:spPr>
        <p:txBody>
          <a:bodyPr/>
          <a:lstStyle/>
          <a:p>
            <a:endParaRPr lang="en-US"/>
          </a:p>
        </p:txBody>
      </p:sp>
      <p:sp>
        <p:nvSpPr>
          <p:cNvPr id="769060" name="Line 36"/>
          <p:cNvSpPr>
            <a:spLocks noChangeShapeType="1"/>
          </p:cNvSpPr>
          <p:nvPr/>
        </p:nvSpPr>
        <p:spPr bwMode="auto">
          <a:xfrm rot="18677664" flipH="1">
            <a:off x="3031332" y="1151731"/>
            <a:ext cx="7938" cy="1787525"/>
          </a:xfrm>
          <a:prstGeom prst="line">
            <a:avLst/>
          </a:prstGeom>
          <a:noFill/>
          <a:ln w="57150">
            <a:solidFill>
              <a:srgbClr val="996633"/>
            </a:solidFill>
            <a:round/>
            <a:headEnd/>
            <a:tailEnd/>
          </a:ln>
          <a:effectLst/>
        </p:spPr>
        <p:txBody>
          <a:bodyPr/>
          <a:lstStyle/>
          <a:p>
            <a:endParaRPr lang="en-US"/>
          </a:p>
        </p:txBody>
      </p:sp>
      <p:sp>
        <p:nvSpPr>
          <p:cNvPr id="769061" name="Oval 37"/>
          <p:cNvSpPr>
            <a:spLocks noChangeArrowheads="1"/>
          </p:cNvSpPr>
          <p:nvPr/>
        </p:nvSpPr>
        <p:spPr bwMode="auto">
          <a:xfrm>
            <a:off x="1817688" y="838200"/>
            <a:ext cx="1133475" cy="1035050"/>
          </a:xfrm>
          <a:prstGeom prst="ellipse">
            <a:avLst/>
          </a:prstGeom>
          <a:gradFill rotWithShape="0">
            <a:gsLst>
              <a:gs pos="0">
                <a:srgbClr val="996600"/>
              </a:gs>
              <a:gs pos="100000">
                <a:srgbClr val="663300"/>
              </a:gs>
            </a:gsLst>
            <a:path path="shape">
              <a:fillToRect l="50000" t="50000" r="50000" b="50000"/>
            </a:path>
          </a:gradFill>
          <a:ln w="12700">
            <a:round/>
            <a:headEnd/>
            <a:tailEnd/>
          </a:ln>
          <a:effectLst/>
          <a:scene3d>
            <a:camera prst="legacyPerspectiveBottomLeft"/>
            <a:lightRig rig="legacyFlat3" dir="t"/>
          </a:scene3d>
          <a:sp3d extrusionH="608000" prstMaterial="legacyMatte">
            <a:bevelT w="13500" h="13500" prst="angle"/>
            <a:bevelB w="13500" h="13500" prst="angle"/>
            <a:extrusionClr>
              <a:srgbClr val="E0C0A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69062" name="WordArt 38"/>
          <p:cNvSpPr>
            <a:spLocks noChangeArrowheads="1" noChangeShapeType="1"/>
          </p:cNvSpPr>
          <p:nvPr/>
        </p:nvSpPr>
        <p:spPr bwMode="auto">
          <a:xfrm>
            <a:off x="1927225" y="1163638"/>
            <a:ext cx="914400" cy="382587"/>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rgbClr val="F8F8F8"/>
                </a:solidFill>
                <a:effectLst>
                  <a:outerShdw dist="45791" dir="2021404" algn="ctr" rotWithShape="0">
                    <a:schemeClr val="tx1"/>
                  </a:outerShdw>
                </a:effectLst>
                <a:latin typeface="Impact"/>
              </a:rPr>
              <a:t>Satan</a:t>
            </a:r>
          </a:p>
        </p:txBody>
      </p:sp>
      <p:sp>
        <p:nvSpPr>
          <p:cNvPr id="769063" name="Line 39"/>
          <p:cNvSpPr>
            <a:spLocks noChangeShapeType="1"/>
          </p:cNvSpPr>
          <p:nvPr/>
        </p:nvSpPr>
        <p:spPr bwMode="auto">
          <a:xfrm rot="2478685" flipH="1">
            <a:off x="2962275" y="2386013"/>
            <a:ext cx="104775" cy="1828800"/>
          </a:xfrm>
          <a:prstGeom prst="line">
            <a:avLst/>
          </a:prstGeom>
          <a:noFill/>
          <a:ln w="57150">
            <a:solidFill>
              <a:srgbClr val="996633"/>
            </a:solidFill>
            <a:round/>
            <a:headEnd/>
            <a:tailEnd/>
          </a:ln>
          <a:effectLst/>
        </p:spPr>
        <p:txBody>
          <a:bodyPr/>
          <a:lstStyle/>
          <a:p>
            <a:endParaRPr lang="en-US"/>
          </a:p>
        </p:txBody>
      </p:sp>
      <p:sp>
        <p:nvSpPr>
          <p:cNvPr id="769064" name="Line 40"/>
          <p:cNvSpPr>
            <a:spLocks noChangeShapeType="1"/>
          </p:cNvSpPr>
          <p:nvPr/>
        </p:nvSpPr>
        <p:spPr bwMode="auto">
          <a:xfrm rot="-2568460" flipH="1" flipV="1">
            <a:off x="1657350" y="2355850"/>
            <a:ext cx="68263" cy="1939925"/>
          </a:xfrm>
          <a:prstGeom prst="line">
            <a:avLst/>
          </a:prstGeom>
          <a:noFill/>
          <a:ln w="57150">
            <a:solidFill>
              <a:srgbClr val="996633"/>
            </a:solidFill>
            <a:round/>
            <a:headEnd/>
            <a:tailEnd/>
          </a:ln>
          <a:effectLst/>
        </p:spPr>
        <p:txBody>
          <a:bodyPr/>
          <a:lstStyle/>
          <a:p>
            <a:endParaRPr lang="en-US"/>
          </a:p>
        </p:txBody>
      </p:sp>
      <p:sp>
        <p:nvSpPr>
          <p:cNvPr id="769065" name="Oval 41"/>
          <p:cNvSpPr>
            <a:spLocks noChangeArrowheads="1"/>
          </p:cNvSpPr>
          <p:nvPr/>
        </p:nvSpPr>
        <p:spPr bwMode="auto">
          <a:xfrm>
            <a:off x="3167063" y="2165350"/>
            <a:ext cx="1122362" cy="1006475"/>
          </a:xfrm>
          <a:prstGeom prst="ellipse">
            <a:avLst/>
          </a:prstGeom>
          <a:gradFill rotWithShape="0">
            <a:gsLst>
              <a:gs pos="0">
                <a:srgbClr val="FFFFFF"/>
              </a:gs>
              <a:gs pos="100000">
                <a:srgbClr val="CCFF66"/>
              </a:gs>
            </a:gsLst>
            <a:path path="shape">
              <a:fillToRect l="50000" t="50000" r="50000" b="50000"/>
            </a:path>
          </a:gradFill>
          <a:ln w="9525">
            <a:round/>
            <a:headEnd/>
            <a:tailEnd/>
          </a:ln>
          <a:effectLst/>
          <a:scene3d>
            <a:camera prst="legacyPerspectiveBottomLeft"/>
            <a:lightRig rig="legacyHarsh3" dir="t"/>
          </a:scene3d>
          <a:sp3d extrusionH="608000" prstMaterial="legacyMatte">
            <a:bevelT w="13500" h="13500" prst="angle"/>
            <a:bevelB w="13500" h="13500" prst="angle"/>
            <a:extrusionClr>
              <a:srgbClr val="CCFF66"/>
            </a:extrusionClr>
          </a:sp3d>
        </p:spPr>
        <p:txBody>
          <a:bodyPr wrap="none" anchor="ctr">
            <a:flatTx/>
          </a:bodyPr>
          <a:lstStyle/>
          <a:p>
            <a:pPr algn="ctr">
              <a:lnSpc>
                <a:spcPct val="100000"/>
              </a:lnSpc>
            </a:pPr>
            <a:r>
              <a:rPr lang="en-US" sz="3200" b="0">
                <a:solidFill>
                  <a:schemeClr val="tx1"/>
                </a:solidFill>
                <a:latin typeface="Impact" pitchFamily="34" charset="0"/>
              </a:rPr>
              <a:t>Body</a:t>
            </a:r>
          </a:p>
        </p:txBody>
      </p:sp>
      <p:sp>
        <p:nvSpPr>
          <p:cNvPr id="769066" name="Oval 42"/>
          <p:cNvSpPr>
            <a:spLocks noChangeArrowheads="1"/>
          </p:cNvSpPr>
          <p:nvPr/>
        </p:nvSpPr>
        <p:spPr bwMode="auto">
          <a:xfrm>
            <a:off x="1825625" y="3336925"/>
            <a:ext cx="1119188" cy="1006475"/>
          </a:xfrm>
          <a:prstGeom prst="ellipse">
            <a:avLst/>
          </a:prstGeom>
          <a:gradFill rotWithShape="0">
            <a:gsLst>
              <a:gs pos="0">
                <a:schemeClr val="bg1"/>
              </a:gs>
              <a:gs pos="100000">
                <a:srgbClr val="FFCC99"/>
              </a:gs>
            </a:gsLst>
            <a:path path="shape">
              <a:fillToRect l="50000" t="50000" r="50000" b="50000"/>
            </a:path>
          </a:gradFill>
          <a:ln w="9525">
            <a:round/>
            <a:headEnd/>
            <a:tailEnd/>
          </a:ln>
          <a:effectLst/>
          <a:scene3d>
            <a:camera prst="legacyPerspectiveBottomLeft"/>
            <a:lightRig rig="legacyHarsh3" dir="t"/>
          </a:scene3d>
          <a:sp3d extrusionH="608000" prstMaterial="legacyMatte">
            <a:bevelT w="13500" h="13500" prst="angle"/>
            <a:bevelB w="13500" h="13500" prst="angle"/>
            <a:extrusionClr>
              <a:srgbClr val="FFCC99"/>
            </a:extrusionClr>
          </a:sp3d>
        </p:spPr>
        <p:txBody>
          <a:bodyPr wrap="none" anchor="ctr">
            <a:flatTx/>
          </a:bodyPr>
          <a:lstStyle/>
          <a:p>
            <a:pPr algn="ctr">
              <a:lnSpc>
                <a:spcPct val="80000"/>
              </a:lnSpc>
            </a:pPr>
            <a:endParaRPr lang="en-US" sz="600" dirty="0">
              <a:solidFill>
                <a:schemeClr val="tx1"/>
              </a:solidFill>
              <a:effectLst>
                <a:outerShdw blurRad="38100" dist="38100" dir="2700000" algn="tl">
                  <a:srgbClr val="FFFFFF"/>
                </a:outerShdw>
              </a:effectLst>
              <a:latin typeface="Impact" pitchFamily="34" charset="0"/>
            </a:endParaRPr>
          </a:p>
          <a:p>
            <a:pPr algn="ctr">
              <a:lnSpc>
                <a:spcPct val="80000"/>
              </a:lnSpc>
            </a:pPr>
            <a:r>
              <a:rPr lang="en-US" sz="2400" b="0" dirty="0">
                <a:solidFill>
                  <a:schemeClr val="tx1"/>
                </a:solidFill>
                <a:latin typeface="Impact" pitchFamily="34" charset="0"/>
              </a:rPr>
              <a:t>Human</a:t>
            </a:r>
          </a:p>
          <a:p>
            <a:pPr algn="ctr">
              <a:lnSpc>
                <a:spcPct val="80000"/>
              </a:lnSpc>
            </a:pPr>
            <a:r>
              <a:rPr lang="en-US" sz="2400" b="0" dirty="0">
                <a:solidFill>
                  <a:schemeClr val="tx1"/>
                </a:solidFill>
                <a:latin typeface="Impact" pitchFamily="34" charset="0"/>
              </a:rPr>
              <a:t>Beings</a:t>
            </a:r>
          </a:p>
        </p:txBody>
      </p:sp>
      <p:sp>
        <p:nvSpPr>
          <p:cNvPr id="769067" name="Oval 43"/>
          <p:cNvSpPr>
            <a:spLocks noChangeArrowheads="1"/>
          </p:cNvSpPr>
          <p:nvPr/>
        </p:nvSpPr>
        <p:spPr bwMode="auto">
          <a:xfrm>
            <a:off x="555625" y="2114550"/>
            <a:ext cx="1122363" cy="1057275"/>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Harsh3" dir="t"/>
          </a:scene3d>
          <a:sp3d extrusionH="6080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200" b="0">
                <a:solidFill>
                  <a:schemeClr val="tx1"/>
                </a:solidFill>
                <a:latin typeface="Impact" pitchFamily="34" charset="0"/>
              </a:rPr>
              <a:t>Spirit</a:t>
            </a:r>
          </a:p>
        </p:txBody>
      </p:sp>
      <p:sp>
        <p:nvSpPr>
          <p:cNvPr id="769068" name="Rectangle 44"/>
          <p:cNvSpPr>
            <a:spLocks noChangeArrowheads="1"/>
          </p:cNvSpPr>
          <p:nvPr/>
        </p:nvSpPr>
        <p:spPr bwMode="auto">
          <a:xfrm>
            <a:off x="936625" y="4495800"/>
            <a:ext cx="2895600" cy="609600"/>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200" b="0" dirty="0">
                <a:solidFill>
                  <a:schemeClr val="tx2"/>
                </a:solidFill>
                <a:latin typeface="Impact" pitchFamily="34" charset="0"/>
              </a:rPr>
              <a:t>Satan’s children</a:t>
            </a:r>
          </a:p>
        </p:txBody>
      </p:sp>
      <p:sp>
        <p:nvSpPr>
          <p:cNvPr id="769069" name="Oval 45"/>
          <p:cNvSpPr>
            <a:spLocks noChangeArrowheads="1"/>
          </p:cNvSpPr>
          <p:nvPr/>
        </p:nvSpPr>
        <p:spPr bwMode="auto">
          <a:xfrm>
            <a:off x="860425" y="925513"/>
            <a:ext cx="457200" cy="434975"/>
          </a:xfrm>
          <a:prstGeom prst="ellipse">
            <a:avLst/>
          </a:prstGeom>
          <a:gradFill rotWithShape="0">
            <a:gsLst>
              <a:gs pos="0">
                <a:srgbClr val="FFFFFF"/>
              </a:gs>
              <a:gs pos="100000">
                <a:srgbClr val="EAEAEA"/>
              </a:gs>
            </a:gsLst>
            <a:path path="shape">
              <a:fillToRect l="50000" t="50000" r="50000" b="50000"/>
            </a:path>
          </a:gradFill>
          <a:ln w="28575">
            <a:solidFill>
              <a:schemeClr val="tx1"/>
            </a:solidFill>
            <a:round/>
            <a:headEnd/>
            <a:tailEnd/>
          </a:ln>
          <a:effectLst/>
        </p:spPr>
        <p:txBody>
          <a:bodyPr wrap="none" anchor="ctr"/>
          <a:lstStyle/>
          <a:p>
            <a:pPr algn="ctr">
              <a:lnSpc>
                <a:spcPct val="100000"/>
              </a:lnSpc>
            </a:pPr>
            <a:r>
              <a:rPr lang="en-US" sz="3200">
                <a:solidFill>
                  <a:schemeClr val="tx1"/>
                </a:solidFill>
                <a:latin typeface="Impact" pitchFamily="34" charset="0"/>
              </a:rPr>
              <a:t>1</a:t>
            </a:r>
          </a:p>
        </p:txBody>
      </p:sp>
      <p:sp>
        <p:nvSpPr>
          <p:cNvPr id="769070" name="AutoShape 46"/>
          <p:cNvSpPr>
            <a:spLocks noChangeArrowheads="1"/>
          </p:cNvSpPr>
          <p:nvPr/>
        </p:nvSpPr>
        <p:spPr bwMode="auto">
          <a:xfrm rot="-5400000">
            <a:off x="2276475" y="1831975"/>
            <a:ext cx="331788" cy="1227138"/>
          </a:xfrm>
          <a:prstGeom prst="curvedLeftArrow">
            <a:avLst>
              <a:gd name="adj1" fmla="val 73971"/>
              <a:gd name="adj2" fmla="val 147942"/>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71" name="AutoShape 47"/>
          <p:cNvSpPr>
            <a:spLocks noChangeArrowheads="1"/>
          </p:cNvSpPr>
          <p:nvPr/>
        </p:nvSpPr>
        <p:spPr bwMode="auto">
          <a:xfrm rot="-16200000">
            <a:off x="2160588" y="2357438"/>
            <a:ext cx="331787" cy="1227137"/>
          </a:xfrm>
          <a:prstGeom prst="curvedLeftArrow">
            <a:avLst>
              <a:gd name="adj1" fmla="val 73971"/>
              <a:gd name="adj2" fmla="val 147943"/>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72" name="AutoShape 48"/>
          <p:cNvSpPr>
            <a:spLocks noChangeArrowheads="1"/>
          </p:cNvSpPr>
          <p:nvPr/>
        </p:nvSpPr>
        <p:spPr bwMode="auto">
          <a:xfrm rot="-10800000">
            <a:off x="1936750" y="1916113"/>
            <a:ext cx="336550" cy="1325562"/>
          </a:xfrm>
          <a:prstGeom prst="curvedLeftArrow">
            <a:avLst>
              <a:gd name="adj1" fmla="val 78774"/>
              <a:gd name="adj2" fmla="val 157547"/>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sp>
        <p:nvSpPr>
          <p:cNvPr id="769073" name="AutoShape 49"/>
          <p:cNvSpPr>
            <a:spLocks noChangeArrowheads="1"/>
          </p:cNvSpPr>
          <p:nvPr/>
        </p:nvSpPr>
        <p:spPr bwMode="auto">
          <a:xfrm>
            <a:off x="2497138" y="2020888"/>
            <a:ext cx="334962" cy="1325562"/>
          </a:xfrm>
          <a:prstGeom prst="curvedLeftArrow">
            <a:avLst>
              <a:gd name="adj1" fmla="val 79147"/>
              <a:gd name="adj2" fmla="val 158294"/>
              <a:gd name="adj3" fmla="val 33333"/>
            </a:avLst>
          </a:prstGeom>
          <a:gradFill rotWithShape="0">
            <a:gsLst>
              <a:gs pos="0">
                <a:srgbClr val="D6B19C"/>
              </a:gs>
              <a:gs pos="30000">
                <a:srgbClr val="D49E6C"/>
              </a:gs>
              <a:gs pos="70000">
                <a:srgbClr val="A65528"/>
              </a:gs>
              <a:gs pos="100000">
                <a:srgbClr val="663012"/>
              </a:gs>
            </a:gsLst>
            <a:lin ang="5400000" scaled="1"/>
          </a:gradFill>
          <a:ln w="28575">
            <a:solidFill>
              <a:srgbClr val="996600"/>
            </a:solidFill>
            <a:miter lim="800000"/>
            <a:headEnd/>
            <a:tailEnd/>
          </a:ln>
          <a:effectLst/>
        </p:spPr>
        <p:txBody>
          <a:bodyPr wrap="none" anchor="ctr"/>
          <a:lstStyle/>
          <a:p>
            <a:endParaRPr lang="en-US"/>
          </a:p>
        </p:txBody>
      </p:sp>
      <p:grpSp>
        <p:nvGrpSpPr>
          <p:cNvPr id="769082" name="Group 58"/>
          <p:cNvGrpSpPr>
            <a:grpSpLocks/>
          </p:cNvGrpSpPr>
          <p:nvPr/>
        </p:nvGrpSpPr>
        <p:grpSpPr bwMode="auto">
          <a:xfrm>
            <a:off x="4572000" y="2035175"/>
            <a:ext cx="1600200" cy="1393825"/>
            <a:chOff x="2880" y="1282"/>
            <a:chExt cx="1008" cy="878"/>
          </a:xfrm>
        </p:grpSpPr>
        <p:sp>
          <p:nvSpPr>
            <p:cNvPr id="769057" name="Oval 33"/>
            <p:cNvSpPr>
              <a:spLocks noChangeArrowheads="1"/>
            </p:cNvSpPr>
            <p:nvPr/>
          </p:nvSpPr>
          <p:spPr bwMode="auto">
            <a:xfrm>
              <a:off x="2880" y="1282"/>
              <a:ext cx="1008" cy="878"/>
            </a:xfrm>
            <a:prstGeom prst="ellipse">
              <a:avLst/>
            </a:prstGeom>
            <a:gradFill rotWithShape="0">
              <a:gsLst>
                <a:gs pos="0">
                  <a:srgbClr val="EAEAEA"/>
                </a:gs>
                <a:gs pos="100000">
                  <a:srgbClr val="C0C0C0"/>
                </a:gs>
              </a:gsLst>
              <a:path path="shape">
                <a:fillToRect l="50000" t="50000" r="50000" b="50000"/>
              </a:path>
            </a:gradFill>
            <a:ln w="9525">
              <a:noFill/>
              <a:round/>
              <a:headEnd/>
              <a:tailEnd/>
            </a:ln>
            <a:effectLst/>
          </p:spPr>
          <p:txBody>
            <a:bodyPr wrap="none" anchor="ctr"/>
            <a:lstStyle/>
            <a:p>
              <a:endParaRPr lang="en-US"/>
            </a:p>
          </p:txBody>
        </p:sp>
        <p:sp>
          <p:nvSpPr>
            <p:cNvPr id="769058" name="Text Box 34"/>
            <p:cNvSpPr txBox="1">
              <a:spLocks noChangeArrowheads="1"/>
            </p:cNvSpPr>
            <p:nvPr/>
          </p:nvSpPr>
          <p:spPr bwMode="auto">
            <a:xfrm>
              <a:off x="2880" y="1449"/>
              <a:ext cx="1008" cy="580"/>
            </a:xfrm>
            <a:prstGeom prst="rect">
              <a:avLst/>
            </a:prstGeom>
            <a:noFill/>
            <a:ln w="9525">
              <a:noFill/>
              <a:miter lim="800000"/>
              <a:headEnd/>
              <a:tailEnd/>
            </a:ln>
            <a:effectLst/>
          </p:spPr>
          <p:txBody>
            <a:bodyPr>
              <a:spAutoFit/>
            </a:bodyPr>
            <a:lstStyle/>
            <a:p>
              <a:pPr algn="ctr"/>
              <a:r>
                <a:rPr lang="en-US" sz="3200" dirty="0">
                  <a:solidFill>
                    <a:schemeClr val="tx1"/>
                  </a:solidFill>
                  <a:effectLst>
                    <a:outerShdw blurRad="38100" dist="38100" dir="2700000" algn="tl">
                      <a:srgbClr val="FFFFFF"/>
                    </a:outerShdw>
                  </a:effectLst>
                  <a:latin typeface="Arial Black" pitchFamily="34" charset="0"/>
                </a:rPr>
                <a:t>Adam &amp; Eve</a:t>
              </a:r>
            </a:p>
          </p:txBody>
        </p:sp>
      </p:grpSp>
      <p:sp>
        <p:nvSpPr>
          <p:cNvPr id="769078" name="Rectangle 54"/>
          <p:cNvSpPr>
            <a:spLocks noChangeArrowheads="1"/>
          </p:cNvSpPr>
          <p:nvPr/>
        </p:nvSpPr>
        <p:spPr bwMode="auto">
          <a:xfrm>
            <a:off x="5013325" y="4495800"/>
            <a:ext cx="3505200" cy="609600"/>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200" b="0" dirty="0">
                <a:solidFill>
                  <a:schemeClr val="tx2"/>
                </a:solidFill>
                <a:latin typeface="Impact" pitchFamily="34" charset="0"/>
              </a:rPr>
              <a:t>Satan’s sovereignty</a:t>
            </a:r>
          </a:p>
        </p:txBody>
      </p:sp>
      <p:grpSp>
        <p:nvGrpSpPr>
          <p:cNvPr id="54" name="Group 23"/>
          <p:cNvGrpSpPr>
            <a:grpSpLocks/>
          </p:cNvGrpSpPr>
          <p:nvPr/>
        </p:nvGrpSpPr>
        <p:grpSpPr bwMode="auto">
          <a:xfrm>
            <a:off x="412750" y="76200"/>
            <a:ext cx="5302250" cy="581025"/>
            <a:chOff x="260" y="48"/>
            <a:chExt cx="3340" cy="366"/>
          </a:xfrm>
        </p:grpSpPr>
        <p:sp>
          <p:nvSpPr>
            <p:cNvPr id="55" name="Text Box 24"/>
            <p:cNvSpPr txBox="1">
              <a:spLocks noChangeArrowheads="1"/>
            </p:cNvSpPr>
            <p:nvPr/>
          </p:nvSpPr>
          <p:spPr bwMode="auto">
            <a:xfrm>
              <a:off x="260" y="49"/>
              <a:ext cx="446"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4.1</a:t>
              </a:r>
            </a:p>
          </p:txBody>
        </p:sp>
        <p:sp>
          <p:nvSpPr>
            <p:cNvPr id="56" name="Text Box 25"/>
            <p:cNvSpPr txBox="1">
              <a:spLocks noChangeArrowheads="1"/>
            </p:cNvSpPr>
            <p:nvPr/>
          </p:nvSpPr>
          <p:spPr bwMode="auto">
            <a:xfrm>
              <a:off x="672" y="48"/>
              <a:ext cx="2928"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Satan and Fallen Humanity</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9077"/>
                                        </p:tgtEl>
                                        <p:attrNameLst>
                                          <p:attrName>style.visibility</p:attrName>
                                        </p:attrNameLst>
                                      </p:cBhvr>
                                      <p:to>
                                        <p:strVal val="visible"/>
                                      </p:to>
                                    </p:set>
                                    <p:animEffect transition="in" filter="barn(outVertical)">
                                      <p:cBhvr>
                                        <p:cTn id="7" dur="500"/>
                                        <p:tgtEl>
                                          <p:spTgt spid="7690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9027"/>
                                        </p:tgtEl>
                                        <p:attrNameLst>
                                          <p:attrName>style.visibility</p:attrName>
                                        </p:attrNameLst>
                                      </p:cBhvr>
                                      <p:to>
                                        <p:strVal val="visible"/>
                                      </p:to>
                                    </p:set>
                                    <p:animEffect transition="in" filter="fade">
                                      <p:cBhvr>
                                        <p:cTn id="10" dur="1000"/>
                                        <p:tgtEl>
                                          <p:spTgt spid="769027"/>
                                        </p:tgtEl>
                                      </p:cBhvr>
                                    </p:animEffect>
                                  </p:childTnLst>
                                </p:cTn>
                              </p:par>
                              <p:par>
                                <p:cTn id="11" presetID="10" presetClass="entr" presetSubtype="0" fill="hold" nodeType="withEffect">
                                  <p:stCondLst>
                                    <p:cond delay="0"/>
                                  </p:stCondLst>
                                  <p:childTnLst>
                                    <p:set>
                                      <p:cBhvr>
                                        <p:cTn id="12" dur="1" fill="hold">
                                          <p:stCondLst>
                                            <p:cond delay="0"/>
                                          </p:stCondLst>
                                        </p:cTn>
                                        <p:tgtEl>
                                          <p:spTgt spid="769028"/>
                                        </p:tgtEl>
                                        <p:attrNameLst>
                                          <p:attrName>style.visibility</p:attrName>
                                        </p:attrNameLst>
                                      </p:cBhvr>
                                      <p:to>
                                        <p:strVal val="visible"/>
                                      </p:to>
                                    </p:set>
                                    <p:animEffect transition="in" filter="fade">
                                      <p:cBhvr>
                                        <p:cTn id="13" dur="1000"/>
                                        <p:tgtEl>
                                          <p:spTgt spid="769028"/>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288" fill="hold" nodeType="clickEffect">
                                  <p:stCondLst>
                                    <p:cond delay="0"/>
                                  </p:stCondLst>
                                  <p:childTnLst>
                                    <p:set>
                                      <p:cBhvr>
                                        <p:cTn id="17" dur="1" fill="hold">
                                          <p:stCondLst>
                                            <p:cond delay="0"/>
                                          </p:stCondLst>
                                        </p:cTn>
                                        <p:tgtEl>
                                          <p:spTgt spid="769082"/>
                                        </p:tgtEl>
                                        <p:attrNameLst>
                                          <p:attrName>style.visibility</p:attrName>
                                        </p:attrNameLst>
                                      </p:cBhvr>
                                      <p:to>
                                        <p:strVal val="visible"/>
                                      </p:to>
                                    </p:set>
                                    <p:anim calcmode="lin" valueType="num">
                                      <p:cBhvr>
                                        <p:cTn id="18" dur="2000" fill="hold"/>
                                        <p:tgtEl>
                                          <p:spTgt spid="769082"/>
                                        </p:tgtEl>
                                        <p:attrNameLst>
                                          <p:attrName>ppt_w</p:attrName>
                                        </p:attrNameLst>
                                      </p:cBhvr>
                                      <p:tavLst>
                                        <p:tav tm="0">
                                          <p:val>
                                            <p:strVal val="4/3*#ppt_w"/>
                                          </p:val>
                                        </p:tav>
                                        <p:tav tm="100000">
                                          <p:val>
                                            <p:strVal val="#ppt_w"/>
                                          </p:val>
                                        </p:tav>
                                      </p:tavLst>
                                    </p:anim>
                                    <p:anim calcmode="lin" valueType="num">
                                      <p:cBhvr>
                                        <p:cTn id="19" dur="2000" fill="hold"/>
                                        <p:tgtEl>
                                          <p:spTgt spid="769082"/>
                                        </p:tgtEl>
                                        <p:attrNameLst>
                                          <p:attrName>ppt_h</p:attrName>
                                        </p:attrNameLst>
                                      </p:cBhvr>
                                      <p:tavLst>
                                        <p:tav tm="0">
                                          <p:val>
                                            <p:strVal val="4/3*#ppt_h"/>
                                          </p:val>
                                        </p:tav>
                                        <p:tav tm="100000">
                                          <p:val>
                                            <p:strVal val="#ppt_h"/>
                                          </p:val>
                                        </p:tav>
                                      </p:tavLst>
                                    </p:anim>
                                  </p:childTnLst>
                                </p:cTn>
                              </p:par>
                              <p:par>
                                <p:cTn id="20" presetID="6" presetClass="emph" presetSubtype="0" fill="hold" nodeType="withEffect">
                                  <p:stCondLst>
                                    <p:cond delay="0"/>
                                  </p:stCondLst>
                                  <p:childTnLst>
                                    <p:animScale>
                                      <p:cBhvr>
                                        <p:cTn id="21" dur="2000" fill="hold"/>
                                        <p:tgtEl>
                                          <p:spTgt spid="769082"/>
                                        </p:tgtEl>
                                      </p:cBhvr>
                                      <p:by x="150000" y="150000"/>
                                    </p:animScale>
                                  </p:childTnLst>
                                </p:cTn>
                              </p:par>
                            </p:childTnLst>
                          </p:cTn>
                        </p:par>
                        <p:par>
                          <p:cTn id="22" fill="hold">
                            <p:stCondLst>
                              <p:cond delay="2000"/>
                            </p:stCondLst>
                            <p:childTnLst>
                              <p:par>
                                <p:cTn id="23" presetID="53" presetClass="exit" presetSubtype="0" fill="hold" nodeType="afterEffect">
                                  <p:stCondLst>
                                    <p:cond delay="0"/>
                                  </p:stCondLst>
                                  <p:childTnLst>
                                    <p:anim calcmode="lin" valueType="num">
                                      <p:cBhvr>
                                        <p:cTn id="24" dur="3000"/>
                                        <p:tgtEl>
                                          <p:spTgt spid="769082"/>
                                        </p:tgtEl>
                                        <p:attrNameLst>
                                          <p:attrName>ppt_w</p:attrName>
                                        </p:attrNameLst>
                                      </p:cBhvr>
                                      <p:tavLst>
                                        <p:tav tm="0">
                                          <p:val>
                                            <p:strVal val="ppt_w"/>
                                          </p:val>
                                        </p:tav>
                                        <p:tav tm="100000">
                                          <p:val>
                                            <p:fltVal val="0"/>
                                          </p:val>
                                        </p:tav>
                                      </p:tavLst>
                                    </p:anim>
                                    <p:anim calcmode="lin" valueType="num">
                                      <p:cBhvr>
                                        <p:cTn id="25" dur="3000"/>
                                        <p:tgtEl>
                                          <p:spTgt spid="769082"/>
                                        </p:tgtEl>
                                        <p:attrNameLst>
                                          <p:attrName>ppt_h</p:attrName>
                                        </p:attrNameLst>
                                      </p:cBhvr>
                                      <p:tavLst>
                                        <p:tav tm="0">
                                          <p:val>
                                            <p:strVal val="ppt_h"/>
                                          </p:val>
                                        </p:tav>
                                        <p:tav tm="100000">
                                          <p:val>
                                            <p:fltVal val="0"/>
                                          </p:val>
                                        </p:tav>
                                      </p:tavLst>
                                    </p:anim>
                                    <p:animEffect transition="out" filter="fade">
                                      <p:cBhvr>
                                        <p:cTn id="26" dur="3000"/>
                                        <p:tgtEl>
                                          <p:spTgt spid="769082"/>
                                        </p:tgtEl>
                                      </p:cBhvr>
                                    </p:animEffect>
                                    <p:set>
                                      <p:cBhvr>
                                        <p:cTn id="27" dur="1" fill="hold">
                                          <p:stCondLst>
                                            <p:cond delay="2999"/>
                                          </p:stCondLst>
                                        </p:cTn>
                                        <p:tgtEl>
                                          <p:spTgt spid="76908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iterate type="wd">
                                    <p:tmPct val="10000"/>
                                  </p:iterate>
                                  <p:childTnLst>
                                    <p:set>
                                      <p:cBhvr>
                                        <p:cTn id="31" dur="1" fill="hold">
                                          <p:stCondLst>
                                            <p:cond delay="0"/>
                                          </p:stCondLst>
                                        </p:cTn>
                                        <p:tgtEl>
                                          <p:spTgt spid="769078"/>
                                        </p:tgtEl>
                                        <p:attrNameLst>
                                          <p:attrName>style.visibility</p:attrName>
                                        </p:attrNameLst>
                                      </p:cBhvr>
                                      <p:to>
                                        <p:strVal val="visible"/>
                                      </p:to>
                                    </p:set>
                                    <p:anim calcmode="lin" valueType="num">
                                      <p:cBhvr>
                                        <p:cTn id="32" dur="1000" fill="hold"/>
                                        <p:tgtEl>
                                          <p:spTgt spid="769078"/>
                                        </p:tgtEl>
                                        <p:attrNameLst>
                                          <p:attrName>ppt_w</p:attrName>
                                        </p:attrNameLst>
                                      </p:cBhvr>
                                      <p:tavLst>
                                        <p:tav tm="0">
                                          <p:val>
                                            <p:fltVal val="0"/>
                                          </p:val>
                                        </p:tav>
                                        <p:tav tm="100000">
                                          <p:val>
                                            <p:strVal val="#ppt_w"/>
                                          </p:val>
                                        </p:tav>
                                      </p:tavLst>
                                    </p:anim>
                                    <p:anim calcmode="lin" valueType="num">
                                      <p:cBhvr>
                                        <p:cTn id="33" dur="1000" fill="hold"/>
                                        <p:tgtEl>
                                          <p:spTgt spid="769078"/>
                                        </p:tgtEl>
                                        <p:attrNameLst>
                                          <p:attrName>ppt_h</p:attrName>
                                        </p:attrNameLst>
                                      </p:cBhvr>
                                      <p:tavLst>
                                        <p:tav tm="0">
                                          <p:val>
                                            <p:strVal val="#ppt_h"/>
                                          </p:val>
                                        </p:tav>
                                        <p:tav tm="100000">
                                          <p:val>
                                            <p:strVal val="#ppt_h"/>
                                          </p:val>
                                        </p:tav>
                                      </p:tavLst>
                                    </p:anim>
                                  </p:childTnLst>
                                </p:cTn>
                              </p:par>
                            </p:childTnLst>
                          </p:cTn>
                        </p:par>
                        <p:par>
                          <p:cTn id="34" fill="hold">
                            <p:stCondLst>
                              <p:cond delay="1100"/>
                            </p:stCondLst>
                            <p:childTnLst>
                              <p:par>
                                <p:cTn id="35" presetID="10"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7" grpId="0" animBg="1" autoUpdateAnimBg="0"/>
      <p:bldP spid="7690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355465" name="Rectangle 137"/>
          <p:cNvSpPr>
            <a:spLocks noChangeArrowheads="1"/>
          </p:cNvSpPr>
          <p:nvPr/>
        </p:nvSpPr>
        <p:spPr bwMode="auto">
          <a:xfrm>
            <a:off x="0" y="5181600"/>
            <a:ext cx="9144000" cy="16684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55885" name="Text Box 557"/>
          <p:cNvSpPr txBox="1">
            <a:spLocks noChangeArrowheads="1"/>
          </p:cNvSpPr>
          <p:nvPr/>
        </p:nvSpPr>
        <p:spPr bwMode="auto">
          <a:xfrm>
            <a:off x="4175125" y="1260475"/>
            <a:ext cx="184150" cy="457200"/>
          </a:xfrm>
          <a:prstGeom prst="rect">
            <a:avLst/>
          </a:prstGeom>
          <a:noFill/>
          <a:ln w="9525">
            <a:noFill/>
            <a:miter lim="800000"/>
            <a:headEnd/>
            <a:tailEnd/>
          </a:ln>
          <a:effectLst/>
        </p:spPr>
        <p:txBody>
          <a:bodyPr wrap="none">
            <a:spAutoFit/>
          </a:bodyPr>
          <a:lstStyle/>
          <a:p>
            <a:pPr algn="ctr">
              <a:lnSpc>
                <a:spcPct val="100000"/>
              </a:lnSpc>
            </a:pPr>
            <a:endParaRPr lang="en-US" sz="2400">
              <a:solidFill>
                <a:schemeClr val="tx1"/>
              </a:solidFill>
              <a:effectLst>
                <a:outerShdw blurRad="38100" dist="38100" dir="2700000" algn="tl">
                  <a:srgbClr val="FFFFFF"/>
                </a:outerShdw>
              </a:effectLst>
              <a:latin typeface="Times New Roman" pitchFamily="18" charset="0"/>
            </a:endParaRPr>
          </a:p>
        </p:txBody>
      </p:sp>
      <p:grpSp>
        <p:nvGrpSpPr>
          <p:cNvPr id="355895" name="Group 567"/>
          <p:cNvGrpSpPr>
            <a:grpSpLocks/>
          </p:cNvGrpSpPr>
          <p:nvPr/>
        </p:nvGrpSpPr>
        <p:grpSpPr bwMode="auto">
          <a:xfrm>
            <a:off x="206375" y="0"/>
            <a:ext cx="6651625" cy="581025"/>
            <a:chOff x="130" y="0"/>
            <a:chExt cx="4190" cy="366"/>
          </a:xfrm>
        </p:grpSpPr>
        <p:sp>
          <p:nvSpPr>
            <p:cNvPr id="355870" name="Text Box 542"/>
            <p:cNvSpPr txBox="1">
              <a:spLocks noChangeArrowheads="1"/>
            </p:cNvSpPr>
            <p:nvPr/>
          </p:nvSpPr>
          <p:spPr bwMode="auto">
            <a:xfrm>
              <a:off x="130" y="1"/>
              <a:ext cx="446"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4.2</a:t>
              </a:r>
            </a:p>
          </p:txBody>
        </p:sp>
        <p:sp>
          <p:nvSpPr>
            <p:cNvPr id="355871" name="Text Box 543"/>
            <p:cNvSpPr txBox="1">
              <a:spLocks noChangeArrowheads="1"/>
            </p:cNvSpPr>
            <p:nvPr/>
          </p:nvSpPr>
          <p:spPr bwMode="auto">
            <a:xfrm>
              <a:off x="528" y="0"/>
              <a:ext cx="3792"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Satan’s Activities in Human Society</a:t>
              </a:r>
            </a:p>
          </p:txBody>
        </p:sp>
      </p:grpSp>
      <p:grpSp>
        <p:nvGrpSpPr>
          <p:cNvPr id="355897" name="Group 569"/>
          <p:cNvGrpSpPr>
            <a:grpSpLocks/>
          </p:cNvGrpSpPr>
          <p:nvPr/>
        </p:nvGrpSpPr>
        <p:grpSpPr bwMode="auto">
          <a:xfrm>
            <a:off x="1219200" y="5410200"/>
            <a:ext cx="7010400" cy="1031875"/>
            <a:chOff x="816" y="3408"/>
            <a:chExt cx="4416" cy="650"/>
          </a:xfrm>
        </p:grpSpPr>
        <p:sp>
          <p:nvSpPr>
            <p:cNvPr id="355591" name="Text Box 263"/>
            <p:cNvSpPr txBox="1">
              <a:spLocks noChangeArrowheads="1"/>
            </p:cNvSpPr>
            <p:nvPr/>
          </p:nvSpPr>
          <p:spPr bwMode="auto">
            <a:xfrm>
              <a:off x="1035" y="3412"/>
              <a:ext cx="4197" cy="646"/>
            </a:xfrm>
            <a:prstGeom prst="rect">
              <a:avLst/>
            </a:prstGeom>
            <a:noFill/>
            <a:ln w="9525">
              <a:noFill/>
              <a:miter lim="800000"/>
              <a:headEnd/>
              <a:tailEnd/>
            </a:ln>
            <a:effectLst/>
          </p:spPr>
          <p:txBody>
            <a:bodyPr>
              <a:spAutoFit/>
            </a:bodyPr>
            <a:lstStyle/>
            <a:p>
              <a:r>
                <a:rPr lang="en-US" sz="2400"/>
                <a:t>Satan cannot perpetrate his evil activity unless he first finds an object partner with whom he can form</a:t>
              </a:r>
            </a:p>
            <a:p>
              <a:r>
                <a:rPr lang="en-US" sz="2400"/>
                <a:t>a common base and engage in give and take action.</a:t>
              </a:r>
            </a:p>
          </p:txBody>
        </p:sp>
        <p:sp>
          <p:nvSpPr>
            <p:cNvPr id="355592" name="Text Box 264"/>
            <p:cNvSpPr txBox="1">
              <a:spLocks noChangeArrowheads="1"/>
            </p:cNvSpPr>
            <p:nvPr/>
          </p:nvSpPr>
          <p:spPr bwMode="auto">
            <a:xfrm>
              <a:off x="816" y="3408"/>
              <a:ext cx="214"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5895"/>
                                        </p:tgtEl>
                                        <p:attrNameLst>
                                          <p:attrName>style.visibility</p:attrName>
                                        </p:attrNameLst>
                                      </p:cBhvr>
                                      <p:to>
                                        <p:strVal val="visible"/>
                                      </p:to>
                                    </p:set>
                                    <p:animEffect transition="in" filter="fade">
                                      <p:cBhvr>
                                        <p:cTn id="7" dur="1000"/>
                                        <p:tgtEl>
                                          <p:spTgt spid="3558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55897"/>
                                        </p:tgtEl>
                                        <p:attrNameLst>
                                          <p:attrName>style.visibility</p:attrName>
                                        </p:attrNameLst>
                                      </p:cBhvr>
                                      <p:to>
                                        <p:strVal val="visible"/>
                                      </p:to>
                                    </p:set>
                                    <p:animEffect transition="in" filter="barn(outVertical)">
                                      <p:cBhvr>
                                        <p:cTn id="12" dur="500"/>
                                        <p:tgtEl>
                                          <p:spTgt spid="35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755738" name="Oval 26"/>
          <p:cNvSpPr>
            <a:spLocks noChangeArrowheads="1"/>
          </p:cNvSpPr>
          <p:nvPr/>
        </p:nvSpPr>
        <p:spPr bwMode="auto">
          <a:xfrm>
            <a:off x="6575425" y="2819400"/>
            <a:ext cx="1133475" cy="1676400"/>
          </a:xfrm>
          <a:prstGeom prst="ellipse">
            <a:avLst/>
          </a:prstGeom>
          <a:gradFill rotWithShape="0">
            <a:gsLst>
              <a:gs pos="0">
                <a:srgbClr val="009900"/>
              </a:gs>
              <a:gs pos="100000">
                <a:srgbClr val="006600"/>
              </a:gs>
            </a:gsLst>
            <a:path path="shape">
              <a:fillToRect l="50000" t="50000" r="50000" b="50000"/>
            </a:path>
          </a:gradFill>
          <a:ln w="12700">
            <a:round/>
            <a:headEnd/>
            <a:tailEnd/>
          </a:ln>
          <a:effectLst/>
          <a:scene3d>
            <a:camera prst="legacyPerspectiveBottomRight"/>
            <a:lightRig rig="legacyFlat3" dir="t"/>
          </a:scene3d>
          <a:sp3d extrusionH="887400" prstMaterial="legacyMatte">
            <a:bevelT w="13500" h="13500" prst="angle"/>
            <a:bevelB w="13500" h="13500" prst="angle"/>
            <a:extrusionClr>
              <a:srgbClr val="33CC33"/>
            </a:extrusionClr>
          </a:sp3d>
        </p:spPr>
        <p:txBody>
          <a:bodyPr wrap="none" anchor="ctr">
            <a:flatTx/>
          </a:bodyPr>
          <a:lstStyle/>
          <a:p>
            <a:pPr algn="ctr"/>
            <a:endParaRPr lang="en-US" sz="2400" b="0">
              <a:effectLst>
                <a:outerShdw blurRad="38100" dist="38100" dir="2700000" algn="tl">
                  <a:srgbClr val="000000"/>
                </a:outerShdw>
              </a:effectLst>
              <a:latin typeface="Impact" pitchFamily="34" charset="0"/>
            </a:endParaRPr>
          </a:p>
        </p:txBody>
      </p:sp>
      <p:sp>
        <p:nvSpPr>
          <p:cNvPr id="755714" name="Rectangle 2"/>
          <p:cNvSpPr>
            <a:spLocks noChangeArrowheads="1"/>
          </p:cNvSpPr>
          <p:nvPr/>
        </p:nvSpPr>
        <p:spPr bwMode="auto">
          <a:xfrm>
            <a:off x="0" y="5181600"/>
            <a:ext cx="9144000" cy="16684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55715" name="AutoShape 3"/>
          <p:cNvSpPr>
            <a:spLocks noChangeArrowheads="1"/>
          </p:cNvSpPr>
          <p:nvPr/>
        </p:nvSpPr>
        <p:spPr bwMode="auto">
          <a:xfrm rot="5400000" flipV="1">
            <a:off x="2825750" y="1082675"/>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55716" name="AutoShape 4"/>
          <p:cNvSpPr>
            <a:spLocks noChangeArrowheads="1"/>
          </p:cNvSpPr>
          <p:nvPr/>
        </p:nvSpPr>
        <p:spPr bwMode="auto">
          <a:xfrm rot="-5400000" flipH="1" flipV="1">
            <a:off x="2794000" y="1311275"/>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grpSp>
        <p:nvGrpSpPr>
          <p:cNvPr id="755757" name="Group 45"/>
          <p:cNvGrpSpPr>
            <a:grpSpLocks/>
          </p:cNvGrpSpPr>
          <p:nvPr/>
        </p:nvGrpSpPr>
        <p:grpSpPr bwMode="auto">
          <a:xfrm>
            <a:off x="1066800" y="762000"/>
            <a:ext cx="1133475" cy="1676400"/>
            <a:chOff x="672" y="480"/>
            <a:chExt cx="714" cy="1056"/>
          </a:xfrm>
        </p:grpSpPr>
        <p:sp>
          <p:nvSpPr>
            <p:cNvPr id="755718" name="Oval 6"/>
            <p:cNvSpPr>
              <a:spLocks noChangeArrowheads="1"/>
            </p:cNvSpPr>
            <p:nvPr/>
          </p:nvSpPr>
          <p:spPr bwMode="auto">
            <a:xfrm>
              <a:off x="672" y="480"/>
              <a:ext cx="714" cy="1056"/>
            </a:xfrm>
            <a:prstGeom prst="ellipse">
              <a:avLst/>
            </a:prstGeom>
            <a:gradFill rotWithShape="0">
              <a:gsLst>
                <a:gs pos="0">
                  <a:srgbClr val="996600"/>
                </a:gs>
                <a:gs pos="100000">
                  <a:srgbClr val="663300"/>
                </a:gs>
              </a:gsLst>
              <a:path path="shape">
                <a:fillToRect l="50000" t="50000" r="50000" b="50000"/>
              </a:path>
            </a:gradFill>
            <a:ln w="12700">
              <a:round/>
              <a:headEnd/>
              <a:tailEnd/>
            </a:ln>
            <a:effectLst/>
            <a:scene3d>
              <a:camera prst="legacyObliqueTopLeft"/>
              <a:lightRig rig="legacyHarsh3" dir="t"/>
            </a:scene3d>
            <a:sp3d extrusionH="430200" prstMaterial="legacyMatte">
              <a:bevelT w="13500" h="13500" prst="angle"/>
              <a:bevelB w="13500" h="13500" prst="angle"/>
              <a:extrusionClr>
                <a:schemeClr val="tx1"/>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55719" name="WordArt 7"/>
            <p:cNvSpPr>
              <a:spLocks noChangeArrowheads="1" noChangeShapeType="1"/>
            </p:cNvSpPr>
            <p:nvPr/>
          </p:nvSpPr>
          <p:spPr bwMode="auto">
            <a:xfrm>
              <a:off x="741" y="864"/>
              <a:ext cx="576" cy="308"/>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rgbClr val="F8F8F8"/>
                  </a:solidFill>
                  <a:effectLst>
                    <a:outerShdw dist="35921" dir="2700000" algn="ctr" rotWithShape="0">
                      <a:schemeClr val="tx1"/>
                    </a:outerShdw>
                  </a:effectLst>
                  <a:latin typeface="Impact"/>
                </a:rPr>
                <a:t>Satan</a:t>
              </a:r>
            </a:p>
          </p:txBody>
        </p:sp>
      </p:grpSp>
      <p:sp>
        <p:nvSpPr>
          <p:cNvPr id="755720" name="AutoShape 8"/>
          <p:cNvSpPr>
            <a:spLocks noChangeArrowheads="1"/>
          </p:cNvSpPr>
          <p:nvPr/>
        </p:nvSpPr>
        <p:spPr bwMode="auto">
          <a:xfrm rot="6408180" flipV="1">
            <a:off x="5578475" y="1250950"/>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55721" name="AutoShape 9"/>
          <p:cNvSpPr>
            <a:spLocks noChangeArrowheads="1"/>
          </p:cNvSpPr>
          <p:nvPr/>
        </p:nvSpPr>
        <p:spPr bwMode="auto">
          <a:xfrm rot="-4391820" flipH="1" flipV="1">
            <a:off x="5481638" y="1462088"/>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55722" name="Oval 10"/>
          <p:cNvSpPr>
            <a:spLocks noChangeArrowheads="1"/>
          </p:cNvSpPr>
          <p:nvPr/>
        </p:nvSpPr>
        <p:spPr bwMode="auto">
          <a:xfrm>
            <a:off x="6499225" y="1143000"/>
            <a:ext cx="1133475" cy="1676400"/>
          </a:xfrm>
          <a:prstGeom prst="ellipse">
            <a:avLst/>
          </a:prstGeom>
          <a:gradFill rotWithShape="0">
            <a:gsLst>
              <a:gs pos="0">
                <a:srgbClr val="EAEAEA"/>
              </a:gs>
              <a:gs pos="100000">
                <a:srgbClr val="FFB1B1"/>
              </a:gs>
            </a:gsLst>
            <a:path path="shape">
              <a:fillToRect l="50000" t="50000" r="50000" b="50000"/>
            </a:path>
          </a:gradFill>
          <a:ln w="12700">
            <a:round/>
            <a:headEnd/>
            <a:tailEnd/>
          </a:ln>
          <a:effectLst/>
          <a:scene3d>
            <a:camera prst="legacyObliqueTopRight"/>
            <a:lightRig rig="legacyFlat3" dir="t"/>
          </a:scene3d>
          <a:sp3d extrusionH="430200" prstMaterial="legacyMatte">
            <a:bevelT w="13500" h="13500" prst="angle"/>
            <a:bevelB w="13500" h="13500" prst="angle"/>
            <a:extrusionClr>
              <a:srgbClr val="FFB1B1"/>
            </a:extrusionClr>
          </a:sp3d>
        </p:spPr>
        <p:txBody>
          <a:bodyPr wrap="none" anchor="ctr">
            <a:flatTx/>
          </a:bodyPr>
          <a:lstStyle/>
          <a:p>
            <a:pPr algn="ctr"/>
            <a:endParaRPr lang="en-US" sz="2800" b="0">
              <a:solidFill>
                <a:srgbClr val="800080"/>
              </a:solidFill>
              <a:effectLst>
                <a:outerShdw blurRad="38100" dist="38100" dir="2700000" algn="tl">
                  <a:srgbClr val="000000"/>
                </a:outerShdw>
              </a:effectLst>
              <a:latin typeface="Impact" pitchFamily="34" charset="0"/>
            </a:endParaRPr>
          </a:p>
          <a:p>
            <a:pPr algn="ctr"/>
            <a:endParaRPr lang="en-US" sz="2800" b="0">
              <a:solidFill>
                <a:srgbClr val="800080"/>
              </a:solidFill>
              <a:effectLst>
                <a:outerShdw blurRad="38100" dist="38100" dir="2700000" algn="tl">
                  <a:srgbClr val="000000"/>
                </a:outerShdw>
              </a:effectLst>
              <a:latin typeface="Impact" pitchFamily="34" charset="0"/>
            </a:endParaRPr>
          </a:p>
        </p:txBody>
      </p:sp>
      <p:grpSp>
        <p:nvGrpSpPr>
          <p:cNvPr id="755758" name="Group 46"/>
          <p:cNvGrpSpPr>
            <a:grpSpLocks/>
          </p:cNvGrpSpPr>
          <p:nvPr/>
        </p:nvGrpSpPr>
        <p:grpSpPr bwMode="auto">
          <a:xfrm>
            <a:off x="3800475" y="762000"/>
            <a:ext cx="1152525" cy="1676400"/>
            <a:chOff x="2394" y="480"/>
            <a:chExt cx="726" cy="1056"/>
          </a:xfrm>
        </p:grpSpPr>
        <p:sp>
          <p:nvSpPr>
            <p:cNvPr id="755724" name="Oval 12"/>
            <p:cNvSpPr>
              <a:spLocks noChangeArrowheads="1"/>
            </p:cNvSpPr>
            <p:nvPr/>
          </p:nvSpPr>
          <p:spPr bwMode="auto">
            <a:xfrm>
              <a:off x="2394" y="480"/>
              <a:ext cx="714" cy="1056"/>
            </a:xfrm>
            <a:prstGeom prst="ellipse">
              <a:avLst/>
            </a:prstGeom>
            <a:gradFill rotWithShape="0">
              <a:gsLst>
                <a:gs pos="0">
                  <a:srgbClr val="808080"/>
                </a:gs>
                <a:gs pos="100000">
                  <a:srgbClr val="5F5F5F"/>
                </a:gs>
              </a:gsLst>
              <a:path path="shape">
                <a:fillToRect l="50000" t="50000" r="50000" b="50000"/>
              </a:path>
            </a:gradFill>
            <a:ln w="12700">
              <a:round/>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55725" name="Text Box 13"/>
            <p:cNvSpPr txBox="1">
              <a:spLocks noChangeArrowheads="1"/>
            </p:cNvSpPr>
            <p:nvPr/>
          </p:nvSpPr>
          <p:spPr bwMode="auto">
            <a:xfrm>
              <a:off x="2397" y="732"/>
              <a:ext cx="723" cy="516"/>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r>
                <a:rPr lang="en-US" sz="2800" b="0" dirty="0">
                  <a:latin typeface="Impact" pitchFamily="34" charset="0"/>
                </a:rPr>
                <a:t>Evil</a:t>
              </a:r>
            </a:p>
            <a:p>
              <a:pPr algn="ctr"/>
              <a:r>
                <a:rPr lang="en-US" sz="2800" b="0" dirty="0">
                  <a:latin typeface="Impact" pitchFamily="34" charset="0"/>
                </a:rPr>
                <a:t>Spirits</a:t>
              </a:r>
            </a:p>
          </p:txBody>
        </p:sp>
      </p:grpSp>
      <p:sp>
        <p:nvSpPr>
          <p:cNvPr id="755726" name="AutoShape 14"/>
          <p:cNvSpPr>
            <a:spLocks noChangeArrowheads="1"/>
          </p:cNvSpPr>
          <p:nvPr/>
        </p:nvSpPr>
        <p:spPr bwMode="auto">
          <a:xfrm rot="5400000" flipV="1">
            <a:off x="2835275" y="1082675"/>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55727" name="AutoShape 15"/>
          <p:cNvSpPr>
            <a:spLocks noChangeArrowheads="1"/>
          </p:cNvSpPr>
          <p:nvPr/>
        </p:nvSpPr>
        <p:spPr bwMode="auto">
          <a:xfrm rot="-5400000" flipH="1" flipV="1">
            <a:off x="2803525" y="1311275"/>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55730" name="AutoShape 18"/>
          <p:cNvSpPr>
            <a:spLocks noChangeArrowheads="1"/>
          </p:cNvSpPr>
          <p:nvPr/>
        </p:nvSpPr>
        <p:spPr bwMode="auto">
          <a:xfrm rot="6408180" flipV="1">
            <a:off x="5578475" y="1250950"/>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55731" name="AutoShape 19"/>
          <p:cNvSpPr>
            <a:spLocks noChangeArrowheads="1"/>
          </p:cNvSpPr>
          <p:nvPr/>
        </p:nvSpPr>
        <p:spPr bwMode="auto">
          <a:xfrm rot="-4391820" flipH="1" flipV="1">
            <a:off x="5481638" y="1462088"/>
            <a:ext cx="228600" cy="958850"/>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55737" name="Rectangle 25"/>
          <p:cNvSpPr>
            <a:spLocks noChangeArrowheads="1"/>
          </p:cNvSpPr>
          <p:nvPr/>
        </p:nvSpPr>
        <p:spPr bwMode="auto">
          <a:xfrm>
            <a:off x="5334000" y="4572000"/>
            <a:ext cx="3657600" cy="457200"/>
          </a:xfrm>
          <a:prstGeom prst="rect">
            <a:avLst/>
          </a:prstGeom>
          <a:solidFill>
            <a:srgbClr val="DDDDDD"/>
          </a:solidFill>
          <a:ln w="9525">
            <a:noFill/>
            <a:miter lim="800000"/>
            <a:headEnd/>
            <a:tailEnd/>
          </a:ln>
          <a:effectLst/>
        </p:spPr>
        <p:txBody>
          <a:bodyPr wrap="none" anchor="ctr"/>
          <a:lstStyle/>
          <a:p>
            <a:pPr>
              <a:lnSpc>
                <a:spcPct val="100000"/>
              </a:lnSpc>
            </a:pPr>
            <a:r>
              <a:rPr lang="en-US" sz="3400" b="0">
                <a:solidFill>
                  <a:schemeClr val="tx1"/>
                </a:solidFill>
                <a:effectLst>
                  <a:outerShdw blurRad="38100" dist="38100" dir="2700000" algn="tl">
                    <a:srgbClr val="FFFFFF"/>
                  </a:outerShdw>
                </a:effectLst>
                <a:latin typeface="Impact" pitchFamily="34" charset="0"/>
              </a:rPr>
              <a:t>Evil person on earth</a:t>
            </a:r>
          </a:p>
        </p:txBody>
      </p:sp>
      <p:sp>
        <p:nvSpPr>
          <p:cNvPr id="755739" name="AutoShape 27"/>
          <p:cNvSpPr>
            <a:spLocks noChangeArrowheads="1"/>
          </p:cNvSpPr>
          <p:nvPr/>
        </p:nvSpPr>
        <p:spPr bwMode="auto">
          <a:xfrm>
            <a:off x="7696200" y="2224088"/>
            <a:ext cx="322263" cy="1308100"/>
          </a:xfrm>
          <a:prstGeom prst="curvedLeftArrow">
            <a:avLst>
              <a:gd name="adj1" fmla="val 81182"/>
              <a:gd name="adj2" fmla="val 162364"/>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755740" name="AutoShape 28"/>
          <p:cNvSpPr>
            <a:spLocks noChangeArrowheads="1"/>
          </p:cNvSpPr>
          <p:nvPr/>
        </p:nvSpPr>
        <p:spPr bwMode="auto">
          <a:xfrm rot="-10800000">
            <a:off x="6248400" y="2133600"/>
            <a:ext cx="322263" cy="1308100"/>
          </a:xfrm>
          <a:prstGeom prst="curvedLeftArrow">
            <a:avLst>
              <a:gd name="adj1" fmla="val 81182"/>
              <a:gd name="adj2" fmla="val 162364"/>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755741" name="AutoShape 29"/>
          <p:cNvSpPr>
            <a:spLocks noChangeArrowheads="1"/>
          </p:cNvSpPr>
          <p:nvPr/>
        </p:nvSpPr>
        <p:spPr bwMode="auto">
          <a:xfrm>
            <a:off x="7696200" y="2224088"/>
            <a:ext cx="322263" cy="1308100"/>
          </a:xfrm>
          <a:prstGeom prst="curvedLeftArrow">
            <a:avLst>
              <a:gd name="adj1" fmla="val 81182"/>
              <a:gd name="adj2" fmla="val 162364"/>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755742" name="AutoShape 30"/>
          <p:cNvSpPr>
            <a:spLocks noChangeArrowheads="1"/>
          </p:cNvSpPr>
          <p:nvPr/>
        </p:nvSpPr>
        <p:spPr bwMode="auto">
          <a:xfrm rot="-10800000">
            <a:off x="6248400" y="2133600"/>
            <a:ext cx="322263" cy="1308100"/>
          </a:xfrm>
          <a:prstGeom prst="curvedLeftArrow">
            <a:avLst>
              <a:gd name="adj1" fmla="val 81182"/>
              <a:gd name="adj2" fmla="val 162364"/>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grpSp>
        <p:nvGrpSpPr>
          <p:cNvPr id="755773" name="Group 61"/>
          <p:cNvGrpSpPr>
            <a:grpSpLocks/>
          </p:cNvGrpSpPr>
          <p:nvPr/>
        </p:nvGrpSpPr>
        <p:grpSpPr bwMode="auto">
          <a:xfrm>
            <a:off x="838200" y="5321300"/>
            <a:ext cx="7467600" cy="1241425"/>
            <a:chOff x="288" y="3352"/>
            <a:chExt cx="4704" cy="782"/>
          </a:xfrm>
        </p:grpSpPr>
        <p:sp>
          <p:nvSpPr>
            <p:cNvPr id="755747" name="Text Box 35"/>
            <p:cNvSpPr txBox="1">
              <a:spLocks noChangeArrowheads="1"/>
            </p:cNvSpPr>
            <p:nvPr/>
          </p:nvSpPr>
          <p:spPr bwMode="auto">
            <a:xfrm>
              <a:off x="528" y="3360"/>
              <a:ext cx="4464" cy="774"/>
            </a:xfrm>
            <a:prstGeom prst="rect">
              <a:avLst/>
            </a:prstGeom>
            <a:noFill/>
            <a:ln w="9525">
              <a:noFill/>
              <a:miter lim="800000"/>
              <a:headEnd/>
              <a:tailEnd/>
            </a:ln>
            <a:effectLst/>
          </p:spPr>
          <p:txBody>
            <a:bodyPr>
              <a:spAutoFit/>
            </a:bodyPr>
            <a:lstStyle/>
            <a:p>
              <a:r>
                <a:rPr lang="en-US" sz="2200" u="sng"/>
                <a:t>Satan’s</a:t>
              </a:r>
              <a:r>
                <a:rPr lang="en-US" sz="2200"/>
                <a:t> object partners are </a:t>
              </a:r>
              <a:r>
                <a:rPr lang="en-US" sz="2200" u="sng"/>
                <a:t>evil spirits</a:t>
              </a:r>
              <a:r>
                <a:rPr lang="en-US" sz="2200"/>
                <a:t> in the spirit world. The object partners to these evil spirits are the </a:t>
              </a:r>
              <a:r>
                <a:rPr lang="en-US" sz="2200" u="sng"/>
                <a:t>spirit selves</a:t>
              </a:r>
              <a:r>
                <a:rPr lang="en-US" sz="2200"/>
                <a:t> of evil people on the earth, and the vehicles through which these evil spirit selves act are their </a:t>
              </a:r>
              <a:r>
                <a:rPr lang="en-US" sz="2200" u="sng"/>
                <a:t>physical selves</a:t>
              </a:r>
              <a:r>
                <a:rPr lang="en-US" sz="2200"/>
                <a:t> </a:t>
              </a:r>
              <a:r>
                <a:rPr lang="en-US" sz="2000" b="0"/>
                <a:t>(p.  69).</a:t>
              </a:r>
              <a:endParaRPr lang="en-US" sz="2000" b="0" u="sng"/>
            </a:p>
          </p:txBody>
        </p:sp>
        <p:sp>
          <p:nvSpPr>
            <p:cNvPr id="755748" name="Text Box 36"/>
            <p:cNvSpPr txBox="1">
              <a:spLocks noChangeArrowheads="1"/>
            </p:cNvSpPr>
            <p:nvPr/>
          </p:nvSpPr>
          <p:spPr bwMode="auto">
            <a:xfrm>
              <a:off x="288" y="3352"/>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755755" name="Rectangle 43"/>
          <p:cNvSpPr>
            <a:spLocks noChangeArrowheads="1"/>
          </p:cNvSpPr>
          <p:nvPr/>
        </p:nvSpPr>
        <p:spPr bwMode="auto">
          <a:xfrm>
            <a:off x="120650" y="2514600"/>
            <a:ext cx="8870950" cy="403225"/>
          </a:xfrm>
          <a:prstGeom prst="rect">
            <a:avLst/>
          </a:prstGeom>
          <a:noFill/>
          <a:ln w="57150">
            <a:noFill/>
            <a:miter lim="800000"/>
            <a:headEnd/>
            <a:tailEnd/>
          </a:ln>
          <a:effectLst/>
        </p:spPr>
        <p:txBody>
          <a:bodyPr>
            <a:spAutoFit/>
          </a:bodyPr>
          <a:lstStyle/>
          <a:p>
            <a:pPr algn="ctr"/>
            <a:r>
              <a:rPr lang="en-US" sz="2400" b="0" dirty="0">
                <a:solidFill>
                  <a:schemeClr val="tx1"/>
                </a:solidFill>
                <a:latin typeface="Latin Wide" pitchFamily="2" charset="0"/>
              </a:rPr>
              <a:t>________________________________________________________</a:t>
            </a:r>
          </a:p>
        </p:txBody>
      </p:sp>
      <p:sp>
        <p:nvSpPr>
          <p:cNvPr id="755767" name="Rectangle 55"/>
          <p:cNvSpPr>
            <a:spLocks noChangeArrowheads="1"/>
          </p:cNvSpPr>
          <p:nvPr/>
        </p:nvSpPr>
        <p:spPr bwMode="auto">
          <a:xfrm>
            <a:off x="6494463" y="3476625"/>
            <a:ext cx="1295400" cy="714375"/>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r>
              <a:rPr lang="en-US" sz="2400" b="0" dirty="0">
                <a:latin typeface="Impact" pitchFamily="34" charset="0"/>
              </a:rPr>
              <a:t>Physical</a:t>
            </a:r>
          </a:p>
          <a:p>
            <a:pPr algn="ctr"/>
            <a:r>
              <a:rPr lang="en-US" sz="2400" b="0" dirty="0">
                <a:latin typeface="Impact" pitchFamily="34" charset="0"/>
              </a:rPr>
              <a:t>self</a:t>
            </a:r>
          </a:p>
        </p:txBody>
      </p:sp>
      <p:sp>
        <p:nvSpPr>
          <p:cNvPr id="755771" name="Text Box 59"/>
          <p:cNvSpPr txBox="1">
            <a:spLocks noChangeArrowheads="1"/>
          </p:cNvSpPr>
          <p:nvPr/>
        </p:nvSpPr>
        <p:spPr bwMode="auto">
          <a:xfrm>
            <a:off x="6494463" y="1593850"/>
            <a:ext cx="1143000" cy="9207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3200" b="0" dirty="0">
                <a:solidFill>
                  <a:srgbClr val="520052"/>
                </a:solidFill>
                <a:latin typeface="Impact" pitchFamily="34" charset="0"/>
              </a:rPr>
              <a:t>Spirit</a:t>
            </a:r>
          </a:p>
          <a:p>
            <a:pPr algn="ctr"/>
            <a:r>
              <a:rPr lang="en-US" sz="3200" b="0" dirty="0">
                <a:solidFill>
                  <a:srgbClr val="520052"/>
                </a:solidFill>
                <a:latin typeface="Impact" pitchFamily="34" charset="0"/>
              </a:rPr>
              <a:t>self</a:t>
            </a:r>
            <a:endParaRPr lang="en-US" sz="2400" b="0" dirty="0">
              <a:solidFill>
                <a:srgbClr val="520052"/>
              </a:solidFill>
              <a:latin typeface="Times New Roman" pitchFamily="18" charset="0"/>
            </a:endParaRPr>
          </a:p>
        </p:txBody>
      </p:sp>
      <p:grpSp>
        <p:nvGrpSpPr>
          <p:cNvPr id="33" name="Group 567"/>
          <p:cNvGrpSpPr>
            <a:grpSpLocks/>
          </p:cNvGrpSpPr>
          <p:nvPr/>
        </p:nvGrpSpPr>
        <p:grpSpPr bwMode="auto">
          <a:xfrm>
            <a:off x="206375" y="0"/>
            <a:ext cx="6651625" cy="581025"/>
            <a:chOff x="130" y="0"/>
            <a:chExt cx="4190" cy="366"/>
          </a:xfrm>
        </p:grpSpPr>
        <p:sp>
          <p:nvSpPr>
            <p:cNvPr id="34" name="Text Box 542"/>
            <p:cNvSpPr txBox="1">
              <a:spLocks noChangeArrowheads="1"/>
            </p:cNvSpPr>
            <p:nvPr/>
          </p:nvSpPr>
          <p:spPr bwMode="auto">
            <a:xfrm>
              <a:off x="130" y="1"/>
              <a:ext cx="446"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4.2</a:t>
              </a:r>
            </a:p>
          </p:txBody>
        </p:sp>
        <p:sp>
          <p:nvSpPr>
            <p:cNvPr id="35" name="Text Box 543"/>
            <p:cNvSpPr txBox="1">
              <a:spLocks noChangeArrowheads="1"/>
            </p:cNvSpPr>
            <p:nvPr/>
          </p:nvSpPr>
          <p:spPr bwMode="auto">
            <a:xfrm>
              <a:off x="528" y="0"/>
              <a:ext cx="3792"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Satan’s Activities in Human Society</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55773"/>
                                        </p:tgtEl>
                                        <p:attrNameLst>
                                          <p:attrName>style.visibility</p:attrName>
                                        </p:attrNameLst>
                                      </p:cBhvr>
                                      <p:to>
                                        <p:strVal val="visible"/>
                                      </p:to>
                                    </p:set>
                                    <p:animEffect transition="in" filter="barn(outVertical)">
                                      <p:cBhvr>
                                        <p:cTn id="7" dur="500"/>
                                        <p:tgtEl>
                                          <p:spTgt spid="7557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55757"/>
                                        </p:tgtEl>
                                        <p:attrNameLst>
                                          <p:attrName>style.visibility</p:attrName>
                                        </p:attrNameLst>
                                      </p:cBhvr>
                                      <p:to>
                                        <p:strVal val="visible"/>
                                      </p:to>
                                    </p:set>
                                    <p:animEffect transition="in" filter="dissolve">
                                      <p:cBhvr>
                                        <p:cTn id="12" dur="1000"/>
                                        <p:tgtEl>
                                          <p:spTgt spid="7557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55758"/>
                                        </p:tgtEl>
                                        <p:attrNameLst>
                                          <p:attrName>style.visibility</p:attrName>
                                        </p:attrNameLst>
                                      </p:cBhvr>
                                      <p:to>
                                        <p:strVal val="visible"/>
                                      </p:to>
                                    </p:set>
                                    <p:animEffect transition="in" filter="dissolve">
                                      <p:cBhvr>
                                        <p:cTn id="17" dur="1000"/>
                                        <p:tgtEl>
                                          <p:spTgt spid="755758"/>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55715"/>
                                        </p:tgtEl>
                                        <p:attrNameLst>
                                          <p:attrName>style.visibility</p:attrName>
                                        </p:attrNameLst>
                                      </p:cBhvr>
                                      <p:to>
                                        <p:strVal val="visible"/>
                                      </p:to>
                                    </p:set>
                                    <p:animEffect transition="in" filter="wipe(left)">
                                      <p:cBhvr>
                                        <p:cTn id="21" dur="500"/>
                                        <p:tgtEl>
                                          <p:spTgt spid="755715"/>
                                        </p:tgtEl>
                                      </p:cBhvr>
                                    </p:animEffect>
                                  </p:childTnLst>
                                  <p:subTnLst>
                                    <p:set>
                                      <p:cBhvr override="childStyle">
                                        <p:cTn dur="1" fill="hold" display="0" masterRel="sameClick" afterEffect="1">
                                          <p:stCondLst>
                                            <p:cond evt="end" delay="0">
                                              <p:tn val="19"/>
                                            </p:cond>
                                          </p:stCondLst>
                                        </p:cTn>
                                        <p:tgtEl>
                                          <p:spTgt spid="755715"/>
                                        </p:tgtEl>
                                        <p:attrNameLst>
                                          <p:attrName>style.visibility</p:attrName>
                                        </p:attrNameLst>
                                      </p:cBhvr>
                                      <p:to>
                                        <p:strVal val="hidden"/>
                                      </p:to>
                                    </p:set>
                                  </p:sub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755716"/>
                                        </p:tgtEl>
                                        <p:attrNameLst>
                                          <p:attrName>style.visibility</p:attrName>
                                        </p:attrNameLst>
                                      </p:cBhvr>
                                      <p:to>
                                        <p:strVal val="visible"/>
                                      </p:to>
                                    </p:set>
                                    <p:animEffect transition="in" filter="wipe(right)">
                                      <p:cBhvr>
                                        <p:cTn id="25" dur="500"/>
                                        <p:tgtEl>
                                          <p:spTgt spid="755716"/>
                                        </p:tgtEl>
                                      </p:cBhvr>
                                    </p:animEffect>
                                  </p:childTnLst>
                                  <p:subTnLst>
                                    <p:set>
                                      <p:cBhvr override="childStyle">
                                        <p:cTn dur="1" fill="hold" display="0" masterRel="sameClick" afterEffect="1">
                                          <p:stCondLst>
                                            <p:cond evt="end" delay="0">
                                              <p:tn val="23"/>
                                            </p:cond>
                                          </p:stCondLst>
                                        </p:cTn>
                                        <p:tgtEl>
                                          <p:spTgt spid="755716"/>
                                        </p:tgtEl>
                                        <p:attrNameLst>
                                          <p:attrName>style.visibility</p:attrName>
                                        </p:attrNameLst>
                                      </p:cBhvr>
                                      <p:to>
                                        <p:strVal val="hidden"/>
                                      </p:to>
                                    </p:set>
                                  </p:sub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755726"/>
                                        </p:tgtEl>
                                        <p:attrNameLst>
                                          <p:attrName>style.visibility</p:attrName>
                                        </p:attrNameLst>
                                      </p:cBhvr>
                                      <p:to>
                                        <p:strVal val="visible"/>
                                      </p:to>
                                    </p:set>
                                    <p:animEffect transition="in" filter="wipe(left)">
                                      <p:cBhvr>
                                        <p:cTn id="29" dur="500"/>
                                        <p:tgtEl>
                                          <p:spTgt spid="755726"/>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755727"/>
                                        </p:tgtEl>
                                        <p:attrNameLst>
                                          <p:attrName>style.visibility</p:attrName>
                                        </p:attrNameLst>
                                      </p:cBhvr>
                                      <p:to>
                                        <p:strVal val="visible"/>
                                      </p:to>
                                    </p:set>
                                    <p:animEffect transition="in" filter="wipe(right)">
                                      <p:cBhvr>
                                        <p:cTn id="33" dur="500"/>
                                        <p:tgtEl>
                                          <p:spTgt spid="75572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55722"/>
                                        </p:tgtEl>
                                        <p:attrNameLst>
                                          <p:attrName>style.visibility</p:attrName>
                                        </p:attrNameLst>
                                      </p:cBhvr>
                                      <p:to>
                                        <p:strVal val="visible"/>
                                      </p:to>
                                    </p:set>
                                    <p:animEffect transition="in" filter="dissolve">
                                      <p:cBhvr>
                                        <p:cTn id="38" dur="1000"/>
                                        <p:tgtEl>
                                          <p:spTgt spid="755722"/>
                                        </p:tgtEl>
                                      </p:cBhvr>
                                    </p:animEffect>
                                  </p:childTnLst>
                                </p:cTn>
                              </p:par>
                              <p:par>
                                <p:cTn id="39" presetID="55" presetClass="entr" presetSubtype="0" fill="hold" grpId="0" nodeType="withEffect">
                                  <p:stCondLst>
                                    <p:cond delay="500"/>
                                  </p:stCondLst>
                                  <p:childTnLst>
                                    <p:set>
                                      <p:cBhvr>
                                        <p:cTn id="40" dur="1" fill="hold">
                                          <p:stCondLst>
                                            <p:cond delay="0"/>
                                          </p:stCondLst>
                                        </p:cTn>
                                        <p:tgtEl>
                                          <p:spTgt spid="755771"/>
                                        </p:tgtEl>
                                        <p:attrNameLst>
                                          <p:attrName>style.visibility</p:attrName>
                                        </p:attrNameLst>
                                      </p:cBhvr>
                                      <p:to>
                                        <p:strVal val="visible"/>
                                      </p:to>
                                    </p:set>
                                    <p:anim calcmode="lin" valueType="num">
                                      <p:cBhvr>
                                        <p:cTn id="41" dur="2000" fill="hold"/>
                                        <p:tgtEl>
                                          <p:spTgt spid="755771"/>
                                        </p:tgtEl>
                                        <p:attrNameLst>
                                          <p:attrName>ppt_w</p:attrName>
                                        </p:attrNameLst>
                                      </p:cBhvr>
                                      <p:tavLst>
                                        <p:tav tm="0">
                                          <p:val>
                                            <p:strVal val="#ppt_w*0.70"/>
                                          </p:val>
                                        </p:tav>
                                        <p:tav tm="100000">
                                          <p:val>
                                            <p:strVal val="#ppt_w"/>
                                          </p:val>
                                        </p:tav>
                                      </p:tavLst>
                                    </p:anim>
                                    <p:anim calcmode="lin" valueType="num">
                                      <p:cBhvr>
                                        <p:cTn id="42" dur="2000" fill="hold"/>
                                        <p:tgtEl>
                                          <p:spTgt spid="755771"/>
                                        </p:tgtEl>
                                        <p:attrNameLst>
                                          <p:attrName>ppt_h</p:attrName>
                                        </p:attrNameLst>
                                      </p:cBhvr>
                                      <p:tavLst>
                                        <p:tav tm="0">
                                          <p:val>
                                            <p:strVal val="#ppt_h"/>
                                          </p:val>
                                        </p:tav>
                                        <p:tav tm="100000">
                                          <p:val>
                                            <p:strVal val="#ppt_h"/>
                                          </p:val>
                                        </p:tav>
                                      </p:tavLst>
                                    </p:anim>
                                    <p:animEffect transition="in" filter="fade">
                                      <p:cBhvr>
                                        <p:cTn id="43" dur="2000"/>
                                        <p:tgtEl>
                                          <p:spTgt spid="755771"/>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755737"/>
                                        </p:tgtEl>
                                        <p:attrNameLst>
                                          <p:attrName>style.visibility</p:attrName>
                                        </p:attrNameLst>
                                      </p:cBhvr>
                                      <p:to>
                                        <p:strVal val="visible"/>
                                      </p:to>
                                    </p:set>
                                    <p:animEffect transition="in" filter="fade">
                                      <p:cBhvr>
                                        <p:cTn id="46" dur="1000"/>
                                        <p:tgtEl>
                                          <p:spTgt spid="755737"/>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55720"/>
                                        </p:tgtEl>
                                        <p:attrNameLst>
                                          <p:attrName>style.visibility</p:attrName>
                                        </p:attrNameLst>
                                      </p:cBhvr>
                                      <p:to>
                                        <p:strVal val="visible"/>
                                      </p:to>
                                    </p:set>
                                    <p:animEffect transition="in" filter="wipe(left)">
                                      <p:cBhvr>
                                        <p:cTn id="50" dur="500"/>
                                        <p:tgtEl>
                                          <p:spTgt spid="755720"/>
                                        </p:tgtEl>
                                      </p:cBhvr>
                                    </p:animEffect>
                                  </p:childTnLst>
                                  <p:subTnLst>
                                    <p:set>
                                      <p:cBhvr override="childStyle">
                                        <p:cTn dur="1" fill="hold" display="0" masterRel="sameClick" afterEffect="1">
                                          <p:stCondLst>
                                            <p:cond evt="end" delay="0">
                                              <p:tn val="48"/>
                                            </p:cond>
                                          </p:stCondLst>
                                        </p:cTn>
                                        <p:tgtEl>
                                          <p:spTgt spid="755720"/>
                                        </p:tgtEl>
                                        <p:attrNameLst>
                                          <p:attrName>style.visibility</p:attrName>
                                        </p:attrNameLst>
                                      </p:cBhvr>
                                      <p:to>
                                        <p:strVal val="hidden"/>
                                      </p:to>
                                    </p:set>
                                  </p:subTnLst>
                                </p:cTn>
                              </p:par>
                            </p:childTnLst>
                          </p:cTn>
                        </p:par>
                        <p:par>
                          <p:cTn id="51" fill="hold">
                            <p:stCondLst>
                              <p:cond delay="3000"/>
                            </p:stCondLst>
                            <p:childTnLst>
                              <p:par>
                                <p:cTn id="52" presetID="22" presetClass="entr" presetSubtype="2" fill="hold" grpId="0" nodeType="afterEffect">
                                  <p:stCondLst>
                                    <p:cond delay="0"/>
                                  </p:stCondLst>
                                  <p:childTnLst>
                                    <p:set>
                                      <p:cBhvr>
                                        <p:cTn id="53" dur="1" fill="hold">
                                          <p:stCondLst>
                                            <p:cond delay="0"/>
                                          </p:stCondLst>
                                        </p:cTn>
                                        <p:tgtEl>
                                          <p:spTgt spid="755721"/>
                                        </p:tgtEl>
                                        <p:attrNameLst>
                                          <p:attrName>style.visibility</p:attrName>
                                        </p:attrNameLst>
                                      </p:cBhvr>
                                      <p:to>
                                        <p:strVal val="visible"/>
                                      </p:to>
                                    </p:set>
                                    <p:animEffect transition="in" filter="wipe(right)">
                                      <p:cBhvr>
                                        <p:cTn id="54" dur="500"/>
                                        <p:tgtEl>
                                          <p:spTgt spid="755721"/>
                                        </p:tgtEl>
                                      </p:cBhvr>
                                    </p:animEffect>
                                  </p:childTnLst>
                                  <p:subTnLst>
                                    <p:set>
                                      <p:cBhvr override="childStyle">
                                        <p:cTn dur="1" fill="hold" display="0" masterRel="sameClick" afterEffect="1">
                                          <p:stCondLst>
                                            <p:cond evt="end" delay="0">
                                              <p:tn val="52"/>
                                            </p:cond>
                                          </p:stCondLst>
                                        </p:cTn>
                                        <p:tgtEl>
                                          <p:spTgt spid="755721"/>
                                        </p:tgtEl>
                                        <p:attrNameLst>
                                          <p:attrName>style.visibility</p:attrName>
                                        </p:attrNameLst>
                                      </p:cBhvr>
                                      <p:to>
                                        <p:strVal val="hidden"/>
                                      </p:to>
                                    </p:set>
                                  </p:sub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755730"/>
                                        </p:tgtEl>
                                        <p:attrNameLst>
                                          <p:attrName>style.visibility</p:attrName>
                                        </p:attrNameLst>
                                      </p:cBhvr>
                                      <p:to>
                                        <p:strVal val="visible"/>
                                      </p:to>
                                    </p:set>
                                    <p:animEffect transition="in" filter="wipe(left)">
                                      <p:cBhvr>
                                        <p:cTn id="58" dur="500"/>
                                        <p:tgtEl>
                                          <p:spTgt spid="755730"/>
                                        </p:tgtEl>
                                      </p:cBhvr>
                                    </p:animEffect>
                                  </p:childTnLst>
                                </p:cTn>
                              </p:par>
                            </p:childTnLst>
                          </p:cTn>
                        </p:par>
                        <p:par>
                          <p:cTn id="59" fill="hold">
                            <p:stCondLst>
                              <p:cond delay="4000"/>
                            </p:stCondLst>
                            <p:childTnLst>
                              <p:par>
                                <p:cTn id="60" presetID="22" presetClass="entr" presetSubtype="2" fill="hold" grpId="0" nodeType="afterEffect">
                                  <p:stCondLst>
                                    <p:cond delay="0"/>
                                  </p:stCondLst>
                                  <p:childTnLst>
                                    <p:set>
                                      <p:cBhvr>
                                        <p:cTn id="61" dur="1" fill="hold">
                                          <p:stCondLst>
                                            <p:cond delay="0"/>
                                          </p:stCondLst>
                                        </p:cTn>
                                        <p:tgtEl>
                                          <p:spTgt spid="755731"/>
                                        </p:tgtEl>
                                        <p:attrNameLst>
                                          <p:attrName>style.visibility</p:attrName>
                                        </p:attrNameLst>
                                      </p:cBhvr>
                                      <p:to>
                                        <p:strVal val="visible"/>
                                      </p:to>
                                    </p:set>
                                    <p:animEffect transition="in" filter="wipe(right)">
                                      <p:cBhvr>
                                        <p:cTn id="62" dur="500"/>
                                        <p:tgtEl>
                                          <p:spTgt spid="7557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55755"/>
                                        </p:tgtEl>
                                        <p:attrNameLst>
                                          <p:attrName>style.visibility</p:attrName>
                                        </p:attrNameLst>
                                      </p:cBhvr>
                                      <p:to>
                                        <p:strVal val="visible"/>
                                      </p:to>
                                    </p:set>
                                    <p:animEffect transition="in" filter="fade">
                                      <p:cBhvr>
                                        <p:cTn id="67" dur="2000"/>
                                        <p:tgtEl>
                                          <p:spTgt spid="755755"/>
                                        </p:tgtEl>
                                      </p:cBhvr>
                                    </p:animEffect>
                                  </p:childTnLst>
                                </p:cTn>
                              </p:par>
                              <p:par>
                                <p:cTn id="68" presetID="9" presetClass="entr" presetSubtype="0" fill="hold" grpId="0" nodeType="withEffect">
                                  <p:stCondLst>
                                    <p:cond delay="500"/>
                                  </p:stCondLst>
                                  <p:childTnLst>
                                    <p:set>
                                      <p:cBhvr>
                                        <p:cTn id="69" dur="1" fill="hold">
                                          <p:stCondLst>
                                            <p:cond delay="0"/>
                                          </p:stCondLst>
                                        </p:cTn>
                                        <p:tgtEl>
                                          <p:spTgt spid="755738"/>
                                        </p:tgtEl>
                                        <p:attrNameLst>
                                          <p:attrName>style.visibility</p:attrName>
                                        </p:attrNameLst>
                                      </p:cBhvr>
                                      <p:to>
                                        <p:strVal val="visible"/>
                                      </p:to>
                                    </p:set>
                                    <p:animEffect transition="in" filter="dissolve">
                                      <p:cBhvr>
                                        <p:cTn id="70" dur="1000"/>
                                        <p:tgtEl>
                                          <p:spTgt spid="755738"/>
                                        </p:tgtEl>
                                      </p:cBhvr>
                                    </p:animEffect>
                                  </p:childTnLst>
                                </p:cTn>
                              </p:par>
                              <p:par>
                                <p:cTn id="71" presetID="55" presetClass="entr" presetSubtype="0" fill="hold" grpId="0" nodeType="withEffect">
                                  <p:stCondLst>
                                    <p:cond delay="500"/>
                                  </p:stCondLst>
                                  <p:childTnLst>
                                    <p:set>
                                      <p:cBhvr>
                                        <p:cTn id="72" dur="1" fill="hold">
                                          <p:stCondLst>
                                            <p:cond delay="0"/>
                                          </p:stCondLst>
                                        </p:cTn>
                                        <p:tgtEl>
                                          <p:spTgt spid="755767"/>
                                        </p:tgtEl>
                                        <p:attrNameLst>
                                          <p:attrName>style.visibility</p:attrName>
                                        </p:attrNameLst>
                                      </p:cBhvr>
                                      <p:to>
                                        <p:strVal val="visible"/>
                                      </p:to>
                                    </p:set>
                                    <p:anim calcmode="lin" valueType="num">
                                      <p:cBhvr>
                                        <p:cTn id="73" dur="2000" fill="hold"/>
                                        <p:tgtEl>
                                          <p:spTgt spid="755767"/>
                                        </p:tgtEl>
                                        <p:attrNameLst>
                                          <p:attrName>ppt_w</p:attrName>
                                        </p:attrNameLst>
                                      </p:cBhvr>
                                      <p:tavLst>
                                        <p:tav tm="0">
                                          <p:val>
                                            <p:strVal val="#ppt_w*0.70"/>
                                          </p:val>
                                        </p:tav>
                                        <p:tav tm="100000">
                                          <p:val>
                                            <p:strVal val="#ppt_w"/>
                                          </p:val>
                                        </p:tav>
                                      </p:tavLst>
                                    </p:anim>
                                    <p:anim calcmode="lin" valueType="num">
                                      <p:cBhvr>
                                        <p:cTn id="74" dur="2000" fill="hold"/>
                                        <p:tgtEl>
                                          <p:spTgt spid="755767"/>
                                        </p:tgtEl>
                                        <p:attrNameLst>
                                          <p:attrName>ppt_h</p:attrName>
                                        </p:attrNameLst>
                                      </p:cBhvr>
                                      <p:tavLst>
                                        <p:tav tm="0">
                                          <p:val>
                                            <p:strVal val="#ppt_h"/>
                                          </p:val>
                                        </p:tav>
                                        <p:tav tm="100000">
                                          <p:val>
                                            <p:strVal val="#ppt_h"/>
                                          </p:val>
                                        </p:tav>
                                      </p:tavLst>
                                    </p:anim>
                                    <p:animEffect transition="in" filter="fade">
                                      <p:cBhvr>
                                        <p:cTn id="75" dur="2000"/>
                                        <p:tgtEl>
                                          <p:spTgt spid="755767"/>
                                        </p:tgtEl>
                                      </p:cBhvr>
                                    </p:animEffect>
                                  </p:childTnLst>
                                </p:cTn>
                              </p:par>
                            </p:childTnLst>
                          </p:cTn>
                        </p:par>
                        <p:par>
                          <p:cTn id="76" fill="hold">
                            <p:stCondLst>
                              <p:cond delay="2500"/>
                            </p:stCondLst>
                            <p:childTnLst>
                              <p:par>
                                <p:cTn id="77" presetID="22" presetClass="entr" presetSubtype="1" fill="hold" grpId="0" nodeType="afterEffect">
                                  <p:stCondLst>
                                    <p:cond delay="0"/>
                                  </p:stCondLst>
                                  <p:childTnLst>
                                    <p:set>
                                      <p:cBhvr>
                                        <p:cTn id="78" dur="1" fill="hold">
                                          <p:stCondLst>
                                            <p:cond delay="0"/>
                                          </p:stCondLst>
                                        </p:cTn>
                                        <p:tgtEl>
                                          <p:spTgt spid="755739"/>
                                        </p:tgtEl>
                                        <p:attrNameLst>
                                          <p:attrName>style.visibility</p:attrName>
                                        </p:attrNameLst>
                                      </p:cBhvr>
                                      <p:to>
                                        <p:strVal val="visible"/>
                                      </p:to>
                                    </p:set>
                                    <p:animEffect transition="in" filter="wipe(up)">
                                      <p:cBhvr>
                                        <p:cTn id="79" dur="500"/>
                                        <p:tgtEl>
                                          <p:spTgt spid="755739"/>
                                        </p:tgtEl>
                                      </p:cBhvr>
                                    </p:animEffect>
                                  </p:childTnLst>
                                  <p:subTnLst>
                                    <p:set>
                                      <p:cBhvr override="childStyle">
                                        <p:cTn dur="1" fill="hold" display="0" masterRel="sameClick" afterEffect="1">
                                          <p:stCondLst>
                                            <p:cond evt="end" delay="0">
                                              <p:tn val="77"/>
                                            </p:cond>
                                          </p:stCondLst>
                                        </p:cTn>
                                        <p:tgtEl>
                                          <p:spTgt spid="755739"/>
                                        </p:tgtEl>
                                        <p:attrNameLst>
                                          <p:attrName>style.visibility</p:attrName>
                                        </p:attrNameLst>
                                      </p:cBhvr>
                                      <p:to>
                                        <p:strVal val="hidden"/>
                                      </p:to>
                                    </p:set>
                                  </p:subTnLst>
                                </p:cTn>
                              </p:par>
                            </p:childTnLst>
                          </p:cTn>
                        </p:par>
                        <p:par>
                          <p:cTn id="80" fill="hold">
                            <p:stCondLst>
                              <p:cond delay="3000"/>
                            </p:stCondLst>
                            <p:childTnLst>
                              <p:par>
                                <p:cTn id="81" presetID="22" presetClass="entr" presetSubtype="4" fill="hold" grpId="0" nodeType="afterEffect">
                                  <p:stCondLst>
                                    <p:cond delay="0"/>
                                  </p:stCondLst>
                                  <p:childTnLst>
                                    <p:set>
                                      <p:cBhvr>
                                        <p:cTn id="82" dur="1" fill="hold">
                                          <p:stCondLst>
                                            <p:cond delay="0"/>
                                          </p:stCondLst>
                                        </p:cTn>
                                        <p:tgtEl>
                                          <p:spTgt spid="755740"/>
                                        </p:tgtEl>
                                        <p:attrNameLst>
                                          <p:attrName>style.visibility</p:attrName>
                                        </p:attrNameLst>
                                      </p:cBhvr>
                                      <p:to>
                                        <p:strVal val="visible"/>
                                      </p:to>
                                    </p:set>
                                    <p:animEffect transition="in" filter="wipe(down)">
                                      <p:cBhvr>
                                        <p:cTn id="83" dur="500"/>
                                        <p:tgtEl>
                                          <p:spTgt spid="755740"/>
                                        </p:tgtEl>
                                      </p:cBhvr>
                                    </p:animEffect>
                                  </p:childTnLst>
                                  <p:subTnLst>
                                    <p:set>
                                      <p:cBhvr override="childStyle">
                                        <p:cTn dur="1" fill="hold" display="0" masterRel="sameClick" afterEffect="1">
                                          <p:stCondLst>
                                            <p:cond evt="end" delay="0">
                                              <p:tn val="81"/>
                                            </p:cond>
                                          </p:stCondLst>
                                        </p:cTn>
                                        <p:tgtEl>
                                          <p:spTgt spid="755740"/>
                                        </p:tgtEl>
                                        <p:attrNameLst>
                                          <p:attrName>style.visibility</p:attrName>
                                        </p:attrNameLst>
                                      </p:cBhvr>
                                      <p:to>
                                        <p:strVal val="hidden"/>
                                      </p:to>
                                    </p:set>
                                  </p:subTnLst>
                                </p:cTn>
                              </p:par>
                            </p:childTnLst>
                          </p:cTn>
                        </p:par>
                        <p:par>
                          <p:cTn id="84" fill="hold">
                            <p:stCondLst>
                              <p:cond delay="3500"/>
                            </p:stCondLst>
                            <p:childTnLst>
                              <p:par>
                                <p:cTn id="85" presetID="22" presetClass="entr" presetSubtype="1" fill="hold" grpId="0" nodeType="afterEffect">
                                  <p:stCondLst>
                                    <p:cond delay="0"/>
                                  </p:stCondLst>
                                  <p:childTnLst>
                                    <p:set>
                                      <p:cBhvr>
                                        <p:cTn id="86" dur="1" fill="hold">
                                          <p:stCondLst>
                                            <p:cond delay="0"/>
                                          </p:stCondLst>
                                        </p:cTn>
                                        <p:tgtEl>
                                          <p:spTgt spid="755741"/>
                                        </p:tgtEl>
                                        <p:attrNameLst>
                                          <p:attrName>style.visibility</p:attrName>
                                        </p:attrNameLst>
                                      </p:cBhvr>
                                      <p:to>
                                        <p:strVal val="visible"/>
                                      </p:to>
                                    </p:set>
                                    <p:animEffect transition="in" filter="wipe(up)">
                                      <p:cBhvr>
                                        <p:cTn id="87" dur="500"/>
                                        <p:tgtEl>
                                          <p:spTgt spid="755741"/>
                                        </p:tgtEl>
                                      </p:cBhvr>
                                    </p:animEffect>
                                  </p:childTnLst>
                                </p:cTn>
                              </p:par>
                            </p:childTnLst>
                          </p:cTn>
                        </p:par>
                        <p:par>
                          <p:cTn id="88" fill="hold">
                            <p:stCondLst>
                              <p:cond delay="4000"/>
                            </p:stCondLst>
                            <p:childTnLst>
                              <p:par>
                                <p:cTn id="89" presetID="22" presetClass="entr" presetSubtype="4" fill="hold" grpId="0" nodeType="afterEffect">
                                  <p:stCondLst>
                                    <p:cond delay="0"/>
                                  </p:stCondLst>
                                  <p:childTnLst>
                                    <p:set>
                                      <p:cBhvr>
                                        <p:cTn id="90" dur="1" fill="hold">
                                          <p:stCondLst>
                                            <p:cond delay="0"/>
                                          </p:stCondLst>
                                        </p:cTn>
                                        <p:tgtEl>
                                          <p:spTgt spid="755742"/>
                                        </p:tgtEl>
                                        <p:attrNameLst>
                                          <p:attrName>style.visibility</p:attrName>
                                        </p:attrNameLst>
                                      </p:cBhvr>
                                      <p:to>
                                        <p:strVal val="visible"/>
                                      </p:to>
                                    </p:set>
                                    <p:animEffect transition="in" filter="wipe(down)">
                                      <p:cBhvr>
                                        <p:cTn id="91" dur="500"/>
                                        <p:tgtEl>
                                          <p:spTgt spid="755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38" grpId="0" animBg="1" autoUpdateAnimBg="0"/>
      <p:bldP spid="755715" grpId="0" animBg="1" autoUpdateAnimBg="0"/>
      <p:bldP spid="755716" grpId="0" animBg="1" autoUpdateAnimBg="0"/>
      <p:bldP spid="755720" grpId="0" animBg="1" autoUpdateAnimBg="0"/>
      <p:bldP spid="755721" grpId="0" animBg="1" autoUpdateAnimBg="0"/>
      <p:bldP spid="755722" grpId="0" animBg="1" autoUpdateAnimBg="0"/>
      <p:bldP spid="755726" grpId="0" animBg="1" autoUpdateAnimBg="0"/>
      <p:bldP spid="755727" grpId="0" animBg="1" autoUpdateAnimBg="0"/>
      <p:bldP spid="755730" grpId="0" animBg="1" autoUpdateAnimBg="0"/>
      <p:bldP spid="755731" grpId="0" animBg="1" autoUpdateAnimBg="0"/>
      <p:bldP spid="755737" grpId="0" animBg="1" autoUpdateAnimBg="0"/>
      <p:bldP spid="755739" grpId="0" animBg="1"/>
      <p:bldP spid="755740" grpId="0" animBg="1"/>
      <p:bldP spid="755741" grpId="0" animBg="1"/>
      <p:bldP spid="755742" grpId="0" animBg="1"/>
      <p:bldP spid="755755" grpId="0" autoUpdateAnimBg="0"/>
      <p:bldP spid="755767" grpId="0" autoUpdateAnimBg="0"/>
      <p:bldP spid="75577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733186" name="Rectangle 2"/>
          <p:cNvSpPr>
            <a:spLocks noChangeArrowheads="1"/>
          </p:cNvSpPr>
          <p:nvPr/>
        </p:nvSpPr>
        <p:spPr bwMode="auto">
          <a:xfrm>
            <a:off x="0" y="5181600"/>
            <a:ext cx="9144000" cy="16684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33272" name="Group 88"/>
          <p:cNvGrpSpPr>
            <a:grpSpLocks/>
          </p:cNvGrpSpPr>
          <p:nvPr/>
        </p:nvGrpSpPr>
        <p:grpSpPr bwMode="auto">
          <a:xfrm>
            <a:off x="1447800" y="5410200"/>
            <a:ext cx="6019800" cy="1025525"/>
            <a:chOff x="672" y="3386"/>
            <a:chExt cx="3792" cy="646"/>
          </a:xfrm>
        </p:grpSpPr>
        <p:sp>
          <p:nvSpPr>
            <p:cNvPr id="733229" name="Text Box 45"/>
            <p:cNvSpPr txBox="1">
              <a:spLocks noChangeArrowheads="1"/>
            </p:cNvSpPr>
            <p:nvPr/>
          </p:nvSpPr>
          <p:spPr bwMode="auto">
            <a:xfrm>
              <a:off x="912" y="3386"/>
              <a:ext cx="3552" cy="646"/>
            </a:xfrm>
            <a:prstGeom prst="rect">
              <a:avLst/>
            </a:prstGeom>
            <a:noFill/>
            <a:ln w="9525">
              <a:noFill/>
              <a:miter lim="800000"/>
              <a:headEnd/>
              <a:tailEnd/>
            </a:ln>
            <a:effectLst/>
          </p:spPr>
          <p:txBody>
            <a:bodyPr>
              <a:spAutoFit/>
            </a:bodyPr>
            <a:lstStyle/>
            <a:p>
              <a:r>
                <a:rPr lang="en-US" sz="2400"/>
                <a:t>Accordingly, the power of Satan is conveyed through evil spirits and is manifested in the activities of earthly people.</a:t>
              </a:r>
            </a:p>
          </p:txBody>
        </p:sp>
        <p:sp>
          <p:nvSpPr>
            <p:cNvPr id="733230" name="Text Box 46"/>
            <p:cNvSpPr txBox="1">
              <a:spLocks noChangeArrowheads="1"/>
            </p:cNvSpPr>
            <p:nvPr/>
          </p:nvSpPr>
          <p:spPr bwMode="auto">
            <a:xfrm>
              <a:off x="672" y="3398"/>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733233" name="Oval 49"/>
          <p:cNvSpPr>
            <a:spLocks noChangeArrowheads="1"/>
          </p:cNvSpPr>
          <p:nvPr/>
        </p:nvSpPr>
        <p:spPr bwMode="auto">
          <a:xfrm>
            <a:off x="6575425" y="2819400"/>
            <a:ext cx="1133475" cy="1676400"/>
          </a:xfrm>
          <a:prstGeom prst="ellipse">
            <a:avLst/>
          </a:prstGeom>
          <a:gradFill rotWithShape="0">
            <a:gsLst>
              <a:gs pos="0">
                <a:srgbClr val="009900"/>
              </a:gs>
              <a:gs pos="100000">
                <a:srgbClr val="006600"/>
              </a:gs>
            </a:gsLst>
            <a:path path="shape">
              <a:fillToRect l="50000" t="50000" r="50000" b="50000"/>
            </a:path>
          </a:gradFill>
          <a:ln w="12700">
            <a:round/>
            <a:headEnd/>
            <a:tailEnd/>
          </a:ln>
          <a:effectLst/>
          <a:scene3d>
            <a:camera prst="legacyPerspectiveBottomRight"/>
            <a:lightRig rig="legacyFlat3" dir="t"/>
          </a:scene3d>
          <a:sp3d extrusionH="887400" prstMaterial="legacyMatte">
            <a:bevelT w="13500" h="13500" prst="angle"/>
            <a:bevelB w="13500" h="13500" prst="angle"/>
            <a:extrusionClr>
              <a:srgbClr val="33CC33"/>
            </a:extrusionClr>
          </a:sp3d>
        </p:spPr>
        <p:txBody>
          <a:bodyPr wrap="none" anchor="ctr">
            <a:flatTx/>
          </a:bodyPr>
          <a:lstStyle/>
          <a:p>
            <a:pPr algn="ctr"/>
            <a:endParaRPr lang="en-US" sz="2400" b="0">
              <a:effectLst>
                <a:outerShdw blurRad="38100" dist="38100" dir="2700000" algn="tl">
                  <a:srgbClr val="000000"/>
                </a:outerShdw>
              </a:effectLst>
              <a:latin typeface="Impact" pitchFamily="34" charset="0"/>
            </a:endParaRPr>
          </a:p>
        </p:txBody>
      </p:sp>
      <p:grpSp>
        <p:nvGrpSpPr>
          <p:cNvPr id="733236" name="Group 52"/>
          <p:cNvGrpSpPr>
            <a:grpSpLocks/>
          </p:cNvGrpSpPr>
          <p:nvPr/>
        </p:nvGrpSpPr>
        <p:grpSpPr bwMode="auto">
          <a:xfrm>
            <a:off x="1066800" y="762000"/>
            <a:ext cx="1133475" cy="1676400"/>
            <a:chOff x="672" y="480"/>
            <a:chExt cx="714" cy="1056"/>
          </a:xfrm>
        </p:grpSpPr>
        <p:sp>
          <p:nvSpPr>
            <p:cNvPr id="733237" name="Oval 53"/>
            <p:cNvSpPr>
              <a:spLocks noChangeArrowheads="1"/>
            </p:cNvSpPr>
            <p:nvPr/>
          </p:nvSpPr>
          <p:spPr bwMode="auto">
            <a:xfrm>
              <a:off x="672" y="480"/>
              <a:ext cx="714" cy="1056"/>
            </a:xfrm>
            <a:prstGeom prst="ellipse">
              <a:avLst/>
            </a:prstGeom>
            <a:gradFill rotWithShape="0">
              <a:gsLst>
                <a:gs pos="0">
                  <a:srgbClr val="996600"/>
                </a:gs>
                <a:gs pos="100000">
                  <a:srgbClr val="663300"/>
                </a:gs>
              </a:gsLst>
              <a:path path="shape">
                <a:fillToRect l="50000" t="50000" r="50000" b="50000"/>
              </a:path>
            </a:gradFill>
            <a:ln w="12700">
              <a:round/>
              <a:headEnd/>
              <a:tailEnd/>
            </a:ln>
            <a:effectLst/>
            <a:scene3d>
              <a:camera prst="legacyObliqueTopLeft"/>
              <a:lightRig rig="legacyHarsh3" dir="t"/>
            </a:scene3d>
            <a:sp3d extrusionH="430200" prstMaterial="legacyMatte">
              <a:bevelT w="13500" h="13500" prst="angle"/>
              <a:bevelB w="13500" h="13500" prst="angle"/>
              <a:extrusionClr>
                <a:schemeClr val="tx1"/>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33238" name="WordArt 54"/>
            <p:cNvSpPr>
              <a:spLocks noChangeArrowheads="1" noChangeShapeType="1"/>
            </p:cNvSpPr>
            <p:nvPr/>
          </p:nvSpPr>
          <p:spPr bwMode="auto">
            <a:xfrm>
              <a:off x="741" y="864"/>
              <a:ext cx="576" cy="308"/>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rgbClr val="F8F8F8"/>
                  </a:solidFill>
                  <a:effectLst>
                    <a:outerShdw dist="35921" dir="2700000" algn="ctr" rotWithShape="0">
                      <a:schemeClr val="tx1"/>
                    </a:outerShdw>
                  </a:effectLst>
                  <a:latin typeface="Impact"/>
                </a:rPr>
                <a:t>Satan</a:t>
              </a:r>
            </a:p>
          </p:txBody>
        </p:sp>
      </p:grpSp>
      <p:sp>
        <p:nvSpPr>
          <p:cNvPr id="733241" name="Oval 57"/>
          <p:cNvSpPr>
            <a:spLocks noChangeArrowheads="1"/>
          </p:cNvSpPr>
          <p:nvPr/>
        </p:nvSpPr>
        <p:spPr bwMode="auto">
          <a:xfrm>
            <a:off x="6499225" y="1143000"/>
            <a:ext cx="1133475" cy="1676400"/>
          </a:xfrm>
          <a:prstGeom prst="ellipse">
            <a:avLst/>
          </a:prstGeom>
          <a:gradFill rotWithShape="0">
            <a:gsLst>
              <a:gs pos="0">
                <a:srgbClr val="EAEAEA"/>
              </a:gs>
              <a:gs pos="100000">
                <a:srgbClr val="FFB1B1"/>
              </a:gs>
            </a:gsLst>
            <a:path path="shape">
              <a:fillToRect l="50000" t="50000" r="50000" b="50000"/>
            </a:path>
          </a:gradFill>
          <a:ln w="12700">
            <a:round/>
            <a:headEnd/>
            <a:tailEnd/>
          </a:ln>
          <a:effectLst/>
          <a:scene3d>
            <a:camera prst="legacyObliqueTopRight"/>
            <a:lightRig rig="legacyFlat3" dir="t"/>
          </a:scene3d>
          <a:sp3d extrusionH="430200" prstMaterial="legacyMatte">
            <a:bevelT w="13500" h="13500" prst="angle"/>
            <a:bevelB w="13500" h="13500" prst="angle"/>
            <a:extrusionClr>
              <a:srgbClr val="FFB1B1"/>
            </a:extrusionClr>
          </a:sp3d>
        </p:spPr>
        <p:txBody>
          <a:bodyPr wrap="none" anchor="ctr">
            <a:flatTx/>
          </a:bodyPr>
          <a:lstStyle/>
          <a:p>
            <a:pPr algn="ctr"/>
            <a:endParaRPr lang="en-US" sz="2800" b="0">
              <a:solidFill>
                <a:srgbClr val="800080"/>
              </a:solidFill>
              <a:effectLst>
                <a:outerShdw blurRad="38100" dist="38100" dir="2700000" algn="tl">
                  <a:srgbClr val="000000"/>
                </a:outerShdw>
              </a:effectLst>
              <a:latin typeface="Impact" pitchFamily="34" charset="0"/>
            </a:endParaRPr>
          </a:p>
          <a:p>
            <a:pPr algn="ctr"/>
            <a:endParaRPr lang="en-US" sz="2800" b="0">
              <a:solidFill>
                <a:srgbClr val="800080"/>
              </a:solidFill>
              <a:effectLst>
                <a:outerShdw blurRad="38100" dist="38100" dir="2700000" algn="tl">
                  <a:srgbClr val="000000"/>
                </a:outerShdw>
              </a:effectLst>
              <a:latin typeface="Impact" pitchFamily="34" charset="0"/>
            </a:endParaRPr>
          </a:p>
        </p:txBody>
      </p:sp>
      <p:grpSp>
        <p:nvGrpSpPr>
          <p:cNvPr id="733242" name="Group 58"/>
          <p:cNvGrpSpPr>
            <a:grpSpLocks/>
          </p:cNvGrpSpPr>
          <p:nvPr/>
        </p:nvGrpSpPr>
        <p:grpSpPr bwMode="auto">
          <a:xfrm>
            <a:off x="3800475" y="762000"/>
            <a:ext cx="1152525" cy="1676400"/>
            <a:chOff x="2394" y="480"/>
            <a:chExt cx="726" cy="1056"/>
          </a:xfrm>
        </p:grpSpPr>
        <p:sp>
          <p:nvSpPr>
            <p:cNvPr id="733243" name="Oval 59"/>
            <p:cNvSpPr>
              <a:spLocks noChangeArrowheads="1"/>
            </p:cNvSpPr>
            <p:nvPr/>
          </p:nvSpPr>
          <p:spPr bwMode="auto">
            <a:xfrm>
              <a:off x="2394" y="480"/>
              <a:ext cx="714" cy="1056"/>
            </a:xfrm>
            <a:prstGeom prst="ellipse">
              <a:avLst/>
            </a:prstGeom>
            <a:gradFill rotWithShape="0">
              <a:gsLst>
                <a:gs pos="0">
                  <a:srgbClr val="808080"/>
                </a:gs>
                <a:gs pos="100000">
                  <a:srgbClr val="5F5F5F"/>
                </a:gs>
              </a:gsLst>
              <a:path path="shape">
                <a:fillToRect l="50000" t="50000" r="50000" b="50000"/>
              </a:path>
            </a:gradFill>
            <a:ln w="12700">
              <a:round/>
              <a:headEnd/>
              <a:tailEnd/>
            </a:ln>
            <a:effectLst/>
            <a:scene3d>
              <a:camera prst="legacyObliqueTopLeft"/>
              <a:lightRig rig="legacyFlat3" dir="t"/>
            </a:scene3d>
            <a:sp3d extrusionH="430200" prstMaterial="legacyMatte">
              <a:bevelT w="13500" h="13500" prst="angle"/>
              <a:bevelB w="13500" h="13500" prst="angle"/>
              <a:extrusionClr>
                <a:srgbClr val="DDDDDD"/>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33244" name="Text Box 60"/>
            <p:cNvSpPr txBox="1">
              <a:spLocks noChangeArrowheads="1"/>
            </p:cNvSpPr>
            <p:nvPr/>
          </p:nvSpPr>
          <p:spPr bwMode="auto">
            <a:xfrm>
              <a:off x="2397" y="732"/>
              <a:ext cx="723" cy="516"/>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r>
                <a:rPr lang="en-US" sz="2800" b="0">
                  <a:latin typeface="Impact" pitchFamily="34" charset="0"/>
                </a:rPr>
                <a:t>Evil</a:t>
              </a:r>
            </a:p>
            <a:p>
              <a:pPr algn="ctr"/>
              <a:r>
                <a:rPr lang="en-US" sz="2800" b="0">
                  <a:latin typeface="Impact" pitchFamily="34" charset="0"/>
                </a:rPr>
                <a:t>Spirits</a:t>
              </a:r>
            </a:p>
          </p:txBody>
        </p:sp>
      </p:grpSp>
      <p:grpSp>
        <p:nvGrpSpPr>
          <p:cNvPr id="733266" name="Group 82"/>
          <p:cNvGrpSpPr>
            <a:grpSpLocks/>
          </p:cNvGrpSpPr>
          <p:nvPr/>
        </p:nvGrpSpPr>
        <p:grpSpPr bwMode="auto">
          <a:xfrm>
            <a:off x="2428875" y="1447800"/>
            <a:ext cx="1000125" cy="457200"/>
            <a:chOff x="1530" y="912"/>
            <a:chExt cx="630" cy="288"/>
          </a:xfrm>
        </p:grpSpPr>
        <p:sp>
          <p:nvSpPr>
            <p:cNvPr id="733234" name="AutoShape 50"/>
            <p:cNvSpPr>
              <a:spLocks noChangeArrowheads="1"/>
            </p:cNvSpPr>
            <p:nvPr/>
          </p:nvSpPr>
          <p:spPr bwMode="auto">
            <a:xfrm rot="5400000" flipV="1">
              <a:off x="1780" y="682"/>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33235" name="AutoShape 51"/>
            <p:cNvSpPr>
              <a:spLocks noChangeArrowheads="1"/>
            </p:cNvSpPr>
            <p:nvPr/>
          </p:nvSpPr>
          <p:spPr bwMode="auto">
            <a:xfrm rot="-5400000" flipH="1" flipV="1">
              <a:off x="1760" y="826"/>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33245" name="AutoShape 61"/>
            <p:cNvSpPr>
              <a:spLocks noChangeArrowheads="1"/>
            </p:cNvSpPr>
            <p:nvPr/>
          </p:nvSpPr>
          <p:spPr bwMode="auto">
            <a:xfrm rot="5400000" flipV="1">
              <a:off x="1786" y="682"/>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33246" name="AutoShape 62"/>
            <p:cNvSpPr>
              <a:spLocks noChangeArrowheads="1"/>
            </p:cNvSpPr>
            <p:nvPr/>
          </p:nvSpPr>
          <p:spPr bwMode="auto">
            <a:xfrm rot="-5400000" flipH="1" flipV="1">
              <a:off x="1766" y="826"/>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33247" name="AutoShape 63"/>
            <p:cNvSpPr>
              <a:spLocks noChangeArrowheads="1"/>
            </p:cNvSpPr>
            <p:nvPr/>
          </p:nvSpPr>
          <p:spPr bwMode="auto">
            <a:xfrm rot="5400000" flipV="1">
              <a:off x="1786" y="682"/>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33248" name="AutoShape 64"/>
            <p:cNvSpPr>
              <a:spLocks noChangeArrowheads="1"/>
            </p:cNvSpPr>
            <p:nvPr/>
          </p:nvSpPr>
          <p:spPr bwMode="auto">
            <a:xfrm rot="-5400000" flipH="1" flipV="1">
              <a:off x="1766" y="826"/>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grpSp>
      <p:grpSp>
        <p:nvGrpSpPr>
          <p:cNvPr id="733267" name="Group 83"/>
          <p:cNvGrpSpPr>
            <a:grpSpLocks/>
          </p:cNvGrpSpPr>
          <p:nvPr/>
        </p:nvGrpSpPr>
        <p:grpSpPr bwMode="auto">
          <a:xfrm>
            <a:off x="5116513" y="1616075"/>
            <a:ext cx="1055687" cy="441325"/>
            <a:chOff x="3223" y="1018"/>
            <a:chExt cx="665" cy="278"/>
          </a:xfrm>
        </p:grpSpPr>
        <p:sp>
          <p:nvSpPr>
            <p:cNvPr id="733239" name="AutoShape 55"/>
            <p:cNvSpPr>
              <a:spLocks noChangeArrowheads="1"/>
            </p:cNvSpPr>
            <p:nvPr/>
          </p:nvSpPr>
          <p:spPr bwMode="auto">
            <a:xfrm rot="6408180" flipV="1">
              <a:off x="3514" y="788"/>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33240" name="AutoShape 56"/>
            <p:cNvSpPr>
              <a:spLocks noChangeArrowheads="1"/>
            </p:cNvSpPr>
            <p:nvPr/>
          </p:nvSpPr>
          <p:spPr bwMode="auto">
            <a:xfrm rot="-4391820" flipH="1" flipV="1">
              <a:off x="3453" y="921"/>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33249" name="AutoShape 65"/>
            <p:cNvSpPr>
              <a:spLocks noChangeArrowheads="1"/>
            </p:cNvSpPr>
            <p:nvPr/>
          </p:nvSpPr>
          <p:spPr bwMode="auto">
            <a:xfrm rot="6408180" flipV="1">
              <a:off x="3514" y="788"/>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33250" name="AutoShape 66"/>
            <p:cNvSpPr>
              <a:spLocks noChangeArrowheads="1"/>
            </p:cNvSpPr>
            <p:nvPr/>
          </p:nvSpPr>
          <p:spPr bwMode="auto">
            <a:xfrm rot="-4391820" flipH="1" flipV="1">
              <a:off x="3453" y="921"/>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33251" name="AutoShape 67"/>
            <p:cNvSpPr>
              <a:spLocks noChangeArrowheads="1"/>
            </p:cNvSpPr>
            <p:nvPr/>
          </p:nvSpPr>
          <p:spPr bwMode="auto">
            <a:xfrm rot="6408180" flipV="1">
              <a:off x="3514" y="789"/>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33252" name="AutoShape 68"/>
            <p:cNvSpPr>
              <a:spLocks noChangeArrowheads="1"/>
            </p:cNvSpPr>
            <p:nvPr/>
          </p:nvSpPr>
          <p:spPr bwMode="auto">
            <a:xfrm rot="-4391820" flipH="1" flipV="1">
              <a:off x="3453" y="922"/>
              <a:ext cx="144" cy="604"/>
            </a:xfrm>
            <a:prstGeom prst="downArrow">
              <a:avLst>
                <a:gd name="adj1" fmla="val 50000"/>
                <a:gd name="adj2" fmla="val 104861"/>
              </a:avLst>
            </a:prstGeom>
            <a:solidFill>
              <a:schemeClr val="folHlink"/>
            </a:solidFill>
            <a:ln w="19050">
              <a:solidFill>
                <a:schemeClr val="tx1"/>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grpSp>
      <p:sp>
        <p:nvSpPr>
          <p:cNvPr id="733256" name="Rectangle 72"/>
          <p:cNvSpPr>
            <a:spLocks noChangeArrowheads="1"/>
          </p:cNvSpPr>
          <p:nvPr/>
        </p:nvSpPr>
        <p:spPr bwMode="auto">
          <a:xfrm>
            <a:off x="5334000" y="4572000"/>
            <a:ext cx="3657600" cy="457200"/>
          </a:xfrm>
          <a:prstGeom prst="rect">
            <a:avLst/>
          </a:prstGeom>
          <a:solidFill>
            <a:srgbClr val="DDDDDD"/>
          </a:solidFill>
          <a:ln w="9525">
            <a:noFill/>
            <a:miter lim="800000"/>
            <a:headEnd/>
            <a:tailEnd/>
          </a:ln>
          <a:effectLst/>
        </p:spPr>
        <p:txBody>
          <a:bodyPr wrap="none" anchor="ctr"/>
          <a:lstStyle/>
          <a:p>
            <a:pPr>
              <a:lnSpc>
                <a:spcPct val="100000"/>
              </a:lnSpc>
            </a:pPr>
            <a:r>
              <a:rPr lang="en-US" sz="3400" b="0">
                <a:solidFill>
                  <a:schemeClr val="tx1"/>
                </a:solidFill>
                <a:effectLst>
                  <a:outerShdw blurRad="38100" dist="38100" dir="2700000" algn="tl">
                    <a:srgbClr val="FFFFFF"/>
                  </a:outerShdw>
                </a:effectLst>
                <a:latin typeface="Impact" pitchFamily="34" charset="0"/>
              </a:rPr>
              <a:t>Evil person on earth</a:t>
            </a:r>
          </a:p>
        </p:txBody>
      </p:sp>
      <p:grpSp>
        <p:nvGrpSpPr>
          <p:cNvPr id="733268" name="Group 84"/>
          <p:cNvGrpSpPr>
            <a:grpSpLocks/>
          </p:cNvGrpSpPr>
          <p:nvPr/>
        </p:nvGrpSpPr>
        <p:grpSpPr bwMode="auto">
          <a:xfrm>
            <a:off x="6248400" y="2133600"/>
            <a:ext cx="1770063" cy="1398588"/>
            <a:chOff x="3936" y="1344"/>
            <a:chExt cx="1115" cy="881"/>
          </a:xfrm>
        </p:grpSpPr>
        <p:sp>
          <p:nvSpPr>
            <p:cNvPr id="733257" name="AutoShape 73"/>
            <p:cNvSpPr>
              <a:spLocks noChangeArrowheads="1"/>
            </p:cNvSpPr>
            <p:nvPr/>
          </p:nvSpPr>
          <p:spPr bwMode="auto">
            <a:xfrm>
              <a:off x="4848" y="1401"/>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733258" name="AutoShape 74"/>
            <p:cNvSpPr>
              <a:spLocks noChangeArrowheads="1"/>
            </p:cNvSpPr>
            <p:nvPr/>
          </p:nvSpPr>
          <p:spPr bwMode="auto">
            <a:xfrm rot="-10800000">
              <a:off x="3936" y="1344"/>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733259" name="AutoShape 75"/>
            <p:cNvSpPr>
              <a:spLocks noChangeArrowheads="1"/>
            </p:cNvSpPr>
            <p:nvPr/>
          </p:nvSpPr>
          <p:spPr bwMode="auto">
            <a:xfrm>
              <a:off x="4848" y="1401"/>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733260" name="AutoShape 76"/>
            <p:cNvSpPr>
              <a:spLocks noChangeArrowheads="1"/>
            </p:cNvSpPr>
            <p:nvPr/>
          </p:nvSpPr>
          <p:spPr bwMode="auto">
            <a:xfrm rot="-10800000">
              <a:off x="3936" y="1344"/>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733261" name="AutoShape 77"/>
            <p:cNvSpPr>
              <a:spLocks noChangeArrowheads="1"/>
            </p:cNvSpPr>
            <p:nvPr/>
          </p:nvSpPr>
          <p:spPr bwMode="auto">
            <a:xfrm>
              <a:off x="4848" y="1401"/>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733262" name="AutoShape 78"/>
            <p:cNvSpPr>
              <a:spLocks noChangeArrowheads="1"/>
            </p:cNvSpPr>
            <p:nvPr/>
          </p:nvSpPr>
          <p:spPr bwMode="auto">
            <a:xfrm rot="-10800000">
              <a:off x="3936" y="1344"/>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grpSp>
      <p:sp>
        <p:nvSpPr>
          <p:cNvPr id="733263" name="Rectangle 79"/>
          <p:cNvSpPr>
            <a:spLocks noChangeArrowheads="1"/>
          </p:cNvSpPr>
          <p:nvPr/>
        </p:nvSpPr>
        <p:spPr bwMode="auto">
          <a:xfrm>
            <a:off x="120650" y="2514600"/>
            <a:ext cx="8870950" cy="403225"/>
          </a:xfrm>
          <a:prstGeom prst="rect">
            <a:avLst/>
          </a:prstGeom>
          <a:noFill/>
          <a:ln w="57150">
            <a:noFill/>
            <a:miter lim="800000"/>
            <a:headEnd/>
            <a:tailEnd/>
          </a:ln>
          <a:effectLst/>
        </p:spPr>
        <p:txBody>
          <a:bodyPr>
            <a:spAutoFit/>
          </a:bodyPr>
          <a:lstStyle/>
          <a:p>
            <a:pPr algn="ctr"/>
            <a:r>
              <a:rPr lang="en-US" sz="2400" b="0">
                <a:solidFill>
                  <a:schemeClr val="tx1"/>
                </a:solidFill>
                <a:latin typeface="Latin Wide" pitchFamily="2" charset="0"/>
              </a:rPr>
              <a:t>________________________________________________________</a:t>
            </a:r>
          </a:p>
        </p:txBody>
      </p:sp>
      <p:sp>
        <p:nvSpPr>
          <p:cNvPr id="733264" name="Rectangle 80"/>
          <p:cNvSpPr>
            <a:spLocks noChangeArrowheads="1"/>
          </p:cNvSpPr>
          <p:nvPr/>
        </p:nvSpPr>
        <p:spPr bwMode="auto">
          <a:xfrm>
            <a:off x="6494463" y="3476625"/>
            <a:ext cx="1295400" cy="714375"/>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r>
              <a:rPr lang="en-US" sz="2400" b="0">
                <a:latin typeface="Impact" pitchFamily="34" charset="0"/>
              </a:rPr>
              <a:t>Physical</a:t>
            </a:r>
          </a:p>
          <a:p>
            <a:pPr algn="ctr"/>
            <a:r>
              <a:rPr lang="en-US" sz="2400" b="0">
                <a:latin typeface="Impact" pitchFamily="34" charset="0"/>
              </a:rPr>
              <a:t>self</a:t>
            </a:r>
          </a:p>
        </p:txBody>
      </p:sp>
      <p:sp>
        <p:nvSpPr>
          <p:cNvPr id="733265" name="Text Box 81"/>
          <p:cNvSpPr txBox="1">
            <a:spLocks noChangeArrowheads="1"/>
          </p:cNvSpPr>
          <p:nvPr/>
        </p:nvSpPr>
        <p:spPr bwMode="auto">
          <a:xfrm>
            <a:off x="6494463" y="1593850"/>
            <a:ext cx="1143000" cy="9207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3200" b="0">
                <a:solidFill>
                  <a:srgbClr val="520052"/>
                </a:solidFill>
                <a:latin typeface="Impact" pitchFamily="34" charset="0"/>
              </a:rPr>
              <a:t>Spirit</a:t>
            </a:r>
          </a:p>
          <a:p>
            <a:pPr algn="ctr"/>
            <a:r>
              <a:rPr lang="en-US" sz="3200" b="0">
                <a:solidFill>
                  <a:srgbClr val="520052"/>
                </a:solidFill>
                <a:latin typeface="Impact" pitchFamily="34" charset="0"/>
              </a:rPr>
              <a:t>self</a:t>
            </a:r>
            <a:endParaRPr lang="en-US" sz="2400" b="0">
              <a:solidFill>
                <a:srgbClr val="520052"/>
              </a:solidFill>
              <a:latin typeface="Times New Roman" pitchFamily="18" charset="0"/>
            </a:endParaRPr>
          </a:p>
        </p:txBody>
      </p:sp>
      <p:grpSp>
        <p:nvGrpSpPr>
          <p:cNvPr id="42" name="Group 567"/>
          <p:cNvGrpSpPr>
            <a:grpSpLocks/>
          </p:cNvGrpSpPr>
          <p:nvPr/>
        </p:nvGrpSpPr>
        <p:grpSpPr bwMode="auto">
          <a:xfrm>
            <a:off x="206375" y="0"/>
            <a:ext cx="6651625" cy="581025"/>
            <a:chOff x="130" y="0"/>
            <a:chExt cx="4190" cy="366"/>
          </a:xfrm>
        </p:grpSpPr>
        <p:sp>
          <p:nvSpPr>
            <p:cNvPr id="43" name="Text Box 542"/>
            <p:cNvSpPr txBox="1">
              <a:spLocks noChangeArrowheads="1"/>
            </p:cNvSpPr>
            <p:nvPr/>
          </p:nvSpPr>
          <p:spPr bwMode="auto">
            <a:xfrm>
              <a:off x="130" y="1"/>
              <a:ext cx="446"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4.2</a:t>
              </a:r>
            </a:p>
          </p:txBody>
        </p:sp>
        <p:sp>
          <p:nvSpPr>
            <p:cNvPr id="44" name="Text Box 543"/>
            <p:cNvSpPr txBox="1">
              <a:spLocks noChangeArrowheads="1"/>
            </p:cNvSpPr>
            <p:nvPr/>
          </p:nvSpPr>
          <p:spPr bwMode="auto">
            <a:xfrm>
              <a:off x="528" y="0"/>
              <a:ext cx="3792" cy="36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b="0" dirty="0">
                  <a:solidFill>
                    <a:srgbClr val="000099"/>
                  </a:solidFill>
                  <a:latin typeface="Impact" pitchFamily="34" charset="0"/>
                </a:rPr>
                <a:t>Satan’s Activities in Human Society</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33272"/>
                                        </p:tgtEl>
                                        <p:attrNameLst>
                                          <p:attrName>style.visibility</p:attrName>
                                        </p:attrNameLst>
                                      </p:cBhvr>
                                      <p:to>
                                        <p:strVal val="visible"/>
                                      </p:to>
                                    </p:set>
                                    <p:animEffect transition="in" filter="barn(outVertical)">
                                      <p:cBhvr>
                                        <p:cTn id="7" dur="500"/>
                                        <p:tgtEl>
                                          <p:spTgt spid="733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358462" name="AutoShape 62"/>
          <p:cNvSpPr>
            <a:spLocks noChangeArrowheads="1"/>
          </p:cNvSpPr>
          <p:nvPr/>
        </p:nvSpPr>
        <p:spPr bwMode="auto">
          <a:xfrm rot="-5400000" flipH="1" flipV="1">
            <a:off x="2382838" y="1052513"/>
            <a:ext cx="163512" cy="792162"/>
          </a:xfrm>
          <a:prstGeom prst="downArrow">
            <a:avLst>
              <a:gd name="adj1" fmla="val 50000"/>
              <a:gd name="adj2" fmla="val 121117"/>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358463" name="AutoShape 63"/>
          <p:cNvSpPr>
            <a:spLocks noChangeArrowheads="1"/>
          </p:cNvSpPr>
          <p:nvPr/>
        </p:nvSpPr>
        <p:spPr bwMode="auto">
          <a:xfrm rot="5400000" flipH="1" flipV="1">
            <a:off x="2436813" y="823913"/>
            <a:ext cx="163512" cy="792162"/>
          </a:xfrm>
          <a:prstGeom prst="downArrow">
            <a:avLst>
              <a:gd name="adj1" fmla="val 50000"/>
              <a:gd name="adj2" fmla="val 121117"/>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358409" name="Rectangle 9"/>
          <p:cNvSpPr>
            <a:spLocks noChangeArrowheads="1"/>
          </p:cNvSpPr>
          <p:nvPr/>
        </p:nvSpPr>
        <p:spPr bwMode="auto">
          <a:xfrm>
            <a:off x="0" y="5257800"/>
            <a:ext cx="9144000" cy="15922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58466" name="Group 66"/>
          <p:cNvGrpSpPr>
            <a:grpSpLocks/>
          </p:cNvGrpSpPr>
          <p:nvPr/>
        </p:nvGrpSpPr>
        <p:grpSpPr bwMode="auto">
          <a:xfrm>
            <a:off x="327025" y="90488"/>
            <a:ext cx="2035175" cy="642937"/>
            <a:chOff x="96" y="57"/>
            <a:chExt cx="1282" cy="405"/>
          </a:xfrm>
        </p:grpSpPr>
        <p:sp>
          <p:nvSpPr>
            <p:cNvPr id="358412" name="Text Box 12"/>
            <p:cNvSpPr txBox="1">
              <a:spLocks noChangeArrowheads="1"/>
            </p:cNvSpPr>
            <p:nvPr/>
          </p:nvSpPr>
          <p:spPr bwMode="auto">
            <a:xfrm>
              <a:off x="96" y="58"/>
              <a:ext cx="672" cy="40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600" b="0" dirty="0">
                  <a:solidFill>
                    <a:srgbClr val="000099"/>
                  </a:solidFill>
                  <a:latin typeface="Arial Black" pitchFamily="34" charset="0"/>
                </a:rPr>
                <a:t>4.5</a:t>
              </a:r>
            </a:p>
          </p:txBody>
        </p:sp>
        <p:sp>
          <p:nvSpPr>
            <p:cNvPr id="358413" name="Text Box 13"/>
            <p:cNvSpPr txBox="1">
              <a:spLocks noChangeArrowheads="1"/>
            </p:cNvSpPr>
            <p:nvPr/>
          </p:nvSpPr>
          <p:spPr bwMode="auto">
            <a:xfrm>
              <a:off x="720" y="57"/>
              <a:ext cx="658" cy="40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600" b="0" dirty="0">
                  <a:solidFill>
                    <a:srgbClr val="000099"/>
                  </a:solidFill>
                  <a:latin typeface="Arial Black" pitchFamily="34" charset="0"/>
                </a:rPr>
                <a:t>Sin</a:t>
              </a:r>
            </a:p>
          </p:txBody>
        </p:sp>
      </p:grpSp>
      <p:sp>
        <p:nvSpPr>
          <p:cNvPr id="358402" name="Oval 2"/>
          <p:cNvSpPr>
            <a:spLocks noChangeArrowheads="1"/>
          </p:cNvSpPr>
          <p:nvPr/>
        </p:nvSpPr>
        <p:spPr bwMode="auto">
          <a:xfrm>
            <a:off x="3087688" y="838200"/>
            <a:ext cx="1636712" cy="914400"/>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80000"/>
              </a:lnSpc>
            </a:pPr>
            <a:endParaRPr lang="en-US" sz="600" dirty="0">
              <a:solidFill>
                <a:srgbClr val="660066"/>
              </a:solidFill>
              <a:latin typeface="Impact" pitchFamily="34" charset="0"/>
            </a:endParaRPr>
          </a:p>
          <a:p>
            <a:pPr algn="ctr">
              <a:lnSpc>
                <a:spcPct val="80000"/>
              </a:lnSpc>
            </a:pPr>
            <a:r>
              <a:rPr lang="en-US" sz="2800" b="0" dirty="0">
                <a:solidFill>
                  <a:srgbClr val="660066"/>
                </a:solidFill>
                <a:latin typeface="Impact" pitchFamily="34" charset="0"/>
              </a:rPr>
              <a:t>Human</a:t>
            </a:r>
          </a:p>
          <a:p>
            <a:pPr algn="ctr">
              <a:lnSpc>
                <a:spcPct val="80000"/>
              </a:lnSpc>
            </a:pPr>
            <a:r>
              <a:rPr lang="en-US" sz="2800" b="0" dirty="0">
                <a:solidFill>
                  <a:srgbClr val="660066"/>
                </a:solidFill>
                <a:latin typeface="Impact" pitchFamily="34" charset="0"/>
              </a:rPr>
              <a:t>beings</a:t>
            </a:r>
          </a:p>
        </p:txBody>
      </p:sp>
      <p:sp>
        <p:nvSpPr>
          <p:cNvPr id="358403" name="Oval 3"/>
          <p:cNvSpPr>
            <a:spLocks noChangeArrowheads="1"/>
          </p:cNvSpPr>
          <p:nvPr/>
        </p:nvSpPr>
        <p:spPr bwMode="auto">
          <a:xfrm>
            <a:off x="381000" y="838200"/>
            <a:ext cx="1636713" cy="914400"/>
          </a:xfrm>
          <a:prstGeom prst="ellipse">
            <a:avLst/>
          </a:prstGeom>
          <a:gradFill rotWithShape="0">
            <a:gsLst>
              <a:gs pos="0">
                <a:srgbClr val="996600"/>
              </a:gs>
              <a:gs pos="50000">
                <a:srgbClr val="663300"/>
              </a:gs>
              <a:gs pos="100000">
                <a:srgbClr val="996600"/>
              </a:gs>
            </a:gsLst>
            <a:lin ang="5400000" scaled="1"/>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tx1"/>
            </a:extrusionClr>
          </a:sp3d>
        </p:spPr>
        <p:txBody>
          <a:bodyPr wrap="none" anchor="ctr">
            <a:flatTx/>
          </a:bodyPr>
          <a:lstStyle/>
          <a:p>
            <a:pPr algn="ctr">
              <a:lnSpc>
                <a:spcPct val="100000"/>
              </a:lnSpc>
            </a:pPr>
            <a:r>
              <a:rPr lang="en-US" sz="3600" dirty="0">
                <a:latin typeface="Impact" pitchFamily="34" charset="0"/>
              </a:rPr>
              <a:t>Satan</a:t>
            </a:r>
          </a:p>
        </p:txBody>
      </p:sp>
      <p:sp>
        <p:nvSpPr>
          <p:cNvPr id="358426" name="Rectangle 26"/>
          <p:cNvSpPr>
            <a:spLocks noChangeArrowheads="1"/>
          </p:cNvSpPr>
          <p:nvPr/>
        </p:nvSpPr>
        <p:spPr bwMode="auto">
          <a:xfrm>
            <a:off x="857250" y="1905000"/>
            <a:ext cx="3314700" cy="609600"/>
          </a:xfrm>
          <a:prstGeom prst="rect">
            <a:avLst/>
          </a:prstGeom>
          <a:noFill/>
          <a:ln w="9525">
            <a:noFill/>
            <a:miter lim="800000"/>
            <a:headEnd/>
            <a:tailEnd/>
          </a:ln>
          <a:effectLst/>
        </p:spPr>
        <p:txBody>
          <a:bodyPr wrap="none" anchor="ctr"/>
          <a:lstStyle/>
          <a:p>
            <a:pPr algn="ctr">
              <a:lnSpc>
                <a:spcPct val="100000"/>
              </a:lnSpc>
            </a:pPr>
            <a:r>
              <a:rPr lang="en-US" sz="3200" b="0" dirty="0">
                <a:solidFill>
                  <a:schemeClr val="tx2"/>
                </a:solidFill>
                <a:effectLst>
                  <a:outerShdw blurRad="38100" dist="38100" dir="2700000" algn="tl">
                    <a:srgbClr val="FFFFFF"/>
                  </a:outerShdw>
                </a:effectLst>
                <a:latin typeface="Arial Black" pitchFamily="34" charset="0"/>
              </a:rPr>
              <a:t>Common base</a:t>
            </a:r>
          </a:p>
        </p:txBody>
      </p:sp>
      <p:sp>
        <p:nvSpPr>
          <p:cNvPr id="358438" name="AutoShape 38"/>
          <p:cNvSpPr>
            <a:spLocks noChangeArrowheads="1"/>
          </p:cNvSpPr>
          <p:nvPr/>
        </p:nvSpPr>
        <p:spPr bwMode="auto">
          <a:xfrm>
            <a:off x="2247900" y="2495550"/>
            <a:ext cx="533400" cy="400050"/>
          </a:xfrm>
          <a:prstGeom prst="downArrow">
            <a:avLst>
              <a:gd name="adj1" fmla="val 50000"/>
              <a:gd name="adj2" fmla="val 43750"/>
            </a:avLst>
          </a:prstGeom>
          <a:gradFill rotWithShape="0">
            <a:gsLst>
              <a:gs pos="0">
                <a:srgbClr val="DDDDDD"/>
              </a:gs>
              <a:gs pos="100000">
                <a:srgbClr val="969696"/>
              </a:gs>
            </a:gsLst>
            <a:path path="rect">
              <a:fillToRect l="50000" t="50000" r="50000" b="50000"/>
            </a:path>
          </a:gradFill>
          <a:ln w="38100">
            <a:solidFill>
              <a:srgbClr val="680000"/>
            </a:solidFill>
            <a:miter lim="800000"/>
            <a:headEnd/>
            <a:tailEnd/>
          </a:ln>
          <a:effectLst/>
        </p:spPr>
        <p:txBody>
          <a:bodyPr wrap="none" anchor="ctr"/>
          <a:lstStyle/>
          <a:p>
            <a:endParaRPr lang="en-US"/>
          </a:p>
        </p:txBody>
      </p:sp>
      <p:sp>
        <p:nvSpPr>
          <p:cNvPr id="358440" name="Rectangle 40"/>
          <p:cNvSpPr>
            <a:spLocks noChangeArrowheads="1"/>
          </p:cNvSpPr>
          <p:nvPr/>
        </p:nvSpPr>
        <p:spPr bwMode="auto">
          <a:xfrm>
            <a:off x="152400" y="2971800"/>
            <a:ext cx="4724400" cy="914400"/>
          </a:xfrm>
          <a:prstGeom prst="rect">
            <a:avLst/>
          </a:prstGeom>
          <a:noFill/>
          <a:ln w="9525">
            <a:noFill/>
            <a:miter lim="800000"/>
            <a:headEnd/>
            <a:tailEnd/>
          </a:ln>
          <a:effectLst/>
        </p:spPr>
        <p:txBody>
          <a:bodyPr wrap="none" anchor="ctr"/>
          <a:lstStyle/>
          <a:p>
            <a:pPr algn="ctr">
              <a:lnSpc>
                <a:spcPct val="75000"/>
              </a:lnSpc>
            </a:pPr>
            <a:r>
              <a:rPr lang="en-US" sz="3200" b="0" dirty="0">
                <a:solidFill>
                  <a:schemeClr val="tx2"/>
                </a:solidFill>
                <a:effectLst>
                  <a:outerShdw blurRad="38100" dist="38100" dir="2700000" algn="tl">
                    <a:srgbClr val="FFFFFF"/>
                  </a:outerShdw>
                </a:effectLst>
                <a:latin typeface="Arial Black" pitchFamily="34" charset="0"/>
              </a:rPr>
              <a:t>Condition for </a:t>
            </a:r>
          </a:p>
          <a:p>
            <a:pPr algn="ctr">
              <a:lnSpc>
                <a:spcPct val="75000"/>
              </a:lnSpc>
            </a:pPr>
            <a:r>
              <a:rPr lang="en-US" sz="3200" b="0" dirty="0">
                <a:solidFill>
                  <a:schemeClr val="tx2"/>
                </a:solidFill>
                <a:effectLst>
                  <a:outerShdw blurRad="38100" dist="38100" dir="2700000" algn="tl">
                    <a:srgbClr val="FFFFFF"/>
                  </a:outerShdw>
                </a:effectLst>
                <a:latin typeface="Arial Black" pitchFamily="34" charset="0"/>
              </a:rPr>
              <a:t>give and take action</a:t>
            </a:r>
          </a:p>
        </p:txBody>
      </p:sp>
      <p:sp>
        <p:nvSpPr>
          <p:cNvPr id="358441" name="Rectangle 41"/>
          <p:cNvSpPr>
            <a:spLocks noChangeArrowheads="1"/>
          </p:cNvSpPr>
          <p:nvPr/>
        </p:nvSpPr>
        <p:spPr bwMode="auto">
          <a:xfrm>
            <a:off x="838200" y="4343400"/>
            <a:ext cx="3352800" cy="838200"/>
          </a:xfrm>
          <a:prstGeom prst="rect">
            <a:avLst/>
          </a:prstGeom>
          <a:noFill/>
          <a:ln w="9525">
            <a:noFill/>
            <a:miter lim="800000"/>
            <a:headEnd/>
            <a:tailEnd/>
          </a:ln>
          <a:effectLst/>
        </p:spPr>
        <p:txBody>
          <a:bodyPr wrap="none" anchor="ctr"/>
          <a:lstStyle/>
          <a:p>
            <a:pPr algn="ctr">
              <a:lnSpc>
                <a:spcPct val="75000"/>
              </a:lnSpc>
            </a:pPr>
            <a:r>
              <a:rPr lang="en-US" sz="3200" b="0" dirty="0">
                <a:solidFill>
                  <a:schemeClr val="tx2"/>
                </a:solidFill>
                <a:effectLst>
                  <a:outerShdw blurRad="38100" dist="38100" dir="2700000" algn="tl">
                    <a:srgbClr val="FFFFFF"/>
                  </a:outerShdw>
                </a:effectLst>
                <a:latin typeface="Arial Black" pitchFamily="34" charset="0"/>
              </a:rPr>
              <a:t>Violation of </a:t>
            </a:r>
          </a:p>
          <a:p>
            <a:pPr algn="ctr">
              <a:lnSpc>
                <a:spcPct val="75000"/>
              </a:lnSpc>
            </a:pPr>
            <a:r>
              <a:rPr lang="en-US" sz="3200" b="0" dirty="0">
                <a:solidFill>
                  <a:schemeClr val="tx2"/>
                </a:solidFill>
                <a:effectLst>
                  <a:outerShdw blurRad="38100" dist="38100" dir="2700000" algn="tl">
                    <a:srgbClr val="FFFFFF"/>
                  </a:outerShdw>
                </a:effectLst>
                <a:latin typeface="Arial Black" pitchFamily="34" charset="0"/>
              </a:rPr>
              <a:t>heavenly law</a:t>
            </a:r>
          </a:p>
        </p:txBody>
      </p:sp>
      <p:sp>
        <p:nvSpPr>
          <p:cNvPr id="358442" name="AutoShape 42"/>
          <p:cNvSpPr>
            <a:spLocks noChangeArrowheads="1"/>
          </p:cNvSpPr>
          <p:nvPr/>
        </p:nvSpPr>
        <p:spPr bwMode="auto">
          <a:xfrm>
            <a:off x="2247900" y="3867150"/>
            <a:ext cx="533400" cy="400050"/>
          </a:xfrm>
          <a:prstGeom prst="downArrow">
            <a:avLst>
              <a:gd name="adj1" fmla="val 50000"/>
              <a:gd name="adj2" fmla="val 43750"/>
            </a:avLst>
          </a:prstGeom>
          <a:gradFill rotWithShape="0">
            <a:gsLst>
              <a:gs pos="0">
                <a:srgbClr val="DDDDDD"/>
              </a:gs>
              <a:gs pos="100000">
                <a:srgbClr val="969696"/>
              </a:gs>
            </a:gsLst>
            <a:path path="rect">
              <a:fillToRect l="50000" t="50000" r="50000" b="50000"/>
            </a:path>
          </a:gradFill>
          <a:ln w="38100">
            <a:solidFill>
              <a:srgbClr val="680000"/>
            </a:solidFill>
            <a:miter lim="800000"/>
            <a:headEnd/>
            <a:tailEnd/>
          </a:ln>
          <a:effectLst/>
        </p:spPr>
        <p:txBody>
          <a:bodyPr wrap="none" anchor="ctr"/>
          <a:lstStyle/>
          <a:p>
            <a:endParaRPr lang="en-US"/>
          </a:p>
        </p:txBody>
      </p:sp>
      <p:grpSp>
        <p:nvGrpSpPr>
          <p:cNvPr id="358471" name="Group 71"/>
          <p:cNvGrpSpPr>
            <a:grpSpLocks/>
          </p:cNvGrpSpPr>
          <p:nvPr/>
        </p:nvGrpSpPr>
        <p:grpSpPr bwMode="auto">
          <a:xfrm>
            <a:off x="838200" y="5470525"/>
            <a:ext cx="7543800" cy="1030288"/>
            <a:chOff x="336" y="3446"/>
            <a:chExt cx="4752" cy="649"/>
          </a:xfrm>
        </p:grpSpPr>
        <p:sp>
          <p:nvSpPr>
            <p:cNvPr id="358410" name="Text Box 10"/>
            <p:cNvSpPr txBox="1">
              <a:spLocks noChangeArrowheads="1"/>
            </p:cNvSpPr>
            <p:nvPr/>
          </p:nvSpPr>
          <p:spPr bwMode="auto">
            <a:xfrm>
              <a:off x="576" y="3449"/>
              <a:ext cx="4512" cy="646"/>
            </a:xfrm>
            <a:prstGeom prst="rect">
              <a:avLst/>
            </a:prstGeom>
            <a:noFill/>
            <a:ln w="9525">
              <a:noFill/>
              <a:miter lim="800000"/>
              <a:headEnd/>
              <a:tailEnd/>
            </a:ln>
            <a:effectLst/>
          </p:spPr>
          <p:txBody>
            <a:bodyPr>
              <a:spAutoFit/>
            </a:bodyPr>
            <a:lstStyle/>
            <a:p>
              <a:r>
                <a:rPr lang="en-US" sz="2400"/>
                <a:t>Sin is a </a:t>
              </a:r>
              <a:r>
                <a:rPr lang="en-US" sz="2400" u="sng"/>
                <a:t>violation of heavenly law</a:t>
              </a:r>
              <a:r>
                <a:rPr lang="en-US" sz="2400"/>
                <a:t> which is committed when a person forms a </a:t>
              </a:r>
              <a:r>
                <a:rPr lang="en-US" sz="2400" u="sng"/>
                <a:t>common base</a:t>
              </a:r>
              <a:r>
                <a:rPr lang="en-US" sz="2400"/>
                <a:t> with </a:t>
              </a:r>
              <a:r>
                <a:rPr lang="en-US" sz="2400" u="sng"/>
                <a:t>Satan</a:t>
              </a:r>
              <a:r>
                <a:rPr lang="en-US" sz="2400"/>
                <a:t>, thus setting a condition for </a:t>
              </a:r>
              <a:r>
                <a:rPr lang="en-US" sz="2400" u="sng"/>
                <a:t>give and take action</a:t>
              </a:r>
              <a:r>
                <a:rPr lang="en-US" sz="2400"/>
                <a:t> with him </a:t>
              </a:r>
              <a:r>
                <a:rPr lang="en-US" sz="2000" b="0"/>
                <a:t>(p.  72).</a:t>
              </a:r>
            </a:p>
          </p:txBody>
        </p:sp>
        <p:sp>
          <p:nvSpPr>
            <p:cNvPr id="358411" name="Text Box 11"/>
            <p:cNvSpPr txBox="1">
              <a:spLocks noChangeArrowheads="1"/>
            </p:cNvSpPr>
            <p:nvPr/>
          </p:nvSpPr>
          <p:spPr bwMode="auto">
            <a:xfrm>
              <a:off x="336" y="3446"/>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358444" name="WordArt 44"/>
          <p:cNvSpPr>
            <a:spLocks noChangeArrowheads="1" noChangeShapeType="1" noTextEdit="1"/>
          </p:cNvSpPr>
          <p:nvPr/>
        </p:nvSpPr>
        <p:spPr bwMode="auto">
          <a:xfrm rot="16199246" flipV="1">
            <a:off x="2148843" y="1653540"/>
            <a:ext cx="731520" cy="76200"/>
          </a:xfrm>
          <a:prstGeom prst="rect">
            <a:avLst/>
          </a:prstGeom>
        </p:spPr>
        <p:txBody>
          <a:bodyPr wrap="none" fromWordArt="1">
            <a:prstTxWarp prst="textPlain">
              <a:avLst>
                <a:gd name="adj" fmla="val 50000"/>
              </a:avLst>
            </a:prstTxWarp>
          </a:bodyPr>
          <a:lstStyle/>
          <a:p>
            <a:pPr algn="ctr"/>
            <a:r>
              <a:rPr lang="en-US" sz="3600" b="0" kern="10" dirty="0" smtClean="0">
                <a:ln w="3175">
                  <a:solidFill>
                    <a:srgbClr val="680000"/>
                  </a:solidFill>
                  <a:round/>
                  <a:headEnd/>
                  <a:tailEnd/>
                </a:ln>
                <a:solidFill>
                  <a:srgbClr val="680000"/>
                </a:solidFill>
                <a:latin typeface="Impact"/>
              </a:rPr>
              <a:t>- - - - - -</a:t>
            </a:r>
            <a:endParaRPr lang="en-US" sz="3600" b="0" kern="10" dirty="0">
              <a:ln w="3175">
                <a:solidFill>
                  <a:srgbClr val="680000"/>
                </a:solidFill>
                <a:round/>
                <a:headEnd/>
                <a:tailEnd/>
              </a:ln>
              <a:solidFill>
                <a:srgbClr val="680000"/>
              </a:solidFill>
              <a:latin typeface="Impac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58466"/>
                                        </p:tgtEl>
                                        <p:attrNameLst>
                                          <p:attrName>style.visibility</p:attrName>
                                        </p:attrNameLst>
                                      </p:cBhvr>
                                      <p:to>
                                        <p:strVal val="visible"/>
                                      </p:to>
                                    </p:set>
                                    <p:anim calcmode="lin" valueType="num">
                                      <p:cBhvr>
                                        <p:cTn id="7" dur="1000" fill="hold"/>
                                        <p:tgtEl>
                                          <p:spTgt spid="358466"/>
                                        </p:tgtEl>
                                        <p:attrNameLst>
                                          <p:attrName>ppt_w</p:attrName>
                                        </p:attrNameLst>
                                      </p:cBhvr>
                                      <p:tavLst>
                                        <p:tav tm="0">
                                          <p:val>
                                            <p:strVal val="#ppt_w*0.70"/>
                                          </p:val>
                                        </p:tav>
                                        <p:tav tm="100000">
                                          <p:val>
                                            <p:strVal val="#ppt_w"/>
                                          </p:val>
                                        </p:tav>
                                      </p:tavLst>
                                    </p:anim>
                                    <p:anim calcmode="lin" valueType="num">
                                      <p:cBhvr>
                                        <p:cTn id="8" dur="1000" fill="hold"/>
                                        <p:tgtEl>
                                          <p:spTgt spid="358466"/>
                                        </p:tgtEl>
                                        <p:attrNameLst>
                                          <p:attrName>ppt_h</p:attrName>
                                        </p:attrNameLst>
                                      </p:cBhvr>
                                      <p:tavLst>
                                        <p:tav tm="0">
                                          <p:val>
                                            <p:strVal val="#ppt_h"/>
                                          </p:val>
                                        </p:tav>
                                        <p:tav tm="100000">
                                          <p:val>
                                            <p:strVal val="#ppt_h"/>
                                          </p:val>
                                        </p:tav>
                                      </p:tavLst>
                                    </p:anim>
                                    <p:animEffect transition="in" filter="fade">
                                      <p:cBhvr>
                                        <p:cTn id="9" dur="1000"/>
                                        <p:tgtEl>
                                          <p:spTgt spid="35846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58471"/>
                                        </p:tgtEl>
                                        <p:attrNameLst>
                                          <p:attrName>style.visibility</p:attrName>
                                        </p:attrNameLst>
                                      </p:cBhvr>
                                      <p:to>
                                        <p:strVal val="visible"/>
                                      </p:to>
                                    </p:set>
                                    <p:animEffect transition="in" filter="barn(outVertical)">
                                      <p:cBhvr>
                                        <p:cTn id="14" dur="500"/>
                                        <p:tgtEl>
                                          <p:spTgt spid="35847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58441"/>
                                        </p:tgtEl>
                                        <p:attrNameLst>
                                          <p:attrName>style.visibility</p:attrName>
                                        </p:attrNameLst>
                                      </p:cBhvr>
                                      <p:to>
                                        <p:strVal val="visible"/>
                                      </p:to>
                                    </p:set>
                                    <p:anim calcmode="lin" valueType="num">
                                      <p:cBhvr>
                                        <p:cTn id="19" dur="1000" fill="hold"/>
                                        <p:tgtEl>
                                          <p:spTgt spid="358441"/>
                                        </p:tgtEl>
                                        <p:attrNameLst>
                                          <p:attrName>ppt_w</p:attrName>
                                        </p:attrNameLst>
                                      </p:cBhvr>
                                      <p:tavLst>
                                        <p:tav tm="0">
                                          <p:val>
                                            <p:strVal val="#ppt_w*0.70"/>
                                          </p:val>
                                        </p:tav>
                                        <p:tav tm="100000">
                                          <p:val>
                                            <p:strVal val="#ppt_w"/>
                                          </p:val>
                                        </p:tav>
                                      </p:tavLst>
                                    </p:anim>
                                    <p:anim calcmode="lin" valueType="num">
                                      <p:cBhvr>
                                        <p:cTn id="20" dur="1000" fill="hold"/>
                                        <p:tgtEl>
                                          <p:spTgt spid="358441"/>
                                        </p:tgtEl>
                                        <p:attrNameLst>
                                          <p:attrName>ppt_h</p:attrName>
                                        </p:attrNameLst>
                                      </p:cBhvr>
                                      <p:tavLst>
                                        <p:tav tm="0">
                                          <p:val>
                                            <p:strVal val="#ppt_h"/>
                                          </p:val>
                                        </p:tav>
                                        <p:tav tm="100000">
                                          <p:val>
                                            <p:strVal val="#ppt_h"/>
                                          </p:val>
                                        </p:tav>
                                      </p:tavLst>
                                    </p:anim>
                                    <p:animEffect transition="in" filter="fade">
                                      <p:cBhvr>
                                        <p:cTn id="21" dur="1000"/>
                                        <p:tgtEl>
                                          <p:spTgt spid="35844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58402"/>
                                        </p:tgtEl>
                                        <p:attrNameLst>
                                          <p:attrName>style.visibility</p:attrName>
                                        </p:attrNameLst>
                                      </p:cBhvr>
                                      <p:to>
                                        <p:strVal val="visible"/>
                                      </p:to>
                                    </p:set>
                                    <p:animEffect transition="in" filter="fade">
                                      <p:cBhvr>
                                        <p:cTn id="25" dur="2000"/>
                                        <p:tgtEl>
                                          <p:spTgt spid="358402"/>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358426"/>
                                        </p:tgtEl>
                                        <p:attrNameLst>
                                          <p:attrName>style.visibility</p:attrName>
                                        </p:attrNameLst>
                                      </p:cBhvr>
                                      <p:to>
                                        <p:strVal val="visible"/>
                                      </p:to>
                                    </p:set>
                                    <p:anim calcmode="lin" valueType="num">
                                      <p:cBhvr>
                                        <p:cTn id="30" dur="1000" fill="hold"/>
                                        <p:tgtEl>
                                          <p:spTgt spid="358426"/>
                                        </p:tgtEl>
                                        <p:attrNameLst>
                                          <p:attrName>ppt_w</p:attrName>
                                        </p:attrNameLst>
                                      </p:cBhvr>
                                      <p:tavLst>
                                        <p:tav tm="0">
                                          <p:val>
                                            <p:strVal val="#ppt_w*0.70"/>
                                          </p:val>
                                        </p:tav>
                                        <p:tav tm="100000">
                                          <p:val>
                                            <p:strVal val="#ppt_w"/>
                                          </p:val>
                                        </p:tav>
                                      </p:tavLst>
                                    </p:anim>
                                    <p:anim calcmode="lin" valueType="num">
                                      <p:cBhvr>
                                        <p:cTn id="31" dur="1000" fill="hold"/>
                                        <p:tgtEl>
                                          <p:spTgt spid="358426"/>
                                        </p:tgtEl>
                                        <p:attrNameLst>
                                          <p:attrName>ppt_h</p:attrName>
                                        </p:attrNameLst>
                                      </p:cBhvr>
                                      <p:tavLst>
                                        <p:tav tm="0">
                                          <p:val>
                                            <p:strVal val="#ppt_h"/>
                                          </p:val>
                                        </p:tav>
                                        <p:tav tm="100000">
                                          <p:val>
                                            <p:strVal val="#ppt_h"/>
                                          </p:val>
                                        </p:tav>
                                      </p:tavLst>
                                    </p:anim>
                                    <p:animEffect transition="in" filter="fade">
                                      <p:cBhvr>
                                        <p:cTn id="32" dur="1000"/>
                                        <p:tgtEl>
                                          <p:spTgt spid="35842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58403"/>
                                        </p:tgtEl>
                                        <p:attrNameLst>
                                          <p:attrName>style.visibility</p:attrName>
                                        </p:attrNameLst>
                                      </p:cBhvr>
                                      <p:to>
                                        <p:strVal val="visible"/>
                                      </p:to>
                                    </p:set>
                                    <p:animEffect transition="in" filter="dissolve">
                                      <p:cBhvr>
                                        <p:cTn id="37" dur="1000"/>
                                        <p:tgtEl>
                                          <p:spTgt spid="35840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8463"/>
                                        </p:tgtEl>
                                        <p:attrNameLst>
                                          <p:attrName>style.visibility</p:attrName>
                                        </p:attrNameLst>
                                      </p:cBhvr>
                                      <p:to>
                                        <p:strVal val="visible"/>
                                      </p:to>
                                    </p:set>
                                    <p:animEffect transition="in" filter="fade">
                                      <p:cBhvr>
                                        <p:cTn id="40" dur="1000"/>
                                        <p:tgtEl>
                                          <p:spTgt spid="3584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8462"/>
                                        </p:tgtEl>
                                        <p:attrNameLst>
                                          <p:attrName>style.visibility</p:attrName>
                                        </p:attrNameLst>
                                      </p:cBhvr>
                                      <p:to>
                                        <p:strVal val="visible"/>
                                      </p:to>
                                    </p:set>
                                    <p:animEffect transition="in" filter="fade">
                                      <p:cBhvr>
                                        <p:cTn id="43" dur="1000"/>
                                        <p:tgtEl>
                                          <p:spTgt spid="358462"/>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58444"/>
                                        </p:tgtEl>
                                        <p:attrNameLst>
                                          <p:attrName>style.visibility</p:attrName>
                                        </p:attrNameLst>
                                      </p:cBhvr>
                                      <p:to>
                                        <p:strVal val="visible"/>
                                      </p:to>
                                    </p:set>
                                    <p:animEffect transition="in" filter="fade">
                                      <p:cBhvr>
                                        <p:cTn id="47" dur="2000"/>
                                        <p:tgtEl>
                                          <p:spTgt spid="358444"/>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358440"/>
                                        </p:tgtEl>
                                        <p:attrNameLst>
                                          <p:attrName>style.visibility</p:attrName>
                                        </p:attrNameLst>
                                      </p:cBhvr>
                                      <p:to>
                                        <p:strVal val="visible"/>
                                      </p:to>
                                    </p:set>
                                    <p:anim calcmode="lin" valueType="num">
                                      <p:cBhvr>
                                        <p:cTn id="52" dur="1000" fill="hold"/>
                                        <p:tgtEl>
                                          <p:spTgt spid="358440"/>
                                        </p:tgtEl>
                                        <p:attrNameLst>
                                          <p:attrName>ppt_w</p:attrName>
                                        </p:attrNameLst>
                                      </p:cBhvr>
                                      <p:tavLst>
                                        <p:tav tm="0">
                                          <p:val>
                                            <p:strVal val="#ppt_w*0.70"/>
                                          </p:val>
                                        </p:tav>
                                        <p:tav tm="100000">
                                          <p:val>
                                            <p:strVal val="#ppt_w"/>
                                          </p:val>
                                        </p:tav>
                                      </p:tavLst>
                                    </p:anim>
                                    <p:anim calcmode="lin" valueType="num">
                                      <p:cBhvr>
                                        <p:cTn id="53" dur="1000" fill="hold"/>
                                        <p:tgtEl>
                                          <p:spTgt spid="358440"/>
                                        </p:tgtEl>
                                        <p:attrNameLst>
                                          <p:attrName>ppt_h</p:attrName>
                                        </p:attrNameLst>
                                      </p:cBhvr>
                                      <p:tavLst>
                                        <p:tav tm="0">
                                          <p:val>
                                            <p:strVal val="#ppt_h"/>
                                          </p:val>
                                        </p:tav>
                                        <p:tav tm="100000">
                                          <p:val>
                                            <p:strVal val="#ppt_h"/>
                                          </p:val>
                                        </p:tav>
                                      </p:tavLst>
                                    </p:anim>
                                    <p:animEffect transition="in" filter="fade">
                                      <p:cBhvr>
                                        <p:cTn id="54" dur="1000"/>
                                        <p:tgtEl>
                                          <p:spTgt spid="3584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8438"/>
                                        </p:tgtEl>
                                        <p:attrNameLst>
                                          <p:attrName>style.visibility</p:attrName>
                                        </p:attrNameLst>
                                      </p:cBhvr>
                                      <p:to>
                                        <p:strVal val="visible"/>
                                      </p:to>
                                    </p:set>
                                    <p:animEffect transition="in" filter="fade">
                                      <p:cBhvr>
                                        <p:cTn id="57" dur="2000"/>
                                        <p:tgtEl>
                                          <p:spTgt spid="358438"/>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358442"/>
                                        </p:tgtEl>
                                        <p:attrNameLst>
                                          <p:attrName>style.visibility</p:attrName>
                                        </p:attrNameLst>
                                      </p:cBhvr>
                                      <p:to>
                                        <p:strVal val="visible"/>
                                      </p:to>
                                    </p:set>
                                    <p:animEffect transition="in" filter="fade">
                                      <p:cBhvr>
                                        <p:cTn id="60" dur="2000"/>
                                        <p:tgtEl>
                                          <p:spTgt spid="35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2" grpId="0" animBg="1" autoUpdateAnimBg="0"/>
      <p:bldP spid="358463" grpId="0" animBg="1" autoUpdateAnimBg="0"/>
      <p:bldP spid="358402" grpId="0" animBg="1" autoUpdateAnimBg="0"/>
      <p:bldP spid="358403" grpId="0" animBg="1" autoUpdateAnimBg="0"/>
      <p:bldP spid="358426" grpId="0" autoUpdateAnimBg="0"/>
      <p:bldP spid="358438" grpId="0" animBg="1"/>
      <p:bldP spid="358440" grpId="0" autoUpdateAnimBg="0"/>
      <p:bldP spid="358441" grpId="0" autoUpdateAnimBg="0"/>
      <p:bldP spid="358442" grpId="0" animBg="1"/>
      <p:bldP spid="35844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706645" name="Line 85"/>
          <p:cNvSpPr>
            <a:spLocks noChangeShapeType="1"/>
          </p:cNvSpPr>
          <p:nvPr/>
        </p:nvSpPr>
        <p:spPr bwMode="auto">
          <a:xfrm>
            <a:off x="4876800" y="914400"/>
            <a:ext cx="0" cy="4191000"/>
          </a:xfrm>
          <a:prstGeom prst="line">
            <a:avLst/>
          </a:prstGeom>
          <a:noFill/>
          <a:ln w="76200">
            <a:pattFill prst="pct80">
              <a:fgClr>
                <a:srgbClr val="4D4D4D"/>
              </a:fgClr>
              <a:bgClr>
                <a:srgbClr val="FFFFFF"/>
              </a:bgClr>
            </a:pattFill>
            <a:round/>
            <a:headEnd/>
            <a:tailEnd/>
          </a:ln>
          <a:effectLst/>
        </p:spPr>
        <p:txBody>
          <a:bodyPr/>
          <a:lstStyle/>
          <a:p>
            <a:endParaRPr lang="en-US"/>
          </a:p>
        </p:txBody>
      </p:sp>
      <p:sp>
        <p:nvSpPr>
          <p:cNvPr id="706562" name="Rectangle 2"/>
          <p:cNvSpPr>
            <a:spLocks noChangeArrowheads="1"/>
          </p:cNvSpPr>
          <p:nvPr/>
        </p:nvSpPr>
        <p:spPr bwMode="auto">
          <a:xfrm>
            <a:off x="5029200" y="914400"/>
            <a:ext cx="3733800" cy="762000"/>
          </a:xfrm>
          <a:prstGeom prst="rect">
            <a:avLst/>
          </a:prstGeom>
          <a:gradFill rotWithShape="0">
            <a:gsLst>
              <a:gs pos="0">
                <a:srgbClr val="4D4D4D"/>
              </a:gs>
              <a:gs pos="50000">
                <a:srgbClr val="333333"/>
              </a:gs>
              <a:gs pos="100000">
                <a:srgbClr val="4D4D4D"/>
              </a:gs>
            </a:gsLst>
            <a:lin ang="5400000" scaled="1"/>
          </a:gradFill>
          <a:ln w="9525">
            <a:noFill/>
            <a:miter lim="800000"/>
            <a:headEnd/>
            <a:tailEnd/>
          </a:ln>
          <a:effectLst/>
        </p:spPr>
        <p:txBody>
          <a:bodyPr wrap="none" anchor="ctr"/>
          <a:lstStyle/>
          <a:p>
            <a:pPr algn="ctr">
              <a:lnSpc>
                <a:spcPct val="100000"/>
              </a:lnSpc>
            </a:pPr>
            <a:r>
              <a:rPr lang="en-US" sz="3400" b="0">
                <a:latin typeface="Impact" pitchFamily="34" charset="0"/>
              </a:rPr>
              <a:t>Classification of sin</a:t>
            </a:r>
          </a:p>
        </p:txBody>
      </p:sp>
      <p:sp>
        <p:nvSpPr>
          <p:cNvPr id="706563" name="Rectangle 3"/>
          <p:cNvSpPr>
            <a:spLocks noChangeArrowheads="1"/>
          </p:cNvSpPr>
          <p:nvPr/>
        </p:nvSpPr>
        <p:spPr bwMode="auto">
          <a:xfrm>
            <a:off x="0" y="5265738"/>
            <a:ext cx="9144000" cy="15922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06569" name="Oval 9"/>
          <p:cNvSpPr>
            <a:spLocks noChangeArrowheads="1"/>
          </p:cNvSpPr>
          <p:nvPr/>
        </p:nvSpPr>
        <p:spPr bwMode="auto">
          <a:xfrm>
            <a:off x="5334000" y="1992313"/>
            <a:ext cx="457200" cy="434975"/>
          </a:xfrm>
          <a:prstGeom prst="ellipse">
            <a:avLst/>
          </a:prstGeom>
          <a:gradFill rotWithShape="0">
            <a:gsLst>
              <a:gs pos="0">
                <a:srgbClr val="FFFFFF"/>
              </a:gs>
              <a:gs pos="100000">
                <a:srgbClr val="EAEAEA"/>
              </a:gs>
            </a:gsLst>
            <a:path path="shape">
              <a:fillToRect l="50000" t="50000" r="50000" b="50000"/>
            </a:path>
          </a:gradFill>
          <a:ln w="38100">
            <a:solidFill>
              <a:schemeClr val="tx1"/>
            </a:solidFill>
            <a:round/>
            <a:headEnd/>
            <a:tailEnd/>
          </a:ln>
          <a:effectLst/>
        </p:spPr>
        <p:txBody>
          <a:bodyPr wrap="none" anchor="ctr"/>
          <a:lstStyle/>
          <a:p>
            <a:pPr algn="ctr">
              <a:lnSpc>
                <a:spcPct val="100000"/>
              </a:lnSpc>
            </a:pPr>
            <a:r>
              <a:rPr lang="en-US" sz="2800">
                <a:solidFill>
                  <a:schemeClr val="tx1"/>
                </a:solidFill>
                <a:latin typeface="Impact" pitchFamily="34" charset="0"/>
              </a:rPr>
              <a:t>1</a:t>
            </a:r>
          </a:p>
        </p:txBody>
      </p:sp>
      <p:sp>
        <p:nvSpPr>
          <p:cNvPr id="706570" name="Rectangle 10"/>
          <p:cNvSpPr>
            <a:spLocks noChangeArrowheads="1"/>
          </p:cNvSpPr>
          <p:nvPr/>
        </p:nvSpPr>
        <p:spPr bwMode="auto">
          <a:xfrm>
            <a:off x="5867400" y="1905000"/>
            <a:ext cx="2133600" cy="609600"/>
          </a:xfrm>
          <a:prstGeom prst="rect">
            <a:avLst/>
          </a:prstGeom>
          <a:noFill/>
          <a:ln w="9525">
            <a:noFill/>
            <a:miter lim="800000"/>
            <a:headEnd/>
            <a:tailEnd/>
          </a:ln>
          <a:effectLst/>
        </p:spPr>
        <p:txBody>
          <a:bodyPr wrap="none" anchor="ctr"/>
          <a:lstStyle/>
          <a:p>
            <a:pPr>
              <a:lnSpc>
                <a:spcPct val="100000"/>
              </a:lnSpc>
            </a:pPr>
            <a:r>
              <a:rPr lang="en-US" sz="3600" b="0">
                <a:solidFill>
                  <a:schemeClr val="tx2"/>
                </a:solidFill>
                <a:latin typeface="Impact" pitchFamily="34" charset="0"/>
              </a:rPr>
              <a:t>Original sin</a:t>
            </a:r>
          </a:p>
        </p:txBody>
      </p:sp>
      <p:sp>
        <p:nvSpPr>
          <p:cNvPr id="706571" name="Oval 11"/>
          <p:cNvSpPr>
            <a:spLocks noChangeArrowheads="1"/>
          </p:cNvSpPr>
          <p:nvPr/>
        </p:nvSpPr>
        <p:spPr bwMode="auto">
          <a:xfrm>
            <a:off x="5334000" y="2678113"/>
            <a:ext cx="457200" cy="434975"/>
          </a:xfrm>
          <a:prstGeom prst="ellipse">
            <a:avLst/>
          </a:prstGeom>
          <a:gradFill rotWithShape="0">
            <a:gsLst>
              <a:gs pos="0">
                <a:srgbClr val="FFFFFF"/>
              </a:gs>
              <a:gs pos="100000">
                <a:srgbClr val="EAEAEA"/>
              </a:gs>
            </a:gsLst>
            <a:path path="shape">
              <a:fillToRect l="50000" t="50000" r="50000" b="50000"/>
            </a:path>
          </a:gradFill>
          <a:ln w="38100">
            <a:solidFill>
              <a:schemeClr val="tx1"/>
            </a:solidFill>
            <a:round/>
            <a:headEnd/>
            <a:tailEnd/>
          </a:ln>
          <a:effectLst/>
        </p:spPr>
        <p:txBody>
          <a:bodyPr wrap="none" anchor="ctr"/>
          <a:lstStyle/>
          <a:p>
            <a:pPr algn="ctr">
              <a:lnSpc>
                <a:spcPct val="100000"/>
              </a:lnSpc>
            </a:pPr>
            <a:r>
              <a:rPr lang="en-US" sz="2800">
                <a:solidFill>
                  <a:schemeClr val="tx1"/>
                </a:solidFill>
                <a:latin typeface="Impact" pitchFamily="34" charset="0"/>
              </a:rPr>
              <a:t>2</a:t>
            </a:r>
          </a:p>
        </p:txBody>
      </p:sp>
      <p:sp>
        <p:nvSpPr>
          <p:cNvPr id="706572" name="Rectangle 12"/>
          <p:cNvSpPr>
            <a:spLocks noChangeArrowheads="1"/>
          </p:cNvSpPr>
          <p:nvPr/>
        </p:nvSpPr>
        <p:spPr bwMode="auto">
          <a:xfrm>
            <a:off x="5867400" y="2590800"/>
            <a:ext cx="2514600" cy="609600"/>
          </a:xfrm>
          <a:prstGeom prst="rect">
            <a:avLst/>
          </a:prstGeom>
          <a:noFill/>
          <a:ln w="9525">
            <a:noFill/>
            <a:miter lim="800000"/>
            <a:headEnd/>
            <a:tailEnd/>
          </a:ln>
          <a:effectLst/>
        </p:spPr>
        <p:txBody>
          <a:bodyPr wrap="none" anchor="ctr"/>
          <a:lstStyle/>
          <a:p>
            <a:pPr>
              <a:lnSpc>
                <a:spcPct val="100000"/>
              </a:lnSpc>
            </a:pPr>
            <a:r>
              <a:rPr lang="en-US" sz="3600" b="0">
                <a:solidFill>
                  <a:schemeClr val="tx2"/>
                </a:solidFill>
                <a:latin typeface="Impact" pitchFamily="34" charset="0"/>
              </a:rPr>
              <a:t>Hereditary sin</a:t>
            </a:r>
          </a:p>
        </p:txBody>
      </p:sp>
      <p:sp>
        <p:nvSpPr>
          <p:cNvPr id="706573" name="Oval 13"/>
          <p:cNvSpPr>
            <a:spLocks noChangeArrowheads="1"/>
          </p:cNvSpPr>
          <p:nvPr/>
        </p:nvSpPr>
        <p:spPr bwMode="auto">
          <a:xfrm>
            <a:off x="5334000" y="3363913"/>
            <a:ext cx="457200" cy="434975"/>
          </a:xfrm>
          <a:prstGeom prst="ellipse">
            <a:avLst/>
          </a:prstGeom>
          <a:gradFill rotWithShape="0">
            <a:gsLst>
              <a:gs pos="0">
                <a:srgbClr val="FFFFFF"/>
              </a:gs>
              <a:gs pos="100000">
                <a:srgbClr val="EAEAEA"/>
              </a:gs>
            </a:gsLst>
            <a:path path="shape">
              <a:fillToRect l="50000" t="50000" r="50000" b="50000"/>
            </a:path>
          </a:gradFill>
          <a:ln w="38100">
            <a:solidFill>
              <a:schemeClr val="tx1"/>
            </a:solidFill>
            <a:round/>
            <a:headEnd/>
            <a:tailEnd/>
          </a:ln>
          <a:effectLst/>
        </p:spPr>
        <p:txBody>
          <a:bodyPr wrap="none" anchor="ctr"/>
          <a:lstStyle/>
          <a:p>
            <a:pPr algn="ctr">
              <a:lnSpc>
                <a:spcPct val="100000"/>
              </a:lnSpc>
            </a:pPr>
            <a:r>
              <a:rPr lang="en-US" sz="2800">
                <a:solidFill>
                  <a:schemeClr val="tx1"/>
                </a:solidFill>
                <a:latin typeface="Impact" pitchFamily="34" charset="0"/>
              </a:rPr>
              <a:t>3</a:t>
            </a:r>
          </a:p>
        </p:txBody>
      </p:sp>
      <p:sp>
        <p:nvSpPr>
          <p:cNvPr id="706574" name="Rectangle 14"/>
          <p:cNvSpPr>
            <a:spLocks noChangeArrowheads="1"/>
          </p:cNvSpPr>
          <p:nvPr/>
        </p:nvSpPr>
        <p:spPr bwMode="auto">
          <a:xfrm>
            <a:off x="5867400" y="3276600"/>
            <a:ext cx="2514600" cy="609600"/>
          </a:xfrm>
          <a:prstGeom prst="rect">
            <a:avLst/>
          </a:prstGeom>
          <a:noFill/>
          <a:ln w="9525">
            <a:noFill/>
            <a:miter lim="800000"/>
            <a:headEnd/>
            <a:tailEnd/>
          </a:ln>
          <a:effectLst/>
        </p:spPr>
        <p:txBody>
          <a:bodyPr wrap="none" anchor="ctr"/>
          <a:lstStyle/>
          <a:p>
            <a:pPr>
              <a:lnSpc>
                <a:spcPct val="100000"/>
              </a:lnSpc>
            </a:pPr>
            <a:r>
              <a:rPr lang="en-US" sz="3600" b="0">
                <a:solidFill>
                  <a:schemeClr val="tx2"/>
                </a:solidFill>
                <a:latin typeface="Impact" pitchFamily="34" charset="0"/>
              </a:rPr>
              <a:t>Collective sin</a:t>
            </a:r>
          </a:p>
        </p:txBody>
      </p:sp>
      <p:sp>
        <p:nvSpPr>
          <p:cNvPr id="706575" name="Oval 15"/>
          <p:cNvSpPr>
            <a:spLocks noChangeArrowheads="1"/>
          </p:cNvSpPr>
          <p:nvPr/>
        </p:nvSpPr>
        <p:spPr bwMode="auto">
          <a:xfrm>
            <a:off x="5334000" y="4038600"/>
            <a:ext cx="457200" cy="434975"/>
          </a:xfrm>
          <a:prstGeom prst="ellipse">
            <a:avLst/>
          </a:prstGeom>
          <a:gradFill rotWithShape="0">
            <a:gsLst>
              <a:gs pos="0">
                <a:srgbClr val="FFFFFF"/>
              </a:gs>
              <a:gs pos="100000">
                <a:srgbClr val="EAEAEA"/>
              </a:gs>
            </a:gsLst>
            <a:path path="shape">
              <a:fillToRect l="50000" t="50000" r="50000" b="50000"/>
            </a:path>
          </a:gradFill>
          <a:ln w="38100">
            <a:solidFill>
              <a:schemeClr val="tx1"/>
            </a:solidFill>
            <a:round/>
            <a:headEnd/>
            <a:tailEnd/>
          </a:ln>
          <a:effectLst/>
        </p:spPr>
        <p:txBody>
          <a:bodyPr wrap="none" anchor="ctr"/>
          <a:lstStyle/>
          <a:p>
            <a:pPr algn="ctr">
              <a:lnSpc>
                <a:spcPct val="100000"/>
              </a:lnSpc>
            </a:pPr>
            <a:r>
              <a:rPr lang="en-US" sz="2800">
                <a:solidFill>
                  <a:schemeClr val="tx1"/>
                </a:solidFill>
                <a:latin typeface="Impact" pitchFamily="34" charset="0"/>
              </a:rPr>
              <a:t>4</a:t>
            </a:r>
          </a:p>
        </p:txBody>
      </p:sp>
      <p:sp>
        <p:nvSpPr>
          <p:cNvPr id="706576" name="Rectangle 16"/>
          <p:cNvSpPr>
            <a:spLocks noChangeArrowheads="1"/>
          </p:cNvSpPr>
          <p:nvPr/>
        </p:nvSpPr>
        <p:spPr bwMode="auto">
          <a:xfrm>
            <a:off x="5867400" y="3962400"/>
            <a:ext cx="2514600" cy="609600"/>
          </a:xfrm>
          <a:prstGeom prst="rect">
            <a:avLst/>
          </a:prstGeom>
          <a:noFill/>
          <a:ln w="9525">
            <a:noFill/>
            <a:miter lim="800000"/>
            <a:headEnd/>
            <a:tailEnd/>
          </a:ln>
          <a:effectLst/>
        </p:spPr>
        <p:txBody>
          <a:bodyPr wrap="none" anchor="ctr"/>
          <a:lstStyle/>
          <a:p>
            <a:pPr>
              <a:lnSpc>
                <a:spcPct val="100000"/>
              </a:lnSpc>
            </a:pPr>
            <a:r>
              <a:rPr lang="en-US" sz="3600" b="0">
                <a:solidFill>
                  <a:schemeClr val="tx2"/>
                </a:solidFill>
                <a:latin typeface="Impact" pitchFamily="34" charset="0"/>
              </a:rPr>
              <a:t>Individual sin</a:t>
            </a:r>
          </a:p>
        </p:txBody>
      </p:sp>
      <p:grpSp>
        <p:nvGrpSpPr>
          <p:cNvPr id="706650" name="Group 90"/>
          <p:cNvGrpSpPr>
            <a:grpSpLocks/>
          </p:cNvGrpSpPr>
          <p:nvPr/>
        </p:nvGrpSpPr>
        <p:grpSpPr bwMode="auto">
          <a:xfrm>
            <a:off x="685800" y="5561013"/>
            <a:ext cx="7620000" cy="839787"/>
            <a:chOff x="384" y="3455"/>
            <a:chExt cx="4800" cy="529"/>
          </a:xfrm>
        </p:grpSpPr>
        <p:grpSp>
          <p:nvGrpSpPr>
            <p:cNvPr id="706646" name="Group 86"/>
            <p:cNvGrpSpPr>
              <a:grpSpLocks/>
            </p:cNvGrpSpPr>
            <p:nvPr/>
          </p:nvGrpSpPr>
          <p:grpSpPr bwMode="auto">
            <a:xfrm>
              <a:off x="384" y="3455"/>
              <a:ext cx="3168" cy="288"/>
              <a:chOff x="1008" y="3360"/>
              <a:chExt cx="3168" cy="288"/>
            </a:xfrm>
          </p:grpSpPr>
          <p:sp>
            <p:nvSpPr>
              <p:cNvPr id="706598" name="Text Box 38"/>
              <p:cNvSpPr txBox="1">
                <a:spLocks noChangeArrowheads="1"/>
              </p:cNvSpPr>
              <p:nvPr/>
            </p:nvSpPr>
            <p:spPr bwMode="auto">
              <a:xfrm>
                <a:off x="1248" y="3360"/>
                <a:ext cx="2928" cy="288"/>
              </a:xfrm>
              <a:prstGeom prst="rect">
                <a:avLst/>
              </a:prstGeom>
              <a:noFill/>
              <a:ln w="9525">
                <a:noFill/>
                <a:miter lim="800000"/>
                <a:headEnd/>
                <a:tailEnd/>
              </a:ln>
              <a:effectLst/>
            </p:spPr>
            <p:txBody>
              <a:bodyPr>
                <a:spAutoFit/>
              </a:bodyPr>
              <a:lstStyle/>
              <a:p>
                <a:pPr>
                  <a:lnSpc>
                    <a:spcPct val="100000"/>
                  </a:lnSpc>
                  <a:spcBef>
                    <a:spcPct val="50000"/>
                  </a:spcBef>
                </a:pPr>
                <a:r>
                  <a:rPr lang="en-US" sz="2400"/>
                  <a:t>Sin can be classified into four kinds:   </a:t>
                </a:r>
              </a:p>
            </p:txBody>
          </p:sp>
          <p:sp>
            <p:nvSpPr>
              <p:cNvPr id="706599" name="Text Box 39"/>
              <p:cNvSpPr txBox="1">
                <a:spLocks noChangeArrowheads="1"/>
              </p:cNvSpPr>
              <p:nvPr/>
            </p:nvSpPr>
            <p:spPr bwMode="auto">
              <a:xfrm>
                <a:off x="1008" y="3398"/>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706600" name="Oval 40"/>
            <p:cNvSpPr>
              <a:spLocks noChangeArrowheads="1"/>
            </p:cNvSpPr>
            <p:nvPr/>
          </p:nvSpPr>
          <p:spPr bwMode="auto">
            <a:xfrm>
              <a:off x="3552" y="3512"/>
              <a:ext cx="192" cy="182"/>
            </a:xfrm>
            <a:prstGeom prst="ellipse">
              <a:avLst/>
            </a:prstGeom>
            <a:solidFill>
              <a:schemeClr val="tx1"/>
            </a:solidFill>
            <a:ln w="12700">
              <a:solidFill>
                <a:schemeClr val="bg1"/>
              </a:solidFill>
              <a:round/>
              <a:headEnd/>
              <a:tailEnd/>
            </a:ln>
            <a:effectLst/>
          </p:spPr>
          <p:txBody>
            <a:bodyPr wrap="none" anchor="ctr"/>
            <a:lstStyle/>
            <a:p>
              <a:pPr algn="ctr">
                <a:lnSpc>
                  <a:spcPct val="100000"/>
                </a:lnSpc>
              </a:pPr>
              <a:r>
                <a:rPr lang="en-US" sz="1800" b="0">
                  <a:solidFill>
                    <a:srgbClr val="E6E6E6"/>
                  </a:solidFill>
                  <a:latin typeface="Impact" pitchFamily="34" charset="0"/>
                </a:rPr>
                <a:t>1</a:t>
              </a:r>
            </a:p>
          </p:txBody>
        </p:sp>
        <p:sp>
          <p:nvSpPr>
            <p:cNvPr id="706601" name="Oval 41"/>
            <p:cNvSpPr>
              <a:spLocks noChangeArrowheads="1"/>
            </p:cNvSpPr>
            <p:nvPr/>
          </p:nvSpPr>
          <p:spPr bwMode="auto">
            <a:xfrm>
              <a:off x="672" y="3752"/>
              <a:ext cx="192" cy="182"/>
            </a:xfrm>
            <a:prstGeom prst="ellipse">
              <a:avLst/>
            </a:prstGeom>
            <a:solidFill>
              <a:schemeClr val="tx1"/>
            </a:solidFill>
            <a:ln w="12700">
              <a:solidFill>
                <a:schemeClr val="bg1"/>
              </a:solidFill>
              <a:round/>
              <a:headEnd/>
              <a:tailEnd/>
            </a:ln>
            <a:effectLst/>
          </p:spPr>
          <p:txBody>
            <a:bodyPr wrap="none" anchor="ctr"/>
            <a:lstStyle/>
            <a:p>
              <a:pPr algn="ctr">
                <a:lnSpc>
                  <a:spcPct val="100000"/>
                </a:lnSpc>
              </a:pPr>
              <a:r>
                <a:rPr lang="en-US" sz="1800" b="0">
                  <a:solidFill>
                    <a:srgbClr val="E6E6E6"/>
                  </a:solidFill>
                  <a:latin typeface="Impact" pitchFamily="34" charset="0"/>
                </a:rPr>
                <a:t>2</a:t>
              </a:r>
            </a:p>
          </p:txBody>
        </p:sp>
        <p:sp>
          <p:nvSpPr>
            <p:cNvPr id="706602" name="Oval 42"/>
            <p:cNvSpPr>
              <a:spLocks noChangeArrowheads="1"/>
            </p:cNvSpPr>
            <p:nvPr/>
          </p:nvSpPr>
          <p:spPr bwMode="auto">
            <a:xfrm>
              <a:off x="2064" y="3753"/>
              <a:ext cx="192" cy="182"/>
            </a:xfrm>
            <a:prstGeom prst="ellipse">
              <a:avLst/>
            </a:prstGeom>
            <a:solidFill>
              <a:schemeClr val="tx1"/>
            </a:solidFill>
            <a:ln w="12700">
              <a:solidFill>
                <a:schemeClr val="bg1"/>
              </a:solidFill>
              <a:round/>
              <a:headEnd/>
              <a:tailEnd/>
            </a:ln>
            <a:effectLst/>
          </p:spPr>
          <p:txBody>
            <a:bodyPr wrap="none" anchor="ctr"/>
            <a:lstStyle/>
            <a:p>
              <a:pPr algn="ctr">
                <a:lnSpc>
                  <a:spcPct val="100000"/>
                </a:lnSpc>
              </a:pPr>
              <a:r>
                <a:rPr lang="en-US" sz="1800" b="0">
                  <a:solidFill>
                    <a:srgbClr val="E6E6E6"/>
                  </a:solidFill>
                  <a:latin typeface="Impact" pitchFamily="34" charset="0"/>
                </a:rPr>
                <a:t>3</a:t>
              </a:r>
            </a:p>
          </p:txBody>
        </p:sp>
        <p:sp>
          <p:nvSpPr>
            <p:cNvPr id="706603" name="Oval 43"/>
            <p:cNvSpPr>
              <a:spLocks noChangeArrowheads="1"/>
            </p:cNvSpPr>
            <p:nvPr/>
          </p:nvSpPr>
          <p:spPr bwMode="auto">
            <a:xfrm>
              <a:off x="3792" y="3753"/>
              <a:ext cx="192" cy="182"/>
            </a:xfrm>
            <a:prstGeom prst="ellipse">
              <a:avLst/>
            </a:prstGeom>
            <a:solidFill>
              <a:schemeClr val="tx1"/>
            </a:solidFill>
            <a:ln w="12700">
              <a:solidFill>
                <a:schemeClr val="bg1"/>
              </a:solidFill>
              <a:round/>
              <a:headEnd/>
              <a:tailEnd/>
            </a:ln>
            <a:effectLst/>
          </p:spPr>
          <p:txBody>
            <a:bodyPr wrap="none" anchor="ctr"/>
            <a:lstStyle/>
            <a:p>
              <a:pPr algn="ctr">
                <a:lnSpc>
                  <a:spcPct val="100000"/>
                </a:lnSpc>
              </a:pPr>
              <a:r>
                <a:rPr lang="en-US" sz="1800" b="0">
                  <a:solidFill>
                    <a:srgbClr val="E6E6E6"/>
                  </a:solidFill>
                  <a:latin typeface="Impact" pitchFamily="34" charset="0"/>
                </a:rPr>
                <a:t>4</a:t>
              </a:r>
            </a:p>
          </p:txBody>
        </p:sp>
        <p:sp>
          <p:nvSpPr>
            <p:cNvPr id="706604" name="Text Box 44"/>
            <p:cNvSpPr txBox="1">
              <a:spLocks noChangeArrowheads="1"/>
            </p:cNvSpPr>
            <p:nvPr/>
          </p:nvSpPr>
          <p:spPr bwMode="auto">
            <a:xfrm>
              <a:off x="3744" y="3455"/>
              <a:ext cx="1008" cy="288"/>
            </a:xfrm>
            <a:prstGeom prst="rect">
              <a:avLst/>
            </a:prstGeom>
            <a:noFill/>
            <a:ln w="9525">
              <a:noFill/>
              <a:miter lim="800000"/>
              <a:headEnd/>
              <a:tailEnd/>
            </a:ln>
            <a:effectLst/>
          </p:spPr>
          <p:txBody>
            <a:bodyPr>
              <a:spAutoFit/>
            </a:bodyPr>
            <a:lstStyle/>
            <a:p>
              <a:pPr>
                <a:lnSpc>
                  <a:spcPct val="100000"/>
                </a:lnSpc>
                <a:spcBef>
                  <a:spcPct val="50000"/>
                </a:spcBef>
              </a:pPr>
              <a:r>
                <a:rPr lang="en-US" sz="2400" u="sng"/>
                <a:t>original sin</a:t>
              </a:r>
              <a:r>
                <a:rPr lang="en-US" sz="2400"/>
                <a:t>,</a:t>
              </a:r>
              <a:endParaRPr lang="en-US" sz="2400" u="sng"/>
            </a:p>
          </p:txBody>
        </p:sp>
        <p:sp>
          <p:nvSpPr>
            <p:cNvPr id="706605" name="Text Box 45"/>
            <p:cNvSpPr txBox="1">
              <a:spLocks noChangeArrowheads="1"/>
            </p:cNvSpPr>
            <p:nvPr/>
          </p:nvSpPr>
          <p:spPr bwMode="auto">
            <a:xfrm>
              <a:off x="864" y="3694"/>
              <a:ext cx="1248" cy="288"/>
            </a:xfrm>
            <a:prstGeom prst="rect">
              <a:avLst/>
            </a:prstGeom>
            <a:noFill/>
            <a:ln w="9525">
              <a:noFill/>
              <a:miter lim="800000"/>
              <a:headEnd/>
              <a:tailEnd/>
            </a:ln>
            <a:effectLst/>
          </p:spPr>
          <p:txBody>
            <a:bodyPr>
              <a:spAutoFit/>
            </a:bodyPr>
            <a:lstStyle/>
            <a:p>
              <a:pPr>
                <a:lnSpc>
                  <a:spcPct val="100000"/>
                </a:lnSpc>
                <a:spcBef>
                  <a:spcPct val="50000"/>
                </a:spcBef>
              </a:pPr>
              <a:r>
                <a:rPr lang="en-US" sz="2400" u="sng"/>
                <a:t>hereditary sin</a:t>
              </a:r>
              <a:r>
                <a:rPr lang="en-US" sz="2400"/>
                <a:t>,</a:t>
              </a:r>
              <a:endParaRPr lang="en-US" sz="2400" u="sng"/>
            </a:p>
          </p:txBody>
        </p:sp>
        <p:sp>
          <p:nvSpPr>
            <p:cNvPr id="706606" name="Text Box 46"/>
            <p:cNvSpPr txBox="1">
              <a:spLocks noChangeArrowheads="1"/>
            </p:cNvSpPr>
            <p:nvPr/>
          </p:nvSpPr>
          <p:spPr bwMode="auto">
            <a:xfrm>
              <a:off x="2256" y="3695"/>
              <a:ext cx="1152" cy="288"/>
            </a:xfrm>
            <a:prstGeom prst="rect">
              <a:avLst/>
            </a:prstGeom>
            <a:noFill/>
            <a:ln w="9525">
              <a:noFill/>
              <a:miter lim="800000"/>
              <a:headEnd/>
              <a:tailEnd/>
            </a:ln>
            <a:effectLst/>
          </p:spPr>
          <p:txBody>
            <a:bodyPr>
              <a:spAutoFit/>
            </a:bodyPr>
            <a:lstStyle/>
            <a:p>
              <a:pPr>
                <a:lnSpc>
                  <a:spcPct val="100000"/>
                </a:lnSpc>
                <a:spcBef>
                  <a:spcPct val="50000"/>
                </a:spcBef>
              </a:pPr>
              <a:r>
                <a:rPr lang="en-US" sz="2400" u="sng"/>
                <a:t>collective sin</a:t>
              </a:r>
              <a:r>
                <a:rPr lang="en-US" sz="2400"/>
                <a:t>,</a:t>
              </a:r>
              <a:endParaRPr lang="en-US" sz="2400" u="sng"/>
            </a:p>
          </p:txBody>
        </p:sp>
        <p:sp>
          <p:nvSpPr>
            <p:cNvPr id="706607" name="Text Box 47"/>
            <p:cNvSpPr txBox="1">
              <a:spLocks noChangeArrowheads="1"/>
            </p:cNvSpPr>
            <p:nvPr/>
          </p:nvSpPr>
          <p:spPr bwMode="auto">
            <a:xfrm>
              <a:off x="3984" y="3696"/>
              <a:ext cx="1200" cy="288"/>
            </a:xfrm>
            <a:prstGeom prst="rect">
              <a:avLst/>
            </a:prstGeom>
            <a:noFill/>
            <a:ln w="9525">
              <a:noFill/>
              <a:miter lim="800000"/>
              <a:headEnd/>
              <a:tailEnd/>
            </a:ln>
            <a:effectLst/>
          </p:spPr>
          <p:txBody>
            <a:bodyPr>
              <a:spAutoFit/>
            </a:bodyPr>
            <a:lstStyle/>
            <a:p>
              <a:pPr>
                <a:lnSpc>
                  <a:spcPct val="100000"/>
                </a:lnSpc>
                <a:spcBef>
                  <a:spcPct val="50000"/>
                </a:spcBef>
              </a:pPr>
              <a:r>
                <a:rPr lang="en-US" sz="2400" u="sng"/>
                <a:t>individual sin</a:t>
              </a:r>
              <a:r>
                <a:rPr lang="en-US" sz="2400"/>
                <a:t>.</a:t>
              </a:r>
              <a:endParaRPr lang="en-US" sz="2400" u="sng"/>
            </a:p>
          </p:txBody>
        </p:sp>
        <p:sp>
          <p:nvSpPr>
            <p:cNvPr id="706608" name="Text Box 48"/>
            <p:cNvSpPr txBox="1">
              <a:spLocks noChangeArrowheads="1"/>
            </p:cNvSpPr>
            <p:nvPr/>
          </p:nvSpPr>
          <p:spPr bwMode="auto">
            <a:xfrm>
              <a:off x="3360" y="3696"/>
              <a:ext cx="432" cy="288"/>
            </a:xfrm>
            <a:prstGeom prst="rect">
              <a:avLst/>
            </a:prstGeom>
            <a:noFill/>
            <a:ln w="9525">
              <a:noFill/>
              <a:miter lim="800000"/>
              <a:headEnd/>
              <a:tailEnd/>
            </a:ln>
            <a:effectLst/>
          </p:spPr>
          <p:txBody>
            <a:bodyPr>
              <a:spAutoFit/>
            </a:bodyPr>
            <a:lstStyle/>
            <a:p>
              <a:pPr>
                <a:lnSpc>
                  <a:spcPct val="100000"/>
                </a:lnSpc>
                <a:spcBef>
                  <a:spcPct val="50000"/>
                </a:spcBef>
              </a:pPr>
              <a:r>
                <a:rPr lang="en-US" sz="2400"/>
                <a:t>and</a:t>
              </a:r>
              <a:endParaRPr lang="en-US" sz="2400" u="sng"/>
            </a:p>
          </p:txBody>
        </p:sp>
      </p:grpSp>
      <p:sp>
        <p:nvSpPr>
          <p:cNvPr id="706630" name="Oval 70"/>
          <p:cNvSpPr>
            <a:spLocks noChangeArrowheads="1"/>
          </p:cNvSpPr>
          <p:nvPr/>
        </p:nvSpPr>
        <p:spPr bwMode="auto">
          <a:xfrm>
            <a:off x="3087688" y="838200"/>
            <a:ext cx="1636712" cy="914400"/>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80000"/>
              </a:lnSpc>
            </a:pPr>
            <a:endParaRPr lang="en-US" sz="600">
              <a:solidFill>
                <a:srgbClr val="660066"/>
              </a:solidFill>
              <a:latin typeface="Impact" pitchFamily="34" charset="0"/>
            </a:endParaRPr>
          </a:p>
          <a:p>
            <a:pPr algn="ctr">
              <a:lnSpc>
                <a:spcPct val="80000"/>
              </a:lnSpc>
            </a:pPr>
            <a:r>
              <a:rPr lang="en-US" sz="2800" b="0">
                <a:solidFill>
                  <a:srgbClr val="660066"/>
                </a:solidFill>
                <a:latin typeface="Impact" pitchFamily="34" charset="0"/>
              </a:rPr>
              <a:t>Human</a:t>
            </a:r>
          </a:p>
          <a:p>
            <a:pPr algn="ctr">
              <a:lnSpc>
                <a:spcPct val="80000"/>
              </a:lnSpc>
            </a:pPr>
            <a:r>
              <a:rPr lang="en-US" sz="2800" b="0">
                <a:solidFill>
                  <a:srgbClr val="660066"/>
                </a:solidFill>
                <a:latin typeface="Impact" pitchFamily="34" charset="0"/>
              </a:rPr>
              <a:t>beings</a:t>
            </a:r>
          </a:p>
        </p:txBody>
      </p:sp>
      <p:sp>
        <p:nvSpPr>
          <p:cNvPr id="706631" name="Oval 71"/>
          <p:cNvSpPr>
            <a:spLocks noChangeArrowheads="1"/>
          </p:cNvSpPr>
          <p:nvPr/>
        </p:nvSpPr>
        <p:spPr bwMode="auto">
          <a:xfrm>
            <a:off x="381000" y="838200"/>
            <a:ext cx="1636713" cy="914400"/>
          </a:xfrm>
          <a:prstGeom prst="ellipse">
            <a:avLst/>
          </a:prstGeom>
          <a:gradFill rotWithShape="0">
            <a:gsLst>
              <a:gs pos="0">
                <a:srgbClr val="996600"/>
              </a:gs>
              <a:gs pos="50000">
                <a:srgbClr val="663300"/>
              </a:gs>
              <a:gs pos="100000">
                <a:srgbClr val="996600"/>
              </a:gs>
            </a:gsLst>
            <a:lin ang="5400000" scaled="1"/>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tx1"/>
            </a:extrusionClr>
          </a:sp3d>
        </p:spPr>
        <p:txBody>
          <a:bodyPr wrap="none" anchor="ctr">
            <a:flatTx/>
          </a:bodyPr>
          <a:lstStyle/>
          <a:p>
            <a:pPr algn="ctr">
              <a:lnSpc>
                <a:spcPct val="100000"/>
              </a:lnSpc>
            </a:pPr>
            <a:r>
              <a:rPr lang="en-US" sz="3600">
                <a:latin typeface="Impact" pitchFamily="34" charset="0"/>
              </a:rPr>
              <a:t>Satan</a:t>
            </a:r>
          </a:p>
        </p:txBody>
      </p:sp>
      <p:sp>
        <p:nvSpPr>
          <p:cNvPr id="706633" name="Rectangle 73"/>
          <p:cNvSpPr>
            <a:spLocks noChangeArrowheads="1"/>
          </p:cNvSpPr>
          <p:nvPr/>
        </p:nvSpPr>
        <p:spPr bwMode="auto">
          <a:xfrm>
            <a:off x="857250" y="1905000"/>
            <a:ext cx="3314700" cy="609600"/>
          </a:xfrm>
          <a:prstGeom prst="rect">
            <a:avLst/>
          </a:prstGeom>
          <a:noFill/>
          <a:ln w="9525">
            <a:noFill/>
            <a:miter lim="800000"/>
            <a:headEnd/>
            <a:tailEnd/>
          </a:ln>
          <a:effectLst/>
        </p:spPr>
        <p:txBody>
          <a:bodyPr wrap="none" anchor="ctr"/>
          <a:lstStyle/>
          <a:p>
            <a:pPr algn="ctr">
              <a:lnSpc>
                <a:spcPct val="100000"/>
              </a:lnSpc>
            </a:pPr>
            <a:r>
              <a:rPr lang="en-US" sz="3200" b="0" dirty="0">
                <a:solidFill>
                  <a:schemeClr val="tx2"/>
                </a:solidFill>
                <a:effectLst>
                  <a:outerShdw blurRad="38100" dist="38100" dir="2700000" algn="tl">
                    <a:srgbClr val="FFFFFF"/>
                  </a:outerShdw>
                </a:effectLst>
                <a:latin typeface="Arial Black" pitchFamily="34" charset="0"/>
              </a:rPr>
              <a:t>Common base</a:t>
            </a:r>
          </a:p>
        </p:txBody>
      </p:sp>
      <p:sp>
        <p:nvSpPr>
          <p:cNvPr id="706634" name="AutoShape 74"/>
          <p:cNvSpPr>
            <a:spLocks noChangeArrowheads="1"/>
          </p:cNvSpPr>
          <p:nvPr/>
        </p:nvSpPr>
        <p:spPr bwMode="auto">
          <a:xfrm>
            <a:off x="2247900" y="2495550"/>
            <a:ext cx="533400" cy="400050"/>
          </a:xfrm>
          <a:prstGeom prst="downArrow">
            <a:avLst>
              <a:gd name="adj1" fmla="val 50000"/>
              <a:gd name="adj2" fmla="val 43750"/>
            </a:avLst>
          </a:prstGeom>
          <a:gradFill rotWithShape="0">
            <a:gsLst>
              <a:gs pos="0">
                <a:srgbClr val="DDDDDD"/>
              </a:gs>
              <a:gs pos="100000">
                <a:srgbClr val="969696"/>
              </a:gs>
            </a:gsLst>
            <a:path path="rect">
              <a:fillToRect l="50000" t="50000" r="50000" b="50000"/>
            </a:path>
          </a:gradFill>
          <a:ln w="38100">
            <a:solidFill>
              <a:srgbClr val="680000"/>
            </a:solidFill>
            <a:miter lim="800000"/>
            <a:headEnd/>
            <a:tailEnd/>
          </a:ln>
          <a:effectLst/>
        </p:spPr>
        <p:txBody>
          <a:bodyPr wrap="none" anchor="ctr"/>
          <a:lstStyle/>
          <a:p>
            <a:endParaRPr lang="en-US"/>
          </a:p>
        </p:txBody>
      </p:sp>
      <p:sp>
        <p:nvSpPr>
          <p:cNvPr id="706637" name="AutoShape 77"/>
          <p:cNvSpPr>
            <a:spLocks noChangeArrowheads="1"/>
          </p:cNvSpPr>
          <p:nvPr/>
        </p:nvSpPr>
        <p:spPr bwMode="auto">
          <a:xfrm>
            <a:off x="2247900" y="3867150"/>
            <a:ext cx="533400" cy="400050"/>
          </a:xfrm>
          <a:prstGeom prst="downArrow">
            <a:avLst>
              <a:gd name="adj1" fmla="val 50000"/>
              <a:gd name="adj2" fmla="val 43750"/>
            </a:avLst>
          </a:prstGeom>
          <a:gradFill rotWithShape="0">
            <a:gsLst>
              <a:gs pos="0">
                <a:srgbClr val="DDDDDD"/>
              </a:gs>
              <a:gs pos="100000">
                <a:srgbClr val="969696"/>
              </a:gs>
            </a:gsLst>
            <a:path path="rect">
              <a:fillToRect l="50000" t="50000" r="50000" b="50000"/>
            </a:path>
          </a:gradFill>
          <a:ln w="38100">
            <a:solidFill>
              <a:srgbClr val="680000"/>
            </a:solidFill>
            <a:miter lim="800000"/>
            <a:headEnd/>
            <a:tailEnd/>
          </a:ln>
          <a:effectLst/>
        </p:spPr>
        <p:txBody>
          <a:bodyPr wrap="none" anchor="ctr"/>
          <a:lstStyle/>
          <a:p>
            <a:endParaRPr lang="en-US"/>
          </a:p>
        </p:txBody>
      </p:sp>
      <p:grpSp>
        <p:nvGrpSpPr>
          <p:cNvPr id="706644" name="Group 84"/>
          <p:cNvGrpSpPr>
            <a:grpSpLocks/>
          </p:cNvGrpSpPr>
          <p:nvPr/>
        </p:nvGrpSpPr>
        <p:grpSpPr bwMode="auto">
          <a:xfrm>
            <a:off x="2068513" y="1136650"/>
            <a:ext cx="846137" cy="393700"/>
            <a:chOff x="1255" y="716"/>
            <a:chExt cx="533" cy="248"/>
          </a:xfrm>
        </p:grpSpPr>
        <p:sp>
          <p:nvSpPr>
            <p:cNvPr id="706632" name="AutoShape 72"/>
            <p:cNvSpPr>
              <a:spLocks noChangeArrowheads="1"/>
            </p:cNvSpPr>
            <p:nvPr/>
          </p:nvSpPr>
          <p:spPr bwMode="auto">
            <a:xfrm rot="-5400000" flipH="1" flipV="1">
              <a:off x="1453" y="662"/>
              <a:ext cx="103" cy="499"/>
            </a:xfrm>
            <a:prstGeom prst="downArrow">
              <a:avLst>
                <a:gd name="adj1" fmla="val 50000"/>
                <a:gd name="adj2" fmla="val 121117"/>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06638" name="AutoShape 78"/>
            <p:cNvSpPr>
              <a:spLocks noChangeArrowheads="1"/>
            </p:cNvSpPr>
            <p:nvPr/>
          </p:nvSpPr>
          <p:spPr bwMode="auto">
            <a:xfrm rot="5400000" flipH="1" flipV="1">
              <a:off x="1487" y="518"/>
              <a:ext cx="103" cy="499"/>
            </a:xfrm>
            <a:prstGeom prst="downArrow">
              <a:avLst>
                <a:gd name="adj1" fmla="val 50000"/>
                <a:gd name="adj2" fmla="val 121117"/>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06639" name="AutoShape 79"/>
            <p:cNvSpPr>
              <a:spLocks noChangeArrowheads="1"/>
            </p:cNvSpPr>
            <p:nvPr/>
          </p:nvSpPr>
          <p:spPr bwMode="auto">
            <a:xfrm rot="-5400000" flipH="1" flipV="1">
              <a:off x="1453" y="662"/>
              <a:ext cx="103" cy="499"/>
            </a:xfrm>
            <a:prstGeom prst="downArrow">
              <a:avLst>
                <a:gd name="adj1" fmla="val 50000"/>
                <a:gd name="adj2" fmla="val 121117"/>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06640" name="AutoShape 80"/>
            <p:cNvSpPr>
              <a:spLocks noChangeArrowheads="1"/>
            </p:cNvSpPr>
            <p:nvPr/>
          </p:nvSpPr>
          <p:spPr bwMode="auto">
            <a:xfrm rot="5400000" flipH="1" flipV="1">
              <a:off x="1487" y="518"/>
              <a:ext cx="103" cy="499"/>
            </a:xfrm>
            <a:prstGeom prst="downArrow">
              <a:avLst>
                <a:gd name="adj1" fmla="val 50000"/>
                <a:gd name="adj2" fmla="val 121117"/>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06641" name="AutoShape 81"/>
            <p:cNvSpPr>
              <a:spLocks noChangeArrowheads="1"/>
            </p:cNvSpPr>
            <p:nvPr/>
          </p:nvSpPr>
          <p:spPr bwMode="auto">
            <a:xfrm rot="-5400000" flipH="1" flipV="1">
              <a:off x="1453" y="663"/>
              <a:ext cx="103" cy="499"/>
            </a:xfrm>
            <a:prstGeom prst="downArrow">
              <a:avLst>
                <a:gd name="adj1" fmla="val 50000"/>
                <a:gd name="adj2" fmla="val 121117"/>
              </a:avLst>
            </a:prstGeom>
            <a:solidFill>
              <a:schemeClr val="folHlink"/>
            </a:solidFill>
            <a:ln w="28575">
              <a:solidFill>
                <a:srgbClr val="777777"/>
              </a:solidFill>
              <a:miter lim="800000"/>
              <a:headEnd/>
              <a:tailEnd/>
            </a:ln>
            <a:effectLst/>
          </p:spPr>
          <p:txBody>
            <a:bodyPr rot="10800000" vert="eaVert" wrap="none" anchor="ctr"/>
            <a:lstStyle/>
            <a:p>
              <a:pPr algn="ctr">
                <a:lnSpc>
                  <a:spcPct val="100000"/>
                </a:lnSpc>
              </a:pPr>
              <a:endParaRPr lang="en-US" sz="2400" b="0">
                <a:solidFill>
                  <a:schemeClr val="tx1"/>
                </a:solidFill>
                <a:latin typeface="Times New Roman" pitchFamily="18" charset="0"/>
              </a:endParaRPr>
            </a:p>
          </p:txBody>
        </p:sp>
        <p:sp>
          <p:nvSpPr>
            <p:cNvPr id="706642" name="AutoShape 82"/>
            <p:cNvSpPr>
              <a:spLocks noChangeArrowheads="1"/>
            </p:cNvSpPr>
            <p:nvPr/>
          </p:nvSpPr>
          <p:spPr bwMode="auto">
            <a:xfrm rot="5400000" flipH="1" flipV="1">
              <a:off x="1487" y="519"/>
              <a:ext cx="103" cy="499"/>
            </a:xfrm>
            <a:prstGeom prst="downArrow">
              <a:avLst>
                <a:gd name="adj1" fmla="val 50000"/>
                <a:gd name="adj2" fmla="val 121117"/>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grpSp>
      <p:sp>
        <p:nvSpPr>
          <p:cNvPr id="165" name="WordArt 44"/>
          <p:cNvSpPr>
            <a:spLocks noChangeArrowheads="1" noChangeShapeType="1" noTextEdit="1"/>
          </p:cNvSpPr>
          <p:nvPr/>
        </p:nvSpPr>
        <p:spPr bwMode="auto">
          <a:xfrm rot="16199246" flipV="1">
            <a:off x="2148843" y="1653540"/>
            <a:ext cx="731520" cy="76200"/>
          </a:xfrm>
          <a:prstGeom prst="rect">
            <a:avLst/>
          </a:prstGeom>
        </p:spPr>
        <p:txBody>
          <a:bodyPr wrap="none" fromWordArt="1">
            <a:prstTxWarp prst="textPlain">
              <a:avLst>
                <a:gd name="adj" fmla="val 50000"/>
              </a:avLst>
            </a:prstTxWarp>
          </a:bodyPr>
          <a:lstStyle/>
          <a:p>
            <a:pPr algn="ctr"/>
            <a:r>
              <a:rPr lang="en-US" sz="3600" b="0" kern="10" dirty="0" smtClean="0">
                <a:ln w="3175">
                  <a:solidFill>
                    <a:srgbClr val="680000"/>
                  </a:solidFill>
                  <a:round/>
                  <a:headEnd/>
                  <a:tailEnd/>
                </a:ln>
                <a:solidFill>
                  <a:srgbClr val="680000"/>
                </a:solidFill>
                <a:latin typeface="Impact"/>
              </a:rPr>
              <a:t>- - - - - -</a:t>
            </a:r>
            <a:endParaRPr lang="en-US" sz="3600" b="0" kern="10" dirty="0">
              <a:ln w="3175">
                <a:solidFill>
                  <a:srgbClr val="680000"/>
                </a:solidFill>
                <a:round/>
                <a:headEnd/>
                <a:tailEnd/>
              </a:ln>
              <a:solidFill>
                <a:srgbClr val="680000"/>
              </a:solidFill>
              <a:latin typeface="Impact"/>
            </a:endParaRPr>
          </a:p>
        </p:txBody>
      </p:sp>
      <p:sp>
        <p:nvSpPr>
          <p:cNvPr id="168" name="Rectangle 40"/>
          <p:cNvSpPr>
            <a:spLocks noChangeArrowheads="1"/>
          </p:cNvSpPr>
          <p:nvPr/>
        </p:nvSpPr>
        <p:spPr bwMode="auto">
          <a:xfrm>
            <a:off x="152400" y="2971800"/>
            <a:ext cx="4724400" cy="914400"/>
          </a:xfrm>
          <a:prstGeom prst="rect">
            <a:avLst/>
          </a:prstGeom>
          <a:noFill/>
          <a:ln w="9525">
            <a:noFill/>
            <a:miter lim="800000"/>
            <a:headEnd/>
            <a:tailEnd/>
          </a:ln>
          <a:effectLst/>
        </p:spPr>
        <p:txBody>
          <a:bodyPr wrap="none" anchor="ctr"/>
          <a:lstStyle/>
          <a:p>
            <a:pPr algn="ctr">
              <a:lnSpc>
                <a:spcPct val="75000"/>
              </a:lnSpc>
            </a:pPr>
            <a:r>
              <a:rPr lang="en-US" sz="3200" b="0" dirty="0">
                <a:solidFill>
                  <a:schemeClr val="tx2"/>
                </a:solidFill>
                <a:effectLst>
                  <a:outerShdw blurRad="38100" dist="38100" dir="2700000" algn="tl">
                    <a:srgbClr val="FFFFFF"/>
                  </a:outerShdw>
                </a:effectLst>
                <a:latin typeface="Arial Black" pitchFamily="34" charset="0"/>
              </a:rPr>
              <a:t>Condition for </a:t>
            </a:r>
          </a:p>
          <a:p>
            <a:pPr algn="ctr">
              <a:lnSpc>
                <a:spcPct val="75000"/>
              </a:lnSpc>
            </a:pPr>
            <a:r>
              <a:rPr lang="en-US" sz="3200" b="0" dirty="0">
                <a:solidFill>
                  <a:schemeClr val="tx2"/>
                </a:solidFill>
                <a:effectLst>
                  <a:outerShdw blurRad="38100" dist="38100" dir="2700000" algn="tl">
                    <a:srgbClr val="FFFFFF"/>
                  </a:outerShdw>
                </a:effectLst>
                <a:latin typeface="Arial Black" pitchFamily="34" charset="0"/>
              </a:rPr>
              <a:t>give and take action</a:t>
            </a:r>
          </a:p>
        </p:txBody>
      </p:sp>
      <p:sp>
        <p:nvSpPr>
          <p:cNvPr id="169" name="Rectangle 41"/>
          <p:cNvSpPr>
            <a:spLocks noChangeArrowheads="1"/>
          </p:cNvSpPr>
          <p:nvPr/>
        </p:nvSpPr>
        <p:spPr bwMode="auto">
          <a:xfrm>
            <a:off x="838200" y="4343400"/>
            <a:ext cx="3352800" cy="838200"/>
          </a:xfrm>
          <a:prstGeom prst="rect">
            <a:avLst/>
          </a:prstGeom>
          <a:noFill/>
          <a:ln w="9525">
            <a:noFill/>
            <a:miter lim="800000"/>
            <a:headEnd/>
            <a:tailEnd/>
          </a:ln>
          <a:effectLst/>
        </p:spPr>
        <p:txBody>
          <a:bodyPr wrap="none" anchor="ctr"/>
          <a:lstStyle/>
          <a:p>
            <a:pPr algn="ctr">
              <a:lnSpc>
                <a:spcPct val="75000"/>
              </a:lnSpc>
            </a:pPr>
            <a:r>
              <a:rPr lang="en-US" sz="3200" b="0" dirty="0">
                <a:solidFill>
                  <a:schemeClr val="tx2"/>
                </a:solidFill>
                <a:effectLst>
                  <a:outerShdw blurRad="38100" dist="38100" dir="2700000" algn="tl">
                    <a:srgbClr val="FFFFFF"/>
                  </a:outerShdw>
                </a:effectLst>
                <a:latin typeface="Arial Black" pitchFamily="34" charset="0"/>
              </a:rPr>
              <a:t>Violation of </a:t>
            </a:r>
          </a:p>
          <a:p>
            <a:pPr algn="ctr">
              <a:lnSpc>
                <a:spcPct val="75000"/>
              </a:lnSpc>
            </a:pPr>
            <a:r>
              <a:rPr lang="en-US" sz="3200" b="0" dirty="0">
                <a:solidFill>
                  <a:schemeClr val="tx2"/>
                </a:solidFill>
                <a:effectLst>
                  <a:outerShdw blurRad="38100" dist="38100" dir="2700000" algn="tl">
                    <a:srgbClr val="FFFFFF"/>
                  </a:outerShdw>
                </a:effectLst>
                <a:latin typeface="Arial Black" pitchFamily="34" charset="0"/>
              </a:rPr>
              <a:t>heavenly law</a:t>
            </a:r>
          </a:p>
        </p:txBody>
      </p:sp>
      <p:grpSp>
        <p:nvGrpSpPr>
          <p:cNvPr id="44" name="Group 66"/>
          <p:cNvGrpSpPr>
            <a:grpSpLocks/>
          </p:cNvGrpSpPr>
          <p:nvPr/>
        </p:nvGrpSpPr>
        <p:grpSpPr bwMode="auto">
          <a:xfrm>
            <a:off x="327025" y="90488"/>
            <a:ext cx="2035175" cy="642937"/>
            <a:chOff x="96" y="57"/>
            <a:chExt cx="1282" cy="405"/>
          </a:xfrm>
        </p:grpSpPr>
        <p:sp>
          <p:nvSpPr>
            <p:cNvPr id="45" name="Text Box 12"/>
            <p:cNvSpPr txBox="1">
              <a:spLocks noChangeArrowheads="1"/>
            </p:cNvSpPr>
            <p:nvPr/>
          </p:nvSpPr>
          <p:spPr bwMode="auto">
            <a:xfrm>
              <a:off x="96" y="58"/>
              <a:ext cx="672" cy="40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600" b="0" dirty="0">
                  <a:solidFill>
                    <a:srgbClr val="000099"/>
                  </a:solidFill>
                  <a:latin typeface="Arial Black" pitchFamily="34" charset="0"/>
                </a:rPr>
                <a:t>4.5</a:t>
              </a:r>
            </a:p>
          </p:txBody>
        </p:sp>
        <p:sp>
          <p:nvSpPr>
            <p:cNvPr id="46" name="Text Box 13"/>
            <p:cNvSpPr txBox="1">
              <a:spLocks noChangeArrowheads="1"/>
            </p:cNvSpPr>
            <p:nvPr/>
          </p:nvSpPr>
          <p:spPr bwMode="auto">
            <a:xfrm>
              <a:off x="720" y="57"/>
              <a:ext cx="658" cy="40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600" b="0" dirty="0">
                  <a:solidFill>
                    <a:srgbClr val="000099"/>
                  </a:solidFill>
                  <a:latin typeface="Arial Black" pitchFamily="34" charset="0"/>
                </a:rPr>
                <a:t>Sin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06650"/>
                                        </p:tgtEl>
                                        <p:attrNameLst>
                                          <p:attrName>style.visibility</p:attrName>
                                        </p:attrNameLst>
                                      </p:cBhvr>
                                      <p:to>
                                        <p:strVal val="visible"/>
                                      </p:to>
                                    </p:set>
                                    <p:animEffect transition="in" filter="barn(outVertical)">
                                      <p:cBhvr>
                                        <p:cTn id="7" dur="500"/>
                                        <p:tgtEl>
                                          <p:spTgt spid="7066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6645"/>
                                        </p:tgtEl>
                                        <p:attrNameLst>
                                          <p:attrName>style.visibility</p:attrName>
                                        </p:attrNameLst>
                                      </p:cBhvr>
                                      <p:to>
                                        <p:strVal val="visible"/>
                                      </p:to>
                                    </p:set>
                                    <p:animEffect transition="in" filter="fade">
                                      <p:cBhvr>
                                        <p:cTn id="10" dur="2000"/>
                                        <p:tgtEl>
                                          <p:spTgt spid="70664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706562"/>
                                        </p:tgtEl>
                                        <p:attrNameLst>
                                          <p:attrName>style.visibility</p:attrName>
                                        </p:attrNameLst>
                                      </p:cBhvr>
                                      <p:to>
                                        <p:strVal val="visible"/>
                                      </p:to>
                                    </p:set>
                                    <p:animEffect transition="in" filter="fade">
                                      <p:cBhvr>
                                        <p:cTn id="13" dur="1000"/>
                                        <p:tgtEl>
                                          <p:spTgt spid="706562"/>
                                        </p:tgtEl>
                                      </p:cBhvr>
                                    </p:animEffect>
                                    <p:anim calcmode="lin" valueType="num">
                                      <p:cBhvr>
                                        <p:cTn id="14" dur="1000" fill="hold"/>
                                        <p:tgtEl>
                                          <p:spTgt spid="706562"/>
                                        </p:tgtEl>
                                        <p:attrNameLst>
                                          <p:attrName>ppt_x</p:attrName>
                                        </p:attrNameLst>
                                      </p:cBhvr>
                                      <p:tavLst>
                                        <p:tav tm="0">
                                          <p:val>
                                            <p:strVal val="#ppt_x"/>
                                          </p:val>
                                        </p:tav>
                                        <p:tav tm="100000">
                                          <p:val>
                                            <p:strVal val="#ppt_x"/>
                                          </p:val>
                                        </p:tav>
                                      </p:tavLst>
                                    </p:anim>
                                    <p:anim calcmode="lin" valueType="num">
                                      <p:cBhvr>
                                        <p:cTn id="15" dur="1000" fill="hold"/>
                                        <p:tgtEl>
                                          <p:spTgt spid="70656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706569"/>
                                        </p:tgtEl>
                                        <p:attrNameLst>
                                          <p:attrName>style.visibility</p:attrName>
                                        </p:attrNameLst>
                                      </p:cBhvr>
                                      <p:to>
                                        <p:strVal val="visible"/>
                                      </p:to>
                                    </p:set>
                                    <p:anim calcmode="lin" valueType="num">
                                      <p:cBhvr>
                                        <p:cTn id="20" dur="500" fill="hold"/>
                                        <p:tgtEl>
                                          <p:spTgt spid="706569"/>
                                        </p:tgtEl>
                                        <p:attrNameLst>
                                          <p:attrName>ppt_w</p:attrName>
                                        </p:attrNameLst>
                                      </p:cBhvr>
                                      <p:tavLst>
                                        <p:tav tm="0">
                                          <p:val>
                                            <p:fltVal val="0"/>
                                          </p:val>
                                        </p:tav>
                                        <p:tav tm="100000">
                                          <p:val>
                                            <p:strVal val="#ppt_w"/>
                                          </p:val>
                                        </p:tav>
                                      </p:tavLst>
                                    </p:anim>
                                    <p:anim calcmode="lin" valueType="num">
                                      <p:cBhvr>
                                        <p:cTn id="21" dur="500" fill="hold"/>
                                        <p:tgtEl>
                                          <p:spTgt spid="706569"/>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17" presetClass="entr" presetSubtype="10" fill="hold" grpId="0" nodeType="afterEffect">
                                  <p:stCondLst>
                                    <p:cond delay="0"/>
                                  </p:stCondLst>
                                  <p:childTnLst>
                                    <p:set>
                                      <p:cBhvr>
                                        <p:cTn id="24" dur="1" fill="hold">
                                          <p:stCondLst>
                                            <p:cond delay="0"/>
                                          </p:stCondLst>
                                        </p:cTn>
                                        <p:tgtEl>
                                          <p:spTgt spid="706570"/>
                                        </p:tgtEl>
                                        <p:attrNameLst>
                                          <p:attrName>style.visibility</p:attrName>
                                        </p:attrNameLst>
                                      </p:cBhvr>
                                      <p:to>
                                        <p:strVal val="visible"/>
                                      </p:to>
                                    </p:set>
                                    <p:anim calcmode="lin" valueType="num">
                                      <p:cBhvr>
                                        <p:cTn id="25" dur="500" fill="hold"/>
                                        <p:tgtEl>
                                          <p:spTgt spid="706570"/>
                                        </p:tgtEl>
                                        <p:attrNameLst>
                                          <p:attrName>ppt_w</p:attrName>
                                        </p:attrNameLst>
                                      </p:cBhvr>
                                      <p:tavLst>
                                        <p:tav tm="0">
                                          <p:val>
                                            <p:fltVal val="0"/>
                                          </p:val>
                                        </p:tav>
                                        <p:tav tm="100000">
                                          <p:val>
                                            <p:strVal val="#ppt_w"/>
                                          </p:val>
                                        </p:tav>
                                      </p:tavLst>
                                    </p:anim>
                                    <p:anim calcmode="lin" valueType="num">
                                      <p:cBhvr>
                                        <p:cTn id="26" dur="500" fill="hold"/>
                                        <p:tgtEl>
                                          <p:spTgt spid="70657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06571"/>
                                        </p:tgtEl>
                                        <p:attrNameLst>
                                          <p:attrName>style.visibility</p:attrName>
                                        </p:attrNameLst>
                                      </p:cBhvr>
                                      <p:to>
                                        <p:strVal val="visible"/>
                                      </p:to>
                                    </p:set>
                                    <p:anim calcmode="lin" valueType="num">
                                      <p:cBhvr>
                                        <p:cTn id="31" dur="500" fill="hold"/>
                                        <p:tgtEl>
                                          <p:spTgt spid="706571"/>
                                        </p:tgtEl>
                                        <p:attrNameLst>
                                          <p:attrName>ppt_w</p:attrName>
                                        </p:attrNameLst>
                                      </p:cBhvr>
                                      <p:tavLst>
                                        <p:tav tm="0">
                                          <p:val>
                                            <p:fltVal val="0"/>
                                          </p:val>
                                        </p:tav>
                                        <p:tav tm="100000">
                                          <p:val>
                                            <p:strVal val="#ppt_w"/>
                                          </p:val>
                                        </p:tav>
                                      </p:tavLst>
                                    </p:anim>
                                    <p:anim calcmode="lin" valueType="num">
                                      <p:cBhvr>
                                        <p:cTn id="32" dur="500" fill="hold"/>
                                        <p:tgtEl>
                                          <p:spTgt spid="706571"/>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706572"/>
                                        </p:tgtEl>
                                        <p:attrNameLst>
                                          <p:attrName>style.visibility</p:attrName>
                                        </p:attrNameLst>
                                      </p:cBhvr>
                                      <p:to>
                                        <p:strVal val="visible"/>
                                      </p:to>
                                    </p:set>
                                    <p:anim calcmode="lin" valueType="num">
                                      <p:cBhvr>
                                        <p:cTn id="36" dur="500" fill="hold"/>
                                        <p:tgtEl>
                                          <p:spTgt spid="706572"/>
                                        </p:tgtEl>
                                        <p:attrNameLst>
                                          <p:attrName>ppt_w</p:attrName>
                                        </p:attrNameLst>
                                      </p:cBhvr>
                                      <p:tavLst>
                                        <p:tav tm="0">
                                          <p:val>
                                            <p:fltVal val="0"/>
                                          </p:val>
                                        </p:tav>
                                        <p:tav tm="100000">
                                          <p:val>
                                            <p:strVal val="#ppt_w"/>
                                          </p:val>
                                        </p:tav>
                                      </p:tavLst>
                                    </p:anim>
                                    <p:anim calcmode="lin" valueType="num">
                                      <p:cBhvr>
                                        <p:cTn id="37" dur="500" fill="hold"/>
                                        <p:tgtEl>
                                          <p:spTgt spid="706572"/>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06573"/>
                                        </p:tgtEl>
                                        <p:attrNameLst>
                                          <p:attrName>style.visibility</p:attrName>
                                        </p:attrNameLst>
                                      </p:cBhvr>
                                      <p:to>
                                        <p:strVal val="visible"/>
                                      </p:to>
                                    </p:set>
                                    <p:anim calcmode="lin" valueType="num">
                                      <p:cBhvr>
                                        <p:cTn id="42" dur="500" fill="hold"/>
                                        <p:tgtEl>
                                          <p:spTgt spid="706573"/>
                                        </p:tgtEl>
                                        <p:attrNameLst>
                                          <p:attrName>ppt_w</p:attrName>
                                        </p:attrNameLst>
                                      </p:cBhvr>
                                      <p:tavLst>
                                        <p:tav tm="0">
                                          <p:val>
                                            <p:fltVal val="0"/>
                                          </p:val>
                                        </p:tav>
                                        <p:tav tm="100000">
                                          <p:val>
                                            <p:strVal val="#ppt_w"/>
                                          </p:val>
                                        </p:tav>
                                      </p:tavLst>
                                    </p:anim>
                                    <p:anim calcmode="lin" valueType="num">
                                      <p:cBhvr>
                                        <p:cTn id="43" dur="500" fill="hold"/>
                                        <p:tgtEl>
                                          <p:spTgt spid="706573"/>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17" presetClass="entr" presetSubtype="10" fill="hold" grpId="0" nodeType="afterEffect">
                                  <p:stCondLst>
                                    <p:cond delay="0"/>
                                  </p:stCondLst>
                                  <p:childTnLst>
                                    <p:set>
                                      <p:cBhvr>
                                        <p:cTn id="46" dur="1" fill="hold">
                                          <p:stCondLst>
                                            <p:cond delay="0"/>
                                          </p:stCondLst>
                                        </p:cTn>
                                        <p:tgtEl>
                                          <p:spTgt spid="706574"/>
                                        </p:tgtEl>
                                        <p:attrNameLst>
                                          <p:attrName>style.visibility</p:attrName>
                                        </p:attrNameLst>
                                      </p:cBhvr>
                                      <p:to>
                                        <p:strVal val="visible"/>
                                      </p:to>
                                    </p:set>
                                    <p:anim calcmode="lin" valueType="num">
                                      <p:cBhvr>
                                        <p:cTn id="47" dur="500" fill="hold"/>
                                        <p:tgtEl>
                                          <p:spTgt spid="706574"/>
                                        </p:tgtEl>
                                        <p:attrNameLst>
                                          <p:attrName>ppt_w</p:attrName>
                                        </p:attrNameLst>
                                      </p:cBhvr>
                                      <p:tavLst>
                                        <p:tav tm="0">
                                          <p:val>
                                            <p:fltVal val="0"/>
                                          </p:val>
                                        </p:tav>
                                        <p:tav tm="100000">
                                          <p:val>
                                            <p:strVal val="#ppt_w"/>
                                          </p:val>
                                        </p:tav>
                                      </p:tavLst>
                                    </p:anim>
                                    <p:anim calcmode="lin" valueType="num">
                                      <p:cBhvr>
                                        <p:cTn id="48" dur="500" fill="hold"/>
                                        <p:tgtEl>
                                          <p:spTgt spid="706574"/>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06575"/>
                                        </p:tgtEl>
                                        <p:attrNameLst>
                                          <p:attrName>style.visibility</p:attrName>
                                        </p:attrNameLst>
                                      </p:cBhvr>
                                      <p:to>
                                        <p:strVal val="visible"/>
                                      </p:to>
                                    </p:set>
                                    <p:anim calcmode="lin" valueType="num">
                                      <p:cBhvr>
                                        <p:cTn id="53" dur="500" fill="hold"/>
                                        <p:tgtEl>
                                          <p:spTgt spid="706575"/>
                                        </p:tgtEl>
                                        <p:attrNameLst>
                                          <p:attrName>ppt_w</p:attrName>
                                        </p:attrNameLst>
                                      </p:cBhvr>
                                      <p:tavLst>
                                        <p:tav tm="0">
                                          <p:val>
                                            <p:fltVal val="0"/>
                                          </p:val>
                                        </p:tav>
                                        <p:tav tm="100000">
                                          <p:val>
                                            <p:strVal val="#ppt_w"/>
                                          </p:val>
                                        </p:tav>
                                      </p:tavLst>
                                    </p:anim>
                                    <p:anim calcmode="lin" valueType="num">
                                      <p:cBhvr>
                                        <p:cTn id="54" dur="500" fill="hold"/>
                                        <p:tgtEl>
                                          <p:spTgt spid="706575"/>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17" presetClass="entr" presetSubtype="10" fill="hold" grpId="0" nodeType="afterEffect">
                                  <p:stCondLst>
                                    <p:cond delay="0"/>
                                  </p:stCondLst>
                                  <p:childTnLst>
                                    <p:set>
                                      <p:cBhvr>
                                        <p:cTn id="57" dur="1" fill="hold">
                                          <p:stCondLst>
                                            <p:cond delay="0"/>
                                          </p:stCondLst>
                                        </p:cTn>
                                        <p:tgtEl>
                                          <p:spTgt spid="706576"/>
                                        </p:tgtEl>
                                        <p:attrNameLst>
                                          <p:attrName>style.visibility</p:attrName>
                                        </p:attrNameLst>
                                      </p:cBhvr>
                                      <p:to>
                                        <p:strVal val="visible"/>
                                      </p:to>
                                    </p:set>
                                    <p:anim calcmode="lin" valueType="num">
                                      <p:cBhvr>
                                        <p:cTn id="58" dur="500" fill="hold"/>
                                        <p:tgtEl>
                                          <p:spTgt spid="706576"/>
                                        </p:tgtEl>
                                        <p:attrNameLst>
                                          <p:attrName>ppt_w</p:attrName>
                                        </p:attrNameLst>
                                      </p:cBhvr>
                                      <p:tavLst>
                                        <p:tav tm="0">
                                          <p:val>
                                            <p:fltVal val="0"/>
                                          </p:val>
                                        </p:tav>
                                        <p:tav tm="100000">
                                          <p:val>
                                            <p:strVal val="#ppt_w"/>
                                          </p:val>
                                        </p:tav>
                                      </p:tavLst>
                                    </p:anim>
                                    <p:anim calcmode="lin" valueType="num">
                                      <p:cBhvr>
                                        <p:cTn id="59" dur="500" fill="hold"/>
                                        <p:tgtEl>
                                          <p:spTgt spid="7065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5" grpId="0" animBg="1"/>
      <p:bldP spid="706562" grpId="0" animBg="1" autoUpdateAnimBg="0"/>
      <p:bldP spid="706569" grpId="0" animBg="1" autoUpdateAnimBg="0"/>
      <p:bldP spid="706570" grpId="0" autoUpdateAnimBg="0"/>
      <p:bldP spid="706571" grpId="0" animBg="1" autoUpdateAnimBg="0"/>
      <p:bldP spid="706572" grpId="0" autoUpdateAnimBg="0"/>
      <p:bldP spid="706573" grpId="0" animBg="1" autoUpdateAnimBg="0"/>
      <p:bldP spid="706574" grpId="0" autoUpdateAnimBg="0"/>
      <p:bldP spid="706575" grpId="0" animBg="1" autoUpdateAnimBg="0"/>
      <p:bldP spid="70657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grpSp>
        <p:nvGrpSpPr>
          <p:cNvPr id="708666" name="Group 58"/>
          <p:cNvGrpSpPr>
            <a:grpSpLocks/>
          </p:cNvGrpSpPr>
          <p:nvPr/>
        </p:nvGrpSpPr>
        <p:grpSpPr bwMode="auto">
          <a:xfrm>
            <a:off x="457200" y="1050925"/>
            <a:ext cx="8305800" cy="3063876"/>
            <a:chOff x="288" y="566"/>
            <a:chExt cx="5232" cy="1930"/>
          </a:xfrm>
        </p:grpSpPr>
        <p:sp>
          <p:nvSpPr>
            <p:cNvPr id="708626" name="Oval 18"/>
            <p:cNvSpPr>
              <a:spLocks noChangeArrowheads="1"/>
            </p:cNvSpPr>
            <p:nvPr/>
          </p:nvSpPr>
          <p:spPr bwMode="auto">
            <a:xfrm>
              <a:off x="2393" y="1646"/>
              <a:ext cx="973" cy="850"/>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5400" b="0" dirty="0">
                  <a:solidFill>
                    <a:srgbClr val="003300"/>
                  </a:solidFill>
                  <a:latin typeface="Impact" pitchFamily="34" charset="0"/>
                </a:rPr>
                <a:t>Eve</a:t>
              </a:r>
            </a:p>
          </p:txBody>
        </p:sp>
        <p:sp>
          <p:nvSpPr>
            <p:cNvPr id="708610" name="WordArt 2"/>
            <p:cNvSpPr>
              <a:spLocks noChangeArrowheads="1" noChangeShapeType="1" noTextEdit="1"/>
            </p:cNvSpPr>
            <p:nvPr/>
          </p:nvSpPr>
          <p:spPr bwMode="auto">
            <a:xfrm rot="18937510" flipV="1">
              <a:off x="806" y="1584"/>
              <a:ext cx="864" cy="48"/>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6600CC"/>
                  </a:solidFill>
                  <a:latin typeface="Impact"/>
                </a:rPr>
                <a:t>- - - - - - - - -</a:t>
              </a:r>
              <a:endParaRPr lang="en-US" sz="3600" kern="10" dirty="0">
                <a:ln w="9525">
                  <a:noFill/>
                  <a:round/>
                  <a:headEnd/>
                  <a:tailEnd/>
                </a:ln>
                <a:solidFill>
                  <a:srgbClr val="6600CC"/>
                </a:solidFill>
                <a:latin typeface="Impact"/>
              </a:endParaRPr>
            </a:p>
          </p:txBody>
        </p:sp>
        <p:sp>
          <p:nvSpPr>
            <p:cNvPr id="708625" name="Line 17"/>
            <p:cNvSpPr>
              <a:spLocks noChangeShapeType="1"/>
            </p:cNvSpPr>
            <p:nvPr/>
          </p:nvSpPr>
          <p:spPr bwMode="auto">
            <a:xfrm flipH="1" flipV="1">
              <a:off x="2212" y="1108"/>
              <a:ext cx="2616" cy="790"/>
            </a:xfrm>
            <a:prstGeom prst="line">
              <a:avLst/>
            </a:prstGeom>
            <a:noFill/>
            <a:ln w="57150">
              <a:solidFill>
                <a:srgbClr val="9900FF"/>
              </a:solidFill>
              <a:round/>
              <a:headEnd/>
              <a:tailEnd/>
            </a:ln>
            <a:effectLst/>
          </p:spPr>
          <p:txBody>
            <a:bodyPr/>
            <a:lstStyle/>
            <a:p>
              <a:endParaRPr lang="en-US"/>
            </a:p>
          </p:txBody>
        </p:sp>
        <p:sp>
          <p:nvSpPr>
            <p:cNvPr id="708627" name="Line 19"/>
            <p:cNvSpPr>
              <a:spLocks noChangeShapeType="1"/>
            </p:cNvSpPr>
            <p:nvPr/>
          </p:nvSpPr>
          <p:spPr bwMode="auto">
            <a:xfrm rot="18677664" flipH="1">
              <a:off x="2289" y="1108"/>
              <a:ext cx="3" cy="774"/>
            </a:xfrm>
            <a:prstGeom prst="line">
              <a:avLst/>
            </a:prstGeom>
            <a:noFill/>
            <a:ln w="57150">
              <a:solidFill>
                <a:srgbClr val="9900FF"/>
              </a:solidFill>
              <a:round/>
              <a:headEnd/>
              <a:tailEnd/>
            </a:ln>
            <a:effectLst/>
          </p:spPr>
          <p:txBody>
            <a:bodyPr/>
            <a:lstStyle/>
            <a:p>
              <a:endParaRPr lang="en-US"/>
            </a:p>
          </p:txBody>
        </p:sp>
        <p:grpSp>
          <p:nvGrpSpPr>
            <p:cNvPr id="708664" name="Group 56"/>
            <p:cNvGrpSpPr>
              <a:grpSpLocks/>
            </p:cNvGrpSpPr>
            <p:nvPr/>
          </p:nvGrpSpPr>
          <p:grpSpPr bwMode="auto">
            <a:xfrm>
              <a:off x="1344" y="566"/>
              <a:ext cx="972" cy="850"/>
              <a:chOff x="1344" y="566"/>
              <a:chExt cx="972" cy="850"/>
            </a:xfrm>
          </p:grpSpPr>
          <p:sp>
            <p:nvSpPr>
              <p:cNvPr id="708629" name="Oval 21"/>
              <p:cNvSpPr>
                <a:spLocks noChangeArrowheads="1"/>
              </p:cNvSpPr>
              <p:nvPr/>
            </p:nvSpPr>
            <p:spPr bwMode="auto">
              <a:xfrm>
                <a:off x="1344" y="566"/>
                <a:ext cx="972" cy="850"/>
              </a:xfrm>
              <a:prstGeom prst="ellipse">
                <a:avLst/>
              </a:prstGeom>
              <a:gradFill rotWithShape="0">
                <a:gsLst>
                  <a:gs pos="0">
                    <a:schemeClr val="bg1"/>
                  </a:gs>
                  <a:gs pos="100000">
                    <a:srgbClr val="FFFFFF"/>
                  </a:gs>
                </a:gsLst>
                <a:lin ang="5400000" scaled="1"/>
              </a:gradFill>
              <a:ln w="9525">
                <a:round/>
                <a:headEnd/>
                <a:tailEnd/>
              </a:ln>
              <a:effectLst/>
              <a:scene3d>
                <a:camera prst="legacyPerspectiveBottomLeft"/>
                <a:lightRig rig="legacyHarsh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000">
                  <a:solidFill>
                    <a:srgbClr val="660066"/>
                  </a:solidFill>
                  <a:latin typeface="Arial Black" pitchFamily="34" charset="0"/>
                </a:endParaRPr>
              </a:p>
            </p:txBody>
          </p:sp>
          <p:sp>
            <p:nvSpPr>
              <p:cNvPr id="708630" name="WordArt 22"/>
              <p:cNvSpPr>
                <a:spLocks noChangeArrowheads="1" noChangeShapeType="1" noTextEdit="1"/>
              </p:cNvSpPr>
              <p:nvPr/>
            </p:nvSpPr>
            <p:spPr bwMode="auto">
              <a:xfrm>
                <a:off x="1488" y="733"/>
                <a:ext cx="744" cy="42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08632" name="Oval 24"/>
            <p:cNvSpPr>
              <a:spLocks noChangeArrowheads="1"/>
            </p:cNvSpPr>
            <p:nvPr/>
          </p:nvSpPr>
          <p:spPr bwMode="auto">
            <a:xfrm>
              <a:off x="4549" y="1643"/>
              <a:ext cx="971" cy="850"/>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Harsh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sp>
          <p:nvSpPr>
            <p:cNvPr id="708633" name="Oval 25"/>
            <p:cNvSpPr>
              <a:spLocks noChangeArrowheads="1"/>
            </p:cNvSpPr>
            <p:nvPr/>
          </p:nvSpPr>
          <p:spPr bwMode="auto">
            <a:xfrm>
              <a:off x="288" y="1643"/>
              <a:ext cx="971" cy="850"/>
            </a:xfrm>
            <a:prstGeom prst="ellipse">
              <a:avLst/>
            </a:prstGeom>
            <a:gradFill rotWithShape="0">
              <a:gsLst>
                <a:gs pos="0">
                  <a:srgbClr val="969696"/>
                </a:gs>
                <a:gs pos="100000">
                  <a:srgbClr val="5F5F5F"/>
                </a:gs>
              </a:gsLst>
              <a:path path="shape">
                <a:fillToRect l="50000" t="50000" r="50000" b="50000"/>
              </a:path>
            </a:gradFill>
            <a:ln w="9525">
              <a:round/>
              <a:headEnd/>
              <a:tailEnd/>
            </a:ln>
            <a:effectLst/>
            <a:scene3d>
              <a:camera prst="legacyPerspectiveBottomLeft"/>
              <a:lightRig rig="legacyNormal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75000"/>
                </a:lnSpc>
              </a:pPr>
              <a:endParaRPr lang="en-US" sz="600">
                <a:latin typeface="Impact" pitchFamily="34" charset="0"/>
              </a:endParaRPr>
            </a:p>
            <a:p>
              <a:pPr algn="ctr">
                <a:lnSpc>
                  <a:spcPct val="75000"/>
                </a:lnSpc>
              </a:pPr>
              <a:r>
                <a:rPr lang="en-US" sz="3600" b="0">
                  <a:effectLst>
                    <a:outerShdw blurRad="38100" dist="38100" dir="2700000" algn="tl">
                      <a:srgbClr val="000000"/>
                    </a:outerShdw>
                  </a:effectLst>
                  <a:latin typeface="Impact" pitchFamily="34" charset="0"/>
                </a:rPr>
                <a:t>Arch-</a:t>
              </a:r>
            </a:p>
            <a:p>
              <a:pPr algn="ctr">
                <a:lnSpc>
                  <a:spcPct val="75000"/>
                </a:lnSpc>
              </a:pPr>
              <a:r>
                <a:rPr lang="en-US" sz="3600" b="0">
                  <a:effectLst>
                    <a:outerShdw blurRad="38100" dist="38100" dir="2700000" algn="tl">
                      <a:srgbClr val="000000"/>
                    </a:outerShdw>
                  </a:effectLst>
                  <a:latin typeface="Impact" pitchFamily="34" charset="0"/>
                </a:rPr>
                <a:t>angel</a:t>
              </a:r>
            </a:p>
          </p:txBody>
        </p:sp>
      </p:grpSp>
      <p:sp>
        <p:nvSpPr>
          <p:cNvPr id="708642" name="Oval 34"/>
          <p:cNvSpPr>
            <a:spLocks noChangeArrowheads="1"/>
          </p:cNvSpPr>
          <p:nvPr/>
        </p:nvSpPr>
        <p:spPr bwMode="auto">
          <a:xfrm>
            <a:off x="3798888" y="2765425"/>
            <a:ext cx="1544637" cy="1349375"/>
          </a:xfrm>
          <a:prstGeom prst="ellipse">
            <a:avLst/>
          </a:prstGeom>
          <a:gradFill rotWithShape="0">
            <a:gsLst>
              <a:gs pos="0">
                <a:srgbClr val="FFFFFF"/>
              </a:gs>
              <a:gs pos="100000">
                <a:srgbClr val="66FF33"/>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a:lnSpc>
                <a:spcPct val="100000"/>
              </a:lnSpc>
            </a:pPr>
            <a:r>
              <a:rPr lang="en-US" sz="5400" b="0">
                <a:solidFill>
                  <a:srgbClr val="003300"/>
                </a:solidFill>
                <a:latin typeface="Impact" pitchFamily="34" charset="0"/>
              </a:rPr>
              <a:t>Eve</a:t>
            </a:r>
          </a:p>
        </p:txBody>
      </p:sp>
      <p:sp>
        <p:nvSpPr>
          <p:cNvPr id="708643" name="Oval 35"/>
          <p:cNvSpPr>
            <a:spLocks noChangeArrowheads="1"/>
          </p:cNvSpPr>
          <p:nvPr/>
        </p:nvSpPr>
        <p:spPr bwMode="auto">
          <a:xfrm>
            <a:off x="7221538" y="2760662"/>
            <a:ext cx="1541462" cy="1349375"/>
          </a:xfrm>
          <a:prstGeom prst="ellipse">
            <a:avLst/>
          </a:prstGeom>
          <a:gradFill rotWithShape="0">
            <a:gsLst>
              <a:gs pos="0">
                <a:schemeClr val="bg1"/>
              </a:gs>
              <a:gs pos="100000">
                <a:srgbClr val="FF99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99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grpSp>
        <p:nvGrpSpPr>
          <p:cNvPr id="708660" name="Group 52"/>
          <p:cNvGrpSpPr>
            <a:grpSpLocks/>
          </p:cNvGrpSpPr>
          <p:nvPr/>
        </p:nvGrpSpPr>
        <p:grpSpPr bwMode="auto">
          <a:xfrm>
            <a:off x="2133600" y="1050925"/>
            <a:ext cx="1543050" cy="1349375"/>
            <a:chOff x="1344" y="566"/>
            <a:chExt cx="972" cy="850"/>
          </a:xfrm>
        </p:grpSpPr>
        <p:sp>
          <p:nvSpPr>
            <p:cNvPr id="708646" name="Oval 38"/>
            <p:cNvSpPr>
              <a:spLocks noChangeArrowheads="1"/>
            </p:cNvSpPr>
            <p:nvPr/>
          </p:nvSpPr>
          <p:spPr bwMode="auto">
            <a:xfrm>
              <a:off x="1344" y="566"/>
              <a:ext cx="972" cy="850"/>
            </a:xfrm>
            <a:prstGeom prst="ellipse">
              <a:avLst/>
            </a:prstGeom>
            <a:gradFill rotWithShape="0">
              <a:gsLst>
                <a:gs pos="0">
                  <a:schemeClr val="bg1"/>
                </a:gs>
                <a:gs pos="100000">
                  <a:srgbClr val="FFFFFF"/>
                </a:gs>
              </a:gsLst>
              <a:lin ang="5400000" scaled="1"/>
            </a:gradFill>
            <a:ln w="9525">
              <a:round/>
              <a:headEnd/>
              <a:tailEnd/>
            </a:ln>
            <a:effectLst/>
            <a:scene3d>
              <a:camera prst="legacyPerspectiveBottomLeft"/>
              <a:lightRig rig="legacyHarsh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000">
                <a:solidFill>
                  <a:srgbClr val="660066"/>
                </a:solidFill>
                <a:latin typeface="Arial Black" pitchFamily="34" charset="0"/>
              </a:endParaRPr>
            </a:p>
          </p:txBody>
        </p:sp>
        <p:sp>
          <p:nvSpPr>
            <p:cNvPr id="708647" name="WordArt 39"/>
            <p:cNvSpPr>
              <a:spLocks noChangeArrowheads="1" noChangeShapeType="1" noTextEdit="1"/>
            </p:cNvSpPr>
            <p:nvPr/>
          </p:nvSpPr>
          <p:spPr bwMode="auto">
            <a:xfrm>
              <a:off x="1488" y="733"/>
              <a:ext cx="744" cy="42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08648" name="Oval 40"/>
          <p:cNvSpPr>
            <a:spLocks noChangeArrowheads="1"/>
          </p:cNvSpPr>
          <p:nvPr/>
        </p:nvSpPr>
        <p:spPr bwMode="auto">
          <a:xfrm>
            <a:off x="439738" y="2765425"/>
            <a:ext cx="1541462" cy="1349375"/>
          </a:xfrm>
          <a:prstGeom prst="ellipse">
            <a:avLst/>
          </a:prstGeom>
          <a:gradFill rotWithShape="0">
            <a:gsLst>
              <a:gs pos="0">
                <a:srgbClr val="777777"/>
              </a:gs>
              <a:gs pos="100000">
                <a:srgbClr val="5F5F5F"/>
              </a:gs>
            </a:gsLst>
            <a:path path="shape">
              <a:fillToRect l="50000" t="50000" r="50000" b="50000"/>
            </a:path>
          </a:gradFill>
          <a:ln w="9525">
            <a:round/>
            <a:headEnd/>
            <a:tailEnd/>
          </a:ln>
          <a:effectLst/>
          <a:scene3d>
            <a:camera prst="legacyPerspectiveBottomLeft"/>
            <a:lightRig rig="legacyNormal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75000"/>
              </a:lnSpc>
            </a:pPr>
            <a:endParaRPr lang="en-US" sz="600">
              <a:latin typeface="Impact" pitchFamily="34" charset="0"/>
            </a:endParaRPr>
          </a:p>
          <a:p>
            <a:pPr algn="ctr">
              <a:lnSpc>
                <a:spcPct val="75000"/>
              </a:lnSpc>
            </a:pPr>
            <a:r>
              <a:rPr lang="en-US" sz="3600" b="0">
                <a:effectLst>
                  <a:outerShdw blurRad="38100" dist="38100" dir="2700000" algn="tl">
                    <a:srgbClr val="000000"/>
                  </a:outerShdw>
                </a:effectLst>
                <a:latin typeface="Impact" pitchFamily="34" charset="0"/>
              </a:rPr>
              <a:t>Arch-</a:t>
            </a:r>
          </a:p>
          <a:p>
            <a:pPr algn="ctr">
              <a:lnSpc>
                <a:spcPct val="75000"/>
              </a:lnSpc>
            </a:pPr>
            <a:r>
              <a:rPr lang="en-US" sz="3600" b="0">
                <a:effectLst>
                  <a:outerShdw blurRad="38100" dist="38100" dir="2700000" algn="tl">
                    <a:srgbClr val="000000"/>
                  </a:outerShdw>
                </a:effectLst>
                <a:latin typeface="Impact" pitchFamily="34" charset="0"/>
              </a:rPr>
              <a:t>angel</a:t>
            </a:r>
          </a:p>
        </p:txBody>
      </p:sp>
      <p:sp>
        <p:nvSpPr>
          <p:cNvPr id="708611" name="Rectangle 3"/>
          <p:cNvSpPr>
            <a:spLocks noChangeArrowheads="1"/>
          </p:cNvSpPr>
          <p:nvPr/>
        </p:nvSpPr>
        <p:spPr bwMode="auto">
          <a:xfrm>
            <a:off x="0" y="5029200"/>
            <a:ext cx="9144000" cy="18208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08659" name="Group 51"/>
          <p:cNvGrpSpPr>
            <a:grpSpLocks/>
          </p:cNvGrpSpPr>
          <p:nvPr/>
        </p:nvGrpSpPr>
        <p:grpSpPr bwMode="auto">
          <a:xfrm>
            <a:off x="358775" y="76200"/>
            <a:ext cx="8251825" cy="550863"/>
            <a:chOff x="130" y="0"/>
            <a:chExt cx="5198" cy="347"/>
          </a:xfrm>
        </p:grpSpPr>
        <p:sp>
          <p:nvSpPr>
            <p:cNvPr id="708612" name="Text Box 4"/>
            <p:cNvSpPr txBox="1">
              <a:spLocks noChangeArrowheads="1"/>
            </p:cNvSpPr>
            <p:nvPr/>
          </p:nvSpPr>
          <p:spPr bwMode="auto">
            <a:xfrm>
              <a:off x="130" y="1"/>
              <a:ext cx="446" cy="346"/>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000" b="0" dirty="0">
                  <a:solidFill>
                    <a:srgbClr val="000099"/>
                  </a:solidFill>
                  <a:latin typeface="Impact" pitchFamily="34" charset="0"/>
                </a:rPr>
                <a:t>4.6</a:t>
              </a:r>
            </a:p>
          </p:txBody>
        </p:sp>
        <p:sp>
          <p:nvSpPr>
            <p:cNvPr id="708613" name="Text Box 5"/>
            <p:cNvSpPr txBox="1">
              <a:spLocks noChangeArrowheads="1"/>
            </p:cNvSpPr>
            <p:nvPr/>
          </p:nvSpPr>
          <p:spPr bwMode="auto">
            <a:xfrm>
              <a:off x="480" y="0"/>
              <a:ext cx="4848" cy="346"/>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000" b="0" dirty="0">
                  <a:solidFill>
                    <a:srgbClr val="000099"/>
                  </a:solidFill>
                  <a:latin typeface="Impact" pitchFamily="34" charset="0"/>
                </a:rPr>
                <a:t>The Primary Characteristics of the Fallen Nature</a:t>
              </a:r>
            </a:p>
          </p:txBody>
        </p:sp>
      </p:grpSp>
      <p:sp>
        <p:nvSpPr>
          <p:cNvPr id="708631" name="AutoShape 23"/>
          <p:cNvSpPr>
            <a:spLocks noChangeArrowheads="1"/>
          </p:cNvSpPr>
          <p:nvPr/>
        </p:nvSpPr>
        <p:spPr bwMode="auto">
          <a:xfrm rot="5400000" flipV="1">
            <a:off x="2653507" y="2928144"/>
            <a:ext cx="287337" cy="1184275"/>
          </a:xfrm>
          <a:prstGeom prst="downArrow">
            <a:avLst>
              <a:gd name="adj1" fmla="val 50000"/>
              <a:gd name="adj2" fmla="val 103039"/>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08636" name="Line 28"/>
          <p:cNvSpPr>
            <a:spLocks noChangeShapeType="1"/>
          </p:cNvSpPr>
          <p:nvPr/>
        </p:nvSpPr>
        <p:spPr bwMode="auto">
          <a:xfrm rot="17929581" flipV="1">
            <a:off x="1767214" y="2475268"/>
            <a:ext cx="488950" cy="381000"/>
          </a:xfrm>
          <a:prstGeom prst="line">
            <a:avLst/>
          </a:prstGeom>
          <a:noFill/>
          <a:ln w="88900">
            <a:solidFill>
              <a:srgbClr val="FF3300"/>
            </a:solidFill>
            <a:round/>
            <a:headEnd/>
            <a:tailEnd/>
          </a:ln>
          <a:effectLst/>
        </p:spPr>
        <p:txBody>
          <a:bodyPr/>
          <a:lstStyle/>
          <a:p>
            <a:endParaRPr lang="en-US"/>
          </a:p>
        </p:txBody>
      </p:sp>
      <p:sp>
        <p:nvSpPr>
          <p:cNvPr id="708637" name="Line 29"/>
          <p:cNvSpPr>
            <a:spLocks noChangeShapeType="1"/>
          </p:cNvSpPr>
          <p:nvPr/>
        </p:nvSpPr>
        <p:spPr bwMode="auto">
          <a:xfrm rot="-2211691" flipH="1" flipV="1">
            <a:off x="1706889" y="2513368"/>
            <a:ext cx="609600" cy="304800"/>
          </a:xfrm>
          <a:prstGeom prst="line">
            <a:avLst/>
          </a:prstGeom>
          <a:noFill/>
          <a:ln w="88900">
            <a:solidFill>
              <a:srgbClr val="FF3300"/>
            </a:solidFill>
            <a:round/>
            <a:headEnd/>
            <a:tailEnd/>
          </a:ln>
          <a:effectLst/>
        </p:spPr>
        <p:txBody>
          <a:bodyPr/>
          <a:lstStyle/>
          <a:p>
            <a:endParaRPr lang="en-US"/>
          </a:p>
        </p:txBody>
      </p:sp>
      <p:grpSp>
        <p:nvGrpSpPr>
          <p:cNvPr id="708671" name="Group 63"/>
          <p:cNvGrpSpPr>
            <a:grpSpLocks/>
          </p:cNvGrpSpPr>
          <p:nvPr/>
        </p:nvGrpSpPr>
        <p:grpSpPr bwMode="auto">
          <a:xfrm>
            <a:off x="838200" y="5257800"/>
            <a:ext cx="7391400" cy="1235075"/>
            <a:chOff x="240" y="3254"/>
            <a:chExt cx="4656" cy="778"/>
          </a:xfrm>
        </p:grpSpPr>
        <p:sp>
          <p:nvSpPr>
            <p:cNvPr id="708614" name="Text Box 6"/>
            <p:cNvSpPr txBox="1">
              <a:spLocks noChangeArrowheads="1"/>
            </p:cNvSpPr>
            <p:nvPr/>
          </p:nvSpPr>
          <p:spPr bwMode="auto">
            <a:xfrm>
              <a:off x="480" y="3258"/>
              <a:ext cx="4416" cy="774"/>
            </a:xfrm>
            <a:prstGeom prst="rect">
              <a:avLst/>
            </a:prstGeom>
            <a:noFill/>
            <a:ln w="9525">
              <a:noFill/>
              <a:miter lim="800000"/>
              <a:headEnd/>
              <a:tailEnd/>
            </a:ln>
            <a:effectLst/>
          </p:spPr>
          <p:txBody>
            <a:bodyPr>
              <a:spAutoFit/>
            </a:bodyPr>
            <a:lstStyle/>
            <a:p>
              <a:r>
                <a:rPr lang="en-US" sz="2200" u="sng"/>
                <a:t>Eve</a:t>
              </a:r>
              <a:r>
                <a:rPr lang="en-US" sz="2200"/>
                <a:t> inherited from the </a:t>
              </a:r>
              <a:r>
                <a:rPr lang="en-US" sz="2200" u="sng"/>
                <a:t>Archangel</a:t>
              </a:r>
              <a:r>
                <a:rPr lang="en-US" sz="2200"/>
                <a:t> all the proclivities incidental to his transgression against </a:t>
              </a:r>
              <a:r>
                <a:rPr lang="en-US" sz="2200" u="sng"/>
                <a:t>God</a:t>
              </a:r>
              <a:r>
                <a:rPr lang="en-US" sz="2200"/>
                <a:t> when he bound her in blood ties through their sexual relationship, and </a:t>
              </a:r>
              <a:r>
                <a:rPr lang="en-US" sz="2200" u="sng"/>
                <a:t>Adam</a:t>
              </a:r>
              <a:r>
                <a:rPr lang="en-US" sz="2200"/>
                <a:t> in turn acquired the </a:t>
              </a:r>
              <a:r>
                <a:rPr lang="en-US" sz="2200">
                  <a:solidFill>
                    <a:srgbClr val="FFFF99"/>
                  </a:solidFill>
                </a:rPr>
                <a:t>same</a:t>
              </a:r>
              <a:r>
                <a:rPr lang="en-US" sz="2200"/>
                <a:t> inclinations. </a:t>
              </a:r>
            </a:p>
          </p:txBody>
        </p:sp>
        <p:sp>
          <p:nvSpPr>
            <p:cNvPr id="708615" name="Text Box 7"/>
            <p:cNvSpPr txBox="1">
              <a:spLocks noChangeArrowheads="1"/>
            </p:cNvSpPr>
            <p:nvPr/>
          </p:nvSpPr>
          <p:spPr bwMode="auto">
            <a:xfrm>
              <a:off x="240" y="3254"/>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708634" name="AutoShape 26"/>
          <p:cNvSpPr>
            <a:spLocks noChangeArrowheads="1"/>
          </p:cNvSpPr>
          <p:nvPr/>
        </p:nvSpPr>
        <p:spPr bwMode="auto">
          <a:xfrm rot="5400000" flipV="1">
            <a:off x="6122988" y="2928938"/>
            <a:ext cx="287337" cy="1182687"/>
          </a:xfrm>
          <a:prstGeom prst="downArrow">
            <a:avLst>
              <a:gd name="adj1" fmla="val 50000"/>
              <a:gd name="adj2" fmla="val 102901"/>
            </a:avLst>
          </a:prstGeom>
          <a:solidFill>
            <a:schemeClr val="folHlink"/>
          </a:solidFill>
          <a:ln w="28575" algn="ctr">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08668" name="AutoShape 60"/>
          <p:cNvSpPr>
            <a:spLocks noChangeArrowheads="1"/>
          </p:cNvSpPr>
          <p:nvPr/>
        </p:nvSpPr>
        <p:spPr bwMode="auto">
          <a:xfrm rot="5400000" flipV="1">
            <a:off x="2658269" y="2921794"/>
            <a:ext cx="287337" cy="1184275"/>
          </a:xfrm>
          <a:prstGeom prst="downArrow">
            <a:avLst>
              <a:gd name="adj1" fmla="val 50000"/>
              <a:gd name="adj2" fmla="val 103039"/>
            </a:avLst>
          </a:prstGeom>
          <a:solidFill>
            <a:srgbClr val="FF3300"/>
          </a:solidFill>
          <a:ln w="28575">
            <a:solidFill>
              <a:srgbClr val="660033"/>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08670" name="AutoShape 62"/>
          <p:cNvSpPr>
            <a:spLocks noChangeArrowheads="1"/>
          </p:cNvSpPr>
          <p:nvPr/>
        </p:nvSpPr>
        <p:spPr bwMode="auto">
          <a:xfrm rot="5400000" flipV="1">
            <a:off x="6122988" y="2922588"/>
            <a:ext cx="287337" cy="1182687"/>
          </a:xfrm>
          <a:prstGeom prst="downArrow">
            <a:avLst>
              <a:gd name="adj1" fmla="val 50000"/>
              <a:gd name="adj2" fmla="val 102901"/>
            </a:avLst>
          </a:prstGeom>
          <a:solidFill>
            <a:srgbClr val="FF3300"/>
          </a:solidFill>
          <a:ln w="28575" algn="ctr">
            <a:solidFill>
              <a:srgbClr val="660033"/>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08659"/>
                                        </p:tgtEl>
                                        <p:attrNameLst>
                                          <p:attrName>style.visibility</p:attrName>
                                        </p:attrNameLst>
                                      </p:cBhvr>
                                      <p:to>
                                        <p:strVal val="visible"/>
                                      </p:to>
                                    </p:set>
                                    <p:anim calcmode="lin" valueType="num">
                                      <p:cBhvr>
                                        <p:cTn id="7" dur="2000" fill="hold"/>
                                        <p:tgtEl>
                                          <p:spTgt spid="708659"/>
                                        </p:tgtEl>
                                        <p:attrNameLst>
                                          <p:attrName>ppt_w</p:attrName>
                                        </p:attrNameLst>
                                      </p:cBhvr>
                                      <p:tavLst>
                                        <p:tav tm="0">
                                          <p:val>
                                            <p:strVal val="#ppt_w*0.70"/>
                                          </p:val>
                                        </p:tav>
                                        <p:tav tm="100000">
                                          <p:val>
                                            <p:strVal val="#ppt_w"/>
                                          </p:val>
                                        </p:tav>
                                      </p:tavLst>
                                    </p:anim>
                                    <p:anim calcmode="lin" valueType="num">
                                      <p:cBhvr>
                                        <p:cTn id="8" dur="2000" fill="hold"/>
                                        <p:tgtEl>
                                          <p:spTgt spid="708659"/>
                                        </p:tgtEl>
                                        <p:attrNameLst>
                                          <p:attrName>ppt_h</p:attrName>
                                        </p:attrNameLst>
                                      </p:cBhvr>
                                      <p:tavLst>
                                        <p:tav tm="0">
                                          <p:val>
                                            <p:strVal val="#ppt_h"/>
                                          </p:val>
                                        </p:tav>
                                        <p:tav tm="100000">
                                          <p:val>
                                            <p:strVal val="#ppt_h"/>
                                          </p:val>
                                        </p:tav>
                                      </p:tavLst>
                                    </p:anim>
                                    <p:animEffect transition="in" filter="fade">
                                      <p:cBhvr>
                                        <p:cTn id="9" dur="2000"/>
                                        <p:tgtEl>
                                          <p:spTgt spid="708659"/>
                                        </p:tgtEl>
                                      </p:cBhvr>
                                    </p:animEffect>
                                  </p:childTnLst>
                                </p:cTn>
                              </p:par>
                              <p:par>
                                <p:cTn id="10" presetID="10" presetClass="entr" presetSubtype="0" fill="hold" nodeType="withEffect">
                                  <p:stCondLst>
                                    <p:cond delay="0"/>
                                  </p:stCondLst>
                                  <p:childTnLst>
                                    <p:set>
                                      <p:cBhvr>
                                        <p:cTn id="11" dur="1" fill="hold">
                                          <p:stCondLst>
                                            <p:cond delay="0"/>
                                          </p:stCondLst>
                                        </p:cTn>
                                        <p:tgtEl>
                                          <p:spTgt spid="708666"/>
                                        </p:tgtEl>
                                        <p:attrNameLst>
                                          <p:attrName>style.visibility</p:attrName>
                                        </p:attrNameLst>
                                      </p:cBhvr>
                                      <p:to>
                                        <p:strVal val="visible"/>
                                      </p:to>
                                    </p:set>
                                    <p:animEffect transition="in" filter="fade">
                                      <p:cBhvr>
                                        <p:cTn id="12" dur="3000"/>
                                        <p:tgtEl>
                                          <p:spTgt spid="70866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08671"/>
                                        </p:tgtEl>
                                        <p:attrNameLst>
                                          <p:attrName>style.visibility</p:attrName>
                                        </p:attrNameLst>
                                      </p:cBhvr>
                                      <p:to>
                                        <p:strVal val="visible"/>
                                      </p:to>
                                    </p:set>
                                    <p:animEffect transition="in" filter="barn(outVertical)">
                                      <p:cBhvr>
                                        <p:cTn id="17" dur="500"/>
                                        <p:tgtEl>
                                          <p:spTgt spid="708671"/>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708642"/>
                                        </p:tgtEl>
                                        <p:attrNameLst>
                                          <p:attrName>style.visibility</p:attrName>
                                        </p:attrNameLst>
                                      </p:cBhvr>
                                      <p:to>
                                        <p:strVal val="visible"/>
                                      </p:to>
                                    </p:set>
                                    <p:anim calcmode="lin" valueType="num">
                                      <p:cBhvr>
                                        <p:cTn id="22" dur="1000" fill="hold"/>
                                        <p:tgtEl>
                                          <p:spTgt spid="708642"/>
                                        </p:tgtEl>
                                        <p:attrNameLst>
                                          <p:attrName>ppt_w</p:attrName>
                                        </p:attrNameLst>
                                      </p:cBhvr>
                                      <p:tavLst>
                                        <p:tav tm="0">
                                          <p:val>
                                            <p:fltVal val="0"/>
                                          </p:val>
                                        </p:tav>
                                        <p:tav tm="100000">
                                          <p:val>
                                            <p:strVal val="#ppt_w"/>
                                          </p:val>
                                        </p:tav>
                                      </p:tavLst>
                                    </p:anim>
                                    <p:anim calcmode="lin" valueType="num">
                                      <p:cBhvr>
                                        <p:cTn id="23" dur="1000" fill="hold"/>
                                        <p:tgtEl>
                                          <p:spTgt spid="70864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708648"/>
                                        </p:tgtEl>
                                        <p:attrNameLst>
                                          <p:attrName>style.visibility</p:attrName>
                                        </p:attrNameLst>
                                      </p:cBhvr>
                                      <p:to>
                                        <p:strVal val="visible"/>
                                      </p:to>
                                    </p:set>
                                    <p:anim calcmode="lin" valueType="num">
                                      <p:cBhvr>
                                        <p:cTn id="28" dur="1000" fill="hold"/>
                                        <p:tgtEl>
                                          <p:spTgt spid="708648"/>
                                        </p:tgtEl>
                                        <p:attrNameLst>
                                          <p:attrName>ppt_w</p:attrName>
                                        </p:attrNameLst>
                                      </p:cBhvr>
                                      <p:tavLst>
                                        <p:tav tm="0">
                                          <p:val>
                                            <p:fltVal val="0"/>
                                          </p:val>
                                        </p:tav>
                                        <p:tav tm="100000">
                                          <p:val>
                                            <p:strVal val="#ppt_w"/>
                                          </p:val>
                                        </p:tav>
                                      </p:tavLst>
                                    </p:anim>
                                    <p:anim calcmode="lin" valueType="num">
                                      <p:cBhvr>
                                        <p:cTn id="29" dur="1000" fill="hold"/>
                                        <p:tgtEl>
                                          <p:spTgt spid="708648"/>
                                        </p:tgtEl>
                                        <p:attrNameLst>
                                          <p:attrName>ppt_h</p:attrName>
                                        </p:attrNameLst>
                                      </p:cBhvr>
                                      <p:tavLst>
                                        <p:tav tm="0">
                                          <p:val>
                                            <p:strVal val="#ppt_h"/>
                                          </p:val>
                                        </p:tav>
                                        <p:tav tm="100000">
                                          <p:val>
                                            <p:strVal val="#ppt_h"/>
                                          </p:val>
                                        </p:tav>
                                      </p:tavLst>
                                    </p:anim>
                                  </p:childTnLst>
                                </p:cTn>
                              </p:par>
                              <p:par>
                                <p:cTn id="30" presetID="22" presetClass="entr" presetSubtype="8" repeatCount="2000" fill="hold" grpId="0" nodeType="withEffect">
                                  <p:stCondLst>
                                    <p:cond delay="0"/>
                                  </p:stCondLst>
                                  <p:childTnLst>
                                    <p:set>
                                      <p:cBhvr>
                                        <p:cTn id="31" dur="1" fill="hold">
                                          <p:stCondLst>
                                            <p:cond delay="0"/>
                                          </p:stCondLst>
                                        </p:cTn>
                                        <p:tgtEl>
                                          <p:spTgt spid="708631"/>
                                        </p:tgtEl>
                                        <p:attrNameLst>
                                          <p:attrName>style.visibility</p:attrName>
                                        </p:attrNameLst>
                                      </p:cBhvr>
                                      <p:to>
                                        <p:strVal val="visible"/>
                                      </p:to>
                                    </p:set>
                                    <p:animEffect transition="in" filter="wipe(left)">
                                      <p:cBhvr>
                                        <p:cTn id="32" dur="500"/>
                                        <p:tgtEl>
                                          <p:spTgt spid="708631"/>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708660"/>
                                        </p:tgtEl>
                                        <p:attrNameLst>
                                          <p:attrName>style.visibility</p:attrName>
                                        </p:attrNameLst>
                                      </p:cBhvr>
                                      <p:to>
                                        <p:strVal val="visible"/>
                                      </p:to>
                                    </p:set>
                                    <p:anim calcmode="lin" valueType="num">
                                      <p:cBhvr>
                                        <p:cTn id="37" dur="1000" fill="hold"/>
                                        <p:tgtEl>
                                          <p:spTgt spid="708660"/>
                                        </p:tgtEl>
                                        <p:attrNameLst>
                                          <p:attrName>ppt_w</p:attrName>
                                        </p:attrNameLst>
                                      </p:cBhvr>
                                      <p:tavLst>
                                        <p:tav tm="0">
                                          <p:val>
                                            <p:fltVal val="0"/>
                                          </p:val>
                                        </p:tav>
                                        <p:tav tm="100000">
                                          <p:val>
                                            <p:strVal val="#ppt_w"/>
                                          </p:val>
                                        </p:tav>
                                      </p:tavLst>
                                    </p:anim>
                                    <p:anim calcmode="lin" valueType="num">
                                      <p:cBhvr>
                                        <p:cTn id="38" dur="1000" fill="hold"/>
                                        <p:tgtEl>
                                          <p:spTgt spid="708660"/>
                                        </p:tgtEl>
                                        <p:attrNameLst>
                                          <p:attrName>ppt_h</p:attrName>
                                        </p:attrNameLst>
                                      </p:cBhvr>
                                      <p:tavLst>
                                        <p:tav tm="0">
                                          <p:val>
                                            <p:strVal val="#ppt_h"/>
                                          </p:val>
                                        </p:tav>
                                        <p:tav tm="100000">
                                          <p:val>
                                            <p:strVal val="#ppt_h"/>
                                          </p:val>
                                        </p:tav>
                                      </p:tavLst>
                                    </p:anim>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708636"/>
                                        </p:tgtEl>
                                        <p:attrNameLst>
                                          <p:attrName>style.visibility</p:attrName>
                                        </p:attrNameLst>
                                      </p:cBhvr>
                                      <p:to>
                                        <p:strVal val="visible"/>
                                      </p:to>
                                    </p:set>
                                    <p:animEffect transition="in" filter="wipe(up)">
                                      <p:cBhvr>
                                        <p:cTn id="42" dur="500"/>
                                        <p:tgtEl>
                                          <p:spTgt spid="708636"/>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708637"/>
                                        </p:tgtEl>
                                        <p:attrNameLst>
                                          <p:attrName>style.visibility</p:attrName>
                                        </p:attrNameLst>
                                      </p:cBhvr>
                                      <p:to>
                                        <p:strVal val="visible"/>
                                      </p:to>
                                    </p:set>
                                    <p:animEffect transition="in" filter="wipe(left)">
                                      <p:cBhvr>
                                        <p:cTn id="46" dur="500"/>
                                        <p:tgtEl>
                                          <p:spTgt spid="70863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708643"/>
                                        </p:tgtEl>
                                        <p:attrNameLst>
                                          <p:attrName>style.visibility</p:attrName>
                                        </p:attrNameLst>
                                      </p:cBhvr>
                                      <p:to>
                                        <p:strVal val="visible"/>
                                      </p:to>
                                    </p:set>
                                    <p:anim calcmode="lin" valueType="num">
                                      <p:cBhvr>
                                        <p:cTn id="51" dur="1000" fill="hold"/>
                                        <p:tgtEl>
                                          <p:spTgt spid="708643"/>
                                        </p:tgtEl>
                                        <p:attrNameLst>
                                          <p:attrName>ppt_w</p:attrName>
                                        </p:attrNameLst>
                                      </p:cBhvr>
                                      <p:tavLst>
                                        <p:tav tm="0">
                                          <p:val>
                                            <p:fltVal val="0"/>
                                          </p:val>
                                        </p:tav>
                                        <p:tav tm="100000">
                                          <p:val>
                                            <p:strVal val="#ppt_w"/>
                                          </p:val>
                                        </p:tav>
                                      </p:tavLst>
                                    </p:anim>
                                    <p:anim calcmode="lin" valueType="num">
                                      <p:cBhvr>
                                        <p:cTn id="52" dur="1000" fill="hold"/>
                                        <p:tgtEl>
                                          <p:spTgt spid="708643"/>
                                        </p:tgtEl>
                                        <p:attrNameLst>
                                          <p:attrName>ppt_h</p:attrName>
                                        </p:attrNameLst>
                                      </p:cBhvr>
                                      <p:tavLst>
                                        <p:tav tm="0">
                                          <p:val>
                                            <p:strVal val="#ppt_h"/>
                                          </p:val>
                                        </p:tav>
                                        <p:tav tm="100000">
                                          <p:val>
                                            <p:strVal val="#ppt_h"/>
                                          </p:val>
                                        </p:tav>
                                      </p:tavLst>
                                    </p:anim>
                                  </p:childTnLst>
                                </p:cTn>
                              </p:par>
                              <p:par>
                                <p:cTn id="53" presetID="22" presetClass="entr" presetSubtype="8" fill="hold" grpId="0" nodeType="withEffect">
                                  <p:stCondLst>
                                    <p:cond delay="0"/>
                                  </p:stCondLst>
                                  <p:childTnLst>
                                    <p:set>
                                      <p:cBhvr>
                                        <p:cTn id="54" dur="1" fill="hold">
                                          <p:stCondLst>
                                            <p:cond delay="0"/>
                                          </p:stCondLst>
                                        </p:cTn>
                                        <p:tgtEl>
                                          <p:spTgt spid="708634"/>
                                        </p:tgtEl>
                                        <p:attrNameLst>
                                          <p:attrName>style.visibility</p:attrName>
                                        </p:attrNameLst>
                                      </p:cBhvr>
                                      <p:to>
                                        <p:strVal val="visible"/>
                                      </p:to>
                                    </p:set>
                                    <p:animEffect transition="in" filter="wipe(left)">
                                      <p:cBhvr>
                                        <p:cTn id="55" dur="1000"/>
                                        <p:tgtEl>
                                          <p:spTgt spid="70863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repeatCount="2000" fill="hold" grpId="0" nodeType="clickEffect">
                                  <p:stCondLst>
                                    <p:cond delay="0"/>
                                  </p:stCondLst>
                                  <p:childTnLst>
                                    <p:set>
                                      <p:cBhvr>
                                        <p:cTn id="59" dur="1" fill="hold">
                                          <p:stCondLst>
                                            <p:cond delay="0"/>
                                          </p:stCondLst>
                                        </p:cTn>
                                        <p:tgtEl>
                                          <p:spTgt spid="708668"/>
                                        </p:tgtEl>
                                        <p:attrNameLst>
                                          <p:attrName>style.visibility</p:attrName>
                                        </p:attrNameLst>
                                      </p:cBhvr>
                                      <p:to>
                                        <p:strVal val="visible"/>
                                      </p:to>
                                    </p:set>
                                    <p:animEffect transition="in" filter="wipe(left)">
                                      <p:cBhvr>
                                        <p:cTn id="60" dur="1000"/>
                                        <p:tgtEl>
                                          <p:spTgt spid="708668"/>
                                        </p:tgtEl>
                                      </p:cBhvr>
                                    </p:animEffect>
                                  </p:childTnLst>
                                  <p:subTnLst>
                                    <p:set>
                                      <p:cBhvr override="childStyle">
                                        <p:cTn dur="1" fill="hold" display="0" masterRel="sameClick" afterEffect="1">
                                          <p:stCondLst>
                                            <p:cond evt="end" delay="0">
                                              <p:tn val="58"/>
                                            </p:cond>
                                          </p:stCondLst>
                                        </p:cTn>
                                        <p:tgtEl>
                                          <p:spTgt spid="708668"/>
                                        </p:tgtEl>
                                        <p:attrNameLst>
                                          <p:attrName>style.visibility</p:attrName>
                                        </p:attrNameLst>
                                      </p:cBhvr>
                                      <p:to>
                                        <p:strVal val="hidden"/>
                                      </p:to>
                                    </p:set>
                                  </p:subTnLst>
                                </p:cTn>
                              </p:par>
                              <p:par>
                                <p:cTn id="61" presetID="22" presetClass="entr" presetSubtype="8" repeatCount="2000" fill="hold" nodeType="withEffect">
                                  <p:stCondLst>
                                    <p:cond delay="0"/>
                                  </p:stCondLst>
                                  <p:childTnLst>
                                    <p:set>
                                      <p:cBhvr>
                                        <p:cTn id="62" dur="1" fill="hold">
                                          <p:stCondLst>
                                            <p:cond delay="0"/>
                                          </p:stCondLst>
                                        </p:cTn>
                                        <p:tgtEl>
                                          <p:spTgt spid="708670"/>
                                        </p:tgtEl>
                                        <p:attrNameLst>
                                          <p:attrName>style.visibility</p:attrName>
                                        </p:attrNameLst>
                                      </p:cBhvr>
                                      <p:to>
                                        <p:strVal val="visible"/>
                                      </p:to>
                                    </p:set>
                                    <p:animEffect transition="in" filter="wipe(left)">
                                      <p:cBhvr>
                                        <p:cTn id="63" dur="1000"/>
                                        <p:tgtEl>
                                          <p:spTgt spid="708670"/>
                                        </p:tgtEl>
                                      </p:cBhvr>
                                    </p:animEffect>
                                  </p:childTnLst>
                                  <p:subTnLst>
                                    <p:set>
                                      <p:cBhvr override="childStyle">
                                        <p:cTn dur="1" fill="hold" display="0" masterRel="sameClick" afterEffect="1">
                                          <p:stCondLst>
                                            <p:cond evt="end" delay="0">
                                              <p:tn val="61"/>
                                            </p:cond>
                                          </p:stCondLst>
                                        </p:cTn>
                                        <p:tgtEl>
                                          <p:spTgt spid="7086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31" grpId="0" animBg="1"/>
      <p:bldP spid="708636" grpId="0" animBg="1"/>
      <p:bldP spid="708634" grpId="0" animBg="1"/>
      <p:bldP spid="70866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31" name="WordArt 2"/>
          <p:cNvSpPr>
            <a:spLocks noChangeArrowheads="1" noChangeShapeType="1" noTextEdit="1"/>
          </p:cNvSpPr>
          <p:nvPr/>
        </p:nvSpPr>
        <p:spPr bwMode="auto">
          <a:xfrm rot="18937510" flipV="1">
            <a:off x="1278842" y="2667000"/>
            <a:ext cx="1371600" cy="762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6600CC"/>
                </a:solidFill>
                <a:latin typeface="Impact"/>
              </a:rPr>
              <a:t>- - - - - - - - -</a:t>
            </a:r>
            <a:endParaRPr lang="en-US" sz="3600" kern="10" dirty="0">
              <a:ln w="9525">
                <a:noFill/>
                <a:round/>
                <a:headEnd/>
                <a:tailEnd/>
              </a:ln>
              <a:solidFill>
                <a:srgbClr val="6600CC"/>
              </a:solidFill>
              <a:latin typeface="Impact"/>
            </a:endParaRPr>
          </a:p>
        </p:txBody>
      </p:sp>
      <p:sp>
        <p:nvSpPr>
          <p:cNvPr id="756738" name="Rectangle 2"/>
          <p:cNvSpPr>
            <a:spLocks noChangeArrowheads="1"/>
          </p:cNvSpPr>
          <p:nvPr/>
        </p:nvSpPr>
        <p:spPr bwMode="auto">
          <a:xfrm>
            <a:off x="0" y="5029200"/>
            <a:ext cx="9144000" cy="18208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56775" name="Text Box 39"/>
          <p:cNvSpPr txBox="1">
            <a:spLocks noChangeArrowheads="1"/>
          </p:cNvSpPr>
          <p:nvPr/>
        </p:nvSpPr>
        <p:spPr bwMode="auto">
          <a:xfrm>
            <a:off x="1295400" y="5375275"/>
            <a:ext cx="6629400" cy="1025525"/>
          </a:xfrm>
          <a:prstGeom prst="rect">
            <a:avLst/>
          </a:prstGeom>
          <a:noFill/>
          <a:ln w="9525">
            <a:noFill/>
            <a:miter lim="800000"/>
            <a:headEnd/>
            <a:tailEnd/>
          </a:ln>
          <a:effectLst/>
        </p:spPr>
        <p:txBody>
          <a:bodyPr>
            <a:spAutoFit/>
          </a:bodyPr>
          <a:lstStyle/>
          <a:p>
            <a:r>
              <a:rPr lang="en-US" sz="2400"/>
              <a:t>These proclivities have become the root cause of the fallen inclinations in all people. They are the primary characteristics of our fallen nature.</a:t>
            </a:r>
          </a:p>
        </p:txBody>
      </p:sp>
      <p:sp>
        <p:nvSpPr>
          <p:cNvPr id="756742" name="AutoShape 6"/>
          <p:cNvSpPr>
            <a:spLocks noChangeArrowheads="1"/>
          </p:cNvSpPr>
          <p:nvPr/>
        </p:nvSpPr>
        <p:spPr bwMode="auto">
          <a:xfrm rot="5400000" flipV="1">
            <a:off x="2653507" y="2928144"/>
            <a:ext cx="287337" cy="1184275"/>
          </a:xfrm>
          <a:prstGeom prst="downArrow">
            <a:avLst>
              <a:gd name="adj1" fmla="val 50000"/>
              <a:gd name="adj2" fmla="val 103039"/>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56743" name="AutoShape 7"/>
          <p:cNvSpPr>
            <a:spLocks noChangeArrowheads="1"/>
          </p:cNvSpPr>
          <p:nvPr/>
        </p:nvSpPr>
        <p:spPr bwMode="auto">
          <a:xfrm rot="5400000" flipV="1">
            <a:off x="6122988" y="2928938"/>
            <a:ext cx="287337" cy="1182687"/>
          </a:xfrm>
          <a:prstGeom prst="downArrow">
            <a:avLst>
              <a:gd name="adj1" fmla="val 50000"/>
              <a:gd name="adj2" fmla="val 10290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grpSp>
        <p:nvGrpSpPr>
          <p:cNvPr id="756744" name="Group 8"/>
          <p:cNvGrpSpPr>
            <a:grpSpLocks/>
          </p:cNvGrpSpPr>
          <p:nvPr/>
        </p:nvGrpSpPr>
        <p:grpSpPr bwMode="auto">
          <a:xfrm>
            <a:off x="457200" y="1050926"/>
            <a:ext cx="8305803" cy="3063876"/>
            <a:chOff x="288" y="566"/>
            <a:chExt cx="5232" cy="1930"/>
          </a:xfrm>
        </p:grpSpPr>
        <p:sp>
          <p:nvSpPr>
            <p:cNvPr id="756746" name="Line 10"/>
            <p:cNvSpPr>
              <a:spLocks noChangeShapeType="1"/>
            </p:cNvSpPr>
            <p:nvPr/>
          </p:nvSpPr>
          <p:spPr bwMode="auto">
            <a:xfrm flipH="1" flipV="1">
              <a:off x="2212" y="1108"/>
              <a:ext cx="2616" cy="790"/>
            </a:xfrm>
            <a:prstGeom prst="line">
              <a:avLst/>
            </a:prstGeom>
            <a:noFill/>
            <a:ln w="57150">
              <a:solidFill>
                <a:srgbClr val="9900FF"/>
              </a:solidFill>
              <a:round/>
              <a:headEnd/>
              <a:tailEnd/>
            </a:ln>
            <a:effectLst/>
          </p:spPr>
          <p:txBody>
            <a:bodyPr/>
            <a:lstStyle/>
            <a:p>
              <a:endParaRPr lang="en-US"/>
            </a:p>
          </p:txBody>
        </p:sp>
        <p:sp>
          <p:nvSpPr>
            <p:cNvPr id="756747" name="Oval 11"/>
            <p:cNvSpPr>
              <a:spLocks noChangeArrowheads="1"/>
            </p:cNvSpPr>
            <p:nvPr/>
          </p:nvSpPr>
          <p:spPr bwMode="auto">
            <a:xfrm>
              <a:off x="2393" y="1646"/>
              <a:ext cx="973" cy="850"/>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4800" b="0">
                  <a:solidFill>
                    <a:srgbClr val="008000"/>
                  </a:solidFill>
                  <a:effectLst>
                    <a:outerShdw blurRad="38100" dist="38100" dir="2700000" algn="tl">
                      <a:srgbClr val="000000"/>
                    </a:outerShdw>
                  </a:effectLst>
                  <a:latin typeface="Impact" pitchFamily="34" charset="0"/>
                </a:rPr>
                <a:t>Eve</a:t>
              </a:r>
            </a:p>
          </p:txBody>
        </p:sp>
        <p:sp>
          <p:nvSpPr>
            <p:cNvPr id="756748" name="Line 12"/>
            <p:cNvSpPr>
              <a:spLocks noChangeShapeType="1"/>
            </p:cNvSpPr>
            <p:nvPr/>
          </p:nvSpPr>
          <p:spPr bwMode="auto">
            <a:xfrm rot="18677664" flipH="1">
              <a:off x="2289" y="1108"/>
              <a:ext cx="3" cy="774"/>
            </a:xfrm>
            <a:prstGeom prst="line">
              <a:avLst/>
            </a:prstGeom>
            <a:noFill/>
            <a:ln w="57150">
              <a:solidFill>
                <a:srgbClr val="9900FF"/>
              </a:solidFill>
              <a:round/>
              <a:headEnd/>
              <a:tailEnd/>
            </a:ln>
            <a:effectLst/>
          </p:spPr>
          <p:txBody>
            <a:bodyPr/>
            <a:lstStyle/>
            <a:p>
              <a:endParaRPr lang="en-US"/>
            </a:p>
          </p:txBody>
        </p:sp>
        <p:grpSp>
          <p:nvGrpSpPr>
            <p:cNvPr id="756749" name="Group 13"/>
            <p:cNvGrpSpPr>
              <a:grpSpLocks/>
            </p:cNvGrpSpPr>
            <p:nvPr/>
          </p:nvGrpSpPr>
          <p:grpSpPr bwMode="auto">
            <a:xfrm>
              <a:off x="1344" y="566"/>
              <a:ext cx="972" cy="850"/>
              <a:chOff x="1344" y="518"/>
              <a:chExt cx="972" cy="850"/>
            </a:xfrm>
          </p:grpSpPr>
          <p:sp>
            <p:nvSpPr>
              <p:cNvPr id="756750" name="Oval 14"/>
              <p:cNvSpPr>
                <a:spLocks noChangeArrowheads="1"/>
              </p:cNvSpPr>
              <p:nvPr/>
            </p:nvSpPr>
            <p:spPr bwMode="auto">
              <a:xfrm>
                <a:off x="1344" y="518"/>
                <a:ext cx="972" cy="850"/>
              </a:xfrm>
              <a:prstGeom prst="ellipse">
                <a:avLst/>
              </a:prstGeom>
              <a:gradFill rotWithShape="0">
                <a:gsLst>
                  <a:gs pos="0">
                    <a:schemeClr val="bg1"/>
                  </a:gs>
                  <a:gs pos="100000">
                    <a:srgbClr val="FFFFFF"/>
                  </a:gs>
                </a:gsLst>
                <a:lin ang="5400000" scaled="1"/>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000">
                  <a:solidFill>
                    <a:srgbClr val="660066"/>
                  </a:solidFill>
                  <a:latin typeface="Arial Black" pitchFamily="34" charset="0"/>
                </a:endParaRPr>
              </a:p>
            </p:txBody>
          </p:sp>
          <p:sp>
            <p:nvSpPr>
              <p:cNvPr id="756751" name="WordArt 15"/>
              <p:cNvSpPr>
                <a:spLocks noChangeArrowheads="1" noChangeShapeType="1" noTextEdit="1"/>
              </p:cNvSpPr>
              <p:nvPr/>
            </p:nvSpPr>
            <p:spPr bwMode="auto">
              <a:xfrm>
                <a:off x="1488" y="685"/>
                <a:ext cx="744" cy="42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9900FF"/>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56752" name="Oval 16"/>
            <p:cNvSpPr>
              <a:spLocks noChangeArrowheads="1"/>
            </p:cNvSpPr>
            <p:nvPr/>
          </p:nvSpPr>
          <p:spPr bwMode="auto">
            <a:xfrm>
              <a:off x="4549" y="1643"/>
              <a:ext cx="971" cy="850"/>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4800" b="0">
                  <a:solidFill>
                    <a:srgbClr val="660066"/>
                  </a:solidFill>
                  <a:effectLst>
                    <a:outerShdw blurRad="38100" dist="38100" dir="2700000" algn="tl">
                      <a:srgbClr val="000000"/>
                    </a:outerShdw>
                  </a:effectLst>
                  <a:latin typeface="Impact" pitchFamily="34" charset="0"/>
                </a:rPr>
                <a:t>Adam</a:t>
              </a:r>
            </a:p>
          </p:txBody>
        </p:sp>
        <p:sp>
          <p:nvSpPr>
            <p:cNvPr id="756753" name="Oval 17"/>
            <p:cNvSpPr>
              <a:spLocks noChangeArrowheads="1"/>
            </p:cNvSpPr>
            <p:nvPr/>
          </p:nvSpPr>
          <p:spPr bwMode="auto">
            <a:xfrm>
              <a:off x="288" y="1643"/>
              <a:ext cx="971" cy="850"/>
            </a:xfrm>
            <a:prstGeom prst="ellipse">
              <a:avLst/>
            </a:prstGeom>
            <a:gradFill rotWithShape="0">
              <a:gsLst>
                <a:gs pos="0">
                  <a:srgbClr val="C0C0C0"/>
                </a:gs>
                <a:gs pos="100000">
                  <a:srgbClr val="969696"/>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75000"/>
                </a:lnSpc>
              </a:pPr>
              <a:endParaRPr lang="en-US" sz="600">
                <a:latin typeface="Impact" pitchFamily="34" charset="0"/>
              </a:endParaRPr>
            </a:p>
            <a:p>
              <a:pPr algn="ctr">
                <a:lnSpc>
                  <a:spcPct val="75000"/>
                </a:lnSpc>
              </a:pPr>
              <a:r>
                <a:rPr lang="en-US" sz="3600" b="0">
                  <a:effectLst>
                    <a:outerShdw blurRad="38100" dist="38100" dir="2700000" algn="tl">
                      <a:srgbClr val="000000"/>
                    </a:outerShdw>
                  </a:effectLst>
                  <a:latin typeface="Impact" pitchFamily="34" charset="0"/>
                </a:rPr>
                <a:t>Arch-</a:t>
              </a:r>
            </a:p>
            <a:p>
              <a:pPr algn="ctr">
                <a:lnSpc>
                  <a:spcPct val="75000"/>
                </a:lnSpc>
              </a:pPr>
              <a:r>
                <a:rPr lang="en-US" sz="3600" b="0">
                  <a:effectLst>
                    <a:outerShdw blurRad="38100" dist="38100" dir="2700000" algn="tl">
                      <a:srgbClr val="000000"/>
                    </a:outerShdw>
                  </a:effectLst>
                  <a:latin typeface="Impact" pitchFamily="34" charset="0"/>
                </a:rPr>
                <a:t>angel</a:t>
              </a:r>
            </a:p>
          </p:txBody>
        </p:sp>
      </p:grpSp>
      <p:grpSp>
        <p:nvGrpSpPr>
          <p:cNvPr id="756771" name="Group 35"/>
          <p:cNvGrpSpPr>
            <a:grpSpLocks/>
          </p:cNvGrpSpPr>
          <p:nvPr/>
        </p:nvGrpSpPr>
        <p:grpSpPr bwMode="auto">
          <a:xfrm>
            <a:off x="2133600" y="1050925"/>
            <a:ext cx="1543050" cy="1349375"/>
            <a:chOff x="1344" y="566"/>
            <a:chExt cx="972" cy="850"/>
          </a:xfrm>
        </p:grpSpPr>
        <p:sp>
          <p:nvSpPr>
            <p:cNvPr id="756772" name="Oval 36"/>
            <p:cNvSpPr>
              <a:spLocks noChangeArrowheads="1"/>
            </p:cNvSpPr>
            <p:nvPr/>
          </p:nvSpPr>
          <p:spPr bwMode="auto">
            <a:xfrm>
              <a:off x="1344" y="566"/>
              <a:ext cx="972" cy="850"/>
            </a:xfrm>
            <a:prstGeom prst="ellipse">
              <a:avLst/>
            </a:prstGeom>
            <a:gradFill rotWithShape="0">
              <a:gsLst>
                <a:gs pos="0">
                  <a:schemeClr val="bg1"/>
                </a:gs>
                <a:gs pos="100000">
                  <a:srgbClr val="FFFFFF"/>
                </a:gs>
              </a:gsLst>
              <a:lin ang="5400000" scaled="1"/>
            </a:gradFill>
            <a:ln w="9525">
              <a:round/>
              <a:headEnd/>
              <a:tailEnd/>
            </a:ln>
            <a:effectLst/>
            <a:scene3d>
              <a:camera prst="legacyPerspectiveBottomLeft"/>
              <a:lightRig rig="legacyHarsh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000">
                <a:solidFill>
                  <a:srgbClr val="660066"/>
                </a:solidFill>
                <a:latin typeface="Arial Black" pitchFamily="34" charset="0"/>
              </a:endParaRPr>
            </a:p>
          </p:txBody>
        </p:sp>
        <p:sp>
          <p:nvSpPr>
            <p:cNvPr id="756773" name="WordArt 37"/>
            <p:cNvSpPr>
              <a:spLocks noChangeArrowheads="1" noChangeShapeType="1" noTextEdit="1"/>
            </p:cNvSpPr>
            <p:nvPr/>
          </p:nvSpPr>
          <p:spPr bwMode="auto">
            <a:xfrm>
              <a:off x="1488" y="733"/>
              <a:ext cx="744" cy="42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56774" name="Oval 38"/>
          <p:cNvSpPr>
            <a:spLocks noChangeArrowheads="1"/>
          </p:cNvSpPr>
          <p:nvPr/>
        </p:nvSpPr>
        <p:spPr bwMode="auto">
          <a:xfrm>
            <a:off x="439738" y="2765425"/>
            <a:ext cx="1541462" cy="1349375"/>
          </a:xfrm>
          <a:prstGeom prst="ellipse">
            <a:avLst/>
          </a:prstGeom>
          <a:gradFill rotWithShape="0">
            <a:gsLst>
              <a:gs pos="0">
                <a:srgbClr val="777777"/>
              </a:gs>
              <a:gs pos="100000">
                <a:srgbClr val="5F5F5F"/>
              </a:gs>
            </a:gsLst>
            <a:path path="shape">
              <a:fillToRect l="50000" t="50000" r="50000" b="50000"/>
            </a:path>
          </a:gradFill>
          <a:ln w="9525">
            <a:round/>
            <a:headEnd/>
            <a:tailEnd/>
          </a:ln>
          <a:effectLst/>
          <a:scene3d>
            <a:camera prst="legacyPerspectiveBottomLeft"/>
            <a:lightRig rig="legacyNormal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75000"/>
              </a:lnSpc>
            </a:pPr>
            <a:endParaRPr lang="en-US" sz="600">
              <a:latin typeface="Impact" pitchFamily="34" charset="0"/>
            </a:endParaRPr>
          </a:p>
          <a:p>
            <a:pPr algn="ctr">
              <a:lnSpc>
                <a:spcPct val="75000"/>
              </a:lnSpc>
            </a:pPr>
            <a:r>
              <a:rPr lang="en-US" sz="3600" b="0">
                <a:effectLst>
                  <a:outerShdw blurRad="38100" dist="38100" dir="2700000" algn="tl">
                    <a:srgbClr val="000000"/>
                  </a:outerShdw>
                </a:effectLst>
                <a:latin typeface="Impact" pitchFamily="34" charset="0"/>
              </a:rPr>
              <a:t>Arch-</a:t>
            </a:r>
          </a:p>
          <a:p>
            <a:pPr algn="ctr">
              <a:lnSpc>
                <a:spcPct val="75000"/>
              </a:lnSpc>
            </a:pPr>
            <a:r>
              <a:rPr lang="en-US" sz="3600" b="0">
                <a:effectLst>
                  <a:outerShdw blurRad="38100" dist="38100" dir="2700000" algn="tl">
                    <a:srgbClr val="000000"/>
                  </a:outerShdw>
                </a:effectLst>
                <a:latin typeface="Impact" pitchFamily="34" charset="0"/>
              </a:rPr>
              <a:t>angel</a:t>
            </a:r>
          </a:p>
        </p:txBody>
      </p:sp>
      <p:sp>
        <p:nvSpPr>
          <p:cNvPr id="28" name="Oval 34"/>
          <p:cNvSpPr>
            <a:spLocks noChangeArrowheads="1"/>
          </p:cNvSpPr>
          <p:nvPr/>
        </p:nvSpPr>
        <p:spPr bwMode="auto">
          <a:xfrm>
            <a:off x="3798888" y="2765425"/>
            <a:ext cx="1544637" cy="1349375"/>
          </a:xfrm>
          <a:prstGeom prst="ellipse">
            <a:avLst/>
          </a:prstGeom>
          <a:gradFill rotWithShape="0">
            <a:gsLst>
              <a:gs pos="0">
                <a:srgbClr val="FFFFFF"/>
              </a:gs>
              <a:gs pos="100000">
                <a:srgbClr val="66FF33"/>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a:lnSpc>
                <a:spcPct val="100000"/>
              </a:lnSpc>
            </a:pPr>
            <a:r>
              <a:rPr lang="en-US" sz="5400" b="0">
                <a:solidFill>
                  <a:srgbClr val="003300"/>
                </a:solidFill>
                <a:latin typeface="Impact" pitchFamily="34" charset="0"/>
              </a:rPr>
              <a:t>Eve</a:t>
            </a:r>
          </a:p>
        </p:txBody>
      </p:sp>
      <p:sp>
        <p:nvSpPr>
          <p:cNvPr id="29" name="Oval 35"/>
          <p:cNvSpPr>
            <a:spLocks noChangeArrowheads="1"/>
          </p:cNvSpPr>
          <p:nvPr/>
        </p:nvSpPr>
        <p:spPr bwMode="auto">
          <a:xfrm>
            <a:off x="7221538" y="2760662"/>
            <a:ext cx="1541462" cy="1349375"/>
          </a:xfrm>
          <a:prstGeom prst="ellipse">
            <a:avLst/>
          </a:prstGeom>
          <a:gradFill rotWithShape="0">
            <a:gsLst>
              <a:gs pos="0">
                <a:schemeClr val="bg1"/>
              </a:gs>
              <a:gs pos="100000">
                <a:srgbClr val="FF99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99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sp>
        <p:nvSpPr>
          <p:cNvPr id="32" name="Line 28"/>
          <p:cNvSpPr>
            <a:spLocks noChangeShapeType="1"/>
          </p:cNvSpPr>
          <p:nvPr/>
        </p:nvSpPr>
        <p:spPr bwMode="auto">
          <a:xfrm rot="17929581" flipV="1">
            <a:off x="1767214" y="2475268"/>
            <a:ext cx="488950" cy="381000"/>
          </a:xfrm>
          <a:prstGeom prst="line">
            <a:avLst/>
          </a:prstGeom>
          <a:noFill/>
          <a:ln w="88900">
            <a:solidFill>
              <a:srgbClr val="FF3300"/>
            </a:solidFill>
            <a:round/>
            <a:headEnd/>
            <a:tailEnd/>
          </a:ln>
          <a:effectLst/>
        </p:spPr>
        <p:txBody>
          <a:bodyPr/>
          <a:lstStyle/>
          <a:p>
            <a:endParaRPr lang="en-US"/>
          </a:p>
        </p:txBody>
      </p:sp>
      <p:sp>
        <p:nvSpPr>
          <p:cNvPr id="33" name="Line 29"/>
          <p:cNvSpPr>
            <a:spLocks noChangeShapeType="1"/>
          </p:cNvSpPr>
          <p:nvPr/>
        </p:nvSpPr>
        <p:spPr bwMode="auto">
          <a:xfrm rot="-2211691" flipH="1" flipV="1">
            <a:off x="1706889" y="2513368"/>
            <a:ext cx="609600" cy="304800"/>
          </a:xfrm>
          <a:prstGeom prst="line">
            <a:avLst/>
          </a:prstGeom>
          <a:noFill/>
          <a:ln w="88900">
            <a:solidFill>
              <a:srgbClr val="FF3300"/>
            </a:solidFill>
            <a:round/>
            <a:headEnd/>
            <a:tailEnd/>
          </a:ln>
          <a:effectLst/>
        </p:spPr>
        <p:txBody>
          <a:bodyPr/>
          <a:lstStyle/>
          <a:p>
            <a:endParaRPr lang="en-US"/>
          </a:p>
        </p:txBody>
      </p:sp>
      <p:grpSp>
        <p:nvGrpSpPr>
          <p:cNvPr id="27" name="Group 51"/>
          <p:cNvGrpSpPr>
            <a:grpSpLocks/>
          </p:cNvGrpSpPr>
          <p:nvPr/>
        </p:nvGrpSpPr>
        <p:grpSpPr bwMode="auto">
          <a:xfrm>
            <a:off x="358775" y="76200"/>
            <a:ext cx="8251825" cy="550863"/>
            <a:chOff x="130" y="0"/>
            <a:chExt cx="5198" cy="347"/>
          </a:xfrm>
        </p:grpSpPr>
        <p:sp>
          <p:nvSpPr>
            <p:cNvPr id="30" name="Text Box 4"/>
            <p:cNvSpPr txBox="1">
              <a:spLocks noChangeArrowheads="1"/>
            </p:cNvSpPr>
            <p:nvPr/>
          </p:nvSpPr>
          <p:spPr bwMode="auto">
            <a:xfrm>
              <a:off x="130" y="1"/>
              <a:ext cx="446" cy="346"/>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000" b="0" dirty="0">
                  <a:solidFill>
                    <a:srgbClr val="000099"/>
                  </a:solidFill>
                  <a:latin typeface="Impact" pitchFamily="34" charset="0"/>
                </a:rPr>
                <a:t>4.6</a:t>
              </a:r>
            </a:p>
          </p:txBody>
        </p:sp>
        <p:sp>
          <p:nvSpPr>
            <p:cNvPr id="34" name="Text Box 5"/>
            <p:cNvSpPr txBox="1">
              <a:spLocks noChangeArrowheads="1"/>
            </p:cNvSpPr>
            <p:nvPr/>
          </p:nvSpPr>
          <p:spPr bwMode="auto">
            <a:xfrm>
              <a:off x="480" y="0"/>
              <a:ext cx="4848" cy="346"/>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000" b="0" dirty="0">
                  <a:solidFill>
                    <a:srgbClr val="000099"/>
                  </a:solidFill>
                  <a:latin typeface="Impact" pitchFamily="34" charset="0"/>
                </a:rPr>
                <a:t>The Primary Characteristics of the Fallen Nature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56775"/>
                                        </p:tgtEl>
                                        <p:attrNameLst>
                                          <p:attrName>style.visibility</p:attrName>
                                        </p:attrNameLst>
                                      </p:cBhvr>
                                      <p:to>
                                        <p:strVal val="visible"/>
                                      </p:to>
                                    </p:set>
                                    <p:animEffect transition="in" filter="barn(outVertical)">
                                      <p:cBhvr>
                                        <p:cTn id="7" dur="500"/>
                                        <p:tgtEl>
                                          <p:spTgt spid="756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7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5400000" scaled="1"/>
        </a:gradFill>
        <a:effectLst/>
      </p:bgPr>
    </p:bg>
    <p:spTree>
      <p:nvGrpSpPr>
        <p:cNvPr id="1" name=""/>
        <p:cNvGrpSpPr/>
        <p:nvPr/>
      </p:nvGrpSpPr>
      <p:grpSpPr>
        <a:xfrm>
          <a:off x="0" y="0"/>
          <a:ext cx="0" cy="0"/>
          <a:chOff x="0" y="0"/>
          <a:chExt cx="0" cy="0"/>
        </a:xfrm>
      </p:grpSpPr>
      <p:grpSp>
        <p:nvGrpSpPr>
          <p:cNvPr id="63" name="Group 62"/>
          <p:cNvGrpSpPr/>
          <p:nvPr/>
        </p:nvGrpSpPr>
        <p:grpSpPr>
          <a:xfrm>
            <a:off x="439738" y="1050925"/>
            <a:ext cx="8323262" cy="3063875"/>
            <a:chOff x="439738" y="1050925"/>
            <a:chExt cx="8323262" cy="3063875"/>
          </a:xfrm>
        </p:grpSpPr>
        <p:sp>
          <p:nvSpPr>
            <p:cNvPr id="60" name="WordArt 2"/>
            <p:cNvSpPr>
              <a:spLocks noChangeArrowheads="1" noChangeShapeType="1" noTextEdit="1"/>
            </p:cNvSpPr>
            <p:nvPr/>
          </p:nvSpPr>
          <p:spPr bwMode="auto">
            <a:xfrm rot="18937510" flipV="1">
              <a:off x="1278842" y="2667000"/>
              <a:ext cx="1371600" cy="762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6600CC"/>
                  </a:solidFill>
                  <a:latin typeface="Impact"/>
                </a:rPr>
                <a:t>- - - - - - - - -</a:t>
              </a:r>
              <a:endParaRPr lang="en-US" sz="3600" kern="10" dirty="0">
                <a:ln w="9525">
                  <a:noFill/>
                  <a:round/>
                  <a:headEnd/>
                  <a:tailEnd/>
                </a:ln>
                <a:solidFill>
                  <a:srgbClr val="6600CC"/>
                </a:solidFill>
                <a:latin typeface="Impact"/>
              </a:endParaRPr>
            </a:p>
          </p:txBody>
        </p:sp>
        <p:sp>
          <p:nvSpPr>
            <p:cNvPr id="61" name="Line 28"/>
            <p:cNvSpPr>
              <a:spLocks noChangeShapeType="1"/>
            </p:cNvSpPr>
            <p:nvPr/>
          </p:nvSpPr>
          <p:spPr bwMode="auto">
            <a:xfrm rot="17929581" flipV="1">
              <a:off x="1767214" y="2475268"/>
              <a:ext cx="488950" cy="381000"/>
            </a:xfrm>
            <a:prstGeom prst="line">
              <a:avLst/>
            </a:prstGeom>
            <a:noFill/>
            <a:ln w="88900">
              <a:solidFill>
                <a:srgbClr val="FF3300"/>
              </a:solidFill>
              <a:round/>
              <a:headEnd/>
              <a:tailEnd/>
            </a:ln>
            <a:effectLst/>
          </p:spPr>
          <p:txBody>
            <a:bodyPr/>
            <a:lstStyle/>
            <a:p>
              <a:endParaRPr lang="en-US"/>
            </a:p>
          </p:txBody>
        </p:sp>
        <p:sp>
          <p:nvSpPr>
            <p:cNvPr id="62" name="Line 29"/>
            <p:cNvSpPr>
              <a:spLocks noChangeShapeType="1"/>
            </p:cNvSpPr>
            <p:nvPr/>
          </p:nvSpPr>
          <p:spPr bwMode="auto">
            <a:xfrm rot="-2211691" flipH="1" flipV="1">
              <a:off x="1706889" y="2513368"/>
              <a:ext cx="609600" cy="304800"/>
            </a:xfrm>
            <a:prstGeom prst="line">
              <a:avLst/>
            </a:prstGeom>
            <a:noFill/>
            <a:ln w="88900">
              <a:solidFill>
                <a:srgbClr val="FF3300"/>
              </a:solidFill>
              <a:round/>
              <a:headEnd/>
              <a:tailEnd/>
            </a:ln>
            <a:effectLst/>
          </p:spPr>
          <p:txBody>
            <a:bodyPr/>
            <a:lstStyle/>
            <a:p>
              <a:endParaRPr lang="en-US"/>
            </a:p>
          </p:txBody>
        </p:sp>
        <p:sp>
          <p:nvSpPr>
            <p:cNvPr id="757796" name="AutoShape 36"/>
            <p:cNvSpPr>
              <a:spLocks noChangeArrowheads="1"/>
            </p:cNvSpPr>
            <p:nvPr/>
          </p:nvSpPr>
          <p:spPr bwMode="auto">
            <a:xfrm rot="5400000" flipV="1">
              <a:off x="2652713" y="2928938"/>
              <a:ext cx="287338" cy="1184275"/>
            </a:xfrm>
            <a:prstGeom prst="downArrow">
              <a:avLst>
                <a:gd name="adj1" fmla="val 50000"/>
                <a:gd name="adj2" fmla="val 103039"/>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57797" name="AutoShape 37"/>
            <p:cNvSpPr>
              <a:spLocks noChangeArrowheads="1"/>
            </p:cNvSpPr>
            <p:nvPr/>
          </p:nvSpPr>
          <p:spPr bwMode="auto">
            <a:xfrm rot="5400000" flipV="1">
              <a:off x="6122988" y="2928938"/>
              <a:ext cx="287338" cy="1182687"/>
            </a:xfrm>
            <a:prstGeom prst="downArrow">
              <a:avLst>
                <a:gd name="adj1" fmla="val 50000"/>
                <a:gd name="adj2" fmla="val 102901"/>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grpSp>
          <p:nvGrpSpPr>
            <p:cNvPr id="757798" name="Group 38"/>
            <p:cNvGrpSpPr>
              <a:grpSpLocks/>
            </p:cNvGrpSpPr>
            <p:nvPr/>
          </p:nvGrpSpPr>
          <p:grpSpPr bwMode="auto">
            <a:xfrm>
              <a:off x="457200" y="1050925"/>
              <a:ext cx="8305800" cy="3063875"/>
              <a:chOff x="288" y="566"/>
              <a:chExt cx="5232" cy="1930"/>
            </a:xfrm>
          </p:grpSpPr>
          <p:sp>
            <p:nvSpPr>
              <p:cNvPr id="757800" name="Line 40"/>
              <p:cNvSpPr>
                <a:spLocks noChangeShapeType="1"/>
              </p:cNvSpPr>
              <p:nvPr/>
            </p:nvSpPr>
            <p:spPr bwMode="auto">
              <a:xfrm flipH="1" flipV="1">
                <a:off x="2212" y="1108"/>
                <a:ext cx="2616" cy="790"/>
              </a:xfrm>
              <a:prstGeom prst="line">
                <a:avLst/>
              </a:prstGeom>
              <a:noFill/>
              <a:ln w="57150">
                <a:solidFill>
                  <a:srgbClr val="9900FF"/>
                </a:solidFill>
                <a:round/>
                <a:headEnd/>
                <a:tailEnd/>
              </a:ln>
              <a:effectLst/>
            </p:spPr>
            <p:txBody>
              <a:bodyPr/>
              <a:lstStyle/>
              <a:p>
                <a:endParaRPr lang="en-US"/>
              </a:p>
            </p:txBody>
          </p:sp>
          <p:sp>
            <p:nvSpPr>
              <p:cNvPr id="757801" name="Oval 41"/>
              <p:cNvSpPr>
                <a:spLocks noChangeArrowheads="1"/>
              </p:cNvSpPr>
              <p:nvPr/>
            </p:nvSpPr>
            <p:spPr bwMode="auto">
              <a:xfrm>
                <a:off x="2393" y="1646"/>
                <a:ext cx="973" cy="850"/>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4800" b="0">
                    <a:solidFill>
                      <a:srgbClr val="008000"/>
                    </a:solidFill>
                    <a:effectLst>
                      <a:outerShdw blurRad="38100" dist="38100" dir="2700000" algn="tl">
                        <a:srgbClr val="000000"/>
                      </a:outerShdw>
                    </a:effectLst>
                    <a:latin typeface="Impact" pitchFamily="34" charset="0"/>
                  </a:rPr>
                  <a:t>Eve</a:t>
                </a:r>
              </a:p>
            </p:txBody>
          </p:sp>
          <p:sp>
            <p:nvSpPr>
              <p:cNvPr id="757802" name="Line 42"/>
              <p:cNvSpPr>
                <a:spLocks noChangeShapeType="1"/>
              </p:cNvSpPr>
              <p:nvPr/>
            </p:nvSpPr>
            <p:spPr bwMode="auto">
              <a:xfrm rot="18677664" flipH="1">
                <a:off x="2289" y="1108"/>
                <a:ext cx="3" cy="774"/>
              </a:xfrm>
              <a:prstGeom prst="line">
                <a:avLst/>
              </a:prstGeom>
              <a:noFill/>
              <a:ln w="57150">
                <a:solidFill>
                  <a:srgbClr val="9900FF"/>
                </a:solidFill>
                <a:round/>
                <a:headEnd/>
                <a:tailEnd/>
              </a:ln>
              <a:effectLst/>
            </p:spPr>
            <p:txBody>
              <a:bodyPr/>
              <a:lstStyle/>
              <a:p>
                <a:endParaRPr lang="en-US"/>
              </a:p>
            </p:txBody>
          </p:sp>
          <p:grpSp>
            <p:nvGrpSpPr>
              <p:cNvPr id="757803" name="Group 43"/>
              <p:cNvGrpSpPr>
                <a:grpSpLocks/>
              </p:cNvGrpSpPr>
              <p:nvPr/>
            </p:nvGrpSpPr>
            <p:grpSpPr bwMode="auto">
              <a:xfrm>
                <a:off x="1344" y="566"/>
                <a:ext cx="972" cy="850"/>
                <a:chOff x="1344" y="518"/>
                <a:chExt cx="972" cy="850"/>
              </a:xfrm>
            </p:grpSpPr>
            <p:sp>
              <p:nvSpPr>
                <p:cNvPr id="757804" name="Oval 44"/>
                <p:cNvSpPr>
                  <a:spLocks noChangeArrowheads="1"/>
                </p:cNvSpPr>
                <p:nvPr/>
              </p:nvSpPr>
              <p:spPr bwMode="auto">
                <a:xfrm>
                  <a:off x="1344" y="518"/>
                  <a:ext cx="972" cy="850"/>
                </a:xfrm>
                <a:prstGeom prst="ellipse">
                  <a:avLst/>
                </a:prstGeom>
                <a:gradFill rotWithShape="0">
                  <a:gsLst>
                    <a:gs pos="0">
                      <a:schemeClr val="bg1"/>
                    </a:gs>
                    <a:gs pos="100000">
                      <a:srgbClr val="FFFFFF"/>
                    </a:gs>
                  </a:gsLst>
                  <a:lin ang="5400000" scaled="1"/>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000">
                    <a:solidFill>
                      <a:srgbClr val="660066"/>
                    </a:solidFill>
                    <a:latin typeface="Arial Black" pitchFamily="34" charset="0"/>
                  </a:endParaRPr>
                </a:p>
              </p:txBody>
            </p:sp>
            <p:sp>
              <p:nvSpPr>
                <p:cNvPr id="757805" name="WordArt 45"/>
                <p:cNvSpPr>
                  <a:spLocks noChangeArrowheads="1" noChangeShapeType="1" noTextEdit="1"/>
                </p:cNvSpPr>
                <p:nvPr/>
              </p:nvSpPr>
              <p:spPr bwMode="auto">
                <a:xfrm>
                  <a:off x="1488" y="685"/>
                  <a:ext cx="744" cy="42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9900FF"/>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57806" name="Oval 46"/>
              <p:cNvSpPr>
                <a:spLocks noChangeArrowheads="1"/>
              </p:cNvSpPr>
              <p:nvPr/>
            </p:nvSpPr>
            <p:spPr bwMode="auto">
              <a:xfrm>
                <a:off x="4549" y="1643"/>
                <a:ext cx="971" cy="850"/>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4800" b="0">
                    <a:solidFill>
                      <a:srgbClr val="660066"/>
                    </a:solidFill>
                    <a:effectLst>
                      <a:outerShdw blurRad="38100" dist="38100" dir="2700000" algn="tl">
                        <a:srgbClr val="000000"/>
                      </a:outerShdw>
                    </a:effectLst>
                    <a:latin typeface="Impact" pitchFamily="34" charset="0"/>
                  </a:rPr>
                  <a:t>Adam</a:t>
                </a:r>
              </a:p>
            </p:txBody>
          </p:sp>
          <p:sp>
            <p:nvSpPr>
              <p:cNvPr id="757807" name="Oval 47"/>
              <p:cNvSpPr>
                <a:spLocks noChangeArrowheads="1"/>
              </p:cNvSpPr>
              <p:nvPr/>
            </p:nvSpPr>
            <p:spPr bwMode="auto">
              <a:xfrm>
                <a:off x="288" y="1643"/>
                <a:ext cx="971" cy="850"/>
              </a:xfrm>
              <a:prstGeom prst="ellipse">
                <a:avLst/>
              </a:prstGeom>
              <a:gradFill rotWithShape="0">
                <a:gsLst>
                  <a:gs pos="0">
                    <a:srgbClr val="C0C0C0"/>
                  </a:gs>
                  <a:gs pos="100000">
                    <a:srgbClr val="969696"/>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75000"/>
                  </a:lnSpc>
                </a:pPr>
                <a:endParaRPr lang="en-US" sz="600">
                  <a:latin typeface="Impact" pitchFamily="34" charset="0"/>
                </a:endParaRPr>
              </a:p>
              <a:p>
                <a:pPr algn="ctr">
                  <a:lnSpc>
                    <a:spcPct val="75000"/>
                  </a:lnSpc>
                </a:pPr>
                <a:r>
                  <a:rPr lang="en-US" sz="3600" b="0">
                    <a:effectLst>
                      <a:outerShdw blurRad="38100" dist="38100" dir="2700000" algn="tl">
                        <a:srgbClr val="000000"/>
                      </a:outerShdw>
                    </a:effectLst>
                    <a:latin typeface="Impact" pitchFamily="34" charset="0"/>
                  </a:rPr>
                  <a:t>Arch-</a:t>
                </a:r>
              </a:p>
              <a:p>
                <a:pPr algn="ctr">
                  <a:lnSpc>
                    <a:spcPct val="75000"/>
                  </a:lnSpc>
                </a:pPr>
                <a:r>
                  <a:rPr lang="en-US" sz="3600" b="0">
                    <a:effectLst>
                      <a:outerShdw blurRad="38100" dist="38100" dir="2700000" algn="tl">
                        <a:srgbClr val="000000"/>
                      </a:outerShdw>
                    </a:effectLst>
                    <a:latin typeface="Impact" pitchFamily="34" charset="0"/>
                  </a:rPr>
                  <a:t>angel</a:t>
                </a:r>
              </a:p>
            </p:txBody>
          </p:sp>
        </p:grpSp>
        <p:grpSp>
          <p:nvGrpSpPr>
            <p:cNvPr id="757810" name="Group 50"/>
            <p:cNvGrpSpPr>
              <a:grpSpLocks/>
            </p:cNvGrpSpPr>
            <p:nvPr/>
          </p:nvGrpSpPr>
          <p:grpSpPr bwMode="auto">
            <a:xfrm>
              <a:off x="2133600" y="1050925"/>
              <a:ext cx="1543050" cy="1349375"/>
              <a:chOff x="1344" y="566"/>
              <a:chExt cx="972" cy="850"/>
            </a:xfrm>
          </p:grpSpPr>
          <p:sp>
            <p:nvSpPr>
              <p:cNvPr id="757811" name="Oval 51"/>
              <p:cNvSpPr>
                <a:spLocks noChangeArrowheads="1"/>
              </p:cNvSpPr>
              <p:nvPr/>
            </p:nvSpPr>
            <p:spPr bwMode="auto">
              <a:xfrm>
                <a:off x="1344" y="566"/>
                <a:ext cx="972" cy="850"/>
              </a:xfrm>
              <a:prstGeom prst="ellipse">
                <a:avLst/>
              </a:prstGeom>
              <a:gradFill rotWithShape="0">
                <a:gsLst>
                  <a:gs pos="0">
                    <a:schemeClr val="bg1"/>
                  </a:gs>
                  <a:gs pos="100000">
                    <a:srgbClr val="FFFFFF"/>
                  </a:gs>
                </a:gsLst>
                <a:lin ang="5400000" scaled="1"/>
              </a:gradFill>
              <a:ln w="9525">
                <a:round/>
                <a:headEnd/>
                <a:tailEnd/>
              </a:ln>
              <a:effectLst/>
              <a:scene3d>
                <a:camera prst="legacyPerspectiveBottomLeft"/>
                <a:lightRig rig="legacyHarsh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000">
                  <a:solidFill>
                    <a:srgbClr val="660066"/>
                  </a:solidFill>
                  <a:latin typeface="Arial Black" pitchFamily="34" charset="0"/>
                </a:endParaRPr>
              </a:p>
            </p:txBody>
          </p:sp>
          <p:sp>
            <p:nvSpPr>
              <p:cNvPr id="757812" name="WordArt 52"/>
              <p:cNvSpPr>
                <a:spLocks noChangeArrowheads="1" noChangeShapeType="1" noTextEdit="1"/>
              </p:cNvSpPr>
              <p:nvPr/>
            </p:nvSpPr>
            <p:spPr bwMode="auto">
              <a:xfrm>
                <a:off x="1488" y="733"/>
                <a:ext cx="744" cy="42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57813" name="Oval 53"/>
            <p:cNvSpPr>
              <a:spLocks noChangeArrowheads="1"/>
            </p:cNvSpPr>
            <p:nvPr/>
          </p:nvSpPr>
          <p:spPr bwMode="auto">
            <a:xfrm>
              <a:off x="439738" y="2765425"/>
              <a:ext cx="1541462" cy="1349375"/>
            </a:xfrm>
            <a:prstGeom prst="ellipse">
              <a:avLst/>
            </a:prstGeom>
            <a:gradFill rotWithShape="0">
              <a:gsLst>
                <a:gs pos="0">
                  <a:srgbClr val="777777"/>
                </a:gs>
                <a:gs pos="100000">
                  <a:srgbClr val="5F5F5F"/>
                </a:gs>
              </a:gsLst>
              <a:path path="shape">
                <a:fillToRect l="50000" t="50000" r="50000" b="50000"/>
              </a:path>
            </a:gradFill>
            <a:ln w="9525">
              <a:round/>
              <a:headEnd/>
              <a:tailEnd/>
            </a:ln>
            <a:effectLst/>
            <a:scene3d>
              <a:camera prst="legacyPerspectiveBottomLeft"/>
              <a:lightRig rig="legacyNormal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75000"/>
                </a:lnSpc>
              </a:pPr>
              <a:endParaRPr lang="en-US" sz="600">
                <a:latin typeface="Impact" pitchFamily="34" charset="0"/>
              </a:endParaRPr>
            </a:p>
            <a:p>
              <a:pPr algn="ctr">
                <a:lnSpc>
                  <a:spcPct val="75000"/>
                </a:lnSpc>
              </a:pPr>
              <a:r>
                <a:rPr lang="en-US" sz="3600" b="0">
                  <a:effectLst>
                    <a:outerShdw blurRad="38100" dist="38100" dir="2700000" algn="tl">
                      <a:srgbClr val="000000"/>
                    </a:outerShdw>
                  </a:effectLst>
                  <a:latin typeface="Impact" pitchFamily="34" charset="0"/>
                </a:rPr>
                <a:t>Arch-</a:t>
              </a:r>
            </a:p>
            <a:p>
              <a:pPr algn="ctr">
                <a:lnSpc>
                  <a:spcPct val="75000"/>
                </a:lnSpc>
              </a:pPr>
              <a:r>
                <a:rPr lang="en-US" sz="3600" b="0">
                  <a:effectLst>
                    <a:outerShdw blurRad="38100" dist="38100" dir="2700000" algn="tl">
                      <a:srgbClr val="000000"/>
                    </a:outerShdw>
                  </a:effectLst>
                  <a:latin typeface="Impact" pitchFamily="34" charset="0"/>
                </a:rPr>
                <a:t>angel</a:t>
              </a:r>
            </a:p>
          </p:txBody>
        </p:sp>
        <p:sp>
          <p:nvSpPr>
            <p:cNvPr id="56" name="Oval 34"/>
            <p:cNvSpPr>
              <a:spLocks noChangeArrowheads="1"/>
            </p:cNvSpPr>
            <p:nvPr/>
          </p:nvSpPr>
          <p:spPr bwMode="auto">
            <a:xfrm>
              <a:off x="3798888" y="2765425"/>
              <a:ext cx="1544637" cy="1349375"/>
            </a:xfrm>
            <a:prstGeom prst="ellipse">
              <a:avLst/>
            </a:prstGeom>
            <a:gradFill rotWithShape="0">
              <a:gsLst>
                <a:gs pos="0">
                  <a:srgbClr val="FFFFFF"/>
                </a:gs>
                <a:gs pos="100000">
                  <a:srgbClr val="66FF33"/>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a:lnSpc>
                  <a:spcPct val="100000"/>
                </a:lnSpc>
              </a:pPr>
              <a:r>
                <a:rPr lang="en-US" sz="5400" b="0" dirty="0">
                  <a:solidFill>
                    <a:srgbClr val="003300"/>
                  </a:solidFill>
                  <a:latin typeface="Impact" pitchFamily="34" charset="0"/>
                </a:rPr>
                <a:t>Eve</a:t>
              </a:r>
            </a:p>
          </p:txBody>
        </p:sp>
        <p:sp>
          <p:nvSpPr>
            <p:cNvPr id="57" name="Oval 35"/>
            <p:cNvSpPr>
              <a:spLocks noChangeArrowheads="1"/>
            </p:cNvSpPr>
            <p:nvPr/>
          </p:nvSpPr>
          <p:spPr bwMode="auto">
            <a:xfrm>
              <a:off x="7221538" y="2760662"/>
              <a:ext cx="1541462" cy="1349375"/>
            </a:xfrm>
            <a:prstGeom prst="ellipse">
              <a:avLst/>
            </a:prstGeom>
            <a:gradFill rotWithShape="0">
              <a:gsLst>
                <a:gs pos="0">
                  <a:schemeClr val="bg1"/>
                </a:gs>
                <a:gs pos="100000">
                  <a:srgbClr val="FF99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99FF"/>
              </a:extrusionClr>
            </a:sp3d>
          </p:spPr>
          <p:txBody>
            <a:bodyPr wrap="none" anchor="ctr">
              <a:flatTx/>
            </a:bodyPr>
            <a:lstStyle/>
            <a:p>
              <a:pPr algn="ctr">
                <a:lnSpc>
                  <a:spcPct val="100000"/>
                </a:lnSpc>
              </a:pPr>
              <a:r>
                <a:rPr lang="en-US" sz="4800" b="0">
                  <a:solidFill>
                    <a:srgbClr val="660066"/>
                  </a:solidFill>
                  <a:latin typeface="Impact" pitchFamily="34" charset="0"/>
                </a:rPr>
                <a:t>Adam</a:t>
              </a:r>
            </a:p>
          </p:txBody>
        </p:sp>
      </p:grpSp>
      <p:sp>
        <p:nvSpPr>
          <p:cNvPr id="757762" name="Rectangle 2"/>
          <p:cNvSpPr>
            <a:spLocks noChangeArrowheads="1"/>
          </p:cNvSpPr>
          <p:nvPr/>
        </p:nvSpPr>
        <p:spPr bwMode="auto">
          <a:xfrm>
            <a:off x="0" y="5029200"/>
            <a:ext cx="9144000" cy="18208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57763" name="AutoShape 3"/>
          <p:cNvSpPr>
            <a:spLocks noChangeArrowheads="1"/>
          </p:cNvSpPr>
          <p:nvPr/>
        </p:nvSpPr>
        <p:spPr bwMode="auto">
          <a:xfrm>
            <a:off x="533400" y="2895600"/>
            <a:ext cx="8077200" cy="1905000"/>
          </a:xfrm>
          <a:prstGeom prst="roundRect">
            <a:avLst>
              <a:gd name="adj" fmla="val 16667"/>
            </a:avLst>
          </a:prstGeom>
          <a:gradFill rotWithShape="0">
            <a:gsLst>
              <a:gs pos="0">
                <a:srgbClr val="EAEAEA"/>
              </a:gs>
              <a:gs pos="100000">
                <a:srgbClr val="DDDDDD"/>
              </a:gs>
            </a:gsLst>
            <a:path path="shape">
              <a:fillToRect l="50000" t="50000" r="50000" b="50000"/>
            </a:path>
          </a:gradFill>
          <a:ln w="3175">
            <a:solidFill>
              <a:srgbClr val="4D4D4D"/>
            </a:solidFill>
            <a:round/>
            <a:headEnd/>
            <a:tailEnd/>
          </a:ln>
          <a:effectLst/>
        </p:spPr>
        <p:txBody>
          <a:bodyPr wrap="none" anchor="ctr"/>
          <a:lstStyle/>
          <a:p>
            <a:endParaRPr lang="en-US"/>
          </a:p>
        </p:txBody>
      </p:sp>
      <p:sp>
        <p:nvSpPr>
          <p:cNvPr id="757764" name="Oval 4"/>
          <p:cNvSpPr>
            <a:spLocks noChangeArrowheads="1"/>
          </p:cNvSpPr>
          <p:nvPr/>
        </p:nvSpPr>
        <p:spPr bwMode="auto">
          <a:xfrm>
            <a:off x="723900" y="2981325"/>
            <a:ext cx="381000" cy="361950"/>
          </a:xfrm>
          <a:prstGeom prst="ellipse">
            <a:avLst/>
          </a:prstGeom>
          <a:gradFill rotWithShape="0">
            <a:gsLst>
              <a:gs pos="0">
                <a:srgbClr val="FFFFFF"/>
              </a:gs>
              <a:gs pos="100000">
                <a:srgbClr val="EAEAEA"/>
              </a:gs>
            </a:gsLst>
            <a:path path="shape">
              <a:fillToRect l="50000" t="50000" r="50000" b="50000"/>
            </a:path>
          </a:gradFill>
          <a:ln w="12700">
            <a:solidFill>
              <a:schemeClr val="tx1"/>
            </a:solidFill>
            <a:round/>
            <a:headEnd/>
            <a:tailEnd/>
          </a:ln>
          <a:effectLst/>
        </p:spPr>
        <p:txBody>
          <a:bodyPr wrap="none" anchor="ctr"/>
          <a:lstStyle/>
          <a:p>
            <a:pPr algn="ctr">
              <a:lnSpc>
                <a:spcPct val="100000"/>
              </a:lnSpc>
            </a:pPr>
            <a:r>
              <a:rPr lang="en-US" sz="2400">
                <a:solidFill>
                  <a:schemeClr val="tx1"/>
                </a:solidFill>
                <a:latin typeface="Impact" pitchFamily="34" charset="0"/>
              </a:rPr>
              <a:t>1</a:t>
            </a:r>
          </a:p>
        </p:txBody>
      </p:sp>
      <p:sp>
        <p:nvSpPr>
          <p:cNvPr id="757765" name="Rectangle 5"/>
          <p:cNvSpPr>
            <a:spLocks noChangeArrowheads="1"/>
          </p:cNvSpPr>
          <p:nvPr/>
        </p:nvSpPr>
        <p:spPr bwMode="auto">
          <a:xfrm>
            <a:off x="1219200" y="2971800"/>
            <a:ext cx="4724400" cy="381000"/>
          </a:xfrm>
          <a:prstGeom prst="rect">
            <a:avLst/>
          </a:prstGeom>
          <a:noFill/>
          <a:ln w="9525">
            <a:noFill/>
            <a:miter lim="800000"/>
            <a:headEnd/>
            <a:tailEnd/>
          </a:ln>
          <a:effectLst/>
        </p:spPr>
        <p:txBody>
          <a:bodyPr wrap="none" anchor="ctr"/>
          <a:lstStyle/>
          <a:p>
            <a:pPr>
              <a:lnSpc>
                <a:spcPct val="100000"/>
              </a:lnSpc>
            </a:pPr>
            <a:r>
              <a:rPr lang="en-US" sz="3200" b="0" dirty="0">
                <a:solidFill>
                  <a:schemeClr val="tx2"/>
                </a:solidFill>
                <a:latin typeface="Arial Black" pitchFamily="34" charset="0"/>
              </a:rPr>
              <a:t>Failing to take God’s standpoint</a:t>
            </a:r>
          </a:p>
        </p:txBody>
      </p:sp>
      <p:sp>
        <p:nvSpPr>
          <p:cNvPr id="757766" name="Oval 6"/>
          <p:cNvSpPr>
            <a:spLocks noChangeArrowheads="1"/>
          </p:cNvSpPr>
          <p:nvPr/>
        </p:nvSpPr>
        <p:spPr bwMode="auto">
          <a:xfrm>
            <a:off x="723900" y="3448050"/>
            <a:ext cx="381000" cy="361950"/>
          </a:xfrm>
          <a:prstGeom prst="ellipse">
            <a:avLst/>
          </a:prstGeom>
          <a:gradFill rotWithShape="0">
            <a:gsLst>
              <a:gs pos="0">
                <a:srgbClr val="FFFFFF"/>
              </a:gs>
              <a:gs pos="100000">
                <a:srgbClr val="EAEAEA"/>
              </a:gs>
            </a:gsLst>
            <a:path path="shape">
              <a:fillToRect l="50000" t="50000" r="50000" b="50000"/>
            </a:path>
          </a:gradFill>
          <a:ln w="12700">
            <a:solidFill>
              <a:schemeClr val="tx1"/>
            </a:solidFill>
            <a:round/>
            <a:headEnd/>
            <a:tailEnd/>
          </a:ln>
          <a:effectLst/>
        </p:spPr>
        <p:txBody>
          <a:bodyPr wrap="none" anchor="ctr"/>
          <a:lstStyle/>
          <a:p>
            <a:pPr algn="ctr">
              <a:lnSpc>
                <a:spcPct val="100000"/>
              </a:lnSpc>
            </a:pPr>
            <a:r>
              <a:rPr lang="en-US" sz="2400">
                <a:solidFill>
                  <a:schemeClr val="tx1"/>
                </a:solidFill>
                <a:latin typeface="Impact" pitchFamily="34" charset="0"/>
              </a:rPr>
              <a:t>2</a:t>
            </a:r>
          </a:p>
        </p:txBody>
      </p:sp>
      <p:sp>
        <p:nvSpPr>
          <p:cNvPr id="757767" name="Rectangle 7"/>
          <p:cNvSpPr>
            <a:spLocks noChangeArrowheads="1"/>
          </p:cNvSpPr>
          <p:nvPr/>
        </p:nvSpPr>
        <p:spPr bwMode="auto">
          <a:xfrm>
            <a:off x="2362200" y="3429000"/>
            <a:ext cx="4495800" cy="381000"/>
          </a:xfrm>
          <a:prstGeom prst="rect">
            <a:avLst/>
          </a:prstGeom>
          <a:noFill/>
          <a:ln w="9525">
            <a:noFill/>
            <a:miter lim="800000"/>
            <a:headEnd/>
            <a:tailEnd/>
          </a:ln>
          <a:effectLst/>
        </p:spPr>
        <p:txBody>
          <a:bodyPr wrap="none" anchor="ctr"/>
          <a:lstStyle/>
          <a:p>
            <a:pPr algn="ctr">
              <a:lnSpc>
                <a:spcPct val="100000"/>
              </a:lnSpc>
            </a:pPr>
            <a:r>
              <a:rPr lang="en-US" sz="3200" b="0">
                <a:solidFill>
                  <a:schemeClr val="tx2"/>
                </a:solidFill>
                <a:latin typeface="Arial Black" pitchFamily="34" charset="0"/>
              </a:rPr>
              <a:t>Leaving one’s proper position</a:t>
            </a:r>
          </a:p>
        </p:txBody>
      </p:sp>
      <p:sp>
        <p:nvSpPr>
          <p:cNvPr id="757768" name="Oval 8"/>
          <p:cNvSpPr>
            <a:spLocks noChangeArrowheads="1"/>
          </p:cNvSpPr>
          <p:nvPr/>
        </p:nvSpPr>
        <p:spPr bwMode="auto">
          <a:xfrm>
            <a:off x="723900" y="3905250"/>
            <a:ext cx="381000" cy="361950"/>
          </a:xfrm>
          <a:prstGeom prst="ellipse">
            <a:avLst/>
          </a:prstGeom>
          <a:gradFill rotWithShape="0">
            <a:gsLst>
              <a:gs pos="0">
                <a:srgbClr val="FFFFFF"/>
              </a:gs>
              <a:gs pos="100000">
                <a:srgbClr val="EAEAEA"/>
              </a:gs>
            </a:gsLst>
            <a:path path="shape">
              <a:fillToRect l="50000" t="50000" r="50000" b="50000"/>
            </a:path>
          </a:gradFill>
          <a:ln w="12700">
            <a:solidFill>
              <a:schemeClr val="tx1"/>
            </a:solidFill>
            <a:round/>
            <a:headEnd/>
            <a:tailEnd/>
          </a:ln>
          <a:effectLst/>
        </p:spPr>
        <p:txBody>
          <a:bodyPr wrap="none" anchor="ctr"/>
          <a:lstStyle/>
          <a:p>
            <a:pPr algn="ctr">
              <a:lnSpc>
                <a:spcPct val="100000"/>
              </a:lnSpc>
            </a:pPr>
            <a:r>
              <a:rPr lang="en-US" sz="2400">
                <a:solidFill>
                  <a:schemeClr val="tx1"/>
                </a:solidFill>
                <a:latin typeface="Impact" pitchFamily="34" charset="0"/>
              </a:rPr>
              <a:t>3</a:t>
            </a:r>
          </a:p>
        </p:txBody>
      </p:sp>
      <p:sp>
        <p:nvSpPr>
          <p:cNvPr id="757769" name="Rectangle 9"/>
          <p:cNvSpPr>
            <a:spLocks noChangeArrowheads="1"/>
          </p:cNvSpPr>
          <p:nvPr/>
        </p:nvSpPr>
        <p:spPr bwMode="auto">
          <a:xfrm>
            <a:off x="1981200" y="3886200"/>
            <a:ext cx="3124200" cy="381000"/>
          </a:xfrm>
          <a:prstGeom prst="rect">
            <a:avLst/>
          </a:prstGeom>
          <a:noFill/>
          <a:ln w="9525">
            <a:noFill/>
            <a:miter lim="800000"/>
            <a:headEnd/>
            <a:tailEnd/>
          </a:ln>
          <a:effectLst/>
        </p:spPr>
        <p:txBody>
          <a:bodyPr wrap="none" anchor="ctr"/>
          <a:lstStyle/>
          <a:p>
            <a:pPr algn="ctr">
              <a:lnSpc>
                <a:spcPct val="100000"/>
              </a:lnSpc>
            </a:pPr>
            <a:r>
              <a:rPr lang="en-US" sz="3200" b="0">
                <a:solidFill>
                  <a:schemeClr val="tx2"/>
                </a:solidFill>
                <a:latin typeface="Arial Black" pitchFamily="34" charset="0"/>
              </a:rPr>
              <a:t>Reversing dominion</a:t>
            </a:r>
          </a:p>
        </p:txBody>
      </p:sp>
      <p:sp>
        <p:nvSpPr>
          <p:cNvPr id="757770" name="Oval 10"/>
          <p:cNvSpPr>
            <a:spLocks noChangeArrowheads="1"/>
          </p:cNvSpPr>
          <p:nvPr/>
        </p:nvSpPr>
        <p:spPr bwMode="auto">
          <a:xfrm>
            <a:off x="723900" y="4362450"/>
            <a:ext cx="381000" cy="361950"/>
          </a:xfrm>
          <a:prstGeom prst="ellipse">
            <a:avLst/>
          </a:prstGeom>
          <a:gradFill rotWithShape="0">
            <a:gsLst>
              <a:gs pos="0">
                <a:srgbClr val="FFFFFF"/>
              </a:gs>
              <a:gs pos="100000">
                <a:srgbClr val="EAEAEA"/>
              </a:gs>
            </a:gsLst>
            <a:path path="shape">
              <a:fillToRect l="50000" t="50000" r="50000" b="50000"/>
            </a:path>
          </a:gradFill>
          <a:ln w="12700">
            <a:solidFill>
              <a:schemeClr val="tx1"/>
            </a:solidFill>
            <a:round/>
            <a:headEnd/>
            <a:tailEnd/>
          </a:ln>
          <a:effectLst/>
        </p:spPr>
        <p:txBody>
          <a:bodyPr wrap="none" anchor="ctr"/>
          <a:lstStyle/>
          <a:p>
            <a:pPr algn="ctr">
              <a:lnSpc>
                <a:spcPct val="100000"/>
              </a:lnSpc>
            </a:pPr>
            <a:r>
              <a:rPr lang="en-US" sz="2400">
                <a:solidFill>
                  <a:schemeClr val="tx1"/>
                </a:solidFill>
                <a:latin typeface="Impact" pitchFamily="34" charset="0"/>
              </a:rPr>
              <a:t>4</a:t>
            </a:r>
          </a:p>
        </p:txBody>
      </p:sp>
      <p:sp>
        <p:nvSpPr>
          <p:cNvPr id="757771" name="Rectangle 11"/>
          <p:cNvSpPr>
            <a:spLocks noChangeArrowheads="1"/>
          </p:cNvSpPr>
          <p:nvPr/>
        </p:nvSpPr>
        <p:spPr bwMode="auto">
          <a:xfrm>
            <a:off x="2286000" y="4343400"/>
            <a:ext cx="4267200" cy="381000"/>
          </a:xfrm>
          <a:prstGeom prst="rect">
            <a:avLst/>
          </a:prstGeom>
          <a:noFill/>
          <a:ln w="9525">
            <a:noFill/>
            <a:miter lim="800000"/>
            <a:headEnd/>
            <a:tailEnd/>
          </a:ln>
          <a:effectLst/>
        </p:spPr>
        <p:txBody>
          <a:bodyPr wrap="none" anchor="ctr"/>
          <a:lstStyle/>
          <a:p>
            <a:pPr algn="ctr">
              <a:lnSpc>
                <a:spcPct val="100000"/>
              </a:lnSpc>
            </a:pPr>
            <a:r>
              <a:rPr lang="en-US" sz="3200" b="0">
                <a:solidFill>
                  <a:schemeClr val="tx2"/>
                </a:solidFill>
                <a:latin typeface="Arial Black" pitchFamily="34" charset="0"/>
              </a:rPr>
              <a:t>Multiplying the criminal act</a:t>
            </a:r>
          </a:p>
        </p:txBody>
      </p:sp>
      <p:grpSp>
        <p:nvGrpSpPr>
          <p:cNvPr id="757795" name="Group 35"/>
          <p:cNvGrpSpPr>
            <a:grpSpLocks/>
          </p:cNvGrpSpPr>
          <p:nvPr/>
        </p:nvGrpSpPr>
        <p:grpSpPr bwMode="auto">
          <a:xfrm>
            <a:off x="1943100" y="682625"/>
            <a:ext cx="5181600" cy="1911350"/>
            <a:chOff x="1248" y="382"/>
            <a:chExt cx="3264" cy="1204"/>
          </a:xfrm>
        </p:grpSpPr>
        <p:sp>
          <p:nvSpPr>
            <p:cNvPr id="757773" name="Line 13"/>
            <p:cNvSpPr>
              <a:spLocks noChangeShapeType="1"/>
            </p:cNvSpPr>
            <p:nvPr/>
          </p:nvSpPr>
          <p:spPr bwMode="auto">
            <a:xfrm rot="2910829">
              <a:off x="1824" y="768"/>
              <a:ext cx="0" cy="576"/>
            </a:xfrm>
            <a:prstGeom prst="line">
              <a:avLst/>
            </a:prstGeom>
            <a:noFill/>
            <a:ln w="57150">
              <a:solidFill>
                <a:srgbClr val="9900FF"/>
              </a:solidFill>
              <a:round/>
              <a:headEnd/>
              <a:tailEnd/>
            </a:ln>
            <a:effectLst/>
          </p:spPr>
          <p:txBody>
            <a:bodyPr/>
            <a:lstStyle/>
            <a:p>
              <a:endParaRPr lang="en-US"/>
            </a:p>
          </p:txBody>
        </p:sp>
        <p:sp>
          <p:nvSpPr>
            <p:cNvPr id="757774" name="Line 14"/>
            <p:cNvSpPr>
              <a:spLocks noChangeShapeType="1"/>
            </p:cNvSpPr>
            <p:nvPr/>
          </p:nvSpPr>
          <p:spPr bwMode="auto">
            <a:xfrm flipH="1" flipV="1">
              <a:off x="2448" y="720"/>
              <a:ext cx="1632" cy="493"/>
            </a:xfrm>
            <a:prstGeom prst="line">
              <a:avLst/>
            </a:prstGeom>
            <a:noFill/>
            <a:ln w="57150">
              <a:solidFill>
                <a:srgbClr val="9900FF"/>
              </a:solidFill>
              <a:round/>
              <a:headEnd/>
              <a:tailEnd/>
            </a:ln>
            <a:effectLst/>
          </p:spPr>
          <p:txBody>
            <a:bodyPr/>
            <a:lstStyle/>
            <a:p>
              <a:endParaRPr lang="en-US"/>
            </a:p>
          </p:txBody>
        </p:sp>
        <p:sp>
          <p:nvSpPr>
            <p:cNvPr id="757775" name="Oval 15"/>
            <p:cNvSpPr>
              <a:spLocks noChangeArrowheads="1"/>
            </p:cNvSpPr>
            <p:nvPr/>
          </p:nvSpPr>
          <p:spPr bwMode="auto">
            <a:xfrm>
              <a:off x="2561" y="1056"/>
              <a:ext cx="607" cy="530"/>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3200" b="0">
                  <a:solidFill>
                    <a:srgbClr val="003300"/>
                  </a:solidFill>
                  <a:latin typeface="Impact" pitchFamily="34" charset="0"/>
                </a:rPr>
                <a:t>Eve</a:t>
              </a:r>
            </a:p>
          </p:txBody>
        </p:sp>
        <p:sp>
          <p:nvSpPr>
            <p:cNvPr id="757776" name="Line 16"/>
            <p:cNvSpPr>
              <a:spLocks noChangeShapeType="1"/>
            </p:cNvSpPr>
            <p:nvPr/>
          </p:nvSpPr>
          <p:spPr bwMode="auto">
            <a:xfrm rot="18677664" flipH="1">
              <a:off x="2497" y="719"/>
              <a:ext cx="2" cy="483"/>
            </a:xfrm>
            <a:prstGeom prst="line">
              <a:avLst/>
            </a:prstGeom>
            <a:noFill/>
            <a:ln w="57150">
              <a:solidFill>
                <a:srgbClr val="9900FF"/>
              </a:solidFill>
              <a:round/>
              <a:headEnd/>
              <a:tailEnd/>
            </a:ln>
            <a:effectLst/>
          </p:spPr>
          <p:txBody>
            <a:bodyPr/>
            <a:lstStyle/>
            <a:p>
              <a:endParaRPr lang="en-US"/>
            </a:p>
          </p:txBody>
        </p:sp>
        <p:grpSp>
          <p:nvGrpSpPr>
            <p:cNvPr id="757794" name="Group 34"/>
            <p:cNvGrpSpPr>
              <a:grpSpLocks/>
            </p:cNvGrpSpPr>
            <p:nvPr/>
          </p:nvGrpSpPr>
          <p:grpSpPr bwMode="auto">
            <a:xfrm>
              <a:off x="1907" y="382"/>
              <a:ext cx="606" cy="530"/>
              <a:chOff x="1907" y="382"/>
              <a:chExt cx="606" cy="530"/>
            </a:xfrm>
          </p:grpSpPr>
          <p:sp>
            <p:nvSpPr>
              <p:cNvPr id="757778" name="Oval 18"/>
              <p:cNvSpPr>
                <a:spLocks noChangeArrowheads="1"/>
              </p:cNvSpPr>
              <p:nvPr/>
            </p:nvSpPr>
            <p:spPr bwMode="auto">
              <a:xfrm>
                <a:off x="1907" y="382"/>
                <a:ext cx="606" cy="530"/>
              </a:xfrm>
              <a:prstGeom prst="ellipse">
                <a:avLst/>
              </a:prstGeom>
              <a:gradFill rotWithShape="0">
                <a:gsLst>
                  <a:gs pos="0">
                    <a:schemeClr val="bg1"/>
                  </a:gs>
                  <a:gs pos="100000">
                    <a:srgbClr val="FFFFFF"/>
                  </a:gs>
                </a:gsLst>
                <a:lin ang="5400000" scaled="1"/>
              </a:gradFill>
              <a:ln w="9525">
                <a:round/>
                <a:headEnd/>
                <a:tailEnd/>
              </a:ln>
              <a:effectLst/>
              <a:scene3d>
                <a:camera prst="legacyPerspectiveBottomLeft"/>
                <a:lightRig rig="legacyHarsh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000">
                  <a:solidFill>
                    <a:srgbClr val="660066"/>
                  </a:solidFill>
                  <a:latin typeface="Arial Black" pitchFamily="34" charset="0"/>
                </a:endParaRPr>
              </a:p>
            </p:txBody>
          </p:sp>
          <p:sp>
            <p:nvSpPr>
              <p:cNvPr id="757779" name="WordArt 19"/>
              <p:cNvSpPr>
                <a:spLocks noChangeArrowheads="1" noChangeShapeType="1" noTextEdit="1"/>
              </p:cNvSpPr>
              <p:nvPr/>
            </p:nvSpPr>
            <p:spPr bwMode="auto">
              <a:xfrm>
                <a:off x="2017" y="486"/>
                <a:ext cx="463" cy="26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57780" name="AutoShape 20"/>
            <p:cNvSpPr>
              <a:spLocks noChangeArrowheads="1"/>
            </p:cNvSpPr>
            <p:nvPr/>
          </p:nvSpPr>
          <p:spPr bwMode="auto">
            <a:xfrm rot="5400000" flipV="1">
              <a:off x="2111" y="1120"/>
              <a:ext cx="113" cy="465"/>
            </a:xfrm>
            <a:prstGeom prst="downArrow">
              <a:avLst>
                <a:gd name="adj1" fmla="val 50000"/>
                <a:gd name="adj2" fmla="val 102876"/>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57781" name="Oval 21"/>
            <p:cNvSpPr>
              <a:spLocks noChangeArrowheads="1"/>
            </p:cNvSpPr>
            <p:nvPr/>
          </p:nvSpPr>
          <p:spPr bwMode="auto">
            <a:xfrm>
              <a:off x="3906" y="1054"/>
              <a:ext cx="606" cy="530"/>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2800" b="0">
                  <a:solidFill>
                    <a:srgbClr val="010000"/>
                  </a:solidFill>
                  <a:latin typeface="Impact" pitchFamily="34" charset="0"/>
                </a:rPr>
                <a:t>Adam</a:t>
              </a:r>
            </a:p>
          </p:txBody>
        </p:sp>
        <p:sp>
          <p:nvSpPr>
            <p:cNvPr id="757782" name="Oval 22"/>
            <p:cNvSpPr>
              <a:spLocks noChangeArrowheads="1"/>
            </p:cNvSpPr>
            <p:nvPr/>
          </p:nvSpPr>
          <p:spPr bwMode="auto">
            <a:xfrm>
              <a:off x="1248" y="1054"/>
              <a:ext cx="606" cy="530"/>
            </a:xfrm>
            <a:prstGeom prst="ellipse">
              <a:avLst/>
            </a:prstGeom>
            <a:gradFill rotWithShape="0">
              <a:gsLst>
                <a:gs pos="0">
                  <a:srgbClr val="969696"/>
                </a:gs>
                <a:gs pos="100000">
                  <a:srgbClr val="777777"/>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600">
                <a:latin typeface="Impact" pitchFamily="34" charset="0"/>
              </a:endParaRPr>
            </a:p>
            <a:p>
              <a:pPr algn="ctr">
                <a:lnSpc>
                  <a:spcPct val="75000"/>
                </a:lnSpc>
              </a:pPr>
              <a:r>
                <a:rPr lang="en-US" sz="2400" b="0">
                  <a:effectLst>
                    <a:outerShdw blurRad="38100" dist="38100" dir="2700000" algn="tl">
                      <a:srgbClr val="000000"/>
                    </a:outerShdw>
                  </a:effectLst>
                  <a:latin typeface="Impact" pitchFamily="34" charset="0"/>
                </a:rPr>
                <a:t>Arch-</a:t>
              </a:r>
            </a:p>
            <a:p>
              <a:pPr algn="ctr">
                <a:lnSpc>
                  <a:spcPct val="75000"/>
                </a:lnSpc>
              </a:pPr>
              <a:r>
                <a:rPr lang="en-US" sz="2200" b="0">
                  <a:effectLst>
                    <a:outerShdw blurRad="38100" dist="38100" dir="2700000" algn="tl">
                      <a:srgbClr val="000000"/>
                    </a:outerShdw>
                  </a:effectLst>
                  <a:latin typeface="Impact" pitchFamily="34" charset="0"/>
                </a:rPr>
                <a:t>angel</a:t>
              </a:r>
            </a:p>
          </p:txBody>
        </p:sp>
        <p:sp>
          <p:nvSpPr>
            <p:cNvPr id="757783" name="AutoShape 23"/>
            <p:cNvSpPr>
              <a:spLocks noChangeArrowheads="1"/>
            </p:cNvSpPr>
            <p:nvPr/>
          </p:nvSpPr>
          <p:spPr bwMode="auto">
            <a:xfrm rot="5400000" flipV="1">
              <a:off x="3440" y="1120"/>
              <a:ext cx="113" cy="465"/>
            </a:xfrm>
            <a:prstGeom prst="downArrow">
              <a:avLst>
                <a:gd name="adj1" fmla="val 50000"/>
                <a:gd name="adj2" fmla="val 102876"/>
              </a:avLst>
            </a:prstGeom>
            <a:solidFill>
              <a:schemeClr val="folHlink"/>
            </a:solidFill>
            <a:ln w="28575">
              <a:solidFill>
                <a:srgbClr val="777777"/>
              </a:solidFill>
              <a:miter lim="800000"/>
              <a:headEnd/>
              <a:tailEnd/>
            </a:ln>
            <a:effectLst/>
          </p:spPr>
          <p:txBody>
            <a:bodyPr vert="eaVert" wrap="none" anchor="ctr"/>
            <a:lstStyle/>
            <a:p>
              <a:pPr algn="ctr">
                <a:lnSpc>
                  <a:spcPct val="100000"/>
                </a:lnSpc>
              </a:pPr>
              <a:endParaRPr lang="en-US" sz="2400" b="0">
                <a:solidFill>
                  <a:schemeClr val="tx1"/>
                </a:solidFill>
                <a:latin typeface="Times New Roman" pitchFamily="18" charset="0"/>
              </a:endParaRPr>
            </a:p>
          </p:txBody>
        </p:sp>
        <p:sp>
          <p:nvSpPr>
            <p:cNvPr id="757784" name="Line 24"/>
            <p:cNvSpPr>
              <a:spLocks noChangeShapeType="1"/>
            </p:cNvSpPr>
            <p:nvPr/>
          </p:nvSpPr>
          <p:spPr bwMode="auto">
            <a:xfrm rot="12416828" flipV="1">
              <a:off x="1766" y="950"/>
              <a:ext cx="174" cy="120"/>
            </a:xfrm>
            <a:prstGeom prst="line">
              <a:avLst/>
            </a:prstGeom>
            <a:noFill/>
            <a:ln w="57150">
              <a:solidFill>
                <a:schemeClr val="tx1"/>
              </a:solidFill>
              <a:round/>
              <a:headEnd/>
              <a:tailEnd/>
            </a:ln>
            <a:effectLst/>
          </p:spPr>
          <p:txBody>
            <a:bodyPr/>
            <a:lstStyle/>
            <a:p>
              <a:endParaRPr lang="en-US"/>
            </a:p>
          </p:txBody>
        </p:sp>
        <p:sp>
          <p:nvSpPr>
            <p:cNvPr id="757785" name="Line 25"/>
            <p:cNvSpPr>
              <a:spLocks noChangeShapeType="1"/>
            </p:cNvSpPr>
            <p:nvPr/>
          </p:nvSpPr>
          <p:spPr bwMode="auto">
            <a:xfrm rot="-7724444" flipH="1" flipV="1">
              <a:off x="1757" y="956"/>
              <a:ext cx="192" cy="108"/>
            </a:xfrm>
            <a:prstGeom prst="line">
              <a:avLst/>
            </a:prstGeom>
            <a:noFill/>
            <a:ln w="57150">
              <a:solidFill>
                <a:schemeClr val="tx1"/>
              </a:solidFill>
              <a:round/>
              <a:headEnd/>
              <a:tailEnd/>
            </a:ln>
            <a:effectLst/>
          </p:spPr>
          <p:txBody>
            <a:bodyPr/>
            <a:lstStyle/>
            <a:p>
              <a:endParaRPr lang="en-US"/>
            </a:p>
          </p:txBody>
        </p:sp>
      </p:grpSp>
      <p:grpSp>
        <p:nvGrpSpPr>
          <p:cNvPr id="757818" name="Group 58"/>
          <p:cNvGrpSpPr>
            <a:grpSpLocks/>
          </p:cNvGrpSpPr>
          <p:nvPr/>
        </p:nvGrpSpPr>
        <p:grpSpPr bwMode="auto">
          <a:xfrm>
            <a:off x="1295400" y="5410200"/>
            <a:ext cx="6324600" cy="714375"/>
            <a:chOff x="336" y="3408"/>
            <a:chExt cx="3984" cy="450"/>
          </a:xfrm>
        </p:grpSpPr>
        <p:sp>
          <p:nvSpPr>
            <p:cNvPr id="757790" name="Text Box 30"/>
            <p:cNvSpPr txBox="1">
              <a:spLocks noChangeArrowheads="1"/>
            </p:cNvSpPr>
            <p:nvPr/>
          </p:nvSpPr>
          <p:spPr bwMode="auto">
            <a:xfrm>
              <a:off x="576" y="3408"/>
              <a:ext cx="3744" cy="450"/>
            </a:xfrm>
            <a:prstGeom prst="rect">
              <a:avLst/>
            </a:prstGeom>
            <a:noFill/>
            <a:ln w="9525">
              <a:noFill/>
              <a:miter lim="800000"/>
              <a:headEnd/>
              <a:tailEnd/>
            </a:ln>
            <a:effectLst/>
          </p:spPr>
          <p:txBody>
            <a:bodyPr>
              <a:spAutoFit/>
            </a:bodyPr>
            <a:lstStyle/>
            <a:p>
              <a:r>
                <a:rPr lang="en-US" sz="2400" dirty="0"/>
                <a:t>The primary characteristics of the fallen </a:t>
              </a:r>
              <a:r>
                <a:rPr lang="en-US" sz="2400" dirty="0" smtClean="0"/>
                <a:t>nature </a:t>
              </a:r>
              <a:r>
                <a:rPr lang="en-US" sz="2400" dirty="0"/>
                <a:t>can be divided broadly into </a:t>
              </a:r>
              <a:r>
                <a:rPr lang="en-US" sz="2400" u="sng" dirty="0"/>
                <a:t>four types</a:t>
              </a:r>
              <a:r>
                <a:rPr lang="en-US" sz="2400" dirty="0"/>
                <a:t> </a:t>
              </a:r>
              <a:r>
                <a:rPr lang="en-US" sz="2000" b="0" dirty="0"/>
                <a:t>(p.  73).</a:t>
              </a:r>
              <a:endParaRPr lang="en-US" sz="2000" dirty="0"/>
            </a:p>
          </p:txBody>
        </p:sp>
        <p:sp>
          <p:nvSpPr>
            <p:cNvPr id="757791" name="Text Box 31"/>
            <p:cNvSpPr txBox="1">
              <a:spLocks noChangeArrowheads="1"/>
            </p:cNvSpPr>
            <p:nvPr/>
          </p:nvSpPr>
          <p:spPr bwMode="auto">
            <a:xfrm>
              <a:off x="336" y="3408"/>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nvGrpSpPr>
          <p:cNvPr id="53" name="Group 51"/>
          <p:cNvGrpSpPr>
            <a:grpSpLocks/>
          </p:cNvGrpSpPr>
          <p:nvPr/>
        </p:nvGrpSpPr>
        <p:grpSpPr bwMode="auto">
          <a:xfrm>
            <a:off x="358775" y="76200"/>
            <a:ext cx="8251825" cy="550863"/>
            <a:chOff x="130" y="0"/>
            <a:chExt cx="5198" cy="347"/>
          </a:xfrm>
        </p:grpSpPr>
        <p:sp>
          <p:nvSpPr>
            <p:cNvPr id="54" name="Text Box 4"/>
            <p:cNvSpPr txBox="1">
              <a:spLocks noChangeArrowheads="1"/>
            </p:cNvSpPr>
            <p:nvPr/>
          </p:nvSpPr>
          <p:spPr bwMode="auto">
            <a:xfrm>
              <a:off x="130" y="1"/>
              <a:ext cx="446" cy="346"/>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000" b="0" dirty="0">
                  <a:solidFill>
                    <a:srgbClr val="000099"/>
                  </a:solidFill>
                  <a:latin typeface="Impact" pitchFamily="34" charset="0"/>
                </a:rPr>
                <a:t>4.6</a:t>
              </a:r>
            </a:p>
          </p:txBody>
        </p:sp>
        <p:sp>
          <p:nvSpPr>
            <p:cNvPr id="55" name="Text Box 5"/>
            <p:cNvSpPr txBox="1">
              <a:spLocks noChangeArrowheads="1"/>
            </p:cNvSpPr>
            <p:nvPr/>
          </p:nvSpPr>
          <p:spPr bwMode="auto">
            <a:xfrm>
              <a:off x="480" y="0"/>
              <a:ext cx="4848" cy="346"/>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000" b="0" dirty="0">
                  <a:solidFill>
                    <a:srgbClr val="000099"/>
                  </a:solidFill>
                  <a:latin typeface="Impact" pitchFamily="34" charset="0"/>
                </a:rPr>
                <a:t>The Primary Characteristics of the Fallen Nature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57818"/>
                                        </p:tgtEl>
                                        <p:attrNameLst>
                                          <p:attrName>style.visibility</p:attrName>
                                        </p:attrNameLst>
                                      </p:cBhvr>
                                      <p:to>
                                        <p:strVal val="visible"/>
                                      </p:to>
                                    </p:set>
                                    <p:animEffect transition="in" filter="barn(outVertical)">
                                      <p:cBhvr>
                                        <p:cTn id="7" dur="500"/>
                                        <p:tgtEl>
                                          <p:spTgt spid="757818"/>
                                        </p:tgtEl>
                                      </p:cBhvr>
                                    </p:animEffect>
                                  </p:childTnLst>
                                </p:cTn>
                              </p:par>
                              <p:par>
                                <p:cTn id="8" presetID="47" presetClass="exit" presetSubtype="0" fill="hold" nodeType="withEffect">
                                  <p:stCondLst>
                                    <p:cond delay="0"/>
                                  </p:stCondLst>
                                  <p:childTnLst>
                                    <p:animEffect transition="out" filter="fade">
                                      <p:cBhvr>
                                        <p:cTn id="9" dur="2000"/>
                                        <p:tgtEl>
                                          <p:spTgt spid="63"/>
                                        </p:tgtEl>
                                      </p:cBhvr>
                                    </p:animEffect>
                                    <p:anim calcmode="lin" valueType="num">
                                      <p:cBhvr>
                                        <p:cTn id="10" dur="2000"/>
                                        <p:tgtEl>
                                          <p:spTgt spid="63"/>
                                        </p:tgtEl>
                                        <p:attrNameLst>
                                          <p:attrName>ppt_x</p:attrName>
                                        </p:attrNameLst>
                                      </p:cBhvr>
                                      <p:tavLst>
                                        <p:tav tm="0">
                                          <p:val>
                                            <p:strVal val="ppt_x"/>
                                          </p:val>
                                        </p:tav>
                                        <p:tav tm="100000">
                                          <p:val>
                                            <p:strVal val="ppt_x"/>
                                          </p:val>
                                        </p:tav>
                                      </p:tavLst>
                                    </p:anim>
                                    <p:anim calcmode="lin" valueType="num">
                                      <p:cBhvr>
                                        <p:cTn id="11" dur="2000"/>
                                        <p:tgtEl>
                                          <p:spTgt spid="63"/>
                                        </p:tgtEl>
                                        <p:attrNameLst>
                                          <p:attrName>ppt_y</p:attrName>
                                        </p:attrNameLst>
                                      </p:cBhvr>
                                      <p:tavLst>
                                        <p:tav tm="0">
                                          <p:val>
                                            <p:strVal val="ppt_y"/>
                                          </p:val>
                                        </p:tav>
                                        <p:tav tm="100000">
                                          <p:val>
                                            <p:strVal val="ppt_y-.1"/>
                                          </p:val>
                                        </p:tav>
                                      </p:tavLst>
                                    </p:anim>
                                    <p:set>
                                      <p:cBhvr>
                                        <p:cTn id="12" dur="1" fill="hold">
                                          <p:stCondLst>
                                            <p:cond delay="1999"/>
                                          </p:stCondLst>
                                        </p:cTn>
                                        <p:tgtEl>
                                          <p:spTgt spid="63"/>
                                        </p:tgtEl>
                                        <p:attrNameLst>
                                          <p:attrName>style.visibility</p:attrName>
                                        </p:attrNameLst>
                                      </p:cBhvr>
                                      <p:to>
                                        <p:strVal val="hidden"/>
                                      </p:to>
                                    </p:set>
                                  </p:childTnLst>
                                </p:cTn>
                              </p:par>
                              <p:par>
                                <p:cTn id="13" presetID="10" presetClass="entr" presetSubtype="0" fill="hold" nodeType="withEffect">
                                  <p:stCondLst>
                                    <p:cond delay="500"/>
                                  </p:stCondLst>
                                  <p:childTnLst>
                                    <p:set>
                                      <p:cBhvr>
                                        <p:cTn id="14" dur="1" fill="hold">
                                          <p:stCondLst>
                                            <p:cond delay="0"/>
                                          </p:stCondLst>
                                        </p:cTn>
                                        <p:tgtEl>
                                          <p:spTgt spid="757795"/>
                                        </p:tgtEl>
                                        <p:attrNameLst>
                                          <p:attrName>style.visibility</p:attrName>
                                        </p:attrNameLst>
                                      </p:cBhvr>
                                      <p:to>
                                        <p:strVal val="visible"/>
                                      </p:to>
                                    </p:set>
                                    <p:animEffect transition="in" filter="fade">
                                      <p:cBhvr>
                                        <p:cTn id="15" dur="2000"/>
                                        <p:tgtEl>
                                          <p:spTgt spid="7577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57763"/>
                                        </p:tgtEl>
                                        <p:attrNameLst>
                                          <p:attrName>style.visibility</p:attrName>
                                        </p:attrNameLst>
                                      </p:cBhvr>
                                      <p:to>
                                        <p:strVal val="visible"/>
                                      </p:to>
                                    </p:set>
                                    <p:animEffect transition="in" filter="barn(outVertical)">
                                      <p:cBhvr>
                                        <p:cTn id="20" dur="500"/>
                                        <p:tgtEl>
                                          <p:spTgt spid="75776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57764"/>
                                        </p:tgtEl>
                                        <p:attrNameLst>
                                          <p:attrName>style.visibility</p:attrName>
                                        </p:attrNameLst>
                                      </p:cBhvr>
                                      <p:to>
                                        <p:strVal val="visible"/>
                                      </p:to>
                                    </p:set>
                                    <p:animEffect transition="in" filter="fade">
                                      <p:cBhvr>
                                        <p:cTn id="24" dur="1000"/>
                                        <p:tgtEl>
                                          <p:spTgt spid="757764"/>
                                        </p:tgtEl>
                                      </p:cBhvr>
                                    </p:animEffect>
                                  </p:childTnLst>
                                </p:cTn>
                              </p:par>
                              <p:par>
                                <p:cTn id="25" presetID="17" presetClass="entr" presetSubtype="10" fill="hold" grpId="0" nodeType="withEffect">
                                  <p:stCondLst>
                                    <p:cond delay="500"/>
                                  </p:stCondLst>
                                  <p:iterate type="wd">
                                    <p:tmPct val="10000"/>
                                  </p:iterate>
                                  <p:childTnLst>
                                    <p:set>
                                      <p:cBhvr>
                                        <p:cTn id="26" dur="1" fill="hold">
                                          <p:stCondLst>
                                            <p:cond delay="0"/>
                                          </p:stCondLst>
                                        </p:cTn>
                                        <p:tgtEl>
                                          <p:spTgt spid="757765"/>
                                        </p:tgtEl>
                                        <p:attrNameLst>
                                          <p:attrName>style.visibility</p:attrName>
                                        </p:attrNameLst>
                                      </p:cBhvr>
                                      <p:to>
                                        <p:strVal val="visible"/>
                                      </p:to>
                                    </p:set>
                                    <p:anim calcmode="lin" valueType="num">
                                      <p:cBhvr>
                                        <p:cTn id="27" dur="1000" fill="hold"/>
                                        <p:tgtEl>
                                          <p:spTgt spid="757765"/>
                                        </p:tgtEl>
                                        <p:attrNameLst>
                                          <p:attrName>ppt_w</p:attrName>
                                        </p:attrNameLst>
                                      </p:cBhvr>
                                      <p:tavLst>
                                        <p:tav tm="0">
                                          <p:val>
                                            <p:fltVal val="0"/>
                                          </p:val>
                                        </p:tav>
                                        <p:tav tm="100000">
                                          <p:val>
                                            <p:strVal val="#ppt_w"/>
                                          </p:val>
                                        </p:tav>
                                      </p:tavLst>
                                    </p:anim>
                                    <p:anim calcmode="lin" valueType="num">
                                      <p:cBhvr>
                                        <p:cTn id="28" dur="1000" fill="hold"/>
                                        <p:tgtEl>
                                          <p:spTgt spid="757765"/>
                                        </p:tgtEl>
                                        <p:attrNameLst>
                                          <p:attrName>ppt_h</p:attrName>
                                        </p:attrNameLst>
                                      </p:cBhvr>
                                      <p:tavLst>
                                        <p:tav tm="0">
                                          <p:val>
                                            <p:strVal val="#ppt_h"/>
                                          </p:val>
                                        </p:tav>
                                        <p:tav tm="100000">
                                          <p:val>
                                            <p:strVal val="#ppt_h"/>
                                          </p:val>
                                        </p:tav>
                                      </p:tavLst>
                                    </p:anim>
                                  </p:childTnLst>
                                </p:cTn>
                              </p:par>
                            </p:childTnLst>
                          </p:cTn>
                        </p:par>
                        <p:par>
                          <p:cTn id="29" fill="hold">
                            <p:stCondLst>
                              <p:cond delay="2400"/>
                            </p:stCondLst>
                            <p:childTnLst>
                              <p:par>
                                <p:cTn id="30" presetID="10" presetClass="entr" presetSubtype="0" fill="hold" grpId="0" nodeType="afterEffect">
                                  <p:stCondLst>
                                    <p:cond delay="0"/>
                                  </p:stCondLst>
                                  <p:childTnLst>
                                    <p:set>
                                      <p:cBhvr>
                                        <p:cTn id="31" dur="1" fill="hold">
                                          <p:stCondLst>
                                            <p:cond delay="0"/>
                                          </p:stCondLst>
                                        </p:cTn>
                                        <p:tgtEl>
                                          <p:spTgt spid="757766"/>
                                        </p:tgtEl>
                                        <p:attrNameLst>
                                          <p:attrName>style.visibility</p:attrName>
                                        </p:attrNameLst>
                                      </p:cBhvr>
                                      <p:to>
                                        <p:strVal val="visible"/>
                                      </p:to>
                                    </p:set>
                                    <p:animEffect transition="in" filter="fade">
                                      <p:cBhvr>
                                        <p:cTn id="32" dur="1000"/>
                                        <p:tgtEl>
                                          <p:spTgt spid="757766"/>
                                        </p:tgtEl>
                                      </p:cBhvr>
                                    </p:animEffect>
                                  </p:childTnLst>
                                </p:cTn>
                              </p:par>
                              <p:par>
                                <p:cTn id="33" presetID="17" presetClass="entr" presetSubtype="10" fill="hold" grpId="0" nodeType="withEffect">
                                  <p:stCondLst>
                                    <p:cond delay="500"/>
                                  </p:stCondLst>
                                  <p:iterate type="wd">
                                    <p:tmPct val="10000"/>
                                  </p:iterate>
                                  <p:childTnLst>
                                    <p:set>
                                      <p:cBhvr>
                                        <p:cTn id="34" dur="1" fill="hold">
                                          <p:stCondLst>
                                            <p:cond delay="0"/>
                                          </p:stCondLst>
                                        </p:cTn>
                                        <p:tgtEl>
                                          <p:spTgt spid="757767"/>
                                        </p:tgtEl>
                                        <p:attrNameLst>
                                          <p:attrName>style.visibility</p:attrName>
                                        </p:attrNameLst>
                                      </p:cBhvr>
                                      <p:to>
                                        <p:strVal val="visible"/>
                                      </p:to>
                                    </p:set>
                                    <p:anim calcmode="lin" valueType="num">
                                      <p:cBhvr>
                                        <p:cTn id="35" dur="1000" fill="hold"/>
                                        <p:tgtEl>
                                          <p:spTgt spid="757767"/>
                                        </p:tgtEl>
                                        <p:attrNameLst>
                                          <p:attrName>ppt_w</p:attrName>
                                        </p:attrNameLst>
                                      </p:cBhvr>
                                      <p:tavLst>
                                        <p:tav tm="0">
                                          <p:val>
                                            <p:fltVal val="0"/>
                                          </p:val>
                                        </p:tav>
                                        <p:tav tm="100000">
                                          <p:val>
                                            <p:strVal val="#ppt_w"/>
                                          </p:val>
                                        </p:tav>
                                      </p:tavLst>
                                    </p:anim>
                                    <p:anim calcmode="lin" valueType="num">
                                      <p:cBhvr>
                                        <p:cTn id="36" dur="1000" fill="hold"/>
                                        <p:tgtEl>
                                          <p:spTgt spid="757767"/>
                                        </p:tgtEl>
                                        <p:attrNameLst>
                                          <p:attrName>ppt_h</p:attrName>
                                        </p:attrNameLst>
                                      </p:cBhvr>
                                      <p:tavLst>
                                        <p:tav tm="0">
                                          <p:val>
                                            <p:strVal val="#ppt_h"/>
                                          </p:val>
                                        </p:tav>
                                        <p:tav tm="100000">
                                          <p:val>
                                            <p:strVal val="#ppt_h"/>
                                          </p:val>
                                        </p:tav>
                                      </p:tavLst>
                                    </p:anim>
                                  </p:childTnLst>
                                </p:cTn>
                              </p:par>
                            </p:childTnLst>
                          </p:cTn>
                        </p:par>
                        <p:par>
                          <p:cTn id="37" fill="hold">
                            <p:stCondLst>
                              <p:cond delay="4200"/>
                            </p:stCondLst>
                            <p:childTnLst>
                              <p:par>
                                <p:cTn id="38" presetID="10" presetClass="entr" presetSubtype="0" fill="hold" grpId="0" nodeType="afterEffect">
                                  <p:stCondLst>
                                    <p:cond delay="0"/>
                                  </p:stCondLst>
                                  <p:childTnLst>
                                    <p:set>
                                      <p:cBhvr>
                                        <p:cTn id="39" dur="1" fill="hold">
                                          <p:stCondLst>
                                            <p:cond delay="0"/>
                                          </p:stCondLst>
                                        </p:cTn>
                                        <p:tgtEl>
                                          <p:spTgt spid="757768"/>
                                        </p:tgtEl>
                                        <p:attrNameLst>
                                          <p:attrName>style.visibility</p:attrName>
                                        </p:attrNameLst>
                                      </p:cBhvr>
                                      <p:to>
                                        <p:strVal val="visible"/>
                                      </p:to>
                                    </p:set>
                                    <p:animEffect transition="in" filter="fade">
                                      <p:cBhvr>
                                        <p:cTn id="40" dur="1000"/>
                                        <p:tgtEl>
                                          <p:spTgt spid="757768"/>
                                        </p:tgtEl>
                                      </p:cBhvr>
                                    </p:animEffect>
                                  </p:childTnLst>
                                </p:cTn>
                              </p:par>
                              <p:par>
                                <p:cTn id="41" presetID="17" presetClass="entr" presetSubtype="10" fill="hold" grpId="0" nodeType="withEffect">
                                  <p:stCondLst>
                                    <p:cond delay="500"/>
                                  </p:stCondLst>
                                  <p:iterate type="wd">
                                    <p:tmPct val="10000"/>
                                  </p:iterate>
                                  <p:childTnLst>
                                    <p:set>
                                      <p:cBhvr>
                                        <p:cTn id="42" dur="1" fill="hold">
                                          <p:stCondLst>
                                            <p:cond delay="0"/>
                                          </p:stCondLst>
                                        </p:cTn>
                                        <p:tgtEl>
                                          <p:spTgt spid="757769"/>
                                        </p:tgtEl>
                                        <p:attrNameLst>
                                          <p:attrName>style.visibility</p:attrName>
                                        </p:attrNameLst>
                                      </p:cBhvr>
                                      <p:to>
                                        <p:strVal val="visible"/>
                                      </p:to>
                                    </p:set>
                                    <p:anim calcmode="lin" valueType="num">
                                      <p:cBhvr>
                                        <p:cTn id="43" dur="1000" fill="hold"/>
                                        <p:tgtEl>
                                          <p:spTgt spid="757769"/>
                                        </p:tgtEl>
                                        <p:attrNameLst>
                                          <p:attrName>ppt_w</p:attrName>
                                        </p:attrNameLst>
                                      </p:cBhvr>
                                      <p:tavLst>
                                        <p:tav tm="0">
                                          <p:val>
                                            <p:fltVal val="0"/>
                                          </p:val>
                                        </p:tav>
                                        <p:tav tm="100000">
                                          <p:val>
                                            <p:strVal val="#ppt_w"/>
                                          </p:val>
                                        </p:tav>
                                      </p:tavLst>
                                    </p:anim>
                                    <p:anim calcmode="lin" valueType="num">
                                      <p:cBhvr>
                                        <p:cTn id="44" dur="1000" fill="hold"/>
                                        <p:tgtEl>
                                          <p:spTgt spid="757769"/>
                                        </p:tgtEl>
                                        <p:attrNameLst>
                                          <p:attrName>ppt_h</p:attrName>
                                        </p:attrNameLst>
                                      </p:cBhvr>
                                      <p:tavLst>
                                        <p:tav tm="0">
                                          <p:val>
                                            <p:strVal val="#ppt_h"/>
                                          </p:val>
                                        </p:tav>
                                        <p:tav tm="100000">
                                          <p:val>
                                            <p:strVal val="#ppt_h"/>
                                          </p:val>
                                        </p:tav>
                                      </p:tavLst>
                                    </p:anim>
                                  </p:childTnLst>
                                </p:cTn>
                              </p:par>
                            </p:childTnLst>
                          </p:cTn>
                        </p:par>
                        <p:par>
                          <p:cTn id="45" fill="hold">
                            <p:stCondLst>
                              <p:cond delay="5800"/>
                            </p:stCondLst>
                            <p:childTnLst>
                              <p:par>
                                <p:cTn id="46" presetID="10" presetClass="entr" presetSubtype="0" fill="hold" grpId="0" nodeType="afterEffect">
                                  <p:stCondLst>
                                    <p:cond delay="0"/>
                                  </p:stCondLst>
                                  <p:childTnLst>
                                    <p:set>
                                      <p:cBhvr>
                                        <p:cTn id="47" dur="1" fill="hold">
                                          <p:stCondLst>
                                            <p:cond delay="0"/>
                                          </p:stCondLst>
                                        </p:cTn>
                                        <p:tgtEl>
                                          <p:spTgt spid="757770"/>
                                        </p:tgtEl>
                                        <p:attrNameLst>
                                          <p:attrName>style.visibility</p:attrName>
                                        </p:attrNameLst>
                                      </p:cBhvr>
                                      <p:to>
                                        <p:strVal val="visible"/>
                                      </p:to>
                                    </p:set>
                                    <p:animEffect transition="in" filter="fade">
                                      <p:cBhvr>
                                        <p:cTn id="48" dur="1000"/>
                                        <p:tgtEl>
                                          <p:spTgt spid="757770"/>
                                        </p:tgtEl>
                                      </p:cBhvr>
                                    </p:animEffect>
                                  </p:childTnLst>
                                </p:cTn>
                              </p:par>
                              <p:par>
                                <p:cTn id="49" presetID="17" presetClass="entr" presetSubtype="10" fill="hold" grpId="0" nodeType="withEffect">
                                  <p:stCondLst>
                                    <p:cond delay="500"/>
                                  </p:stCondLst>
                                  <p:iterate type="wd">
                                    <p:tmPct val="10000"/>
                                  </p:iterate>
                                  <p:childTnLst>
                                    <p:set>
                                      <p:cBhvr>
                                        <p:cTn id="50" dur="1" fill="hold">
                                          <p:stCondLst>
                                            <p:cond delay="0"/>
                                          </p:stCondLst>
                                        </p:cTn>
                                        <p:tgtEl>
                                          <p:spTgt spid="757771"/>
                                        </p:tgtEl>
                                        <p:attrNameLst>
                                          <p:attrName>style.visibility</p:attrName>
                                        </p:attrNameLst>
                                      </p:cBhvr>
                                      <p:to>
                                        <p:strVal val="visible"/>
                                      </p:to>
                                    </p:set>
                                    <p:anim calcmode="lin" valueType="num">
                                      <p:cBhvr>
                                        <p:cTn id="51" dur="1000" fill="hold"/>
                                        <p:tgtEl>
                                          <p:spTgt spid="757771"/>
                                        </p:tgtEl>
                                        <p:attrNameLst>
                                          <p:attrName>ppt_w</p:attrName>
                                        </p:attrNameLst>
                                      </p:cBhvr>
                                      <p:tavLst>
                                        <p:tav tm="0">
                                          <p:val>
                                            <p:fltVal val="0"/>
                                          </p:val>
                                        </p:tav>
                                        <p:tav tm="100000">
                                          <p:val>
                                            <p:strVal val="#ppt_w"/>
                                          </p:val>
                                        </p:tav>
                                      </p:tavLst>
                                    </p:anim>
                                    <p:anim calcmode="lin" valueType="num">
                                      <p:cBhvr>
                                        <p:cTn id="52" dur="1000" fill="hold"/>
                                        <p:tgtEl>
                                          <p:spTgt spid="7577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animBg="1"/>
      <p:bldP spid="757764" grpId="0" animBg="1" autoUpdateAnimBg="0"/>
      <p:bldP spid="757765" grpId="0" autoUpdateAnimBg="0"/>
      <p:bldP spid="757766" grpId="0" animBg="1" autoUpdateAnimBg="0"/>
      <p:bldP spid="757767" grpId="0" autoUpdateAnimBg="0"/>
      <p:bldP spid="757768" grpId="0" animBg="1" autoUpdateAnimBg="0"/>
      <p:bldP spid="757769" grpId="0" autoUpdateAnimBg="0"/>
      <p:bldP spid="757770" grpId="0" animBg="1" autoUpdateAnimBg="0"/>
      <p:bldP spid="75777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89888" name="Group 96"/>
          <p:cNvGrpSpPr>
            <a:grpSpLocks/>
          </p:cNvGrpSpPr>
          <p:nvPr/>
        </p:nvGrpSpPr>
        <p:grpSpPr bwMode="auto">
          <a:xfrm>
            <a:off x="990600" y="5638800"/>
            <a:ext cx="7134225" cy="714375"/>
            <a:chOff x="450" y="3552"/>
            <a:chExt cx="4494" cy="450"/>
          </a:xfrm>
        </p:grpSpPr>
        <p:sp>
          <p:nvSpPr>
            <p:cNvPr id="289795" name="Text Box 3"/>
            <p:cNvSpPr txBox="1">
              <a:spLocks noChangeArrowheads="1"/>
            </p:cNvSpPr>
            <p:nvPr/>
          </p:nvSpPr>
          <p:spPr bwMode="auto">
            <a:xfrm>
              <a:off x="666" y="3552"/>
              <a:ext cx="4278" cy="450"/>
            </a:xfrm>
            <a:prstGeom prst="rect">
              <a:avLst/>
            </a:prstGeom>
            <a:noFill/>
            <a:ln w="9525">
              <a:noFill/>
              <a:miter lim="800000"/>
              <a:headEnd/>
              <a:tailEnd/>
            </a:ln>
            <a:effectLst/>
          </p:spPr>
          <p:txBody>
            <a:bodyPr>
              <a:spAutoFit/>
            </a:bodyPr>
            <a:lstStyle/>
            <a:p>
              <a:r>
                <a:rPr lang="en-US" sz="2400"/>
                <a:t>In Christianity, the </a:t>
              </a:r>
              <a:r>
                <a:rPr lang="en-US" sz="2400" u="sng"/>
                <a:t>master</a:t>
              </a:r>
              <a:r>
                <a:rPr lang="en-US" sz="2400"/>
                <a:t> of these evil forces is known as </a:t>
              </a:r>
              <a:r>
                <a:rPr lang="en-US" sz="2400" u="sng"/>
                <a:t>Satan</a:t>
              </a:r>
              <a:r>
                <a:rPr lang="en-US" sz="2400"/>
                <a:t>. </a:t>
              </a:r>
            </a:p>
          </p:txBody>
        </p:sp>
        <p:sp>
          <p:nvSpPr>
            <p:cNvPr id="289796" name="Text Box 4"/>
            <p:cNvSpPr txBox="1">
              <a:spLocks noChangeArrowheads="1"/>
            </p:cNvSpPr>
            <p:nvPr/>
          </p:nvSpPr>
          <p:spPr bwMode="auto">
            <a:xfrm>
              <a:off x="450" y="3552"/>
              <a:ext cx="216"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grpSp>
        <p:nvGrpSpPr>
          <p:cNvPr id="289883" name="Group 91"/>
          <p:cNvGrpSpPr>
            <a:grpSpLocks/>
          </p:cNvGrpSpPr>
          <p:nvPr/>
        </p:nvGrpSpPr>
        <p:grpSpPr bwMode="auto">
          <a:xfrm>
            <a:off x="4768850" y="533400"/>
            <a:ext cx="1784350" cy="1052513"/>
            <a:chOff x="3004" y="240"/>
            <a:chExt cx="1124" cy="663"/>
          </a:xfrm>
        </p:grpSpPr>
        <p:sp>
          <p:nvSpPr>
            <p:cNvPr id="289812" name="Oval 20"/>
            <p:cNvSpPr>
              <a:spLocks noChangeArrowheads="1"/>
            </p:cNvSpPr>
            <p:nvPr/>
          </p:nvSpPr>
          <p:spPr bwMode="auto">
            <a:xfrm>
              <a:off x="3004" y="240"/>
              <a:ext cx="1124" cy="663"/>
            </a:xfrm>
            <a:prstGeom prst="ellipse">
              <a:avLst/>
            </a:prstGeom>
            <a:solidFill>
              <a:srgbClr val="996633"/>
            </a:solidFill>
            <a:ln w="12700">
              <a:round/>
              <a:headEnd/>
              <a:tailEnd/>
            </a:ln>
            <a:effectLst/>
            <a:scene3d>
              <a:camera prst="legacyPerspectiveBottomRight"/>
              <a:lightRig rig="legacyFlat3" dir="t"/>
            </a:scene3d>
            <a:sp3d extrusionH="430200" prstMaterial="legacyMatte">
              <a:bevelT w="13500" h="13500" prst="angle"/>
              <a:bevelB w="13500" h="13500" prst="angle"/>
              <a:extrusionClr>
                <a:srgbClr val="CC990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89813" name="Text Box 21"/>
            <p:cNvSpPr txBox="1">
              <a:spLocks noChangeArrowheads="1"/>
            </p:cNvSpPr>
            <p:nvPr/>
          </p:nvSpPr>
          <p:spPr bwMode="auto">
            <a:xfrm>
              <a:off x="3154" y="336"/>
              <a:ext cx="824" cy="51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80000"/>
                </a:lnSpc>
              </a:pPr>
              <a:r>
                <a:rPr lang="en-US" sz="3000" b="0">
                  <a:latin typeface="Impact" pitchFamily="34" charset="0"/>
                </a:rPr>
                <a:t>Master</a:t>
              </a:r>
            </a:p>
            <a:p>
              <a:pPr algn="ctr">
                <a:lnSpc>
                  <a:spcPct val="80000"/>
                </a:lnSpc>
              </a:pPr>
              <a:r>
                <a:rPr lang="en-US" sz="3000" b="0">
                  <a:latin typeface="Impact" pitchFamily="34" charset="0"/>
                </a:rPr>
                <a:t>of evil</a:t>
              </a:r>
            </a:p>
          </p:txBody>
        </p:sp>
      </p:grpSp>
      <p:grpSp>
        <p:nvGrpSpPr>
          <p:cNvPr id="289830" name="Group 38"/>
          <p:cNvGrpSpPr>
            <a:grpSpLocks/>
          </p:cNvGrpSpPr>
          <p:nvPr/>
        </p:nvGrpSpPr>
        <p:grpSpPr bwMode="auto">
          <a:xfrm rot="640033" flipH="1">
            <a:off x="4349750" y="1325563"/>
            <a:ext cx="374650" cy="2103437"/>
            <a:chOff x="1104" y="685"/>
            <a:chExt cx="188" cy="1366"/>
          </a:xfrm>
        </p:grpSpPr>
        <p:sp>
          <p:nvSpPr>
            <p:cNvPr id="289831" name="AutoShape 39"/>
            <p:cNvSpPr>
              <a:spLocks noChangeArrowheads="1"/>
            </p:cNvSpPr>
            <p:nvPr/>
          </p:nvSpPr>
          <p:spPr bwMode="auto">
            <a:xfrm rot="-1934745">
              <a:off x="1104" y="768"/>
              <a:ext cx="92" cy="1283"/>
            </a:xfrm>
            <a:prstGeom prst="downArrow">
              <a:avLst>
                <a:gd name="adj1" fmla="val 50000"/>
                <a:gd name="adj2" fmla="val 348641"/>
              </a:avLst>
            </a:prstGeom>
            <a:solidFill>
              <a:srgbClr val="663300"/>
            </a:solidFill>
            <a:ln w="9525">
              <a:solidFill>
                <a:srgbClr val="6633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89832" name="AutoShape 40"/>
            <p:cNvSpPr>
              <a:spLocks noChangeArrowheads="1"/>
            </p:cNvSpPr>
            <p:nvPr/>
          </p:nvSpPr>
          <p:spPr bwMode="auto">
            <a:xfrm rot="8865255">
              <a:off x="1200" y="685"/>
              <a:ext cx="92" cy="1283"/>
            </a:xfrm>
            <a:prstGeom prst="downArrow">
              <a:avLst>
                <a:gd name="adj1" fmla="val 50000"/>
                <a:gd name="adj2" fmla="val 348641"/>
              </a:avLst>
            </a:prstGeom>
            <a:solidFill>
              <a:srgbClr val="663300"/>
            </a:solidFill>
            <a:ln w="9525">
              <a:solidFill>
                <a:srgbClr val="663300"/>
              </a:solidFill>
              <a:miter lim="800000"/>
              <a:headEnd/>
              <a:tailEnd/>
            </a:ln>
            <a:effectLst/>
          </p:spPr>
          <p:txBody>
            <a:bodyPr rot="10800000" wrap="none" anchor="ctr"/>
            <a:lstStyle/>
            <a:p>
              <a:pPr algn="ctr">
                <a:lnSpc>
                  <a:spcPct val="100000"/>
                </a:lnSpc>
              </a:pPr>
              <a:endParaRPr lang="en-US" sz="2400" b="0">
                <a:solidFill>
                  <a:schemeClr val="tx1"/>
                </a:solidFill>
                <a:latin typeface="Times New Roman" pitchFamily="18" charset="0"/>
              </a:endParaRPr>
            </a:p>
          </p:txBody>
        </p:sp>
      </p:grpSp>
      <p:sp>
        <p:nvSpPr>
          <p:cNvPr id="289833" name="AutoShape 41"/>
          <p:cNvSpPr>
            <a:spLocks noChangeArrowheads="1"/>
          </p:cNvSpPr>
          <p:nvPr/>
        </p:nvSpPr>
        <p:spPr bwMode="auto">
          <a:xfrm>
            <a:off x="5546725" y="1600200"/>
            <a:ext cx="228600" cy="1600200"/>
          </a:xfrm>
          <a:prstGeom prst="downArrow">
            <a:avLst>
              <a:gd name="adj1" fmla="val 50000"/>
              <a:gd name="adj2" fmla="val 175000"/>
            </a:avLst>
          </a:prstGeom>
          <a:solidFill>
            <a:srgbClr val="663300"/>
          </a:solidFill>
          <a:ln w="28575">
            <a:solidFill>
              <a:srgbClr val="6633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89834" name="Text Box 42"/>
          <p:cNvSpPr txBox="1">
            <a:spLocks noChangeArrowheads="1"/>
          </p:cNvSpPr>
          <p:nvPr/>
        </p:nvSpPr>
        <p:spPr bwMode="auto">
          <a:xfrm>
            <a:off x="6743700" y="739775"/>
            <a:ext cx="1524000" cy="7620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spcBef>
                <a:spcPct val="50000"/>
              </a:spcBef>
            </a:pPr>
            <a:r>
              <a:rPr lang="en-US" sz="4400" b="0" dirty="0">
                <a:solidFill>
                  <a:schemeClr val="tx1"/>
                </a:solidFill>
                <a:latin typeface="Impact" pitchFamily="34" charset="0"/>
              </a:rPr>
              <a:t>Satan</a:t>
            </a:r>
          </a:p>
        </p:txBody>
      </p:sp>
      <p:grpSp>
        <p:nvGrpSpPr>
          <p:cNvPr id="289851" name="Group 59"/>
          <p:cNvGrpSpPr>
            <a:grpSpLocks/>
          </p:cNvGrpSpPr>
          <p:nvPr/>
        </p:nvGrpSpPr>
        <p:grpSpPr bwMode="auto">
          <a:xfrm>
            <a:off x="317500" y="3278188"/>
            <a:ext cx="1133475" cy="1052512"/>
            <a:chOff x="520" y="2304"/>
            <a:chExt cx="754" cy="701"/>
          </a:xfrm>
        </p:grpSpPr>
        <p:sp>
          <p:nvSpPr>
            <p:cNvPr id="289852" name="Oval 60"/>
            <p:cNvSpPr>
              <a:spLocks noChangeArrowheads="1"/>
            </p:cNvSpPr>
            <p:nvPr/>
          </p:nvSpPr>
          <p:spPr bwMode="auto">
            <a:xfrm>
              <a:off x="520" y="2304"/>
              <a:ext cx="743" cy="701"/>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0">
                <a:solidFill>
                  <a:srgbClr val="6600CC"/>
                </a:solidFill>
                <a:effectLst>
                  <a:outerShdw blurRad="38100" dist="38100" dir="2700000" algn="tl">
                    <a:srgbClr val="C0C0C0"/>
                  </a:outerShdw>
                </a:effectLst>
                <a:latin typeface="Impact" pitchFamily="34" charset="0"/>
              </a:endParaRPr>
            </a:p>
          </p:txBody>
        </p:sp>
        <p:grpSp>
          <p:nvGrpSpPr>
            <p:cNvPr id="289853" name="Group 61"/>
            <p:cNvGrpSpPr>
              <a:grpSpLocks/>
            </p:cNvGrpSpPr>
            <p:nvPr/>
          </p:nvGrpSpPr>
          <p:grpSpPr bwMode="auto">
            <a:xfrm>
              <a:off x="521" y="2507"/>
              <a:ext cx="753" cy="383"/>
              <a:chOff x="768" y="2555"/>
              <a:chExt cx="753" cy="383"/>
            </a:xfrm>
          </p:grpSpPr>
          <p:sp>
            <p:nvSpPr>
              <p:cNvPr id="289854" name="Text Box 62"/>
              <p:cNvSpPr txBox="1">
                <a:spLocks noChangeArrowheads="1"/>
              </p:cNvSpPr>
              <p:nvPr/>
            </p:nvSpPr>
            <p:spPr bwMode="auto">
              <a:xfrm>
                <a:off x="768" y="2555"/>
                <a:ext cx="753"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Good</a:t>
                </a:r>
                <a:r>
                  <a:rPr lang="en-US" sz="2000" b="0">
                    <a:solidFill>
                      <a:srgbClr val="000099"/>
                    </a:solidFill>
                    <a:latin typeface="Arial Black" pitchFamily="34" charset="0"/>
                  </a:rPr>
                  <a:t>-</a:t>
                </a:r>
              </a:p>
            </p:txBody>
          </p:sp>
          <p:sp>
            <p:nvSpPr>
              <p:cNvPr id="289855" name="Text Box 63"/>
              <p:cNvSpPr txBox="1">
                <a:spLocks noChangeArrowheads="1"/>
              </p:cNvSpPr>
              <p:nvPr/>
            </p:nvSpPr>
            <p:spPr bwMode="auto">
              <a:xfrm>
                <a:off x="792" y="2718"/>
                <a:ext cx="640"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ness</a:t>
                </a:r>
              </a:p>
            </p:txBody>
          </p:sp>
        </p:grpSp>
      </p:grpSp>
      <p:grpSp>
        <p:nvGrpSpPr>
          <p:cNvPr id="289856" name="Group 64"/>
          <p:cNvGrpSpPr>
            <a:grpSpLocks/>
          </p:cNvGrpSpPr>
          <p:nvPr/>
        </p:nvGrpSpPr>
        <p:grpSpPr bwMode="auto">
          <a:xfrm>
            <a:off x="5102225" y="3278188"/>
            <a:ext cx="1116013" cy="1052512"/>
            <a:chOff x="3390" y="1740"/>
            <a:chExt cx="743" cy="701"/>
          </a:xfrm>
        </p:grpSpPr>
        <p:sp>
          <p:nvSpPr>
            <p:cNvPr id="289857" name="Oval 65"/>
            <p:cNvSpPr>
              <a:spLocks noChangeArrowheads="1"/>
            </p:cNvSpPr>
            <p:nvPr/>
          </p:nvSpPr>
          <p:spPr bwMode="auto">
            <a:xfrm>
              <a:off x="3390" y="1740"/>
              <a:ext cx="743" cy="701"/>
            </a:xfrm>
            <a:prstGeom prst="ellipse">
              <a:avLst/>
            </a:prstGeom>
            <a:solidFill>
              <a:srgbClr val="996633"/>
            </a:solidFill>
            <a:ln w="12700">
              <a:round/>
              <a:headEnd/>
              <a:tailEnd/>
            </a:ln>
            <a:effectLst/>
            <a:scene3d>
              <a:camera prst="legacyPerspectiveBottomRight"/>
              <a:lightRig rig="legacyFlat3" dir="t"/>
            </a:scene3d>
            <a:sp3d extrusionH="430200" prstMaterial="legacyMatte">
              <a:bevelT w="13500" h="13500" prst="angle"/>
              <a:bevelB w="13500" h="13500" prst="angle"/>
              <a:extrusionClr>
                <a:srgbClr val="CC990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89858" name="Text Box 66"/>
            <p:cNvSpPr txBox="1">
              <a:spLocks noChangeArrowheads="1"/>
            </p:cNvSpPr>
            <p:nvPr/>
          </p:nvSpPr>
          <p:spPr bwMode="auto">
            <a:xfrm>
              <a:off x="3487" y="1876"/>
              <a:ext cx="550" cy="427"/>
            </a:xfrm>
            <a:prstGeom prst="rect">
              <a:avLst/>
            </a:prstGeom>
            <a:noFill/>
            <a:ln w="9525">
              <a:noFill/>
              <a:miter lim="800000"/>
              <a:headEnd/>
              <a:tailEnd/>
            </a:ln>
            <a:effectLst/>
          </p:spPr>
          <p:txBody>
            <a:bodyPr wrap="none">
              <a:spAutoFit/>
            </a:bodyPr>
            <a:lstStyle/>
            <a:p>
              <a:pPr algn="ctr">
                <a:lnSpc>
                  <a:spcPct val="100000"/>
                </a:lnSpc>
              </a:pPr>
              <a:r>
                <a:rPr lang="en-US" sz="3600" b="0">
                  <a:latin typeface="Impact" pitchFamily="34" charset="0"/>
                </a:rPr>
                <a:t>Evil</a:t>
              </a:r>
              <a:endParaRPr lang="en-US" sz="3600" b="0">
                <a:latin typeface="Times New Roman" pitchFamily="18" charset="0"/>
              </a:endParaRPr>
            </a:p>
          </p:txBody>
        </p:sp>
      </p:grpSp>
      <p:sp>
        <p:nvSpPr>
          <p:cNvPr id="289859" name="Line 67"/>
          <p:cNvSpPr>
            <a:spLocks noChangeShapeType="1"/>
          </p:cNvSpPr>
          <p:nvPr/>
        </p:nvSpPr>
        <p:spPr bwMode="auto">
          <a:xfrm rot="5400000" flipH="1" flipV="1">
            <a:off x="4677569" y="3390106"/>
            <a:ext cx="1588" cy="828675"/>
          </a:xfrm>
          <a:prstGeom prst="line">
            <a:avLst/>
          </a:prstGeom>
          <a:noFill/>
          <a:ln w="57150">
            <a:solidFill>
              <a:srgbClr val="663300"/>
            </a:solidFill>
            <a:round/>
            <a:headEnd/>
            <a:tailEnd type="triangle" w="med" len="med"/>
          </a:ln>
          <a:effectLst/>
        </p:spPr>
        <p:txBody>
          <a:bodyPr/>
          <a:lstStyle/>
          <a:p>
            <a:endParaRPr lang="en-US"/>
          </a:p>
        </p:txBody>
      </p:sp>
      <p:sp>
        <p:nvSpPr>
          <p:cNvPr id="289860" name="Line 68"/>
          <p:cNvSpPr>
            <a:spLocks noChangeShapeType="1"/>
          </p:cNvSpPr>
          <p:nvPr/>
        </p:nvSpPr>
        <p:spPr bwMode="auto">
          <a:xfrm rot="5400000">
            <a:off x="1714500" y="3536950"/>
            <a:ext cx="0" cy="533400"/>
          </a:xfrm>
          <a:prstGeom prst="line">
            <a:avLst/>
          </a:prstGeom>
          <a:noFill/>
          <a:ln w="57150">
            <a:solidFill>
              <a:srgbClr val="000099"/>
            </a:solidFill>
            <a:round/>
            <a:headEnd/>
            <a:tailEnd type="triangle" w="med" len="med"/>
          </a:ln>
          <a:effectLst/>
        </p:spPr>
        <p:txBody>
          <a:bodyPr/>
          <a:lstStyle/>
          <a:p>
            <a:endParaRPr lang="en-US"/>
          </a:p>
        </p:txBody>
      </p:sp>
      <p:grpSp>
        <p:nvGrpSpPr>
          <p:cNvPr id="289861" name="Group 69"/>
          <p:cNvGrpSpPr>
            <a:grpSpLocks/>
          </p:cNvGrpSpPr>
          <p:nvPr/>
        </p:nvGrpSpPr>
        <p:grpSpPr bwMode="auto">
          <a:xfrm>
            <a:off x="327025" y="534988"/>
            <a:ext cx="1114425" cy="2665412"/>
            <a:chOff x="206" y="241"/>
            <a:chExt cx="702" cy="1679"/>
          </a:xfrm>
        </p:grpSpPr>
        <p:grpSp>
          <p:nvGrpSpPr>
            <p:cNvPr id="289862" name="Group 70"/>
            <p:cNvGrpSpPr>
              <a:grpSpLocks/>
            </p:cNvGrpSpPr>
            <p:nvPr/>
          </p:nvGrpSpPr>
          <p:grpSpPr bwMode="auto">
            <a:xfrm>
              <a:off x="206" y="241"/>
              <a:ext cx="702" cy="663"/>
              <a:chOff x="206" y="241"/>
              <a:chExt cx="702" cy="663"/>
            </a:xfrm>
          </p:grpSpPr>
          <p:sp>
            <p:nvSpPr>
              <p:cNvPr id="289863" name="Oval 71"/>
              <p:cNvSpPr>
                <a:spLocks noChangeArrowheads="1"/>
              </p:cNvSpPr>
              <p:nvPr/>
            </p:nvSpPr>
            <p:spPr bwMode="auto">
              <a:xfrm>
                <a:off x="206" y="241"/>
                <a:ext cx="702" cy="663"/>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89864" name="WordArt 72"/>
              <p:cNvSpPr>
                <a:spLocks noChangeArrowheads="1" noChangeShapeType="1" noTextEdit="1"/>
              </p:cNvSpPr>
              <p:nvPr/>
            </p:nvSpPr>
            <p:spPr bwMode="auto">
              <a:xfrm>
                <a:off x="286" y="430"/>
                <a:ext cx="543" cy="28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9999FF"/>
                        </a:gs>
                        <a:gs pos="50000">
                          <a:schemeClr val="bg1"/>
                        </a:gs>
                        <a:gs pos="100000">
                          <a:srgbClr val="9999FF"/>
                        </a:gs>
                      </a:gsLst>
                      <a:lin ang="2700000" scaled="1"/>
                    </a:gradFill>
                    <a:latin typeface="Impact"/>
                  </a:rPr>
                  <a:t>God</a:t>
                </a:r>
              </a:p>
            </p:txBody>
          </p:sp>
        </p:grpSp>
        <p:sp>
          <p:nvSpPr>
            <p:cNvPr id="289865" name="AutoShape 73"/>
            <p:cNvSpPr>
              <a:spLocks noChangeArrowheads="1"/>
            </p:cNvSpPr>
            <p:nvPr/>
          </p:nvSpPr>
          <p:spPr bwMode="auto">
            <a:xfrm>
              <a:off x="485" y="912"/>
              <a:ext cx="144" cy="1008"/>
            </a:xfrm>
            <a:prstGeom prst="downArrow">
              <a:avLst>
                <a:gd name="adj1" fmla="val 50000"/>
                <a:gd name="adj2" fmla="val 175000"/>
              </a:avLst>
            </a:prstGeom>
            <a:solidFill>
              <a:srgbClr val="6600CC"/>
            </a:solidFill>
            <a:ln w="28575">
              <a:solidFill>
                <a:schemeClr val="bg1"/>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grpSp>
      <p:grpSp>
        <p:nvGrpSpPr>
          <p:cNvPr id="289866" name="Group 74"/>
          <p:cNvGrpSpPr>
            <a:grpSpLocks/>
          </p:cNvGrpSpPr>
          <p:nvPr/>
        </p:nvGrpSpPr>
        <p:grpSpPr bwMode="auto">
          <a:xfrm rot="-640033">
            <a:off x="1828800" y="1325563"/>
            <a:ext cx="374650" cy="2103437"/>
            <a:chOff x="1104" y="685"/>
            <a:chExt cx="188" cy="1366"/>
          </a:xfrm>
        </p:grpSpPr>
        <p:sp>
          <p:nvSpPr>
            <p:cNvPr id="289867" name="AutoShape 75"/>
            <p:cNvSpPr>
              <a:spLocks noChangeArrowheads="1"/>
            </p:cNvSpPr>
            <p:nvPr/>
          </p:nvSpPr>
          <p:spPr bwMode="auto">
            <a:xfrm rot="-1934745">
              <a:off x="1104" y="768"/>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89868" name="AutoShape 76"/>
            <p:cNvSpPr>
              <a:spLocks noChangeArrowheads="1"/>
            </p:cNvSpPr>
            <p:nvPr/>
          </p:nvSpPr>
          <p:spPr bwMode="auto">
            <a:xfrm rot="8865255">
              <a:off x="1200" y="685"/>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rot="10800000" wrap="none" anchor="ctr"/>
            <a:lstStyle/>
            <a:p>
              <a:pPr algn="ctr">
                <a:lnSpc>
                  <a:spcPct val="100000"/>
                </a:lnSpc>
              </a:pPr>
              <a:endParaRPr lang="en-US" sz="2400" b="0">
                <a:solidFill>
                  <a:schemeClr val="tx1"/>
                </a:solidFill>
                <a:latin typeface="Times New Roman" pitchFamily="18" charset="0"/>
              </a:endParaRPr>
            </a:p>
          </p:txBody>
        </p:sp>
      </p:grpSp>
      <p:grpSp>
        <p:nvGrpSpPr>
          <p:cNvPr id="289884" name="Group 92"/>
          <p:cNvGrpSpPr>
            <a:grpSpLocks/>
          </p:cNvGrpSpPr>
          <p:nvPr/>
        </p:nvGrpSpPr>
        <p:grpSpPr bwMode="auto">
          <a:xfrm>
            <a:off x="1892300" y="3262313"/>
            <a:ext cx="2755900" cy="1081087"/>
            <a:chOff x="1192" y="1959"/>
            <a:chExt cx="1736" cy="681"/>
          </a:xfrm>
        </p:grpSpPr>
        <p:grpSp>
          <p:nvGrpSpPr>
            <p:cNvPr id="289869" name="Group 77"/>
            <p:cNvGrpSpPr>
              <a:grpSpLocks/>
            </p:cNvGrpSpPr>
            <p:nvPr/>
          </p:nvGrpSpPr>
          <p:grpSpPr bwMode="auto">
            <a:xfrm>
              <a:off x="1192" y="1959"/>
              <a:ext cx="1684" cy="681"/>
              <a:chOff x="1192" y="1959"/>
              <a:chExt cx="1684" cy="681"/>
            </a:xfrm>
          </p:grpSpPr>
          <p:grpSp>
            <p:nvGrpSpPr>
              <p:cNvPr id="289870" name="Group 78"/>
              <p:cNvGrpSpPr>
                <a:grpSpLocks/>
              </p:cNvGrpSpPr>
              <p:nvPr/>
            </p:nvGrpSpPr>
            <p:grpSpPr bwMode="auto">
              <a:xfrm>
                <a:off x="1192" y="1959"/>
                <a:ext cx="1684" cy="681"/>
                <a:chOff x="1200" y="1728"/>
                <a:chExt cx="1780" cy="720"/>
              </a:xfrm>
            </p:grpSpPr>
            <p:sp>
              <p:nvSpPr>
                <p:cNvPr id="289871" name="AutoShape 79"/>
                <p:cNvSpPr>
                  <a:spLocks noChangeArrowheads="1"/>
                </p:cNvSpPr>
                <p:nvPr/>
              </p:nvSpPr>
              <p:spPr bwMode="auto">
                <a:xfrm rot="5400000">
                  <a:off x="1730" y="1198"/>
                  <a:ext cx="720" cy="17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6633"/>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CC9900"/>
                  </a:extrusionClr>
                </a:sp3d>
              </p:spPr>
              <p:txBody>
                <a:bodyPr wrap="none" anchor="ctr">
                  <a:flatTx/>
                </a:bodyPr>
                <a:lstStyle/>
                <a:p>
                  <a:endParaRPr lang="en-US"/>
                </a:p>
              </p:txBody>
            </p:sp>
            <p:sp>
              <p:nvSpPr>
                <p:cNvPr id="289872" name="Rectangle 80"/>
                <p:cNvSpPr>
                  <a:spLocks noChangeArrowheads="1"/>
                </p:cNvSpPr>
                <p:nvPr/>
              </p:nvSpPr>
              <p:spPr bwMode="auto">
                <a:xfrm rot="5400000">
                  <a:off x="2167" y="1776"/>
                  <a:ext cx="465" cy="623"/>
                </a:xfrm>
                <a:prstGeom prst="rect">
                  <a:avLst/>
                </a:prstGeom>
                <a:gradFill rotWithShape="0">
                  <a:gsLst>
                    <a:gs pos="0">
                      <a:srgbClr val="724C26"/>
                    </a:gs>
                    <a:gs pos="100000">
                      <a:srgbClr val="6E4900"/>
                    </a:gs>
                  </a:gsLst>
                  <a:lin ang="5400000" scaled="1"/>
                </a:gradFill>
                <a:ln w="9525">
                  <a:noFill/>
                  <a:miter lim="800000"/>
                  <a:headEnd/>
                  <a:tailEnd/>
                </a:ln>
                <a:effectLst/>
              </p:spPr>
              <p:txBody>
                <a:bodyPr wrap="none" anchor="ctr"/>
                <a:lstStyle/>
                <a:p>
                  <a:endParaRPr lang="en-US"/>
                </a:p>
              </p:txBody>
            </p:sp>
          </p:grpSp>
          <p:sp>
            <p:nvSpPr>
              <p:cNvPr id="289873" name="Text Box 81"/>
              <p:cNvSpPr txBox="1">
                <a:spLocks noChangeArrowheads="1"/>
              </p:cNvSpPr>
              <p:nvPr/>
            </p:nvSpPr>
            <p:spPr bwMode="auto">
              <a:xfrm>
                <a:off x="2108" y="2152"/>
                <a:ext cx="585" cy="374"/>
              </a:xfrm>
              <a:prstGeom prst="rect">
                <a:avLst/>
              </a:prstGeom>
              <a:noFill/>
              <a:ln w="9525">
                <a:noFill/>
                <a:miter lim="800000"/>
                <a:headEnd/>
                <a:tailEnd/>
              </a:ln>
              <a:effectLst/>
            </p:spPr>
            <p:txBody>
              <a:bodyPr wrap="none">
                <a:spAutoFit/>
              </a:bodyPr>
              <a:lstStyle/>
              <a:p>
                <a:pPr>
                  <a:lnSpc>
                    <a:spcPct val="75000"/>
                  </a:lnSpc>
                </a:pPr>
                <a:r>
                  <a:rPr lang="en-US" sz="2200" b="0">
                    <a:latin typeface="Arial Black" pitchFamily="34" charset="0"/>
                  </a:rPr>
                  <a:t>Evil</a:t>
                </a:r>
              </a:p>
              <a:p>
                <a:pPr>
                  <a:lnSpc>
                    <a:spcPct val="75000"/>
                  </a:lnSpc>
                </a:pPr>
                <a:r>
                  <a:rPr lang="en-US" sz="2200" b="0">
                    <a:latin typeface="Arial Black" pitchFamily="34" charset="0"/>
                  </a:rPr>
                  <a:t>mind</a:t>
                </a:r>
              </a:p>
            </p:txBody>
          </p:sp>
        </p:grpSp>
        <p:grpSp>
          <p:nvGrpSpPr>
            <p:cNvPr id="289874" name="Group 82"/>
            <p:cNvGrpSpPr>
              <a:grpSpLocks/>
            </p:cNvGrpSpPr>
            <p:nvPr/>
          </p:nvGrpSpPr>
          <p:grpSpPr bwMode="auto">
            <a:xfrm>
              <a:off x="1240" y="1959"/>
              <a:ext cx="1688" cy="681"/>
              <a:chOff x="1240" y="1959"/>
              <a:chExt cx="1688" cy="681"/>
            </a:xfrm>
          </p:grpSpPr>
          <p:grpSp>
            <p:nvGrpSpPr>
              <p:cNvPr id="289875" name="Group 83"/>
              <p:cNvGrpSpPr>
                <a:grpSpLocks/>
              </p:cNvGrpSpPr>
              <p:nvPr/>
            </p:nvGrpSpPr>
            <p:grpSpPr bwMode="auto">
              <a:xfrm>
                <a:off x="1244" y="1959"/>
                <a:ext cx="1684" cy="681"/>
                <a:chOff x="1273" y="1728"/>
                <a:chExt cx="1780" cy="720"/>
              </a:xfrm>
            </p:grpSpPr>
            <p:sp>
              <p:nvSpPr>
                <p:cNvPr id="289876" name="AutoShape 84"/>
                <p:cNvSpPr>
                  <a:spLocks noChangeArrowheads="1"/>
                </p:cNvSpPr>
                <p:nvPr/>
              </p:nvSpPr>
              <p:spPr bwMode="auto">
                <a:xfrm rot="-5400000">
                  <a:off x="1803" y="1198"/>
                  <a:ext cx="720" cy="17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0">
                  <a:gsLst>
                    <a:gs pos="0">
                      <a:schemeClr val="bg1"/>
                    </a:gs>
                    <a:gs pos="100000">
                      <a:srgbClr val="FFCCCC"/>
                    </a:gs>
                  </a:gsLst>
                  <a:path path="rect">
                    <a:fillToRect t="100000" r="100000"/>
                  </a:path>
                </a:gra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289877" name="Rectangle 85"/>
                <p:cNvSpPr>
                  <a:spLocks noChangeArrowheads="1"/>
                </p:cNvSpPr>
                <p:nvPr/>
              </p:nvSpPr>
              <p:spPr bwMode="auto">
                <a:xfrm rot="-5400000">
                  <a:off x="1618" y="1774"/>
                  <a:ext cx="465" cy="623"/>
                </a:xfrm>
                <a:prstGeom prst="rect">
                  <a:avLst/>
                </a:prstGeom>
                <a:gradFill rotWithShape="0">
                  <a:gsLst>
                    <a:gs pos="0">
                      <a:schemeClr val="bg1"/>
                    </a:gs>
                    <a:gs pos="100000">
                      <a:srgbClr val="FFCCCC"/>
                    </a:gs>
                  </a:gsLst>
                  <a:path path="rect">
                    <a:fillToRect t="100000" r="100000"/>
                  </a:path>
                </a:gradFill>
                <a:ln w="9525">
                  <a:noFill/>
                  <a:miter lim="800000"/>
                  <a:headEnd/>
                  <a:tailEnd/>
                </a:ln>
                <a:effectLst/>
              </p:spPr>
              <p:txBody>
                <a:bodyPr wrap="none" anchor="ctr"/>
                <a:lstStyle/>
                <a:p>
                  <a:endParaRPr lang="en-US"/>
                </a:p>
              </p:txBody>
            </p:sp>
          </p:grpSp>
          <p:sp>
            <p:nvSpPr>
              <p:cNvPr id="289878" name="Text Box 86"/>
              <p:cNvSpPr txBox="1">
                <a:spLocks noChangeArrowheads="1"/>
              </p:cNvSpPr>
              <p:nvPr/>
            </p:nvSpPr>
            <p:spPr bwMode="auto">
              <a:xfrm>
                <a:off x="1240" y="2160"/>
                <a:ext cx="869" cy="374"/>
              </a:xfrm>
              <a:prstGeom prst="rect">
                <a:avLst/>
              </a:prstGeom>
              <a:noFill/>
              <a:ln w="9525">
                <a:noFill/>
                <a:miter lim="800000"/>
                <a:headEnd/>
                <a:tailEnd/>
              </a:ln>
              <a:effectLst/>
            </p:spPr>
            <p:txBody>
              <a:bodyPr wrap="none">
                <a:spAutoFit/>
              </a:bodyPr>
              <a:lstStyle/>
              <a:p>
                <a:pPr algn="r">
                  <a:lnSpc>
                    <a:spcPct val="75000"/>
                  </a:lnSpc>
                </a:pPr>
                <a:r>
                  <a:rPr lang="en-US" sz="2200" b="0">
                    <a:solidFill>
                      <a:srgbClr val="000099"/>
                    </a:solidFill>
                    <a:latin typeface="Arial Black" pitchFamily="34" charset="0"/>
                  </a:rPr>
                  <a:t>Original</a:t>
                </a:r>
              </a:p>
              <a:p>
                <a:pPr algn="r">
                  <a:lnSpc>
                    <a:spcPct val="75000"/>
                  </a:lnSpc>
                </a:pPr>
                <a:r>
                  <a:rPr lang="en-US" sz="2200" b="0">
                    <a:solidFill>
                      <a:srgbClr val="000099"/>
                    </a:solidFill>
                    <a:latin typeface="Arial Black" pitchFamily="34" charset="0"/>
                  </a:rPr>
                  <a:t>mind</a:t>
                </a:r>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89888"/>
                                        </p:tgtEl>
                                        <p:attrNameLst>
                                          <p:attrName>style.visibility</p:attrName>
                                        </p:attrNameLst>
                                      </p:cBhvr>
                                      <p:to>
                                        <p:strVal val="visible"/>
                                      </p:to>
                                    </p:set>
                                    <p:animEffect transition="in" filter="barn(outVertical)">
                                      <p:cBhvr>
                                        <p:cTn id="7" dur="500"/>
                                        <p:tgtEl>
                                          <p:spTgt spid="28988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89883"/>
                                        </p:tgtEl>
                                        <p:attrNameLst>
                                          <p:attrName>style.visibility</p:attrName>
                                        </p:attrNameLst>
                                      </p:cBhvr>
                                      <p:to>
                                        <p:strVal val="visible"/>
                                      </p:to>
                                    </p:set>
                                    <p:anim calcmode="lin" valueType="num">
                                      <p:cBhvr>
                                        <p:cTn id="12" dur="1000" fill="hold"/>
                                        <p:tgtEl>
                                          <p:spTgt spid="289883"/>
                                        </p:tgtEl>
                                        <p:attrNameLst>
                                          <p:attrName>ppt_w</p:attrName>
                                        </p:attrNameLst>
                                      </p:cBhvr>
                                      <p:tavLst>
                                        <p:tav tm="0">
                                          <p:val>
                                            <p:strVal val="#ppt_w*0.70"/>
                                          </p:val>
                                        </p:tav>
                                        <p:tav tm="100000">
                                          <p:val>
                                            <p:strVal val="#ppt_w"/>
                                          </p:val>
                                        </p:tav>
                                      </p:tavLst>
                                    </p:anim>
                                    <p:anim calcmode="lin" valueType="num">
                                      <p:cBhvr>
                                        <p:cTn id="13" dur="1000" fill="hold"/>
                                        <p:tgtEl>
                                          <p:spTgt spid="289883"/>
                                        </p:tgtEl>
                                        <p:attrNameLst>
                                          <p:attrName>ppt_h</p:attrName>
                                        </p:attrNameLst>
                                      </p:cBhvr>
                                      <p:tavLst>
                                        <p:tav tm="0">
                                          <p:val>
                                            <p:strVal val="#ppt_h"/>
                                          </p:val>
                                        </p:tav>
                                        <p:tav tm="100000">
                                          <p:val>
                                            <p:strVal val="#ppt_h"/>
                                          </p:val>
                                        </p:tav>
                                      </p:tavLst>
                                    </p:anim>
                                    <p:animEffect transition="in" filter="fade">
                                      <p:cBhvr>
                                        <p:cTn id="14" dur="1000"/>
                                        <p:tgtEl>
                                          <p:spTgt spid="289883"/>
                                        </p:tgtEl>
                                      </p:cBhvr>
                                    </p:animEffect>
                                  </p:childTnLst>
                                </p:cTn>
                              </p:par>
                              <p:par>
                                <p:cTn id="15" presetID="10" presetClass="entr" presetSubtype="0" fill="hold" nodeType="withEffect">
                                  <p:stCondLst>
                                    <p:cond delay="500"/>
                                  </p:stCondLst>
                                  <p:childTnLst>
                                    <p:set>
                                      <p:cBhvr>
                                        <p:cTn id="16" dur="1" fill="hold">
                                          <p:stCondLst>
                                            <p:cond delay="0"/>
                                          </p:stCondLst>
                                        </p:cTn>
                                        <p:tgtEl>
                                          <p:spTgt spid="289833"/>
                                        </p:tgtEl>
                                        <p:attrNameLst>
                                          <p:attrName>style.visibility</p:attrName>
                                        </p:attrNameLst>
                                      </p:cBhvr>
                                      <p:to>
                                        <p:strVal val="visible"/>
                                      </p:to>
                                    </p:set>
                                    <p:animEffect transition="in" filter="fade">
                                      <p:cBhvr>
                                        <p:cTn id="17" dur="2000"/>
                                        <p:tgtEl>
                                          <p:spTgt spid="289833"/>
                                        </p:tgtEl>
                                      </p:cBhvr>
                                    </p:animEffect>
                                  </p:childTnLst>
                                </p:cTn>
                              </p:par>
                              <p:par>
                                <p:cTn id="18" presetID="10" presetClass="entr" presetSubtype="0" fill="hold" nodeType="withEffect">
                                  <p:stCondLst>
                                    <p:cond delay="500"/>
                                  </p:stCondLst>
                                  <p:childTnLst>
                                    <p:set>
                                      <p:cBhvr>
                                        <p:cTn id="19" dur="1" fill="hold">
                                          <p:stCondLst>
                                            <p:cond delay="0"/>
                                          </p:stCondLst>
                                        </p:cTn>
                                        <p:tgtEl>
                                          <p:spTgt spid="289830"/>
                                        </p:tgtEl>
                                        <p:attrNameLst>
                                          <p:attrName>style.visibility</p:attrName>
                                        </p:attrNameLst>
                                      </p:cBhvr>
                                      <p:to>
                                        <p:strVal val="visible"/>
                                      </p:to>
                                    </p:set>
                                    <p:animEffect transition="in" filter="fade">
                                      <p:cBhvr>
                                        <p:cTn id="20" dur="2000"/>
                                        <p:tgtEl>
                                          <p:spTgt spid="289830"/>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2" nodeType="clickEffect">
                                  <p:stCondLst>
                                    <p:cond delay="0"/>
                                  </p:stCondLst>
                                  <p:childTnLst>
                                    <p:set>
                                      <p:cBhvr>
                                        <p:cTn id="24" dur="1" fill="hold">
                                          <p:stCondLst>
                                            <p:cond delay="0"/>
                                          </p:stCondLst>
                                        </p:cTn>
                                        <p:tgtEl>
                                          <p:spTgt spid="289834"/>
                                        </p:tgtEl>
                                        <p:attrNameLst>
                                          <p:attrName>style.visibility</p:attrName>
                                        </p:attrNameLst>
                                      </p:cBhvr>
                                      <p:to>
                                        <p:strVal val="visible"/>
                                      </p:to>
                                    </p:set>
                                    <p:anim calcmode="lin" valueType="num">
                                      <p:cBhvr>
                                        <p:cTn id="25" dur="1000" fill="hold"/>
                                        <p:tgtEl>
                                          <p:spTgt spid="289834"/>
                                        </p:tgtEl>
                                        <p:attrNameLst>
                                          <p:attrName>ppt_w</p:attrName>
                                        </p:attrNameLst>
                                      </p:cBhvr>
                                      <p:tavLst>
                                        <p:tav tm="0">
                                          <p:val>
                                            <p:fltVal val="0"/>
                                          </p:val>
                                        </p:tav>
                                        <p:tav tm="100000">
                                          <p:val>
                                            <p:strVal val="#ppt_w"/>
                                          </p:val>
                                        </p:tav>
                                      </p:tavLst>
                                    </p:anim>
                                    <p:anim calcmode="lin" valueType="num">
                                      <p:cBhvr>
                                        <p:cTn id="26" dur="1000" fill="hold"/>
                                        <p:tgtEl>
                                          <p:spTgt spid="2898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34" grpId="2"/>
    </p:bldLst>
  </p:timing>
</p:sld>
</file>

<file path=ppt/slides/slide5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996633"/>
            </a:gs>
          </a:gsLst>
          <a:path path="shape">
            <a:fillToRect l="50000" t="50000" r="50000" b="50000"/>
          </a:path>
        </a:gradFill>
        <a:effectLst/>
      </p:bgPr>
    </p:bg>
    <p:spTree>
      <p:nvGrpSpPr>
        <p:cNvPr id="1" name=""/>
        <p:cNvGrpSpPr/>
        <p:nvPr/>
      </p:nvGrpSpPr>
      <p:grpSpPr>
        <a:xfrm>
          <a:off x="0" y="0"/>
          <a:ext cx="0" cy="0"/>
          <a:chOff x="0" y="0"/>
          <a:chExt cx="0" cy="0"/>
        </a:xfrm>
      </p:grpSpPr>
      <p:sp>
        <p:nvSpPr>
          <p:cNvPr id="766981" name="WordArt 5"/>
          <p:cNvSpPr>
            <a:spLocks noChangeArrowheads="1" noChangeShapeType="1" noTextEdit="1"/>
          </p:cNvSpPr>
          <p:nvPr/>
        </p:nvSpPr>
        <p:spPr bwMode="auto">
          <a:xfrm>
            <a:off x="1304925" y="1066800"/>
            <a:ext cx="6457950" cy="83820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CC9900"/>
              </a:extrusionClr>
            </a:sp3d>
          </a:bodyPr>
          <a:lstStyle/>
          <a:p>
            <a:pPr algn="ctr"/>
            <a:r>
              <a:rPr lang="en-US" sz="3600" kern="10">
                <a:ln w="38100">
                  <a:round/>
                  <a:headEnd/>
                  <a:tailEnd/>
                </a:ln>
                <a:gradFill rotWithShape="0">
                  <a:gsLst>
                    <a:gs pos="0">
                      <a:srgbClr val="FFCC00"/>
                    </a:gs>
                    <a:gs pos="100000">
                      <a:srgbClr val="663300"/>
                    </a:gs>
                  </a:gsLst>
                  <a:lin ang="2700000" scaled="1"/>
                </a:gradFill>
                <a:latin typeface="Arial Black"/>
              </a:rPr>
              <a:t>Section 5</a:t>
            </a:r>
          </a:p>
        </p:txBody>
      </p:sp>
      <p:sp>
        <p:nvSpPr>
          <p:cNvPr id="766982" name="WordArt 6"/>
          <p:cNvSpPr>
            <a:spLocks noChangeArrowheads="1" noChangeShapeType="1" noTextEdit="1"/>
          </p:cNvSpPr>
          <p:nvPr/>
        </p:nvSpPr>
        <p:spPr bwMode="auto">
          <a:xfrm>
            <a:off x="2514600" y="2743200"/>
            <a:ext cx="4114800" cy="1371600"/>
          </a:xfrm>
          <a:prstGeom prst="rect">
            <a:avLst/>
          </a:prstGeom>
        </p:spPr>
        <p:txBody>
          <a:bodyPr wrap="none" fromWordArt="1">
            <a:prstTxWarp prst="textInflateBottom">
              <a:avLst>
                <a:gd name="adj" fmla="val 68083"/>
              </a:avLst>
            </a:prstTxWarp>
            <a:scene3d>
              <a:camera prst="legacyPerspectiveBottom"/>
              <a:lightRig rig="legacyHarsh3" dir="t"/>
            </a:scene3d>
            <a:sp3d extrusionH="887400" prstMaterial="legacyMatte">
              <a:extrusionClr>
                <a:schemeClr val="tx1"/>
              </a:extrusionClr>
            </a:sp3d>
          </a:bodyPr>
          <a:lstStyle/>
          <a:p>
            <a:pPr algn="ctr"/>
            <a:r>
              <a:rPr lang="en-US" sz="3600" kern="10">
                <a:ln w="38100">
                  <a:round/>
                  <a:headEnd/>
                  <a:tailEnd/>
                </a:ln>
                <a:gradFill rotWithShape="0">
                  <a:gsLst>
                    <a:gs pos="0">
                      <a:srgbClr val="FFFF00"/>
                    </a:gs>
                    <a:gs pos="100000">
                      <a:srgbClr val="996600"/>
                    </a:gs>
                  </a:gsLst>
                  <a:path path="rect">
                    <a:fillToRect l="50000" t="50000" r="50000" b="50000"/>
                  </a:path>
                </a:gradFill>
                <a:latin typeface="Impact"/>
              </a:rPr>
              <a:t>Freedom</a:t>
            </a:r>
          </a:p>
        </p:txBody>
      </p:sp>
      <p:sp>
        <p:nvSpPr>
          <p:cNvPr id="766983" name="WordArt 7"/>
          <p:cNvSpPr>
            <a:spLocks noChangeArrowheads="1" noChangeShapeType="1" noTextEdit="1"/>
          </p:cNvSpPr>
          <p:nvPr/>
        </p:nvSpPr>
        <p:spPr bwMode="auto">
          <a:xfrm>
            <a:off x="304800" y="4419600"/>
            <a:ext cx="8534400" cy="1143000"/>
          </a:xfrm>
          <a:prstGeom prst="rect">
            <a:avLst/>
          </a:prstGeom>
        </p:spPr>
        <p:txBody>
          <a:bodyPr wrap="none" fromWordArt="1">
            <a:prstTxWarp prst="textInflateBottom">
              <a:avLst>
                <a:gd name="adj" fmla="val 68083"/>
              </a:avLst>
            </a:prstTxWarp>
            <a:scene3d>
              <a:camera prst="legacyPerspectiveBottom"/>
              <a:lightRig rig="legacyHarsh3" dir="t"/>
            </a:scene3d>
            <a:sp3d extrusionH="887400" prstMaterial="legacyMatte">
              <a:extrusionClr>
                <a:schemeClr val="tx1"/>
              </a:extrusionClr>
            </a:sp3d>
          </a:bodyPr>
          <a:lstStyle/>
          <a:p>
            <a:pPr algn="ctr"/>
            <a:r>
              <a:rPr lang="en-US" sz="3600" kern="10">
                <a:ln w="38100">
                  <a:round/>
                  <a:headEnd/>
                  <a:tailEnd/>
                </a:ln>
                <a:gradFill rotWithShape="0">
                  <a:gsLst>
                    <a:gs pos="0">
                      <a:srgbClr val="FFFF00"/>
                    </a:gs>
                    <a:gs pos="100000">
                      <a:srgbClr val="996600"/>
                    </a:gs>
                  </a:gsLst>
                  <a:path path="rect">
                    <a:fillToRect l="50000" t="50000" r="50000" b="50000"/>
                  </a:path>
                </a:gradFill>
                <a:latin typeface="Impact"/>
              </a:rPr>
              <a:t>and the Human Fall</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6981"/>
                                        </p:tgtEl>
                                        <p:attrNameLst>
                                          <p:attrName>style.visibility</p:attrName>
                                        </p:attrNameLst>
                                      </p:cBhvr>
                                      <p:to>
                                        <p:strVal val="visible"/>
                                      </p:to>
                                    </p:set>
                                    <p:animEffect transition="in" filter="wipe(up)">
                                      <p:cBhvr>
                                        <p:cTn id="7" dur="500"/>
                                        <p:tgtEl>
                                          <p:spTgt spid="766981"/>
                                        </p:tgtEl>
                                      </p:cBhvr>
                                    </p:animEffect>
                                  </p:childTnLst>
                                </p:cTn>
                              </p:par>
                            </p:childTnLst>
                          </p:cTn>
                        </p:par>
                        <p:par>
                          <p:cTn id="8" fill="hold">
                            <p:stCondLst>
                              <p:cond delay="500"/>
                            </p:stCondLst>
                            <p:childTnLst>
                              <p:par>
                                <p:cTn id="9" presetID="17" presetClass="entr" presetSubtype="10" fill="hold" grpId="0" nodeType="afterEffect">
                                  <p:stCondLst>
                                    <p:cond delay="1000"/>
                                  </p:stCondLst>
                                  <p:childTnLst>
                                    <p:set>
                                      <p:cBhvr>
                                        <p:cTn id="10" dur="1" fill="hold">
                                          <p:stCondLst>
                                            <p:cond delay="0"/>
                                          </p:stCondLst>
                                        </p:cTn>
                                        <p:tgtEl>
                                          <p:spTgt spid="766982"/>
                                        </p:tgtEl>
                                        <p:attrNameLst>
                                          <p:attrName>style.visibility</p:attrName>
                                        </p:attrNameLst>
                                      </p:cBhvr>
                                      <p:to>
                                        <p:strVal val="visible"/>
                                      </p:to>
                                    </p:set>
                                    <p:anim calcmode="lin" valueType="num">
                                      <p:cBhvr>
                                        <p:cTn id="11" dur="500" fill="hold"/>
                                        <p:tgtEl>
                                          <p:spTgt spid="766982"/>
                                        </p:tgtEl>
                                        <p:attrNameLst>
                                          <p:attrName>ppt_w</p:attrName>
                                        </p:attrNameLst>
                                      </p:cBhvr>
                                      <p:tavLst>
                                        <p:tav tm="0">
                                          <p:val>
                                            <p:fltVal val="0"/>
                                          </p:val>
                                        </p:tav>
                                        <p:tav tm="100000">
                                          <p:val>
                                            <p:strVal val="#ppt_w"/>
                                          </p:val>
                                        </p:tav>
                                      </p:tavLst>
                                    </p:anim>
                                    <p:anim calcmode="lin" valueType="num">
                                      <p:cBhvr>
                                        <p:cTn id="12" dur="500" fill="hold"/>
                                        <p:tgtEl>
                                          <p:spTgt spid="766982"/>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6" presetClass="entr" presetSubtype="37" fill="hold" grpId="0" nodeType="afterEffect">
                                  <p:stCondLst>
                                    <p:cond delay="0"/>
                                  </p:stCondLst>
                                  <p:childTnLst>
                                    <p:set>
                                      <p:cBhvr>
                                        <p:cTn id="15" dur="1" fill="hold">
                                          <p:stCondLst>
                                            <p:cond delay="0"/>
                                          </p:stCondLst>
                                        </p:cTn>
                                        <p:tgtEl>
                                          <p:spTgt spid="766983"/>
                                        </p:tgtEl>
                                        <p:attrNameLst>
                                          <p:attrName>style.visibility</p:attrName>
                                        </p:attrNameLst>
                                      </p:cBhvr>
                                      <p:to>
                                        <p:strVal val="visible"/>
                                      </p:to>
                                    </p:set>
                                    <p:animEffect transition="in" filter="barn(outVertical)">
                                      <p:cBhvr>
                                        <p:cTn id="16" dur="500"/>
                                        <p:tgtEl>
                                          <p:spTgt spid="76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81" grpId="0" animBg="1"/>
      <p:bldP spid="766982" grpId="0" animBg="1"/>
      <p:bldP spid="76698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587375" y="152400"/>
            <a:ext cx="6727825" cy="942975"/>
            <a:chOff x="226" y="96"/>
            <a:chExt cx="4238" cy="594"/>
          </a:xfrm>
        </p:grpSpPr>
        <p:sp>
          <p:nvSpPr>
            <p:cNvPr id="770051" name="Text Box 3"/>
            <p:cNvSpPr txBox="1">
              <a:spLocks noChangeArrowheads="1"/>
            </p:cNvSpPr>
            <p:nvPr/>
          </p:nvSpPr>
          <p:spPr bwMode="auto">
            <a:xfrm>
              <a:off x="657" y="140"/>
              <a:ext cx="3807" cy="55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0000"/>
                </a:lnSpc>
              </a:pPr>
              <a:r>
                <a:rPr lang="en-US" sz="3200" b="0" dirty="0">
                  <a:solidFill>
                    <a:srgbClr val="000099"/>
                  </a:solidFill>
                  <a:latin typeface="Impact" pitchFamily="34" charset="0"/>
                </a:rPr>
                <a:t>The Meaning of Freedom</a:t>
              </a:r>
            </a:p>
            <a:p>
              <a:pPr>
                <a:lnSpc>
                  <a:spcPct val="80000"/>
                </a:lnSpc>
              </a:pPr>
              <a:r>
                <a:rPr lang="en-US" sz="3200" b="0" dirty="0">
                  <a:solidFill>
                    <a:srgbClr val="000099"/>
                  </a:solidFill>
                  <a:latin typeface="Impact" pitchFamily="34" charset="0"/>
                </a:rPr>
                <a:t>from the Viewpoint of the Principle</a:t>
              </a:r>
            </a:p>
          </p:txBody>
        </p:sp>
        <p:sp>
          <p:nvSpPr>
            <p:cNvPr id="770052" name="Text Box 4"/>
            <p:cNvSpPr txBox="1">
              <a:spLocks noChangeArrowheads="1"/>
            </p:cNvSpPr>
            <p:nvPr/>
          </p:nvSpPr>
          <p:spPr bwMode="auto">
            <a:xfrm>
              <a:off x="226" y="96"/>
              <a:ext cx="446" cy="35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3200" b="0" dirty="0">
                  <a:solidFill>
                    <a:srgbClr val="000099"/>
                  </a:solidFill>
                  <a:latin typeface="Impact" pitchFamily="34" charset="0"/>
                </a:rPr>
                <a:t>5.1</a:t>
              </a:r>
            </a:p>
          </p:txBody>
        </p:sp>
      </p:grpSp>
      <p:sp>
        <p:nvSpPr>
          <p:cNvPr id="770053" name="Oval 5"/>
          <p:cNvSpPr>
            <a:spLocks noChangeArrowheads="1"/>
          </p:cNvSpPr>
          <p:nvPr/>
        </p:nvSpPr>
        <p:spPr bwMode="auto">
          <a:xfrm>
            <a:off x="685800" y="1803400"/>
            <a:ext cx="533400" cy="508000"/>
          </a:xfrm>
          <a:prstGeom prst="ellipse">
            <a:avLst/>
          </a:prstGeom>
          <a:gradFill rotWithShape="0">
            <a:gsLst>
              <a:gs pos="0">
                <a:srgbClr val="6699FF"/>
              </a:gs>
              <a:gs pos="50000">
                <a:srgbClr val="FFFFFF"/>
              </a:gs>
              <a:gs pos="100000">
                <a:srgbClr val="6699FF"/>
              </a:gs>
            </a:gsLst>
            <a:lin ang="2700000" scaled="1"/>
          </a:gradFill>
          <a:ln w="12700" algn="ctr">
            <a:solidFill>
              <a:srgbClr val="000099"/>
            </a:solidFill>
            <a:round/>
            <a:headEnd/>
            <a:tailEnd/>
          </a:ln>
          <a:effectLst/>
        </p:spPr>
        <p:txBody>
          <a:bodyPr wrap="none" anchor="ctr"/>
          <a:lstStyle/>
          <a:p>
            <a:pPr algn="ctr">
              <a:lnSpc>
                <a:spcPct val="100000"/>
              </a:lnSpc>
            </a:pPr>
            <a:r>
              <a:rPr lang="en-US" sz="3200" b="0">
                <a:solidFill>
                  <a:srgbClr val="000099"/>
                </a:solidFill>
                <a:latin typeface="Impact" pitchFamily="34" charset="0"/>
              </a:rPr>
              <a:t>1</a:t>
            </a:r>
          </a:p>
        </p:txBody>
      </p:sp>
      <p:sp>
        <p:nvSpPr>
          <p:cNvPr id="770055" name="Rectangle 7"/>
          <p:cNvSpPr>
            <a:spLocks noChangeArrowheads="1"/>
          </p:cNvSpPr>
          <p:nvPr/>
        </p:nvSpPr>
        <p:spPr bwMode="auto">
          <a:xfrm>
            <a:off x="0" y="5029200"/>
            <a:ext cx="9144000" cy="18208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70086" name="Group 38"/>
          <p:cNvGrpSpPr>
            <a:grpSpLocks/>
          </p:cNvGrpSpPr>
          <p:nvPr/>
        </p:nvGrpSpPr>
        <p:grpSpPr bwMode="auto">
          <a:xfrm>
            <a:off x="1295400" y="5257800"/>
            <a:ext cx="6248400" cy="1295400"/>
            <a:chOff x="336" y="3312"/>
            <a:chExt cx="3936" cy="816"/>
          </a:xfrm>
        </p:grpSpPr>
        <p:grpSp>
          <p:nvGrpSpPr>
            <p:cNvPr id="770083" name="Group 35"/>
            <p:cNvGrpSpPr>
              <a:grpSpLocks/>
            </p:cNvGrpSpPr>
            <p:nvPr/>
          </p:nvGrpSpPr>
          <p:grpSpPr bwMode="auto">
            <a:xfrm>
              <a:off x="336" y="3312"/>
              <a:ext cx="3936" cy="288"/>
              <a:chOff x="336" y="3312"/>
              <a:chExt cx="3936" cy="288"/>
            </a:xfrm>
          </p:grpSpPr>
          <p:sp>
            <p:nvSpPr>
              <p:cNvPr id="770058" name="Text Box 10"/>
              <p:cNvSpPr txBox="1">
                <a:spLocks noChangeArrowheads="1"/>
              </p:cNvSpPr>
              <p:nvPr/>
            </p:nvSpPr>
            <p:spPr bwMode="auto">
              <a:xfrm>
                <a:off x="576" y="3312"/>
                <a:ext cx="3696" cy="288"/>
              </a:xfrm>
              <a:prstGeom prst="rect">
                <a:avLst/>
              </a:prstGeom>
              <a:noFill/>
              <a:ln w="9525">
                <a:noFill/>
                <a:miter lim="800000"/>
                <a:headEnd/>
                <a:tailEnd/>
              </a:ln>
              <a:effectLst/>
            </p:spPr>
            <p:txBody>
              <a:bodyPr>
                <a:spAutoFit/>
              </a:bodyPr>
              <a:lstStyle/>
              <a:p>
                <a:pPr>
                  <a:lnSpc>
                    <a:spcPct val="100000"/>
                  </a:lnSpc>
                </a:pPr>
                <a:r>
                  <a:rPr lang="en-US" sz="2400"/>
                  <a:t>There is no freedom outside the </a:t>
                </a:r>
                <a:r>
                  <a:rPr lang="en-US" sz="2400" u="sng"/>
                  <a:t>Principle</a:t>
                </a:r>
                <a:r>
                  <a:rPr lang="en-US" sz="2400"/>
                  <a:t> </a:t>
                </a:r>
                <a:r>
                  <a:rPr lang="en-US" sz="2000" b="0"/>
                  <a:t>(p.74).</a:t>
                </a:r>
                <a:r>
                  <a:rPr lang="en-US" sz="2400"/>
                  <a:t>   </a:t>
                </a:r>
              </a:p>
            </p:txBody>
          </p:sp>
          <p:sp>
            <p:nvSpPr>
              <p:cNvPr id="770059" name="Text Box 11"/>
              <p:cNvSpPr txBox="1">
                <a:spLocks noChangeArrowheads="1"/>
              </p:cNvSpPr>
              <p:nvPr/>
            </p:nvSpPr>
            <p:spPr bwMode="auto">
              <a:xfrm>
                <a:off x="336" y="3331"/>
                <a:ext cx="240" cy="269"/>
              </a:xfrm>
              <a:prstGeom prst="rect">
                <a:avLst/>
              </a:prstGeom>
              <a:noFill/>
              <a:ln w="9525">
                <a:noFill/>
                <a:miter lim="800000"/>
                <a:headEnd/>
                <a:tailEnd/>
              </a:ln>
              <a:effectLst/>
            </p:spPr>
            <p:txBody>
              <a:bodyPr>
                <a:spAutoFit/>
              </a:bodyPr>
              <a:lstStyle/>
              <a:p>
                <a:pPr>
                  <a:lnSpc>
                    <a:spcPct val="50000"/>
                  </a:lnSpc>
                </a:pPr>
                <a:r>
                  <a:rPr lang="en-US" sz="4400">
                    <a:latin typeface="Times New Roman" pitchFamily="18" charset="0"/>
                    <a:sym typeface="CommonBullets" pitchFamily="34" charset="2"/>
                  </a:rPr>
                  <a:t></a:t>
                </a:r>
                <a:endParaRPr lang="en-US" sz="4400">
                  <a:latin typeface="Times New Roman" pitchFamily="18" charset="0"/>
                </a:endParaRPr>
              </a:p>
            </p:txBody>
          </p:sp>
        </p:grpSp>
        <p:grpSp>
          <p:nvGrpSpPr>
            <p:cNvPr id="770084" name="Group 36"/>
            <p:cNvGrpSpPr>
              <a:grpSpLocks/>
            </p:cNvGrpSpPr>
            <p:nvPr/>
          </p:nvGrpSpPr>
          <p:grpSpPr bwMode="auto">
            <a:xfrm>
              <a:off x="336" y="3571"/>
              <a:ext cx="3648" cy="288"/>
              <a:chOff x="336" y="3571"/>
              <a:chExt cx="3648" cy="288"/>
            </a:xfrm>
          </p:grpSpPr>
          <p:sp>
            <p:nvSpPr>
              <p:cNvPr id="770062" name="Text Box 14"/>
              <p:cNvSpPr txBox="1">
                <a:spLocks noChangeArrowheads="1"/>
              </p:cNvSpPr>
              <p:nvPr/>
            </p:nvSpPr>
            <p:spPr bwMode="auto">
              <a:xfrm>
                <a:off x="576" y="3571"/>
                <a:ext cx="3408" cy="288"/>
              </a:xfrm>
              <a:prstGeom prst="rect">
                <a:avLst/>
              </a:prstGeom>
              <a:noFill/>
              <a:ln w="9525">
                <a:noFill/>
                <a:miter lim="800000"/>
                <a:headEnd/>
                <a:tailEnd/>
              </a:ln>
              <a:effectLst/>
            </p:spPr>
            <p:txBody>
              <a:bodyPr>
                <a:spAutoFit/>
              </a:bodyPr>
              <a:lstStyle/>
              <a:p>
                <a:pPr>
                  <a:lnSpc>
                    <a:spcPct val="100000"/>
                  </a:lnSpc>
                </a:pPr>
                <a:r>
                  <a:rPr lang="en-US" sz="2400"/>
                  <a:t>There is no freedom without </a:t>
                </a:r>
                <a:r>
                  <a:rPr lang="en-US" sz="2400" u="sng"/>
                  <a:t>responsibility</a:t>
                </a:r>
                <a:r>
                  <a:rPr lang="en-US" sz="2400"/>
                  <a:t>.</a:t>
                </a:r>
              </a:p>
            </p:txBody>
          </p:sp>
          <p:sp>
            <p:nvSpPr>
              <p:cNvPr id="770063" name="Text Box 15"/>
              <p:cNvSpPr txBox="1">
                <a:spLocks noChangeArrowheads="1"/>
              </p:cNvSpPr>
              <p:nvPr/>
            </p:nvSpPr>
            <p:spPr bwMode="auto">
              <a:xfrm>
                <a:off x="336" y="3590"/>
                <a:ext cx="240" cy="269"/>
              </a:xfrm>
              <a:prstGeom prst="rect">
                <a:avLst/>
              </a:prstGeom>
              <a:noFill/>
              <a:ln w="9525">
                <a:noFill/>
                <a:miter lim="800000"/>
                <a:headEnd/>
                <a:tailEnd/>
              </a:ln>
              <a:effectLst/>
            </p:spPr>
            <p:txBody>
              <a:bodyPr>
                <a:spAutoFit/>
              </a:bodyPr>
              <a:lstStyle/>
              <a:p>
                <a:pPr>
                  <a:lnSpc>
                    <a:spcPct val="50000"/>
                  </a:lnSpc>
                </a:pPr>
                <a:r>
                  <a:rPr lang="en-US" sz="4400">
                    <a:latin typeface="Times New Roman" pitchFamily="18" charset="0"/>
                    <a:sym typeface="CommonBullets" pitchFamily="34" charset="2"/>
                  </a:rPr>
                  <a:t></a:t>
                </a:r>
                <a:endParaRPr lang="en-US" sz="4400">
                  <a:latin typeface="Times New Roman" pitchFamily="18" charset="0"/>
                </a:endParaRPr>
              </a:p>
            </p:txBody>
          </p:sp>
        </p:grpSp>
        <p:grpSp>
          <p:nvGrpSpPr>
            <p:cNvPr id="770085" name="Group 37"/>
            <p:cNvGrpSpPr>
              <a:grpSpLocks/>
            </p:cNvGrpSpPr>
            <p:nvPr/>
          </p:nvGrpSpPr>
          <p:grpSpPr bwMode="auto">
            <a:xfrm>
              <a:off x="336" y="3840"/>
              <a:ext cx="3840" cy="288"/>
              <a:chOff x="336" y="3840"/>
              <a:chExt cx="3840" cy="288"/>
            </a:xfrm>
          </p:grpSpPr>
          <p:sp>
            <p:nvSpPr>
              <p:cNvPr id="770065" name="Text Box 17"/>
              <p:cNvSpPr txBox="1">
                <a:spLocks noChangeArrowheads="1"/>
              </p:cNvSpPr>
              <p:nvPr/>
            </p:nvSpPr>
            <p:spPr bwMode="auto">
              <a:xfrm>
                <a:off x="576" y="3840"/>
                <a:ext cx="3600" cy="288"/>
              </a:xfrm>
              <a:prstGeom prst="rect">
                <a:avLst/>
              </a:prstGeom>
              <a:noFill/>
              <a:ln w="9525">
                <a:noFill/>
                <a:miter lim="800000"/>
                <a:headEnd/>
                <a:tailEnd/>
              </a:ln>
              <a:effectLst/>
            </p:spPr>
            <p:txBody>
              <a:bodyPr>
                <a:spAutoFit/>
              </a:bodyPr>
              <a:lstStyle/>
              <a:p>
                <a:pPr>
                  <a:lnSpc>
                    <a:spcPct val="100000"/>
                  </a:lnSpc>
                </a:pPr>
                <a:r>
                  <a:rPr lang="en-US" sz="2400"/>
                  <a:t>There is no freedom without </a:t>
                </a:r>
                <a:r>
                  <a:rPr lang="en-US" sz="2400" u="sng"/>
                  <a:t>accomplishment</a:t>
                </a:r>
                <a:r>
                  <a:rPr lang="en-US" sz="2400"/>
                  <a:t>.</a:t>
                </a:r>
              </a:p>
            </p:txBody>
          </p:sp>
          <p:sp>
            <p:nvSpPr>
              <p:cNvPr id="770066" name="Text Box 18"/>
              <p:cNvSpPr txBox="1">
                <a:spLocks noChangeArrowheads="1"/>
              </p:cNvSpPr>
              <p:nvPr/>
            </p:nvSpPr>
            <p:spPr bwMode="auto">
              <a:xfrm>
                <a:off x="336" y="3859"/>
                <a:ext cx="240" cy="269"/>
              </a:xfrm>
              <a:prstGeom prst="rect">
                <a:avLst/>
              </a:prstGeom>
              <a:noFill/>
              <a:ln w="9525">
                <a:noFill/>
                <a:miter lim="800000"/>
                <a:headEnd/>
                <a:tailEnd/>
              </a:ln>
              <a:effectLst/>
            </p:spPr>
            <p:txBody>
              <a:bodyPr>
                <a:spAutoFit/>
              </a:bodyPr>
              <a:lstStyle/>
              <a:p>
                <a:pPr>
                  <a:lnSpc>
                    <a:spcPct val="50000"/>
                  </a:lnSpc>
                </a:pPr>
                <a:r>
                  <a:rPr lang="en-US" sz="4400">
                    <a:latin typeface="Times New Roman" pitchFamily="18" charset="0"/>
                    <a:sym typeface="CommonBullets" pitchFamily="34" charset="2"/>
                  </a:rPr>
                  <a:t></a:t>
                </a:r>
                <a:endParaRPr lang="en-US" sz="4400">
                  <a:latin typeface="Times New Roman" pitchFamily="18" charset="0"/>
                </a:endParaRPr>
              </a:p>
            </p:txBody>
          </p:sp>
        </p:grpSp>
      </p:grpSp>
      <p:sp>
        <p:nvSpPr>
          <p:cNvPr id="770067" name="Oval 19"/>
          <p:cNvSpPr>
            <a:spLocks noChangeArrowheads="1"/>
          </p:cNvSpPr>
          <p:nvPr/>
        </p:nvSpPr>
        <p:spPr bwMode="auto">
          <a:xfrm>
            <a:off x="685800" y="2794000"/>
            <a:ext cx="533400" cy="508000"/>
          </a:xfrm>
          <a:prstGeom prst="ellipse">
            <a:avLst/>
          </a:prstGeom>
          <a:gradFill rotWithShape="0">
            <a:gsLst>
              <a:gs pos="0">
                <a:srgbClr val="6699FF"/>
              </a:gs>
              <a:gs pos="50000">
                <a:srgbClr val="FFFFFF"/>
              </a:gs>
              <a:gs pos="100000">
                <a:srgbClr val="6699FF"/>
              </a:gs>
            </a:gsLst>
            <a:lin ang="2700000" scaled="1"/>
          </a:gradFill>
          <a:ln w="12700" algn="ctr">
            <a:solidFill>
              <a:srgbClr val="000099"/>
            </a:solidFill>
            <a:round/>
            <a:headEnd/>
            <a:tailEnd/>
          </a:ln>
          <a:effectLst/>
        </p:spPr>
        <p:txBody>
          <a:bodyPr wrap="none" anchor="ctr"/>
          <a:lstStyle/>
          <a:p>
            <a:pPr algn="ctr">
              <a:lnSpc>
                <a:spcPct val="100000"/>
              </a:lnSpc>
            </a:pPr>
            <a:r>
              <a:rPr lang="en-US" sz="3200" b="0">
                <a:solidFill>
                  <a:srgbClr val="000099"/>
                </a:solidFill>
                <a:latin typeface="Impact" pitchFamily="34" charset="0"/>
              </a:rPr>
              <a:t>2</a:t>
            </a:r>
          </a:p>
        </p:txBody>
      </p:sp>
      <p:sp>
        <p:nvSpPr>
          <p:cNvPr id="770069" name="Oval 21"/>
          <p:cNvSpPr>
            <a:spLocks noChangeArrowheads="1"/>
          </p:cNvSpPr>
          <p:nvPr/>
        </p:nvSpPr>
        <p:spPr bwMode="auto">
          <a:xfrm>
            <a:off x="685800" y="3784600"/>
            <a:ext cx="533400" cy="508000"/>
          </a:xfrm>
          <a:prstGeom prst="ellipse">
            <a:avLst/>
          </a:prstGeom>
          <a:gradFill rotWithShape="0">
            <a:gsLst>
              <a:gs pos="0">
                <a:srgbClr val="6699FF"/>
              </a:gs>
              <a:gs pos="50000">
                <a:srgbClr val="FFFFFF"/>
              </a:gs>
              <a:gs pos="100000">
                <a:srgbClr val="6699FF"/>
              </a:gs>
            </a:gsLst>
            <a:lin ang="2700000" scaled="1"/>
          </a:gradFill>
          <a:ln w="12700">
            <a:solidFill>
              <a:srgbClr val="000099"/>
            </a:solidFill>
            <a:round/>
            <a:headEnd/>
            <a:tailEnd/>
          </a:ln>
          <a:effectLst/>
        </p:spPr>
        <p:txBody>
          <a:bodyPr wrap="none" anchor="ctr"/>
          <a:lstStyle/>
          <a:p>
            <a:pPr algn="ctr">
              <a:lnSpc>
                <a:spcPct val="100000"/>
              </a:lnSpc>
            </a:pPr>
            <a:r>
              <a:rPr lang="en-US" sz="3200" b="0">
                <a:solidFill>
                  <a:srgbClr val="000099"/>
                </a:solidFill>
                <a:latin typeface="Impact" pitchFamily="34" charset="0"/>
              </a:rPr>
              <a:t>3</a:t>
            </a:r>
          </a:p>
        </p:txBody>
      </p:sp>
      <p:grpSp>
        <p:nvGrpSpPr>
          <p:cNvPr id="770080" name="Group 32"/>
          <p:cNvGrpSpPr>
            <a:grpSpLocks/>
          </p:cNvGrpSpPr>
          <p:nvPr/>
        </p:nvGrpSpPr>
        <p:grpSpPr bwMode="auto">
          <a:xfrm>
            <a:off x="1371600" y="1752600"/>
            <a:ext cx="6400800" cy="609600"/>
            <a:chOff x="864" y="1104"/>
            <a:chExt cx="4032" cy="384"/>
          </a:xfrm>
        </p:grpSpPr>
        <p:sp>
          <p:nvSpPr>
            <p:cNvPr id="770054" name="Rectangle 6"/>
            <p:cNvSpPr>
              <a:spLocks noChangeArrowheads="1"/>
            </p:cNvSpPr>
            <p:nvPr/>
          </p:nvSpPr>
          <p:spPr bwMode="auto">
            <a:xfrm>
              <a:off x="864" y="1104"/>
              <a:ext cx="1440" cy="384"/>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600" b="0">
                  <a:solidFill>
                    <a:srgbClr val="0000CC"/>
                  </a:solidFill>
                  <a:latin typeface="Impact" pitchFamily="34" charset="0"/>
                </a:rPr>
                <a:t>No freedom</a:t>
              </a:r>
            </a:p>
          </p:txBody>
        </p:sp>
        <p:sp>
          <p:nvSpPr>
            <p:cNvPr id="770071" name="Rectangle 23"/>
            <p:cNvSpPr>
              <a:spLocks noChangeArrowheads="1"/>
            </p:cNvSpPr>
            <p:nvPr/>
          </p:nvSpPr>
          <p:spPr bwMode="auto">
            <a:xfrm>
              <a:off x="2256" y="1104"/>
              <a:ext cx="2640" cy="384"/>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600" b="0" dirty="0">
                  <a:solidFill>
                    <a:srgbClr val="4B0096"/>
                  </a:solidFill>
                  <a:latin typeface="Impact" pitchFamily="34" charset="0"/>
                </a:rPr>
                <a:t>outside the Principle.</a:t>
              </a:r>
            </a:p>
          </p:txBody>
        </p:sp>
      </p:grpSp>
      <p:grpSp>
        <p:nvGrpSpPr>
          <p:cNvPr id="770081" name="Group 33"/>
          <p:cNvGrpSpPr>
            <a:grpSpLocks/>
          </p:cNvGrpSpPr>
          <p:nvPr/>
        </p:nvGrpSpPr>
        <p:grpSpPr bwMode="auto">
          <a:xfrm>
            <a:off x="1371600" y="2743200"/>
            <a:ext cx="6400800" cy="609600"/>
            <a:chOff x="864" y="1728"/>
            <a:chExt cx="4032" cy="384"/>
          </a:xfrm>
        </p:grpSpPr>
        <p:sp>
          <p:nvSpPr>
            <p:cNvPr id="770076" name="Rectangle 28"/>
            <p:cNvSpPr>
              <a:spLocks noChangeArrowheads="1"/>
            </p:cNvSpPr>
            <p:nvPr/>
          </p:nvSpPr>
          <p:spPr bwMode="auto">
            <a:xfrm>
              <a:off x="864" y="1728"/>
              <a:ext cx="1440" cy="384"/>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600" b="0">
                  <a:solidFill>
                    <a:srgbClr val="0000CC"/>
                  </a:solidFill>
                  <a:latin typeface="Impact" pitchFamily="34" charset="0"/>
                </a:rPr>
                <a:t>No freedom</a:t>
              </a:r>
            </a:p>
          </p:txBody>
        </p:sp>
        <p:sp>
          <p:nvSpPr>
            <p:cNvPr id="770078" name="Rectangle 30"/>
            <p:cNvSpPr>
              <a:spLocks noChangeArrowheads="1"/>
            </p:cNvSpPr>
            <p:nvPr/>
          </p:nvSpPr>
          <p:spPr bwMode="auto">
            <a:xfrm>
              <a:off x="2256" y="1728"/>
              <a:ext cx="2640" cy="384"/>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600" b="0">
                  <a:solidFill>
                    <a:srgbClr val="4B0096"/>
                  </a:solidFill>
                  <a:latin typeface="Impact" pitchFamily="34" charset="0"/>
                </a:rPr>
                <a:t>without responsibility.</a:t>
              </a:r>
            </a:p>
          </p:txBody>
        </p:sp>
      </p:grpSp>
      <p:grpSp>
        <p:nvGrpSpPr>
          <p:cNvPr id="770082" name="Group 34"/>
          <p:cNvGrpSpPr>
            <a:grpSpLocks/>
          </p:cNvGrpSpPr>
          <p:nvPr/>
        </p:nvGrpSpPr>
        <p:grpSpPr bwMode="auto">
          <a:xfrm>
            <a:off x="1371600" y="3733800"/>
            <a:ext cx="7162800" cy="609600"/>
            <a:chOff x="864" y="2352"/>
            <a:chExt cx="4512" cy="384"/>
          </a:xfrm>
        </p:grpSpPr>
        <p:sp>
          <p:nvSpPr>
            <p:cNvPr id="770077" name="Rectangle 29"/>
            <p:cNvSpPr>
              <a:spLocks noChangeArrowheads="1"/>
            </p:cNvSpPr>
            <p:nvPr/>
          </p:nvSpPr>
          <p:spPr bwMode="auto">
            <a:xfrm>
              <a:off x="864" y="2352"/>
              <a:ext cx="1440" cy="384"/>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600" b="0">
                  <a:solidFill>
                    <a:srgbClr val="0000CC"/>
                  </a:solidFill>
                  <a:latin typeface="Impact" pitchFamily="34" charset="0"/>
                </a:rPr>
                <a:t>No freedom</a:t>
              </a:r>
            </a:p>
          </p:txBody>
        </p:sp>
        <p:sp>
          <p:nvSpPr>
            <p:cNvPr id="770079" name="Rectangle 31"/>
            <p:cNvSpPr>
              <a:spLocks noChangeArrowheads="1"/>
            </p:cNvSpPr>
            <p:nvPr/>
          </p:nvSpPr>
          <p:spPr bwMode="auto">
            <a:xfrm>
              <a:off x="2256" y="2352"/>
              <a:ext cx="3120" cy="384"/>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600" b="0">
                  <a:solidFill>
                    <a:srgbClr val="4B0096"/>
                  </a:solidFill>
                  <a:latin typeface="Impact" pitchFamily="34" charset="0"/>
                </a:rPr>
                <a:t>without accomplishment.</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70050"/>
                                        </p:tgtEl>
                                        <p:attrNameLst>
                                          <p:attrName>style.visibility</p:attrName>
                                        </p:attrNameLst>
                                      </p:cBhvr>
                                      <p:to>
                                        <p:strVal val="visible"/>
                                      </p:to>
                                    </p:set>
                                    <p:animEffect transition="in" filter="fade">
                                      <p:cBhvr>
                                        <p:cTn id="7" dur="1000"/>
                                        <p:tgtEl>
                                          <p:spTgt spid="770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70086"/>
                                        </p:tgtEl>
                                        <p:attrNameLst>
                                          <p:attrName>style.visibility</p:attrName>
                                        </p:attrNameLst>
                                      </p:cBhvr>
                                      <p:to>
                                        <p:strVal val="visible"/>
                                      </p:to>
                                    </p:set>
                                    <p:animEffect transition="in" filter="barn(outVertical)">
                                      <p:cBhvr>
                                        <p:cTn id="12" dur="500"/>
                                        <p:tgtEl>
                                          <p:spTgt spid="7700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0053"/>
                                        </p:tgtEl>
                                        <p:attrNameLst>
                                          <p:attrName>style.visibility</p:attrName>
                                        </p:attrNameLst>
                                      </p:cBhvr>
                                      <p:to>
                                        <p:strVal val="visible"/>
                                      </p:to>
                                    </p:set>
                                    <p:animEffect transition="in" filter="fade">
                                      <p:cBhvr>
                                        <p:cTn id="17" dur="1000"/>
                                        <p:tgtEl>
                                          <p:spTgt spid="770053"/>
                                        </p:tgtEl>
                                      </p:cBhvr>
                                    </p:animEffect>
                                  </p:childTnLst>
                                </p:cTn>
                              </p:par>
                              <p:par>
                                <p:cTn id="18" presetID="22" presetClass="entr" presetSubtype="8" fill="hold" nodeType="withEffect">
                                  <p:stCondLst>
                                    <p:cond delay="0"/>
                                  </p:stCondLst>
                                  <p:childTnLst>
                                    <p:set>
                                      <p:cBhvr>
                                        <p:cTn id="19" dur="1" fill="hold">
                                          <p:stCondLst>
                                            <p:cond delay="0"/>
                                          </p:stCondLst>
                                        </p:cTn>
                                        <p:tgtEl>
                                          <p:spTgt spid="770080"/>
                                        </p:tgtEl>
                                        <p:attrNameLst>
                                          <p:attrName>style.visibility</p:attrName>
                                        </p:attrNameLst>
                                      </p:cBhvr>
                                      <p:to>
                                        <p:strVal val="visible"/>
                                      </p:to>
                                    </p:set>
                                    <p:animEffect transition="in" filter="wipe(left)">
                                      <p:cBhvr>
                                        <p:cTn id="20" dur="1000"/>
                                        <p:tgtEl>
                                          <p:spTgt spid="7700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70067"/>
                                        </p:tgtEl>
                                        <p:attrNameLst>
                                          <p:attrName>style.visibility</p:attrName>
                                        </p:attrNameLst>
                                      </p:cBhvr>
                                      <p:to>
                                        <p:strVal val="visible"/>
                                      </p:to>
                                    </p:set>
                                    <p:animEffect transition="in" filter="fade">
                                      <p:cBhvr>
                                        <p:cTn id="25" dur="1000"/>
                                        <p:tgtEl>
                                          <p:spTgt spid="770067"/>
                                        </p:tgtEl>
                                      </p:cBhvr>
                                    </p:animEffect>
                                  </p:childTnLst>
                                </p:cTn>
                              </p:par>
                              <p:par>
                                <p:cTn id="26" presetID="22" presetClass="entr" presetSubtype="8" fill="hold" nodeType="withEffect">
                                  <p:stCondLst>
                                    <p:cond delay="0"/>
                                  </p:stCondLst>
                                  <p:childTnLst>
                                    <p:set>
                                      <p:cBhvr>
                                        <p:cTn id="27" dur="1" fill="hold">
                                          <p:stCondLst>
                                            <p:cond delay="0"/>
                                          </p:stCondLst>
                                        </p:cTn>
                                        <p:tgtEl>
                                          <p:spTgt spid="770081"/>
                                        </p:tgtEl>
                                        <p:attrNameLst>
                                          <p:attrName>style.visibility</p:attrName>
                                        </p:attrNameLst>
                                      </p:cBhvr>
                                      <p:to>
                                        <p:strVal val="visible"/>
                                      </p:to>
                                    </p:set>
                                    <p:animEffect transition="in" filter="wipe(left)">
                                      <p:cBhvr>
                                        <p:cTn id="28" dur="1000"/>
                                        <p:tgtEl>
                                          <p:spTgt spid="77008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70069"/>
                                        </p:tgtEl>
                                        <p:attrNameLst>
                                          <p:attrName>style.visibility</p:attrName>
                                        </p:attrNameLst>
                                      </p:cBhvr>
                                      <p:to>
                                        <p:strVal val="visible"/>
                                      </p:to>
                                    </p:set>
                                    <p:animEffect transition="in" filter="fade">
                                      <p:cBhvr>
                                        <p:cTn id="33" dur="1000"/>
                                        <p:tgtEl>
                                          <p:spTgt spid="770069"/>
                                        </p:tgtEl>
                                      </p:cBhvr>
                                    </p:animEffect>
                                  </p:childTnLst>
                                </p:cTn>
                              </p:par>
                              <p:par>
                                <p:cTn id="34" presetID="22" presetClass="entr" presetSubtype="8" fill="hold" nodeType="withEffect">
                                  <p:stCondLst>
                                    <p:cond delay="0"/>
                                  </p:stCondLst>
                                  <p:childTnLst>
                                    <p:set>
                                      <p:cBhvr>
                                        <p:cTn id="35" dur="1" fill="hold">
                                          <p:stCondLst>
                                            <p:cond delay="0"/>
                                          </p:stCondLst>
                                        </p:cTn>
                                        <p:tgtEl>
                                          <p:spTgt spid="770082"/>
                                        </p:tgtEl>
                                        <p:attrNameLst>
                                          <p:attrName>style.visibility</p:attrName>
                                        </p:attrNameLst>
                                      </p:cBhvr>
                                      <p:to>
                                        <p:strVal val="visible"/>
                                      </p:to>
                                    </p:set>
                                    <p:animEffect transition="in" filter="wipe(left)">
                                      <p:cBhvr>
                                        <p:cTn id="36" dur="1000"/>
                                        <p:tgtEl>
                                          <p:spTgt spid="770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3" grpId="0" animBg="1" autoUpdateAnimBg="0"/>
      <p:bldP spid="770067" grpId="0" animBg="1" autoUpdateAnimBg="0"/>
      <p:bldP spid="770069"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CC99"/>
            </a:gs>
            <a:gs pos="100000">
              <a:schemeClr val="bg1"/>
            </a:gs>
          </a:gsLst>
          <a:lin ang="5400000" scaled="1"/>
        </a:gradFill>
        <a:effectLst/>
      </p:bgPr>
    </p:bg>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0" y="5029200"/>
            <a:ext cx="9144000" cy="18208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66610" name="Group 18"/>
          <p:cNvGrpSpPr>
            <a:grpSpLocks/>
          </p:cNvGrpSpPr>
          <p:nvPr/>
        </p:nvGrpSpPr>
        <p:grpSpPr bwMode="auto">
          <a:xfrm>
            <a:off x="228600" y="195263"/>
            <a:ext cx="8534400" cy="642937"/>
            <a:chOff x="96" y="123"/>
            <a:chExt cx="5376" cy="405"/>
          </a:xfrm>
        </p:grpSpPr>
        <p:sp>
          <p:nvSpPr>
            <p:cNvPr id="366597" name="Text Box 5"/>
            <p:cNvSpPr txBox="1">
              <a:spLocks noChangeArrowheads="1"/>
            </p:cNvSpPr>
            <p:nvPr/>
          </p:nvSpPr>
          <p:spPr bwMode="auto">
            <a:xfrm>
              <a:off x="96" y="124"/>
              <a:ext cx="672" cy="40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600" dirty="0">
                  <a:solidFill>
                    <a:srgbClr val="000099"/>
                  </a:solidFill>
                  <a:latin typeface="Arial Black" pitchFamily="34" charset="0"/>
                </a:rPr>
                <a:t>5.2</a:t>
              </a:r>
            </a:p>
          </p:txBody>
        </p:sp>
        <p:sp>
          <p:nvSpPr>
            <p:cNvPr id="366598" name="Text Box 6"/>
            <p:cNvSpPr txBox="1">
              <a:spLocks noChangeArrowheads="1"/>
            </p:cNvSpPr>
            <p:nvPr/>
          </p:nvSpPr>
          <p:spPr bwMode="auto">
            <a:xfrm>
              <a:off x="720" y="123"/>
              <a:ext cx="4752" cy="40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600" dirty="0">
                  <a:solidFill>
                    <a:srgbClr val="000099"/>
                  </a:solidFill>
                  <a:latin typeface="Arial Black" pitchFamily="34" charset="0"/>
                </a:rPr>
                <a:t>Freedom and the Human Fall</a:t>
              </a:r>
            </a:p>
          </p:txBody>
        </p:sp>
      </p:grpSp>
      <p:sp>
        <p:nvSpPr>
          <p:cNvPr id="366600" name="Rectangle 8"/>
          <p:cNvSpPr>
            <a:spLocks noChangeArrowheads="1"/>
          </p:cNvSpPr>
          <p:nvPr/>
        </p:nvSpPr>
        <p:spPr bwMode="auto">
          <a:xfrm>
            <a:off x="533400" y="2000250"/>
            <a:ext cx="5334000" cy="742950"/>
          </a:xfrm>
          <a:prstGeom prst="rect">
            <a:avLst/>
          </a:prstGeom>
          <a:noFill/>
          <a:ln w="9525">
            <a:noFill/>
            <a:miter lim="800000"/>
            <a:headEnd/>
            <a:tailEnd/>
          </a:ln>
          <a:effectLst>
            <a:outerShdw dist="35921" dir="2700000" algn="ctr" rotWithShape="0">
              <a:schemeClr val="bg1"/>
            </a:outerShdw>
          </a:effectLst>
        </p:spPr>
        <p:txBody>
          <a:bodyPr wrap="none" anchor="ctr"/>
          <a:lstStyle/>
          <a:p>
            <a:pPr algn="ctr">
              <a:lnSpc>
                <a:spcPct val="100000"/>
              </a:lnSpc>
            </a:pPr>
            <a:r>
              <a:rPr lang="en-US" sz="4400">
                <a:solidFill>
                  <a:srgbClr val="0000CC"/>
                </a:solidFill>
                <a:latin typeface="Arial Black" pitchFamily="34" charset="0"/>
              </a:rPr>
              <a:t>It cannot be that </a:t>
            </a:r>
          </a:p>
        </p:txBody>
      </p:sp>
      <p:sp>
        <p:nvSpPr>
          <p:cNvPr id="366601" name="Rectangle 9"/>
          <p:cNvSpPr>
            <a:spLocks noChangeArrowheads="1"/>
          </p:cNvSpPr>
          <p:nvPr/>
        </p:nvSpPr>
        <p:spPr bwMode="auto">
          <a:xfrm>
            <a:off x="5791200" y="2047875"/>
            <a:ext cx="2743200" cy="647700"/>
          </a:xfrm>
          <a:prstGeom prst="rect">
            <a:avLst/>
          </a:prstGeom>
          <a:gradFill rotWithShape="0">
            <a:gsLst>
              <a:gs pos="0">
                <a:schemeClr val="bg1"/>
              </a:gs>
              <a:gs pos="100000">
                <a:srgbClr val="CCECFF"/>
              </a:gs>
            </a:gsLst>
            <a:path path="shape">
              <a:fillToRect l="50000" t="50000" r="50000" b="50000"/>
            </a:path>
          </a:gradFill>
          <a:ln w="19050">
            <a:solidFill>
              <a:srgbClr val="0000FF"/>
            </a:solidFill>
            <a:miter lim="800000"/>
            <a:headEnd/>
            <a:tailEnd/>
          </a:ln>
          <a:effectLst/>
        </p:spPr>
        <p:txBody>
          <a:bodyPr wrap="none" anchor="ctr"/>
          <a:lstStyle/>
          <a:p>
            <a:pPr algn="ctr">
              <a:lnSpc>
                <a:spcPct val="100000"/>
              </a:lnSpc>
            </a:pPr>
            <a:r>
              <a:rPr lang="en-US" sz="4400">
                <a:solidFill>
                  <a:srgbClr val="0000CC"/>
                </a:solidFill>
                <a:latin typeface="Arial Black" pitchFamily="34" charset="0"/>
              </a:rPr>
              <a:t>freedom</a:t>
            </a:r>
          </a:p>
        </p:txBody>
      </p:sp>
      <p:sp>
        <p:nvSpPr>
          <p:cNvPr id="366602" name="Rectangle 10"/>
          <p:cNvSpPr>
            <a:spLocks noChangeArrowheads="1"/>
          </p:cNvSpPr>
          <p:nvPr/>
        </p:nvSpPr>
        <p:spPr bwMode="auto">
          <a:xfrm>
            <a:off x="762000" y="2914650"/>
            <a:ext cx="3657600" cy="742950"/>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4400">
                <a:solidFill>
                  <a:srgbClr val="0000CC"/>
                </a:solidFill>
                <a:latin typeface="Arial Black" pitchFamily="34" charset="0"/>
              </a:rPr>
              <a:t>caused the </a:t>
            </a:r>
          </a:p>
        </p:txBody>
      </p:sp>
      <p:sp>
        <p:nvSpPr>
          <p:cNvPr id="366603" name="Rectangle 11"/>
          <p:cNvSpPr>
            <a:spLocks noChangeArrowheads="1"/>
          </p:cNvSpPr>
          <p:nvPr/>
        </p:nvSpPr>
        <p:spPr bwMode="auto">
          <a:xfrm>
            <a:off x="4343400" y="2962275"/>
            <a:ext cx="3581400" cy="647700"/>
          </a:xfrm>
          <a:prstGeom prst="rect">
            <a:avLst/>
          </a:prstGeom>
          <a:gradFill rotWithShape="0">
            <a:gsLst>
              <a:gs pos="0">
                <a:schemeClr val="bg1"/>
              </a:gs>
              <a:gs pos="100000">
                <a:srgbClr val="CCECFF"/>
              </a:gs>
            </a:gsLst>
            <a:path path="shape">
              <a:fillToRect l="50000" t="50000" r="50000" b="50000"/>
            </a:path>
          </a:gradFill>
          <a:ln w="19050">
            <a:solidFill>
              <a:srgbClr val="0000FF"/>
            </a:solidFill>
            <a:miter lim="800000"/>
            <a:headEnd/>
            <a:tailEnd/>
          </a:ln>
          <a:effectLst/>
        </p:spPr>
        <p:txBody>
          <a:bodyPr wrap="none" anchor="ctr"/>
          <a:lstStyle/>
          <a:p>
            <a:pPr>
              <a:lnSpc>
                <a:spcPct val="100000"/>
              </a:lnSpc>
            </a:pPr>
            <a:r>
              <a:rPr lang="en-US" sz="4400">
                <a:solidFill>
                  <a:srgbClr val="0000CC"/>
                </a:solidFill>
                <a:latin typeface="Arial Black" pitchFamily="34" charset="0"/>
              </a:rPr>
              <a:t>human Fall</a:t>
            </a:r>
          </a:p>
        </p:txBody>
      </p:sp>
      <p:sp>
        <p:nvSpPr>
          <p:cNvPr id="366605" name="Rectangle 13"/>
          <p:cNvSpPr>
            <a:spLocks noChangeArrowheads="1"/>
          </p:cNvSpPr>
          <p:nvPr/>
        </p:nvSpPr>
        <p:spPr bwMode="auto">
          <a:xfrm>
            <a:off x="7848600" y="2990850"/>
            <a:ext cx="381000" cy="742950"/>
          </a:xfrm>
          <a:prstGeom prst="rect">
            <a:avLst/>
          </a:prstGeom>
          <a:noFill/>
          <a:ln w="9525">
            <a:noFill/>
            <a:miter lim="800000"/>
            <a:headEnd/>
            <a:tailEnd/>
          </a:ln>
          <a:effectLst/>
        </p:spPr>
        <p:txBody>
          <a:bodyPr wrap="none" anchor="ctr"/>
          <a:lstStyle/>
          <a:p>
            <a:pPr>
              <a:lnSpc>
                <a:spcPct val="50000"/>
              </a:lnSpc>
            </a:pPr>
            <a:r>
              <a:rPr lang="en-US" sz="4400">
                <a:solidFill>
                  <a:srgbClr val="0000FF"/>
                </a:solidFill>
                <a:effectLst>
                  <a:outerShdw blurRad="38100" dist="38100" dir="2700000" algn="tl">
                    <a:srgbClr val="000000"/>
                  </a:outerShdw>
                </a:effectLst>
                <a:latin typeface="Arial Black" pitchFamily="34" charset="0"/>
              </a:rPr>
              <a:t>.</a:t>
            </a:r>
          </a:p>
        </p:txBody>
      </p:sp>
      <p:grpSp>
        <p:nvGrpSpPr>
          <p:cNvPr id="366612" name="Group 20"/>
          <p:cNvGrpSpPr>
            <a:grpSpLocks/>
          </p:cNvGrpSpPr>
          <p:nvPr/>
        </p:nvGrpSpPr>
        <p:grpSpPr bwMode="auto">
          <a:xfrm>
            <a:off x="990600" y="5562600"/>
            <a:ext cx="7162800" cy="457200"/>
            <a:chOff x="432" y="3504"/>
            <a:chExt cx="4512" cy="288"/>
          </a:xfrm>
        </p:grpSpPr>
        <p:sp>
          <p:nvSpPr>
            <p:cNvPr id="366606" name="Text Box 14"/>
            <p:cNvSpPr txBox="1">
              <a:spLocks noChangeArrowheads="1"/>
            </p:cNvSpPr>
            <p:nvPr/>
          </p:nvSpPr>
          <p:spPr bwMode="auto">
            <a:xfrm>
              <a:off x="672" y="3504"/>
              <a:ext cx="4272" cy="288"/>
            </a:xfrm>
            <a:prstGeom prst="rect">
              <a:avLst/>
            </a:prstGeom>
            <a:noFill/>
            <a:ln w="9525">
              <a:noFill/>
              <a:miter lim="800000"/>
              <a:headEnd/>
              <a:tailEnd/>
            </a:ln>
            <a:effectLst/>
          </p:spPr>
          <p:txBody>
            <a:bodyPr>
              <a:spAutoFit/>
            </a:bodyPr>
            <a:lstStyle/>
            <a:p>
              <a:pPr>
                <a:lnSpc>
                  <a:spcPct val="100000"/>
                </a:lnSpc>
              </a:pPr>
              <a:r>
                <a:rPr lang="en-US" sz="2400"/>
                <a:t>It cannot be that </a:t>
              </a:r>
              <a:r>
                <a:rPr lang="en-US" sz="2400" u="sng"/>
                <a:t>freedom</a:t>
              </a:r>
              <a:r>
                <a:rPr lang="en-US" sz="2400"/>
                <a:t> caused the human </a:t>
              </a:r>
              <a:r>
                <a:rPr lang="en-US" sz="2400" u="sng"/>
                <a:t>Fall</a:t>
              </a:r>
              <a:r>
                <a:rPr lang="en-US" sz="2400"/>
                <a:t> </a:t>
              </a:r>
              <a:r>
                <a:rPr lang="en-US" sz="2000" b="0"/>
                <a:t>(p.  75).</a:t>
              </a:r>
              <a:endParaRPr lang="en-US" sz="2000"/>
            </a:p>
          </p:txBody>
        </p:sp>
        <p:sp>
          <p:nvSpPr>
            <p:cNvPr id="366607" name="Text Box 15"/>
            <p:cNvSpPr txBox="1">
              <a:spLocks noChangeArrowheads="1"/>
            </p:cNvSpPr>
            <p:nvPr/>
          </p:nvSpPr>
          <p:spPr bwMode="auto">
            <a:xfrm>
              <a:off x="432" y="3523"/>
              <a:ext cx="240" cy="269"/>
            </a:xfrm>
            <a:prstGeom prst="rect">
              <a:avLst/>
            </a:prstGeom>
            <a:noFill/>
            <a:ln w="9525">
              <a:noFill/>
              <a:miter lim="800000"/>
              <a:headEnd/>
              <a:tailEnd/>
            </a:ln>
            <a:effectLst/>
          </p:spPr>
          <p:txBody>
            <a:bodyPr>
              <a:spAutoFit/>
            </a:bodyPr>
            <a:lstStyle/>
            <a:p>
              <a:pPr>
                <a:lnSpc>
                  <a:spcPct val="50000"/>
                </a:lnSpc>
              </a:pPr>
              <a:r>
                <a:rPr lang="en-US" sz="4400">
                  <a:latin typeface="Times New Roman" pitchFamily="18" charset="0"/>
                  <a:sym typeface="CommonBullets" pitchFamily="34" charset="2"/>
                </a:rPr>
                <a:t></a:t>
              </a:r>
              <a:endParaRPr lang="en-US" sz="4400">
                <a:latin typeface="Times New Roman" pitchFamily="18"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6610"/>
                                        </p:tgtEl>
                                        <p:attrNameLst>
                                          <p:attrName>style.visibility</p:attrName>
                                        </p:attrNameLst>
                                      </p:cBhvr>
                                      <p:to>
                                        <p:strVal val="visible"/>
                                      </p:to>
                                    </p:set>
                                    <p:animEffect transition="in" filter="fade">
                                      <p:cBhvr>
                                        <p:cTn id="7" dur="1000"/>
                                        <p:tgtEl>
                                          <p:spTgt spid="3666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66612"/>
                                        </p:tgtEl>
                                        <p:attrNameLst>
                                          <p:attrName>style.visibility</p:attrName>
                                        </p:attrNameLst>
                                      </p:cBhvr>
                                      <p:to>
                                        <p:strVal val="visible"/>
                                      </p:to>
                                    </p:set>
                                    <p:animEffect transition="in" filter="barn(outVertical)">
                                      <p:cBhvr>
                                        <p:cTn id="12" dur="500"/>
                                        <p:tgtEl>
                                          <p:spTgt spid="3666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366600"/>
                                        </p:tgtEl>
                                        <p:attrNameLst>
                                          <p:attrName>style.visibility</p:attrName>
                                        </p:attrNameLst>
                                      </p:cBhvr>
                                      <p:to>
                                        <p:strVal val="visible"/>
                                      </p:to>
                                    </p:set>
                                    <p:animEffect transition="in" filter="wipe(left)">
                                      <p:cBhvr>
                                        <p:cTn id="17" dur="1000"/>
                                        <p:tgtEl>
                                          <p:spTgt spid="366600"/>
                                        </p:tgtEl>
                                      </p:cBhvr>
                                    </p:animEffect>
                                  </p:childTnLst>
                                </p:cTn>
                              </p:par>
                            </p:childTnLst>
                          </p:cTn>
                        </p:par>
                        <p:par>
                          <p:cTn id="18" fill="hold">
                            <p:stCondLst>
                              <p:cond delay="1000"/>
                            </p:stCondLst>
                            <p:childTnLst>
                              <p:par>
                                <p:cTn id="19" presetID="22" presetClass="entr" presetSubtype="8" fill="hold" grpId="1" nodeType="afterEffect">
                                  <p:stCondLst>
                                    <p:cond delay="0"/>
                                  </p:stCondLst>
                                  <p:childTnLst>
                                    <p:set>
                                      <p:cBhvr>
                                        <p:cTn id="20" dur="1" fill="hold">
                                          <p:stCondLst>
                                            <p:cond delay="0"/>
                                          </p:stCondLst>
                                        </p:cTn>
                                        <p:tgtEl>
                                          <p:spTgt spid="366601"/>
                                        </p:tgtEl>
                                        <p:attrNameLst>
                                          <p:attrName>style.visibility</p:attrName>
                                        </p:attrNameLst>
                                      </p:cBhvr>
                                      <p:to>
                                        <p:strVal val="visible"/>
                                      </p:to>
                                    </p:set>
                                    <p:animEffect transition="in" filter="wipe(left)">
                                      <p:cBhvr>
                                        <p:cTn id="21" dur="1000"/>
                                        <p:tgtEl>
                                          <p:spTgt spid="3666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6602"/>
                                        </p:tgtEl>
                                        <p:attrNameLst>
                                          <p:attrName>style.visibility</p:attrName>
                                        </p:attrNameLst>
                                      </p:cBhvr>
                                      <p:to>
                                        <p:strVal val="visible"/>
                                      </p:to>
                                    </p:set>
                                    <p:animEffect transition="in" filter="wipe(left)">
                                      <p:cBhvr>
                                        <p:cTn id="26" dur="500"/>
                                        <p:tgtEl>
                                          <p:spTgt spid="36660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66603"/>
                                        </p:tgtEl>
                                        <p:attrNameLst>
                                          <p:attrName>style.visibility</p:attrName>
                                        </p:attrNameLst>
                                      </p:cBhvr>
                                      <p:to>
                                        <p:strVal val="visible"/>
                                      </p:to>
                                    </p:set>
                                    <p:animEffect transition="in" filter="wipe(left)">
                                      <p:cBhvr>
                                        <p:cTn id="30" dur="500"/>
                                        <p:tgtEl>
                                          <p:spTgt spid="366603"/>
                                        </p:tgtEl>
                                      </p:cBhvr>
                                    </p:animEffect>
                                  </p:childTnLst>
                                </p:cTn>
                              </p:par>
                            </p:childTnLst>
                          </p:cTn>
                        </p:par>
                        <p:par>
                          <p:cTn id="31" fill="hold">
                            <p:stCondLst>
                              <p:cond delay="1000"/>
                            </p:stCondLst>
                            <p:childTnLst>
                              <p:par>
                                <p:cTn id="32" presetID="4" presetClass="entr" presetSubtype="32" fill="hold" grpId="0" nodeType="afterEffect">
                                  <p:stCondLst>
                                    <p:cond delay="0"/>
                                  </p:stCondLst>
                                  <p:childTnLst>
                                    <p:set>
                                      <p:cBhvr>
                                        <p:cTn id="33" dur="1" fill="hold">
                                          <p:stCondLst>
                                            <p:cond delay="0"/>
                                          </p:stCondLst>
                                        </p:cTn>
                                        <p:tgtEl>
                                          <p:spTgt spid="366605"/>
                                        </p:tgtEl>
                                        <p:attrNameLst>
                                          <p:attrName>style.visibility</p:attrName>
                                        </p:attrNameLst>
                                      </p:cBhvr>
                                      <p:to>
                                        <p:strVal val="visible"/>
                                      </p:to>
                                    </p:set>
                                    <p:animEffect transition="in" filter="box(out)">
                                      <p:cBhvr>
                                        <p:cTn id="34" dur="500"/>
                                        <p:tgtEl>
                                          <p:spTgt spid="366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0" grpId="1"/>
      <p:bldP spid="366601" grpId="1" animBg="1"/>
      <p:bldP spid="366602" grpId="0" autoUpdateAnimBg="0"/>
      <p:bldP spid="366603" grpId="0" animBg="1" autoUpdateAnimBg="0"/>
      <p:bldP spid="36660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996633"/>
            </a:gs>
          </a:gsLst>
          <a:path path="shape">
            <a:fillToRect l="50000" t="50000" r="50000" b="50000"/>
          </a:path>
        </a:gradFill>
        <a:effectLst/>
      </p:bgPr>
    </p:bg>
    <p:spTree>
      <p:nvGrpSpPr>
        <p:cNvPr id="1" name=""/>
        <p:cNvGrpSpPr/>
        <p:nvPr/>
      </p:nvGrpSpPr>
      <p:grpSpPr>
        <a:xfrm>
          <a:off x="0" y="0"/>
          <a:ext cx="0" cy="0"/>
          <a:chOff x="0" y="0"/>
          <a:chExt cx="0" cy="0"/>
        </a:xfrm>
      </p:grpSpPr>
      <p:sp>
        <p:nvSpPr>
          <p:cNvPr id="771077" name="WordArt 5"/>
          <p:cNvSpPr>
            <a:spLocks noChangeArrowheads="1" noChangeShapeType="1" noTextEdit="1"/>
          </p:cNvSpPr>
          <p:nvPr/>
        </p:nvSpPr>
        <p:spPr bwMode="auto">
          <a:xfrm>
            <a:off x="1447800" y="914400"/>
            <a:ext cx="6248400" cy="762000"/>
          </a:xfrm>
          <a:prstGeom prst="rect">
            <a:avLst/>
          </a:prstGeom>
        </p:spPr>
        <p:txBody>
          <a:bodyPr wrap="none" fromWordArt="1">
            <a:prstTxWarp prst="textInflateBottom">
              <a:avLst>
                <a:gd name="adj" fmla="val 68083"/>
              </a:avLst>
            </a:prstTxWarp>
            <a:scene3d>
              <a:camera prst="legacyPerspectiveTop" fov="3600000"/>
              <a:lightRig rig="legacyHarsh3" dir="b"/>
            </a:scene3d>
            <a:sp3d extrusionH="121893000" prstMaterial="legacyMatte">
              <a:extrusionClr>
                <a:srgbClr val="CC9900"/>
              </a:extrusionClr>
            </a:sp3d>
          </a:bodyPr>
          <a:lstStyle/>
          <a:p>
            <a:pPr algn="ctr"/>
            <a:r>
              <a:rPr lang="en-US" sz="3600" kern="10">
                <a:ln w="38100">
                  <a:round/>
                  <a:headEnd/>
                  <a:tailEnd/>
                </a:ln>
                <a:gradFill rotWithShape="0">
                  <a:gsLst>
                    <a:gs pos="0">
                      <a:srgbClr val="FFCC00"/>
                    </a:gs>
                    <a:gs pos="100000">
                      <a:srgbClr val="663300"/>
                    </a:gs>
                  </a:gsLst>
                  <a:lin ang="2700000" scaled="1"/>
                </a:gradFill>
                <a:latin typeface="Arial Black"/>
              </a:rPr>
              <a:t>Section 6</a:t>
            </a:r>
          </a:p>
        </p:txBody>
      </p:sp>
      <p:grpSp>
        <p:nvGrpSpPr>
          <p:cNvPr id="771082" name="Group 10"/>
          <p:cNvGrpSpPr>
            <a:grpSpLocks/>
          </p:cNvGrpSpPr>
          <p:nvPr/>
        </p:nvGrpSpPr>
        <p:grpSpPr bwMode="auto">
          <a:xfrm>
            <a:off x="495300" y="2057400"/>
            <a:ext cx="8153400" cy="4267200"/>
            <a:chOff x="312" y="1296"/>
            <a:chExt cx="5136" cy="2688"/>
          </a:xfrm>
        </p:grpSpPr>
        <p:sp>
          <p:nvSpPr>
            <p:cNvPr id="771078" name="WordArt 6"/>
            <p:cNvSpPr>
              <a:spLocks noChangeArrowheads="1" noChangeShapeType="1" noTextEdit="1"/>
            </p:cNvSpPr>
            <p:nvPr/>
          </p:nvSpPr>
          <p:spPr bwMode="auto">
            <a:xfrm>
              <a:off x="1443" y="1296"/>
              <a:ext cx="2935" cy="586"/>
            </a:xfrm>
            <a:prstGeom prst="rect">
              <a:avLst/>
            </a:prstGeom>
          </p:spPr>
          <p:txBody>
            <a:bodyPr wrap="none" fromWordArt="1">
              <a:prstTxWarp prst="textInflateBottom">
                <a:avLst>
                  <a:gd name="adj" fmla="val 68083"/>
                </a:avLst>
              </a:prstTxWarp>
            </a:bodyPr>
            <a:lstStyle/>
            <a:p>
              <a:pPr algn="ctr"/>
              <a:r>
                <a:rPr lang="en-US" sz="3600" kern="10" spc="300" dirty="0">
                  <a:ln w="38100">
                    <a:solidFill>
                      <a:schemeClr val="tx1"/>
                    </a:solidFill>
                    <a:round/>
                    <a:headEnd/>
                    <a:tailEnd/>
                  </a:ln>
                  <a:gradFill rotWithShape="0">
                    <a:gsLst>
                      <a:gs pos="0">
                        <a:srgbClr val="FFFF00"/>
                      </a:gs>
                      <a:gs pos="100000">
                        <a:srgbClr val="996600"/>
                      </a:gs>
                    </a:gsLst>
                    <a:path path="rect">
                      <a:fillToRect l="50000" t="50000" r="50000" b="50000"/>
                    </a:path>
                  </a:gradFill>
                  <a:latin typeface="Impact"/>
                </a:rPr>
                <a:t>The Reason</a:t>
              </a:r>
            </a:p>
          </p:txBody>
        </p:sp>
        <p:sp>
          <p:nvSpPr>
            <p:cNvPr id="771079" name="WordArt 7"/>
            <p:cNvSpPr>
              <a:spLocks noChangeArrowheads="1" noChangeShapeType="1" noTextEdit="1"/>
            </p:cNvSpPr>
            <p:nvPr/>
          </p:nvSpPr>
          <p:spPr bwMode="auto">
            <a:xfrm>
              <a:off x="548" y="1968"/>
              <a:ext cx="4677" cy="576"/>
            </a:xfrm>
            <a:prstGeom prst="rect">
              <a:avLst/>
            </a:prstGeom>
          </p:spPr>
          <p:txBody>
            <a:bodyPr wrap="none" fromWordArt="1">
              <a:prstTxWarp prst="textInflateBottom">
                <a:avLst>
                  <a:gd name="adj" fmla="val 68083"/>
                </a:avLst>
              </a:prstTxWarp>
            </a:bodyPr>
            <a:lstStyle/>
            <a:p>
              <a:pPr algn="ctr"/>
              <a:r>
                <a:rPr lang="en-US" sz="3600" kern="10" spc="300">
                  <a:ln w="38100">
                    <a:solidFill>
                      <a:schemeClr val="tx1"/>
                    </a:solidFill>
                    <a:round/>
                    <a:headEnd/>
                    <a:tailEnd/>
                  </a:ln>
                  <a:gradFill rotWithShape="0">
                    <a:gsLst>
                      <a:gs pos="0">
                        <a:srgbClr val="FFFF00"/>
                      </a:gs>
                      <a:gs pos="100000">
                        <a:srgbClr val="996600"/>
                      </a:gs>
                    </a:gsLst>
                    <a:path path="rect">
                      <a:fillToRect l="50000" t="50000" r="50000" b="50000"/>
                    </a:path>
                  </a:gradFill>
                  <a:latin typeface="Impact"/>
                </a:rPr>
                <a:t>God Did Not Intervene</a:t>
              </a:r>
            </a:p>
          </p:txBody>
        </p:sp>
        <p:sp>
          <p:nvSpPr>
            <p:cNvPr id="771080" name="WordArt 8"/>
            <p:cNvSpPr>
              <a:spLocks noChangeArrowheads="1" noChangeShapeType="1" noTextEdit="1"/>
            </p:cNvSpPr>
            <p:nvPr/>
          </p:nvSpPr>
          <p:spPr bwMode="auto">
            <a:xfrm>
              <a:off x="312" y="2688"/>
              <a:ext cx="5136" cy="576"/>
            </a:xfrm>
            <a:prstGeom prst="rect">
              <a:avLst/>
            </a:prstGeom>
          </p:spPr>
          <p:txBody>
            <a:bodyPr wrap="none" fromWordArt="1">
              <a:prstTxWarp prst="textInflateBottom">
                <a:avLst>
                  <a:gd name="adj" fmla="val 68083"/>
                </a:avLst>
              </a:prstTxWarp>
            </a:bodyPr>
            <a:lstStyle/>
            <a:p>
              <a:pPr algn="ctr"/>
              <a:r>
                <a:rPr lang="en-US" sz="3600" kern="10" spc="300">
                  <a:ln w="38100">
                    <a:solidFill>
                      <a:schemeClr val="tx1"/>
                    </a:solidFill>
                    <a:round/>
                    <a:headEnd/>
                    <a:tailEnd/>
                  </a:ln>
                  <a:gradFill rotWithShape="0">
                    <a:gsLst>
                      <a:gs pos="0">
                        <a:srgbClr val="FFFF00"/>
                      </a:gs>
                      <a:gs pos="100000">
                        <a:srgbClr val="996600"/>
                      </a:gs>
                    </a:gsLst>
                    <a:path path="rect">
                      <a:fillToRect l="50000" t="50000" r="50000" b="50000"/>
                    </a:path>
                  </a:gradFill>
                  <a:latin typeface="Impact"/>
                </a:rPr>
                <a:t>in the Fall of the First</a:t>
              </a:r>
            </a:p>
          </p:txBody>
        </p:sp>
        <p:sp>
          <p:nvSpPr>
            <p:cNvPr id="771081" name="WordArt 9"/>
            <p:cNvSpPr>
              <a:spLocks noChangeArrowheads="1" noChangeShapeType="1" noTextEdit="1"/>
            </p:cNvSpPr>
            <p:nvPr/>
          </p:nvSpPr>
          <p:spPr bwMode="auto">
            <a:xfrm>
              <a:off x="312" y="3408"/>
              <a:ext cx="5136" cy="576"/>
            </a:xfrm>
            <a:prstGeom prst="rect">
              <a:avLst/>
            </a:prstGeom>
          </p:spPr>
          <p:txBody>
            <a:bodyPr wrap="none" fromWordArt="1">
              <a:prstTxWarp prst="textInflateBottom">
                <a:avLst>
                  <a:gd name="adj" fmla="val 68083"/>
                </a:avLst>
              </a:prstTxWarp>
            </a:bodyPr>
            <a:lstStyle/>
            <a:p>
              <a:pPr algn="ctr"/>
              <a:r>
                <a:rPr lang="en-US" sz="3600" kern="10" spc="300">
                  <a:ln w="38100">
                    <a:solidFill>
                      <a:schemeClr val="tx1"/>
                    </a:solidFill>
                    <a:round/>
                    <a:headEnd/>
                    <a:tailEnd/>
                  </a:ln>
                  <a:gradFill rotWithShape="0">
                    <a:gsLst>
                      <a:gs pos="0">
                        <a:srgbClr val="FFFF00"/>
                      </a:gs>
                      <a:gs pos="100000">
                        <a:srgbClr val="996600"/>
                      </a:gs>
                    </a:gsLst>
                    <a:path path="rect">
                      <a:fillToRect l="50000" t="50000" r="50000" b="50000"/>
                    </a:path>
                  </a:gradFill>
                  <a:latin typeface="Impact"/>
                </a:rPr>
                <a:t>Human Ancestors</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1077"/>
                                        </p:tgtEl>
                                        <p:attrNameLst>
                                          <p:attrName>style.visibility</p:attrName>
                                        </p:attrNameLst>
                                      </p:cBhvr>
                                      <p:to>
                                        <p:strVal val="visible"/>
                                      </p:to>
                                    </p:set>
                                    <p:animEffect transition="in" filter="wipe(up)">
                                      <p:cBhvr>
                                        <p:cTn id="7" dur="500"/>
                                        <p:tgtEl>
                                          <p:spTgt spid="7710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1082"/>
                                        </p:tgtEl>
                                        <p:attrNameLst>
                                          <p:attrName>style.visibility</p:attrName>
                                        </p:attrNameLst>
                                      </p:cBhvr>
                                      <p:to>
                                        <p:strVal val="visible"/>
                                      </p:to>
                                    </p:set>
                                    <p:animEffect transition="in" filter="fade">
                                      <p:cBhvr>
                                        <p:cTn id="11" dur="2000"/>
                                        <p:tgtEl>
                                          <p:spTgt spid="77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5000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369691" name="Rectangle 27"/>
          <p:cNvSpPr>
            <a:spLocks noChangeArrowheads="1"/>
          </p:cNvSpPr>
          <p:nvPr/>
        </p:nvSpPr>
        <p:spPr bwMode="auto">
          <a:xfrm>
            <a:off x="2390775" y="735013"/>
            <a:ext cx="1647825" cy="461665"/>
          </a:xfrm>
          <a:prstGeom prst="rect">
            <a:avLst/>
          </a:prstGeom>
          <a:noFill/>
          <a:ln w="9525">
            <a:noFill/>
            <a:miter lim="800000"/>
            <a:headEnd/>
            <a:tailEnd/>
          </a:ln>
          <a:effectLst/>
        </p:spPr>
        <p:txBody>
          <a:bodyPr>
            <a:spAutoFit/>
          </a:bodyPr>
          <a:lstStyle/>
          <a:p>
            <a:pPr>
              <a:lnSpc>
                <a:spcPct val="100000"/>
              </a:lnSpc>
            </a:pPr>
            <a:r>
              <a:rPr lang="en-US" sz="2400" dirty="0" smtClean="0">
                <a:solidFill>
                  <a:srgbClr val="000099"/>
                </a:solidFill>
                <a:effectLst>
                  <a:outerShdw blurRad="38100" dist="38100" dir="2700000" algn="tl">
                    <a:srgbClr val="000000"/>
                  </a:outerShdw>
                </a:effectLst>
                <a:latin typeface="Arial Rounded MT Bold" pitchFamily="34" charset="0"/>
              </a:rPr>
              <a:t>- - - - - - - - </a:t>
            </a:r>
            <a:endParaRPr lang="en-US" sz="2400" dirty="0">
              <a:solidFill>
                <a:srgbClr val="000099"/>
              </a:solidFill>
              <a:effectLst>
                <a:outerShdw blurRad="38100" dist="38100" dir="2700000" algn="tl">
                  <a:srgbClr val="000000"/>
                </a:outerShdw>
              </a:effectLst>
              <a:latin typeface="Arial Rounded MT Bold" pitchFamily="34" charset="0"/>
            </a:endParaRPr>
          </a:p>
        </p:txBody>
      </p:sp>
      <p:sp>
        <p:nvSpPr>
          <p:cNvPr id="369702" name="Rectangle 38"/>
          <p:cNvSpPr>
            <a:spLocks noChangeArrowheads="1"/>
          </p:cNvSpPr>
          <p:nvPr/>
        </p:nvSpPr>
        <p:spPr bwMode="auto">
          <a:xfrm>
            <a:off x="0" y="5029200"/>
            <a:ext cx="9144000" cy="18208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69726" name="Group 62"/>
          <p:cNvGrpSpPr>
            <a:grpSpLocks/>
          </p:cNvGrpSpPr>
          <p:nvPr/>
        </p:nvGrpSpPr>
        <p:grpSpPr bwMode="auto">
          <a:xfrm>
            <a:off x="1174750" y="381000"/>
            <a:ext cx="1309688" cy="1174750"/>
            <a:chOff x="836" y="240"/>
            <a:chExt cx="825" cy="740"/>
          </a:xfrm>
        </p:grpSpPr>
        <p:sp>
          <p:nvSpPr>
            <p:cNvPr id="369667" name="Oval 3"/>
            <p:cNvSpPr>
              <a:spLocks noChangeArrowheads="1"/>
            </p:cNvSpPr>
            <p:nvPr/>
          </p:nvSpPr>
          <p:spPr bwMode="auto">
            <a:xfrm>
              <a:off x="836" y="240"/>
              <a:ext cx="825" cy="74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369668" name="WordArt 4"/>
            <p:cNvSpPr>
              <a:spLocks noChangeArrowheads="1" noChangeShapeType="1" noTextEdit="1"/>
            </p:cNvSpPr>
            <p:nvPr/>
          </p:nvSpPr>
          <p:spPr bwMode="auto">
            <a:xfrm>
              <a:off x="947" y="384"/>
              <a:ext cx="639" cy="360"/>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369674" name="AutoShape 10"/>
          <p:cNvSpPr>
            <a:spLocks noChangeArrowheads="1"/>
          </p:cNvSpPr>
          <p:nvPr/>
        </p:nvSpPr>
        <p:spPr bwMode="auto">
          <a:xfrm>
            <a:off x="1714500" y="1600200"/>
            <a:ext cx="228600" cy="1828800"/>
          </a:xfrm>
          <a:prstGeom prst="downArrow">
            <a:avLst>
              <a:gd name="adj1" fmla="val 50000"/>
              <a:gd name="adj2" fmla="val 200000"/>
            </a:avLst>
          </a:prstGeom>
          <a:gradFill rotWithShape="0">
            <a:gsLst>
              <a:gs pos="0">
                <a:srgbClr val="CCCCFF"/>
              </a:gs>
              <a:gs pos="100000">
                <a:srgbClr val="9966FF"/>
              </a:gs>
            </a:gsLst>
            <a:path path="rect">
              <a:fillToRect l="50000" t="50000" r="50000" b="50000"/>
            </a:path>
          </a:gradFill>
          <a:ln w="6350">
            <a:noFill/>
            <a:miter lim="800000"/>
            <a:headEnd/>
            <a:tailEnd/>
          </a:ln>
          <a:effectLst/>
        </p:spPr>
        <p:txBody>
          <a:bodyPr wrap="none" anchor="ctr"/>
          <a:lstStyle/>
          <a:p>
            <a:pPr algn="ctr">
              <a:lnSpc>
                <a:spcPct val="100000"/>
              </a:lnSpc>
            </a:pPr>
            <a:endParaRPr lang="en-US" sz="2400" b="0">
              <a:solidFill>
                <a:srgbClr val="6600CC"/>
              </a:solidFill>
              <a:latin typeface="Times New Roman" pitchFamily="18" charset="0"/>
            </a:endParaRPr>
          </a:p>
        </p:txBody>
      </p:sp>
      <p:sp>
        <p:nvSpPr>
          <p:cNvPr id="369695" name="Oval 31"/>
          <p:cNvSpPr>
            <a:spLocks noChangeArrowheads="1"/>
          </p:cNvSpPr>
          <p:nvPr/>
        </p:nvSpPr>
        <p:spPr bwMode="auto">
          <a:xfrm>
            <a:off x="647700" y="3429000"/>
            <a:ext cx="2362200" cy="990600"/>
          </a:xfrm>
          <a:prstGeom prst="ellipse">
            <a:avLst/>
          </a:prstGeom>
          <a:gradFill rotWithShape="0">
            <a:gsLst>
              <a:gs pos="0">
                <a:srgbClr val="996600"/>
              </a:gs>
              <a:gs pos="50000">
                <a:srgbClr val="663300"/>
              </a:gs>
              <a:gs pos="100000">
                <a:srgbClr val="996600"/>
              </a:gs>
            </a:gsLst>
            <a:lin ang="5400000" scaled="1"/>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tx1"/>
            </a:extrusionClr>
          </a:sp3d>
        </p:spPr>
        <p:txBody>
          <a:bodyPr wrap="none" anchor="ctr">
            <a:flatTx/>
          </a:bodyPr>
          <a:lstStyle/>
          <a:p>
            <a:pPr algn="ctr">
              <a:lnSpc>
                <a:spcPct val="100000"/>
              </a:lnSpc>
            </a:pPr>
            <a:r>
              <a:rPr lang="en-US" sz="3200" b="0">
                <a:latin typeface="Impact" pitchFamily="34" charset="0"/>
              </a:rPr>
              <a:t>Deviant acts</a:t>
            </a:r>
          </a:p>
        </p:txBody>
      </p:sp>
      <p:grpSp>
        <p:nvGrpSpPr>
          <p:cNvPr id="369724" name="Group 60"/>
          <p:cNvGrpSpPr>
            <a:grpSpLocks/>
          </p:cNvGrpSpPr>
          <p:nvPr/>
        </p:nvGrpSpPr>
        <p:grpSpPr bwMode="auto">
          <a:xfrm>
            <a:off x="533401" y="1836740"/>
            <a:ext cx="2590800" cy="1222376"/>
            <a:chOff x="432" y="1157"/>
            <a:chExt cx="1632" cy="770"/>
          </a:xfrm>
        </p:grpSpPr>
        <p:sp>
          <p:nvSpPr>
            <p:cNvPr id="369719" name="Rectangle 55"/>
            <p:cNvSpPr>
              <a:spLocks noChangeArrowheads="1"/>
            </p:cNvSpPr>
            <p:nvPr/>
          </p:nvSpPr>
          <p:spPr bwMode="auto">
            <a:xfrm>
              <a:off x="432" y="1400"/>
              <a:ext cx="1632" cy="285"/>
            </a:xfrm>
            <a:prstGeom prst="rect">
              <a:avLst/>
            </a:prstGeom>
            <a:gradFill rotWithShape="0">
              <a:gsLst>
                <a:gs pos="0">
                  <a:schemeClr val="bg1"/>
                </a:gs>
                <a:gs pos="100000">
                  <a:srgbClr val="CCCCFF"/>
                </a:gs>
              </a:gsLst>
              <a:path path="shape">
                <a:fillToRect l="50000" t="50000" r="50000" b="50000"/>
              </a:path>
            </a:gradFill>
            <a:ln w="9525">
              <a:solidFill>
                <a:srgbClr val="9900FF"/>
              </a:solidFill>
              <a:miter lim="800000"/>
              <a:headEnd/>
              <a:tailEnd/>
            </a:ln>
            <a:effectLst/>
          </p:spPr>
          <p:txBody>
            <a:bodyPr wrap="none" anchor="ctr"/>
            <a:lstStyle/>
            <a:p>
              <a:pPr algn="ctr">
                <a:lnSpc>
                  <a:spcPct val="100000"/>
                </a:lnSpc>
              </a:pPr>
              <a:r>
                <a:rPr lang="en-US" sz="3000" b="0" dirty="0">
                  <a:solidFill>
                    <a:srgbClr val="46008C"/>
                  </a:solidFill>
                  <a:latin typeface="Arial Black" pitchFamily="34" charset="0"/>
                </a:rPr>
                <a:t>Inter   </a:t>
              </a:r>
              <a:r>
                <a:rPr lang="en-US" sz="3000" b="0" dirty="0" err="1">
                  <a:solidFill>
                    <a:srgbClr val="46008C"/>
                  </a:solidFill>
                  <a:latin typeface="Arial Black" pitchFamily="34" charset="0"/>
                </a:rPr>
                <a:t>vene</a:t>
              </a:r>
              <a:endParaRPr lang="en-US" sz="3000" b="0" dirty="0">
                <a:solidFill>
                  <a:srgbClr val="46008C"/>
                </a:solidFill>
                <a:latin typeface="Arial Black" pitchFamily="34" charset="0"/>
              </a:endParaRPr>
            </a:p>
          </p:txBody>
        </p:sp>
        <p:sp>
          <p:nvSpPr>
            <p:cNvPr id="369720" name="Line 56"/>
            <p:cNvSpPr>
              <a:spLocks noChangeShapeType="1"/>
            </p:cNvSpPr>
            <p:nvPr/>
          </p:nvSpPr>
          <p:spPr bwMode="auto">
            <a:xfrm rot="15292210" flipV="1">
              <a:off x="871" y="1319"/>
              <a:ext cx="748" cy="468"/>
            </a:xfrm>
            <a:prstGeom prst="line">
              <a:avLst/>
            </a:prstGeom>
            <a:noFill/>
            <a:ln w="88900">
              <a:solidFill>
                <a:srgbClr val="FF0000"/>
              </a:solidFill>
              <a:round/>
              <a:headEnd/>
              <a:tailEnd/>
            </a:ln>
            <a:effectLst/>
          </p:spPr>
          <p:txBody>
            <a:bodyPr/>
            <a:lstStyle/>
            <a:p>
              <a:endParaRPr lang="en-US"/>
            </a:p>
          </p:txBody>
        </p:sp>
        <p:sp>
          <p:nvSpPr>
            <p:cNvPr id="369721" name="Line 57"/>
            <p:cNvSpPr>
              <a:spLocks noChangeShapeType="1"/>
            </p:cNvSpPr>
            <p:nvPr/>
          </p:nvSpPr>
          <p:spPr bwMode="auto">
            <a:xfrm rot="16971665" flipH="1" flipV="1">
              <a:off x="878" y="1306"/>
              <a:ext cx="755" cy="458"/>
            </a:xfrm>
            <a:prstGeom prst="line">
              <a:avLst/>
            </a:prstGeom>
            <a:noFill/>
            <a:ln w="88900">
              <a:solidFill>
                <a:srgbClr val="FF0000"/>
              </a:solidFill>
              <a:round/>
              <a:headEnd/>
              <a:tailEnd/>
            </a:ln>
            <a:effectLst/>
          </p:spPr>
          <p:txBody>
            <a:bodyPr/>
            <a:lstStyle/>
            <a:p>
              <a:endParaRPr lang="en-US"/>
            </a:p>
          </p:txBody>
        </p:sp>
      </p:grpSp>
      <p:grpSp>
        <p:nvGrpSpPr>
          <p:cNvPr id="369749" name="Group 85"/>
          <p:cNvGrpSpPr>
            <a:grpSpLocks/>
          </p:cNvGrpSpPr>
          <p:nvPr/>
        </p:nvGrpSpPr>
        <p:grpSpPr bwMode="auto">
          <a:xfrm>
            <a:off x="762000" y="5243513"/>
            <a:ext cx="7543800" cy="1081087"/>
            <a:chOff x="336" y="3264"/>
            <a:chExt cx="4752" cy="681"/>
          </a:xfrm>
        </p:grpSpPr>
        <p:sp>
          <p:nvSpPr>
            <p:cNvPr id="369671" name="Text Box 7"/>
            <p:cNvSpPr txBox="1">
              <a:spLocks noChangeArrowheads="1"/>
            </p:cNvSpPr>
            <p:nvPr/>
          </p:nvSpPr>
          <p:spPr bwMode="auto">
            <a:xfrm>
              <a:off x="586" y="3266"/>
              <a:ext cx="4502" cy="679"/>
            </a:xfrm>
            <a:prstGeom prst="rect">
              <a:avLst/>
            </a:prstGeom>
            <a:noFill/>
            <a:ln w="9525">
              <a:noFill/>
              <a:miter lim="800000"/>
              <a:headEnd/>
              <a:tailEnd/>
            </a:ln>
            <a:effectLst/>
          </p:spPr>
          <p:txBody>
            <a:bodyPr>
              <a:spAutoFit/>
            </a:bodyPr>
            <a:lstStyle/>
            <a:p>
              <a:pPr>
                <a:lnSpc>
                  <a:spcPct val="90000"/>
                </a:lnSpc>
              </a:pPr>
              <a:r>
                <a:rPr lang="en-US" sz="2400" u="sng"/>
                <a:t>God</a:t>
              </a:r>
              <a:r>
                <a:rPr lang="en-US" sz="2400"/>
                <a:t>, being </a:t>
              </a:r>
              <a:r>
                <a:rPr lang="en-US" sz="2400" u="sng"/>
                <a:t>omniscient and omnipotent</a:t>
              </a:r>
              <a:r>
                <a:rPr lang="en-US" sz="2400"/>
                <a:t> must have known about the </a:t>
              </a:r>
              <a:r>
                <a:rPr lang="en-US" sz="2400" u="sng"/>
                <a:t>deviant acts</a:t>
              </a:r>
              <a:r>
                <a:rPr lang="en-US" sz="2400"/>
                <a:t> of the first human ancestors. Why, then, did God not </a:t>
              </a:r>
              <a:r>
                <a:rPr lang="en-US" sz="2400" u="sng"/>
                <a:t>intervene</a:t>
              </a:r>
              <a:r>
                <a:rPr lang="en-US" sz="2400"/>
                <a:t> to prevent the Fall? </a:t>
              </a:r>
              <a:r>
                <a:rPr lang="en-US" sz="2000" b="0"/>
                <a:t>(p.  76).</a:t>
              </a:r>
              <a:endParaRPr lang="en-US" sz="2000" b="0" u="sng"/>
            </a:p>
          </p:txBody>
        </p:sp>
        <p:sp>
          <p:nvSpPr>
            <p:cNvPr id="369672" name="Text Box 8"/>
            <p:cNvSpPr txBox="1">
              <a:spLocks noChangeArrowheads="1"/>
            </p:cNvSpPr>
            <p:nvPr/>
          </p:nvSpPr>
          <p:spPr bwMode="auto">
            <a:xfrm>
              <a:off x="336" y="3264"/>
              <a:ext cx="251" cy="269"/>
            </a:xfrm>
            <a:prstGeom prst="rect">
              <a:avLst/>
            </a:prstGeom>
            <a:noFill/>
            <a:ln w="9525">
              <a:noFill/>
              <a:miter lim="800000"/>
              <a:headEnd/>
              <a:tailEnd/>
            </a:ln>
            <a:effectLst/>
          </p:spPr>
          <p:txBody>
            <a:bodyPr>
              <a:spAutoFit/>
            </a:bodyPr>
            <a:lstStyle/>
            <a:p>
              <a:pPr>
                <a:lnSpc>
                  <a:spcPct val="50000"/>
                </a:lnSpc>
              </a:pPr>
              <a:r>
                <a:rPr lang="en-US" sz="4400">
                  <a:latin typeface="Times New Roman" pitchFamily="18" charset="0"/>
                  <a:sym typeface="CommonBullets" pitchFamily="34" charset="2"/>
                </a:rPr>
                <a:t></a:t>
              </a:r>
              <a:endParaRPr lang="en-US" sz="4400">
                <a:latin typeface="Times New Roman" pitchFamily="18" charset="0"/>
              </a:endParaRPr>
            </a:p>
          </p:txBody>
        </p:sp>
      </p:grpSp>
      <p:grpSp>
        <p:nvGrpSpPr>
          <p:cNvPr id="369740" name="Group 76"/>
          <p:cNvGrpSpPr>
            <a:grpSpLocks/>
          </p:cNvGrpSpPr>
          <p:nvPr/>
        </p:nvGrpSpPr>
        <p:grpSpPr bwMode="auto">
          <a:xfrm>
            <a:off x="3841750" y="685800"/>
            <a:ext cx="4775200" cy="555625"/>
            <a:chOff x="2420" y="432"/>
            <a:chExt cx="3008" cy="350"/>
          </a:xfrm>
        </p:grpSpPr>
        <p:sp>
          <p:nvSpPr>
            <p:cNvPr id="369728" name="Rectangle 64"/>
            <p:cNvSpPr>
              <a:spLocks noChangeArrowheads="1"/>
            </p:cNvSpPr>
            <p:nvPr/>
          </p:nvSpPr>
          <p:spPr bwMode="auto">
            <a:xfrm>
              <a:off x="2424" y="439"/>
              <a:ext cx="3004" cy="343"/>
            </a:xfrm>
            <a:prstGeom prst="rect">
              <a:avLst/>
            </a:prstGeom>
            <a:gradFill rotWithShape="0">
              <a:gsLst>
                <a:gs pos="0">
                  <a:srgbClr val="0000CC"/>
                </a:gs>
                <a:gs pos="50000">
                  <a:srgbClr val="000099"/>
                </a:gs>
                <a:gs pos="100000">
                  <a:srgbClr val="0000CC"/>
                </a:gs>
              </a:gsLst>
              <a:lin ang="5400000" scaled="1"/>
            </a:gradFill>
            <a:ln w="9525">
              <a:noFill/>
              <a:miter lim="800000"/>
              <a:headEnd/>
              <a:tailEnd/>
            </a:ln>
            <a:effectLst/>
          </p:spPr>
          <p:txBody>
            <a:bodyPr wrap="none" anchor="ctr"/>
            <a:lstStyle/>
            <a:p>
              <a:pPr>
                <a:lnSpc>
                  <a:spcPct val="100000"/>
                </a:lnSpc>
              </a:pPr>
              <a:endParaRPr lang="en-US" sz="3200" b="0">
                <a:latin typeface="Impact" pitchFamily="34" charset="0"/>
              </a:endParaRPr>
            </a:p>
          </p:txBody>
        </p:sp>
        <p:sp>
          <p:nvSpPr>
            <p:cNvPr id="369729" name="Rectangle 65"/>
            <p:cNvSpPr>
              <a:spLocks noChangeArrowheads="1"/>
            </p:cNvSpPr>
            <p:nvPr/>
          </p:nvSpPr>
          <p:spPr bwMode="auto">
            <a:xfrm>
              <a:off x="2420" y="432"/>
              <a:ext cx="3004" cy="343"/>
            </a:xfrm>
            <a:prstGeom prst="rect">
              <a:avLst/>
            </a:prstGeom>
            <a:noFill/>
            <a:ln w="9525">
              <a:noFill/>
              <a:miter lim="800000"/>
              <a:headEnd/>
              <a:tailEnd/>
            </a:ln>
            <a:effectLst>
              <a:outerShdw dist="35921" dir="2700000" algn="ctr" rotWithShape="0">
                <a:schemeClr val="tx1"/>
              </a:outerShdw>
            </a:effectLst>
          </p:spPr>
          <p:txBody>
            <a:bodyPr wrap="none" anchor="ctr"/>
            <a:lstStyle/>
            <a:p>
              <a:pPr>
                <a:lnSpc>
                  <a:spcPct val="100000"/>
                </a:lnSpc>
              </a:pPr>
              <a:r>
                <a:rPr lang="en-US" sz="3200" b="0" dirty="0">
                  <a:latin typeface="Impact" pitchFamily="34" charset="0"/>
                </a:rPr>
                <a:t>Omniscient and omnipotent</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69749"/>
                                        </p:tgtEl>
                                        <p:attrNameLst>
                                          <p:attrName>style.visibility</p:attrName>
                                        </p:attrNameLst>
                                      </p:cBhvr>
                                      <p:to>
                                        <p:strVal val="visible"/>
                                      </p:to>
                                    </p:set>
                                    <p:animEffect transition="in" filter="barn(outVertical)">
                                      <p:cBhvr>
                                        <p:cTn id="7" dur="500"/>
                                        <p:tgtEl>
                                          <p:spTgt spid="36974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369726"/>
                                        </p:tgtEl>
                                        <p:attrNameLst>
                                          <p:attrName>style.visibility</p:attrName>
                                        </p:attrNameLst>
                                      </p:cBhvr>
                                      <p:to>
                                        <p:strVal val="visible"/>
                                      </p:to>
                                    </p:set>
                                    <p:anim calcmode="lin" valueType="num">
                                      <p:cBhvr>
                                        <p:cTn id="12" dur="1000" fill="hold"/>
                                        <p:tgtEl>
                                          <p:spTgt spid="369726"/>
                                        </p:tgtEl>
                                        <p:attrNameLst>
                                          <p:attrName>ppt_w</p:attrName>
                                        </p:attrNameLst>
                                      </p:cBhvr>
                                      <p:tavLst>
                                        <p:tav tm="0">
                                          <p:val>
                                            <p:strVal val="2/3*#ppt_w"/>
                                          </p:val>
                                        </p:tav>
                                        <p:tav tm="100000">
                                          <p:val>
                                            <p:strVal val="#ppt_w"/>
                                          </p:val>
                                        </p:tav>
                                      </p:tavLst>
                                    </p:anim>
                                    <p:anim calcmode="lin" valueType="num">
                                      <p:cBhvr>
                                        <p:cTn id="13" dur="1000" fill="hold"/>
                                        <p:tgtEl>
                                          <p:spTgt spid="369726"/>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69740"/>
                                        </p:tgtEl>
                                        <p:attrNameLst>
                                          <p:attrName>style.visibility</p:attrName>
                                        </p:attrNameLst>
                                      </p:cBhvr>
                                      <p:to>
                                        <p:strVal val="visible"/>
                                      </p:to>
                                    </p:set>
                                    <p:anim calcmode="lin" valueType="num">
                                      <p:cBhvr>
                                        <p:cTn id="18" dur="1000" fill="hold"/>
                                        <p:tgtEl>
                                          <p:spTgt spid="369740"/>
                                        </p:tgtEl>
                                        <p:attrNameLst>
                                          <p:attrName>ppt_w</p:attrName>
                                        </p:attrNameLst>
                                      </p:cBhvr>
                                      <p:tavLst>
                                        <p:tav tm="0">
                                          <p:val>
                                            <p:strVal val="#ppt_w*0.70"/>
                                          </p:val>
                                        </p:tav>
                                        <p:tav tm="100000">
                                          <p:val>
                                            <p:strVal val="#ppt_w"/>
                                          </p:val>
                                        </p:tav>
                                      </p:tavLst>
                                    </p:anim>
                                    <p:anim calcmode="lin" valueType="num">
                                      <p:cBhvr>
                                        <p:cTn id="19" dur="1000" fill="hold"/>
                                        <p:tgtEl>
                                          <p:spTgt spid="369740"/>
                                        </p:tgtEl>
                                        <p:attrNameLst>
                                          <p:attrName>ppt_h</p:attrName>
                                        </p:attrNameLst>
                                      </p:cBhvr>
                                      <p:tavLst>
                                        <p:tav tm="0">
                                          <p:val>
                                            <p:strVal val="#ppt_h"/>
                                          </p:val>
                                        </p:tav>
                                        <p:tav tm="100000">
                                          <p:val>
                                            <p:strVal val="#ppt_h"/>
                                          </p:val>
                                        </p:tav>
                                      </p:tavLst>
                                    </p:anim>
                                    <p:animEffect transition="in" filter="fade">
                                      <p:cBhvr>
                                        <p:cTn id="20" dur="1000"/>
                                        <p:tgtEl>
                                          <p:spTgt spid="369740"/>
                                        </p:tgtEl>
                                      </p:cBhvr>
                                    </p:animEffect>
                                  </p:childTnLst>
                                </p:cTn>
                              </p:par>
                            </p:childTnLst>
                          </p:cTn>
                        </p:par>
                        <p:par>
                          <p:cTn id="21" fill="hold">
                            <p:stCondLst>
                              <p:cond delay="1000"/>
                            </p:stCondLst>
                            <p:childTnLst>
                              <p:par>
                                <p:cTn id="22" presetID="10" presetClass="entr" presetSubtype="0" fill="hold" grpId="1" nodeType="afterEffect">
                                  <p:stCondLst>
                                    <p:cond delay="0"/>
                                  </p:stCondLst>
                                  <p:childTnLst>
                                    <p:set>
                                      <p:cBhvr>
                                        <p:cTn id="23" dur="1" fill="hold">
                                          <p:stCondLst>
                                            <p:cond delay="0"/>
                                          </p:stCondLst>
                                        </p:cTn>
                                        <p:tgtEl>
                                          <p:spTgt spid="369691"/>
                                        </p:tgtEl>
                                        <p:attrNameLst>
                                          <p:attrName>style.visibility</p:attrName>
                                        </p:attrNameLst>
                                      </p:cBhvr>
                                      <p:to>
                                        <p:strVal val="visible"/>
                                      </p:to>
                                    </p:set>
                                    <p:animEffect transition="in" filter="fade">
                                      <p:cBhvr>
                                        <p:cTn id="24" dur="2000"/>
                                        <p:tgtEl>
                                          <p:spTgt spid="36969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69695"/>
                                        </p:tgtEl>
                                        <p:attrNameLst>
                                          <p:attrName>style.visibility</p:attrName>
                                        </p:attrNameLst>
                                      </p:cBhvr>
                                      <p:to>
                                        <p:strVal val="visible"/>
                                      </p:to>
                                    </p:set>
                                    <p:animEffect transition="in" filter="dissolve">
                                      <p:cBhvr>
                                        <p:cTn id="29" dur="1000"/>
                                        <p:tgtEl>
                                          <p:spTgt spid="369695"/>
                                        </p:tgtEl>
                                      </p:cBhvr>
                                    </p:animEffect>
                                  </p:childTnLst>
                                </p:cTn>
                              </p:par>
                              <p:par>
                                <p:cTn id="30" presetID="22" presetClass="entr" presetSubtype="1" fill="hold" grpId="1" nodeType="withEffect">
                                  <p:stCondLst>
                                    <p:cond delay="0"/>
                                  </p:stCondLst>
                                  <p:childTnLst>
                                    <p:set>
                                      <p:cBhvr>
                                        <p:cTn id="31" dur="1" fill="hold">
                                          <p:stCondLst>
                                            <p:cond delay="0"/>
                                          </p:stCondLst>
                                        </p:cTn>
                                        <p:tgtEl>
                                          <p:spTgt spid="369674"/>
                                        </p:tgtEl>
                                        <p:attrNameLst>
                                          <p:attrName>style.visibility</p:attrName>
                                        </p:attrNameLst>
                                      </p:cBhvr>
                                      <p:to>
                                        <p:strVal val="visible"/>
                                      </p:to>
                                    </p:set>
                                    <p:animEffect transition="in" filter="wipe(up)">
                                      <p:cBhvr>
                                        <p:cTn id="32" dur="1000"/>
                                        <p:tgtEl>
                                          <p:spTgt spid="36967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369724"/>
                                        </p:tgtEl>
                                        <p:attrNameLst>
                                          <p:attrName>style.visibility</p:attrName>
                                        </p:attrNameLst>
                                      </p:cBhvr>
                                      <p:to>
                                        <p:strVal val="visible"/>
                                      </p:to>
                                    </p:set>
                                    <p:anim calcmode="lin" valueType="num">
                                      <p:cBhvr>
                                        <p:cTn id="37" dur="1000" fill="hold"/>
                                        <p:tgtEl>
                                          <p:spTgt spid="369724"/>
                                        </p:tgtEl>
                                        <p:attrNameLst>
                                          <p:attrName>ppt_w</p:attrName>
                                        </p:attrNameLst>
                                      </p:cBhvr>
                                      <p:tavLst>
                                        <p:tav tm="0">
                                          <p:val>
                                            <p:fltVal val="0"/>
                                          </p:val>
                                        </p:tav>
                                        <p:tav tm="100000">
                                          <p:val>
                                            <p:strVal val="#ppt_w"/>
                                          </p:val>
                                        </p:tav>
                                      </p:tavLst>
                                    </p:anim>
                                    <p:anim calcmode="lin" valueType="num">
                                      <p:cBhvr>
                                        <p:cTn id="38" dur="1000" fill="hold"/>
                                        <p:tgtEl>
                                          <p:spTgt spid="369724"/>
                                        </p:tgtEl>
                                        <p:attrNameLst>
                                          <p:attrName>ppt_h</p:attrName>
                                        </p:attrNameLst>
                                      </p:cBhvr>
                                      <p:tavLst>
                                        <p:tav tm="0">
                                          <p:val>
                                            <p:fltVal val="0"/>
                                          </p:val>
                                        </p:tav>
                                        <p:tav tm="100000">
                                          <p:val>
                                            <p:strVal val="#ppt_h"/>
                                          </p:val>
                                        </p:tav>
                                      </p:tavLst>
                                    </p:anim>
                                    <p:anim calcmode="lin" valueType="num">
                                      <p:cBhvr>
                                        <p:cTn id="39" dur="1000" fill="hold"/>
                                        <p:tgtEl>
                                          <p:spTgt spid="369724"/>
                                        </p:tgtEl>
                                        <p:attrNameLst>
                                          <p:attrName>style.rotation</p:attrName>
                                        </p:attrNameLst>
                                      </p:cBhvr>
                                      <p:tavLst>
                                        <p:tav tm="0">
                                          <p:val>
                                            <p:fltVal val="90"/>
                                          </p:val>
                                        </p:tav>
                                        <p:tav tm="100000">
                                          <p:val>
                                            <p:fltVal val="0"/>
                                          </p:val>
                                        </p:tav>
                                      </p:tavLst>
                                    </p:anim>
                                    <p:animEffect transition="in" filter="fade">
                                      <p:cBhvr>
                                        <p:cTn id="40" dur="1000"/>
                                        <p:tgtEl>
                                          <p:spTgt spid="369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91" grpId="1"/>
      <p:bldP spid="369674" grpId="1" animBg="1"/>
      <p:bldP spid="369695"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5000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26" name="Rectangle 27"/>
          <p:cNvSpPr>
            <a:spLocks noChangeArrowheads="1"/>
          </p:cNvSpPr>
          <p:nvPr/>
        </p:nvSpPr>
        <p:spPr bwMode="auto">
          <a:xfrm>
            <a:off x="2390775" y="735013"/>
            <a:ext cx="1647825" cy="461665"/>
          </a:xfrm>
          <a:prstGeom prst="rect">
            <a:avLst/>
          </a:prstGeom>
          <a:noFill/>
          <a:ln w="9525">
            <a:noFill/>
            <a:miter lim="800000"/>
            <a:headEnd/>
            <a:tailEnd/>
          </a:ln>
          <a:effectLst/>
        </p:spPr>
        <p:txBody>
          <a:bodyPr>
            <a:spAutoFit/>
          </a:bodyPr>
          <a:lstStyle/>
          <a:p>
            <a:pPr>
              <a:lnSpc>
                <a:spcPct val="100000"/>
              </a:lnSpc>
            </a:pPr>
            <a:r>
              <a:rPr lang="en-US" sz="2400" dirty="0" smtClean="0">
                <a:solidFill>
                  <a:srgbClr val="000099"/>
                </a:solidFill>
                <a:effectLst>
                  <a:outerShdw blurRad="38100" dist="38100" dir="2700000" algn="tl">
                    <a:srgbClr val="000000"/>
                  </a:outerShdw>
                </a:effectLst>
                <a:latin typeface="Arial Rounded MT Bold" pitchFamily="34" charset="0"/>
              </a:rPr>
              <a:t>- - - - - - - - </a:t>
            </a:r>
            <a:endParaRPr lang="en-US" sz="2400" dirty="0">
              <a:solidFill>
                <a:srgbClr val="000099"/>
              </a:solidFill>
              <a:effectLst>
                <a:outerShdw blurRad="38100" dist="38100" dir="2700000" algn="tl">
                  <a:srgbClr val="000000"/>
                </a:outerShdw>
              </a:effectLst>
              <a:latin typeface="Arial Rounded MT Bold" pitchFamily="34" charset="0"/>
            </a:endParaRPr>
          </a:p>
        </p:txBody>
      </p:sp>
      <p:sp>
        <p:nvSpPr>
          <p:cNvPr id="786434" name="Rectangle 2"/>
          <p:cNvSpPr>
            <a:spLocks noChangeArrowheads="1"/>
          </p:cNvSpPr>
          <p:nvPr/>
        </p:nvSpPr>
        <p:spPr bwMode="auto">
          <a:xfrm>
            <a:off x="2846388" y="2209800"/>
            <a:ext cx="1192212" cy="461665"/>
          </a:xfrm>
          <a:prstGeom prst="rect">
            <a:avLst/>
          </a:prstGeom>
          <a:noFill/>
          <a:ln w="9525">
            <a:noFill/>
            <a:miter lim="800000"/>
            <a:headEnd/>
            <a:tailEnd/>
          </a:ln>
          <a:effectLst/>
        </p:spPr>
        <p:txBody>
          <a:bodyPr>
            <a:spAutoFit/>
          </a:bodyPr>
          <a:lstStyle/>
          <a:p>
            <a:pPr>
              <a:lnSpc>
                <a:spcPct val="100000"/>
              </a:lnSpc>
            </a:pPr>
            <a:r>
              <a:rPr lang="en-US" sz="2400" dirty="0" smtClean="0">
                <a:solidFill>
                  <a:srgbClr val="6600CC"/>
                </a:solidFill>
                <a:effectLst>
                  <a:outerShdw blurRad="38100" dist="38100" dir="2700000" algn="tl">
                    <a:srgbClr val="000000"/>
                  </a:outerShdw>
                </a:effectLst>
                <a:latin typeface="Arial Rounded MT Bold" pitchFamily="34" charset="0"/>
              </a:rPr>
              <a:t>- - - - - </a:t>
            </a:r>
            <a:endParaRPr lang="en-US" sz="2400" dirty="0">
              <a:solidFill>
                <a:srgbClr val="6600CC"/>
              </a:solidFill>
              <a:effectLst>
                <a:outerShdw blurRad="38100" dist="38100" dir="2700000" algn="tl">
                  <a:srgbClr val="000000"/>
                </a:outerShdw>
              </a:effectLst>
              <a:latin typeface="Arial Rounded MT Bold" pitchFamily="34" charset="0"/>
            </a:endParaRPr>
          </a:p>
        </p:txBody>
      </p:sp>
      <p:sp>
        <p:nvSpPr>
          <p:cNvPr id="786435" name="AutoShape 3"/>
          <p:cNvSpPr>
            <a:spLocks noChangeArrowheads="1"/>
          </p:cNvSpPr>
          <p:nvPr/>
        </p:nvSpPr>
        <p:spPr bwMode="auto">
          <a:xfrm>
            <a:off x="3805238" y="1447800"/>
            <a:ext cx="4854575" cy="2971800"/>
          </a:xfrm>
          <a:prstGeom prst="roundRect">
            <a:avLst>
              <a:gd name="adj" fmla="val 16667"/>
            </a:avLst>
          </a:prstGeom>
          <a:gradFill rotWithShape="0">
            <a:gsLst>
              <a:gs pos="0">
                <a:srgbClr val="FFFFFF"/>
              </a:gs>
              <a:gs pos="100000">
                <a:schemeClr val="hlink"/>
              </a:gs>
            </a:gsLst>
            <a:path path="shape">
              <a:fillToRect l="50000" t="50000" r="50000" b="50000"/>
            </a:path>
          </a:gradFill>
          <a:ln w="3175">
            <a:solidFill>
              <a:srgbClr val="000099"/>
            </a:solidFill>
            <a:round/>
            <a:headEnd/>
            <a:tailEnd/>
          </a:ln>
          <a:effectLst/>
        </p:spPr>
        <p:txBody>
          <a:bodyPr wrap="none" anchor="ctr"/>
          <a:lstStyle/>
          <a:p>
            <a:endParaRPr lang="en-US"/>
          </a:p>
        </p:txBody>
      </p:sp>
      <p:sp>
        <p:nvSpPr>
          <p:cNvPr id="786436" name="Rectangle 4"/>
          <p:cNvSpPr>
            <a:spLocks noChangeArrowheads="1"/>
          </p:cNvSpPr>
          <p:nvPr/>
        </p:nvSpPr>
        <p:spPr bwMode="auto">
          <a:xfrm>
            <a:off x="0" y="5029200"/>
            <a:ext cx="9144000" cy="18208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86437" name="Rectangle 5"/>
          <p:cNvSpPr>
            <a:spLocks noChangeArrowheads="1"/>
          </p:cNvSpPr>
          <p:nvPr/>
        </p:nvSpPr>
        <p:spPr bwMode="auto">
          <a:xfrm>
            <a:off x="4537075" y="1600200"/>
            <a:ext cx="3741738" cy="1371600"/>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80000"/>
              </a:lnSpc>
            </a:pPr>
            <a:r>
              <a:rPr lang="en-US" sz="3400" b="0" dirty="0">
                <a:solidFill>
                  <a:srgbClr val="000099"/>
                </a:solidFill>
                <a:latin typeface="Impact" pitchFamily="34" charset="0"/>
              </a:rPr>
              <a:t>Absoluteness</a:t>
            </a:r>
          </a:p>
          <a:p>
            <a:pPr>
              <a:lnSpc>
                <a:spcPct val="80000"/>
              </a:lnSpc>
            </a:pPr>
            <a:r>
              <a:rPr lang="en-US" sz="3400" b="0" dirty="0">
                <a:solidFill>
                  <a:srgbClr val="000099"/>
                </a:solidFill>
                <a:latin typeface="Impact" pitchFamily="34" charset="0"/>
              </a:rPr>
              <a:t>and perfection of the </a:t>
            </a:r>
          </a:p>
          <a:p>
            <a:pPr>
              <a:lnSpc>
                <a:spcPct val="80000"/>
              </a:lnSpc>
            </a:pPr>
            <a:r>
              <a:rPr lang="en-US" sz="3400" b="0" dirty="0">
                <a:solidFill>
                  <a:srgbClr val="000099"/>
                </a:solidFill>
                <a:latin typeface="Impact" pitchFamily="34" charset="0"/>
              </a:rPr>
              <a:t>principle of creation</a:t>
            </a:r>
          </a:p>
        </p:txBody>
      </p:sp>
      <p:grpSp>
        <p:nvGrpSpPr>
          <p:cNvPr id="786475" name="Group 43"/>
          <p:cNvGrpSpPr>
            <a:grpSpLocks/>
          </p:cNvGrpSpPr>
          <p:nvPr/>
        </p:nvGrpSpPr>
        <p:grpSpPr bwMode="auto">
          <a:xfrm>
            <a:off x="838200" y="5257800"/>
            <a:ext cx="3352800" cy="503238"/>
            <a:chOff x="384" y="3216"/>
            <a:chExt cx="2112" cy="317"/>
          </a:xfrm>
        </p:grpSpPr>
        <p:sp>
          <p:nvSpPr>
            <p:cNvPr id="786442" name="Text Box 10"/>
            <p:cNvSpPr txBox="1">
              <a:spLocks noChangeArrowheads="1"/>
            </p:cNvSpPr>
            <p:nvPr/>
          </p:nvSpPr>
          <p:spPr bwMode="auto">
            <a:xfrm>
              <a:off x="672" y="3216"/>
              <a:ext cx="1824" cy="288"/>
            </a:xfrm>
            <a:prstGeom prst="rect">
              <a:avLst/>
            </a:prstGeom>
            <a:noFill/>
            <a:ln w="9525">
              <a:noFill/>
              <a:miter lim="800000"/>
              <a:headEnd/>
              <a:tailEnd/>
            </a:ln>
            <a:effectLst/>
          </p:spPr>
          <p:txBody>
            <a:bodyPr>
              <a:spAutoFit/>
            </a:bodyPr>
            <a:lstStyle/>
            <a:p>
              <a:pPr>
                <a:lnSpc>
                  <a:spcPct val="100000"/>
                </a:lnSpc>
              </a:pPr>
              <a:r>
                <a:rPr lang="en-US" sz="2400"/>
                <a:t>God did not intervene:</a:t>
              </a:r>
            </a:p>
          </p:txBody>
        </p:sp>
        <p:sp>
          <p:nvSpPr>
            <p:cNvPr id="786443" name="Text Box 11"/>
            <p:cNvSpPr txBox="1">
              <a:spLocks noChangeArrowheads="1"/>
            </p:cNvSpPr>
            <p:nvPr/>
          </p:nvSpPr>
          <p:spPr bwMode="auto">
            <a:xfrm>
              <a:off x="384" y="3216"/>
              <a:ext cx="288" cy="317"/>
            </a:xfrm>
            <a:prstGeom prst="rect">
              <a:avLst/>
            </a:prstGeom>
            <a:noFill/>
            <a:ln w="9525">
              <a:noFill/>
              <a:miter lim="800000"/>
              <a:headEnd/>
              <a:tailEnd/>
            </a:ln>
            <a:effectLst/>
          </p:spPr>
          <p:txBody>
            <a:bodyPr>
              <a:spAutoFit/>
            </a:bodyPr>
            <a:lstStyle/>
            <a:p>
              <a:pPr>
                <a:lnSpc>
                  <a:spcPct val="50000"/>
                </a:lnSpc>
              </a:pPr>
              <a:r>
                <a:rPr lang="en-US" sz="5400">
                  <a:latin typeface="Times New Roman" pitchFamily="18" charset="0"/>
                  <a:sym typeface="CommonBullets" pitchFamily="34" charset="2"/>
                </a:rPr>
                <a:t></a:t>
              </a:r>
              <a:endParaRPr lang="en-US" sz="5400">
                <a:latin typeface="Times New Roman" pitchFamily="18" charset="0"/>
              </a:endParaRPr>
            </a:p>
          </p:txBody>
        </p:sp>
      </p:grpSp>
      <p:sp>
        <p:nvSpPr>
          <p:cNvPr id="786456" name="Oval 24"/>
          <p:cNvSpPr>
            <a:spLocks noChangeArrowheads="1"/>
          </p:cNvSpPr>
          <p:nvPr/>
        </p:nvSpPr>
        <p:spPr bwMode="auto">
          <a:xfrm>
            <a:off x="4114800" y="1600200"/>
            <a:ext cx="388938" cy="381000"/>
          </a:xfrm>
          <a:prstGeom prst="ellipse">
            <a:avLst/>
          </a:prstGeom>
          <a:gradFill rotWithShape="0">
            <a:gsLst>
              <a:gs pos="0">
                <a:srgbClr val="FFFFFF"/>
              </a:gs>
              <a:gs pos="100000">
                <a:srgbClr val="EAEAEA"/>
              </a:gs>
            </a:gsLst>
            <a:path path="shape">
              <a:fillToRect l="50000" t="50000" r="50000" b="50000"/>
            </a:path>
          </a:gradFill>
          <a:ln w="28575">
            <a:solidFill>
              <a:srgbClr val="000099"/>
            </a:solidFill>
            <a:round/>
            <a:headEnd/>
            <a:tailEnd/>
          </a:ln>
          <a:effectLst/>
        </p:spPr>
        <p:txBody>
          <a:bodyPr wrap="none" anchor="ctr"/>
          <a:lstStyle/>
          <a:p>
            <a:pPr algn="ctr">
              <a:lnSpc>
                <a:spcPts val="2800"/>
              </a:lnSpc>
            </a:pPr>
            <a:r>
              <a:rPr lang="en-US" sz="2400" b="0" dirty="0">
                <a:solidFill>
                  <a:srgbClr val="000099"/>
                </a:solidFill>
                <a:latin typeface="Impact" pitchFamily="34" charset="0"/>
              </a:rPr>
              <a:t>1</a:t>
            </a:r>
          </a:p>
        </p:txBody>
      </p:sp>
      <p:grpSp>
        <p:nvGrpSpPr>
          <p:cNvPr id="786460" name="Group 28"/>
          <p:cNvGrpSpPr>
            <a:grpSpLocks/>
          </p:cNvGrpSpPr>
          <p:nvPr/>
        </p:nvGrpSpPr>
        <p:grpSpPr bwMode="auto">
          <a:xfrm>
            <a:off x="1174750" y="381000"/>
            <a:ext cx="1309688" cy="1174750"/>
            <a:chOff x="836" y="240"/>
            <a:chExt cx="825" cy="740"/>
          </a:xfrm>
        </p:grpSpPr>
        <p:sp>
          <p:nvSpPr>
            <p:cNvPr id="786461" name="Oval 29"/>
            <p:cNvSpPr>
              <a:spLocks noChangeArrowheads="1"/>
            </p:cNvSpPr>
            <p:nvPr/>
          </p:nvSpPr>
          <p:spPr bwMode="auto">
            <a:xfrm>
              <a:off x="836" y="240"/>
              <a:ext cx="825" cy="74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86462" name="WordArt 30"/>
            <p:cNvSpPr>
              <a:spLocks noChangeArrowheads="1" noChangeShapeType="1" noTextEdit="1"/>
            </p:cNvSpPr>
            <p:nvPr/>
          </p:nvSpPr>
          <p:spPr bwMode="auto">
            <a:xfrm>
              <a:off x="947" y="384"/>
              <a:ext cx="639" cy="360"/>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86463" name="AutoShape 31"/>
          <p:cNvSpPr>
            <a:spLocks noChangeArrowheads="1"/>
          </p:cNvSpPr>
          <p:nvPr/>
        </p:nvSpPr>
        <p:spPr bwMode="auto">
          <a:xfrm>
            <a:off x="1714500" y="1600200"/>
            <a:ext cx="228600" cy="1828800"/>
          </a:xfrm>
          <a:prstGeom prst="downArrow">
            <a:avLst>
              <a:gd name="adj1" fmla="val 50000"/>
              <a:gd name="adj2" fmla="val 200000"/>
            </a:avLst>
          </a:prstGeom>
          <a:gradFill rotWithShape="0">
            <a:gsLst>
              <a:gs pos="0">
                <a:srgbClr val="CCCCFF"/>
              </a:gs>
              <a:gs pos="100000">
                <a:srgbClr val="9966FF"/>
              </a:gs>
            </a:gsLst>
            <a:path path="rect">
              <a:fillToRect l="50000" t="50000" r="50000" b="50000"/>
            </a:path>
          </a:gradFill>
          <a:ln w="6350">
            <a:noFill/>
            <a:miter lim="800000"/>
            <a:headEnd/>
            <a:tailEnd/>
          </a:ln>
          <a:effectLst/>
        </p:spPr>
        <p:txBody>
          <a:bodyPr wrap="none" anchor="ctr"/>
          <a:lstStyle/>
          <a:p>
            <a:pPr algn="ctr">
              <a:lnSpc>
                <a:spcPct val="100000"/>
              </a:lnSpc>
            </a:pPr>
            <a:endParaRPr lang="en-US" sz="2400" b="0">
              <a:solidFill>
                <a:srgbClr val="6600CC"/>
              </a:solidFill>
              <a:latin typeface="Times New Roman" pitchFamily="18" charset="0"/>
            </a:endParaRPr>
          </a:p>
        </p:txBody>
      </p:sp>
      <p:sp>
        <p:nvSpPr>
          <p:cNvPr id="786464" name="Oval 32"/>
          <p:cNvSpPr>
            <a:spLocks noChangeArrowheads="1"/>
          </p:cNvSpPr>
          <p:nvPr/>
        </p:nvSpPr>
        <p:spPr bwMode="auto">
          <a:xfrm>
            <a:off x="647700" y="3429000"/>
            <a:ext cx="2362200" cy="990600"/>
          </a:xfrm>
          <a:prstGeom prst="ellipse">
            <a:avLst/>
          </a:prstGeom>
          <a:gradFill rotWithShape="0">
            <a:gsLst>
              <a:gs pos="0">
                <a:srgbClr val="996600"/>
              </a:gs>
              <a:gs pos="50000">
                <a:srgbClr val="663300"/>
              </a:gs>
              <a:gs pos="100000">
                <a:srgbClr val="996600"/>
              </a:gs>
            </a:gsLst>
            <a:lin ang="5400000" scaled="1"/>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tx1"/>
            </a:extrusionClr>
          </a:sp3d>
        </p:spPr>
        <p:txBody>
          <a:bodyPr wrap="none" anchor="ctr">
            <a:flatTx/>
          </a:bodyPr>
          <a:lstStyle/>
          <a:p>
            <a:pPr algn="ctr">
              <a:lnSpc>
                <a:spcPct val="100000"/>
              </a:lnSpc>
            </a:pPr>
            <a:r>
              <a:rPr lang="en-US" sz="3200" b="0">
                <a:latin typeface="Impact" pitchFamily="34" charset="0"/>
              </a:rPr>
              <a:t>Deviant acts</a:t>
            </a:r>
          </a:p>
        </p:txBody>
      </p:sp>
      <p:grpSp>
        <p:nvGrpSpPr>
          <p:cNvPr id="786465" name="Group 33"/>
          <p:cNvGrpSpPr>
            <a:grpSpLocks/>
          </p:cNvGrpSpPr>
          <p:nvPr/>
        </p:nvGrpSpPr>
        <p:grpSpPr bwMode="auto">
          <a:xfrm>
            <a:off x="533400" y="1836738"/>
            <a:ext cx="2590800" cy="1222375"/>
            <a:chOff x="432" y="1157"/>
            <a:chExt cx="1632" cy="770"/>
          </a:xfrm>
        </p:grpSpPr>
        <p:sp>
          <p:nvSpPr>
            <p:cNvPr id="786466" name="Rectangle 34"/>
            <p:cNvSpPr>
              <a:spLocks noChangeArrowheads="1"/>
            </p:cNvSpPr>
            <p:nvPr/>
          </p:nvSpPr>
          <p:spPr bwMode="auto">
            <a:xfrm>
              <a:off x="432" y="1400"/>
              <a:ext cx="1632" cy="285"/>
            </a:xfrm>
            <a:prstGeom prst="rect">
              <a:avLst/>
            </a:prstGeom>
            <a:gradFill rotWithShape="0">
              <a:gsLst>
                <a:gs pos="0">
                  <a:schemeClr val="bg1"/>
                </a:gs>
                <a:gs pos="100000">
                  <a:srgbClr val="CCCCFF"/>
                </a:gs>
              </a:gsLst>
              <a:path path="shape">
                <a:fillToRect l="50000" t="50000" r="50000" b="50000"/>
              </a:path>
            </a:gradFill>
            <a:ln w="9525">
              <a:solidFill>
                <a:srgbClr val="9900FF"/>
              </a:solidFill>
              <a:miter lim="800000"/>
              <a:headEnd/>
              <a:tailEnd/>
            </a:ln>
            <a:effectLst/>
          </p:spPr>
          <p:txBody>
            <a:bodyPr wrap="none" anchor="ctr"/>
            <a:lstStyle/>
            <a:p>
              <a:pPr algn="ctr">
                <a:lnSpc>
                  <a:spcPct val="100000"/>
                </a:lnSpc>
              </a:pPr>
              <a:r>
                <a:rPr lang="en-US" sz="3000" b="0" dirty="0">
                  <a:solidFill>
                    <a:srgbClr val="46008C"/>
                  </a:solidFill>
                  <a:latin typeface="Arial Black" pitchFamily="34" charset="0"/>
                </a:rPr>
                <a:t>Inter   </a:t>
              </a:r>
              <a:r>
                <a:rPr lang="en-US" sz="3000" b="0" dirty="0" err="1">
                  <a:solidFill>
                    <a:srgbClr val="46008C"/>
                  </a:solidFill>
                  <a:latin typeface="Arial Black" pitchFamily="34" charset="0"/>
                </a:rPr>
                <a:t>vene</a:t>
              </a:r>
              <a:endParaRPr lang="en-US" sz="3000" b="0" dirty="0">
                <a:solidFill>
                  <a:srgbClr val="46008C"/>
                </a:solidFill>
                <a:latin typeface="Arial Black" pitchFamily="34" charset="0"/>
              </a:endParaRPr>
            </a:p>
          </p:txBody>
        </p:sp>
        <p:sp>
          <p:nvSpPr>
            <p:cNvPr id="786467" name="Line 35"/>
            <p:cNvSpPr>
              <a:spLocks noChangeShapeType="1"/>
            </p:cNvSpPr>
            <p:nvPr/>
          </p:nvSpPr>
          <p:spPr bwMode="auto">
            <a:xfrm rot="15292210" flipV="1">
              <a:off x="871" y="1319"/>
              <a:ext cx="748" cy="468"/>
            </a:xfrm>
            <a:prstGeom prst="line">
              <a:avLst/>
            </a:prstGeom>
            <a:noFill/>
            <a:ln w="88900">
              <a:solidFill>
                <a:srgbClr val="FF0000"/>
              </a:solidFill>
              <a:round/>
              <a:headEnd/>
              <a:tailEnd/>
            </a:ln>
            <a:effectLst/>
          </p:spPr>
          <p:txBody>
            <a:bodyPr/>
            <a:lstStyle/>
            <a:p>
              <a:endParaRPr lang="en-US"/>
            </a:p>
          </p:txBody>
        </p:sp>
        <p:sp>
          <p:nvSpPr>
            <p:cNvPr id="786468" name="Line 36"/>
            <p:cNvSpPr>
              <a:spLocks noChangeShapeType="1"/>
            </p:cNvSpPr>
            <p:nvPr/>
          </p:nvSpPr>
          <p:spPr bwMode="auto">
            <a:xfrm rot="-4628335" flipH="1" flipV="1">
              <a:off x="878" y="1306"/>
              <a:ext cx="755" cy="458"/>
            </a:xfrm>
            <a:prstGeom prst="line">
              <a:avLst/>
            </a:prstGeom>
            <a:noFill/>
            <a:ln w="88900">
              <a:solidFill>
                <a:srgbClr val="FF0000"/>
              </a:solidFill>
              <a:round/>
              <a:headEnd/>
              <a:tailEnd/>
            </a:ln>
            <a:effectLst/>
          </p:spPr>
          <p:txBody>
            <a:bodyPr/>
            <a:lstStyle/>
            <a:p>
              <a:endParaRPr lang="en-US"/>
            </a:p>
          </p:txBody>
        </p:sp>
      </p:grpSp>
      <p:grpSp>
        <p:nvGrpSpPr>
          <p:cNvPr id="786469" name="Group 37"/>
          <p:cNvGrpSpPr>
            <a:grpSpLocks/>
          </p:cNvGrpSpPr>
          <p:nvPr/>
        </p:nvGrpSpPr>
        <p:grpSpPr bwMode="auto">
          <a:xfrm>
            <a:off x="3841750" y="685800"/>
            <a:ext cx="4775200" cy="555625"/>
            <a:chOff x="2420" y="432"/>
            <a:chExt cx="3008" cy="350"/>
          </a:xfrm>
        </p:grpSpPr>
        <p:sp>
          <p:nvSpPr>
            <p:cNvPr id="786470" name="Rectangle 38"/>
            <p:cNvSpPr>
              <a:spLocks noChangeArrowheads="1"/>
            </p:cNvSpPr>
            <p:nvPr/>
          </p:nvSpPr>
          <p:spPr bwMode="auto">
            <a:xfrm>
              <a:off x="2424" y="439"/>
              <a:ext cx="3004" cy="343"/>
            </a:xfrm>
            <a:prstGeom prst="rect">
              <a:avLst/>
            </a:prstGeom>
            <a:gradFill rotWithShape="0">
              <a:gsLst>
                <a:gs pos="0">
                  <a:srgbClr val="0000CC"/>
                </a:gs>
                <a:gs pos="50000">
                  <a:srgbClr val="000099"/>
                </a:gs>
                <a:gs pos="100000">
                  <a:srgbClr val="0000CC"/>
                </a:gs>
              </a:gsLst>
              <a:lin ang="5400000" scaled="1"/>
            </a:gradFill>
            <a:ln w="9525">
              <a:noFill/>
              <a:miter lim="800000"/>
              <a:headEnd/>
              <a:tailEnd/>
            </a:ln>
            <a:effectLst/>
          </p:spPr>
          <p:txBody>
            <a:bodyPr wrap="none" anchor="ctr"/>
            <a:lstStyle/>
            <a:p>
              <a:pPr>
                <a:lnSpc>
                  <a:spcPct val="100000"/>
                </a:lnSpc>
              </a:pPr>
              <a:endParaRPr lang="en-US" sz="3200" b="0">
                <a:latin typeface="Impact" pitchFamily="34" charset="0"/>
              </a:endParaRPr>
            </a:p>
          </p:txBody>
        </p:sp>
        <p:sp>
          <p:nvSpPr>
            <p:cNvPr id="786471" name="Rectangle 39"/>
            <p:cNvSpPr>
              <a:spLocks noChangeArrowheads="1"/>
            </p:cNvSpPr>
            <p:nvPr/>
          </p:nvSpPr>
          <p:spPr bwMode="auto">
            <a:xfrm>
              <a:off x="2420" y="432"/>
              <a:ext cx="3004" cy="343"/>
            </a:xfrm>
            <a:prstGeom prst="rect">
              <a:avLst/>
            </a:prstGeom>
            <a:noFill/>
            <a:ln w="9525">
              <a:noFill/>
              <a:miter lim="800000"/>
              <a:headEnd/>
              <a:tailEnd/>
            </a:ln>
            <a:effectLst>
              <a:outerShdw dist="35921" dir="2700000" algn="ctr" rotWithShape="0">
                <a:schemeClr val="tx1"/>
              </a:outerShdw>
            </a:effectLst>
          </p:spPr>
          <p:txBody>
            <a:bodyPr wrap="none" anchor="ctr"/>
            <a:lstStyle/>
            <a:p>
              <a:pPr>
                <a:lnSpc>
                  <a:spcPct val="100000"/>
                </a:lnSpc>
              </a:pPr>
              <a:r>
                <a:rPr lang="en-US" sz="3200" b="0">
                  <a:latin typeface="Impact" pitchFamily="34" charset="0"/>
                </a:rPr>
                <a:t>Omniscient and omnipotent</a:t>
              </a:r>
            </a:p>
          </p:txBody>
        </p:sp>
      </p:grpSp>
      <p:grpSp>
        <p:nvGrpSpPr>
          <p:cNvPr id="786479" name="Group 47"/>
          <p:cNvGrpSpPr>
            <a:grpSpLocks/>
          </p:cNvGrpSpPr>
          <p:nvPr/>
        </p:nvGrpSpPr>
        <p:grpSpPr bwMode="auto">
          <a:xfrm>
            <a:off x="1363663" y="5791200"/>
            <a:ext cx="7018337" cy="714375"/>
            <a:chOff x="859" y="3552"/>
            <a:chExt cx="4421" cy="450"/>
          </a:xfrm>
        </p:grpSpPr>
        <p:sp>
          <p:nvSpPr>
            <p:cNvPr id="786449" name="Text Box 17"/>
            <p:cNvSpPr txBox="1">
              <a:spLocks noChangeArrowheads="1"/>
            </p:cNvSpPr>
            <p:nvPr/>
          </p:nvSpPr>
          <p:spPr bwMode="auto">
            <a:xfrm>
              <a:off x="1152" y="3552"/>
              <a:ext cx="4128" cy="450"/>
            </a:xfrm>
            <a:prstGeom prst="rect">
              <a:avLst/>
            </a:prstGeom>
            <a:noFill/>
            <a:ln w="9525">
              <a:noFill/>
              <a:miter lim="800000"/>
              <a:headEnd/>
              <a:tailEnd/>
            </a:ln>
            <a:effectLst/>
          </p:spPr>
          <p:txBody>
            <a:bodyPr>
              <a:spAutoFit/>
            </a:bodyPr>
            <a:lstStyle/>
            <a:p>
              <a:r>
                <a:rPr lang="en-US" sz="2400"/>
                <a:t>In order to maintain the </a:t>
              </a:r>
              <a:r>
                <a:rPr lang="en-US" sz="2400" u="sng"/>
                <a:t>absoluteness and perfection</a:t>
              </a:r>
            </a:p>
            <a:p>
              <a:r>
                <a:rPr lang="en-US" sz="2400"/>
                <a:t>of the principle of creation </a:t>
              </a:r>
              <a:r>
                <a:rPr lang="en-US" sz="2000" b="0"/>
                <a:t>(p. 77)</a:t>
              </a:r>
            </a:p>
          </p:txBody>
        </p:sp>
        <p:sp>
          <p:nvSpPr>
            <p:cNvPr id="786478" name="Oval 46"/>
            <p:cNvSpPr>
              <a:spLocks noChangeArrowheads="1"/>
            </p:cNvSpPr>
            <p:nvPr/>
          </p:nvSpPr>
          <p:spPr bwMode="auto">
            <a:xfrm>
              <a:off x="859" y="3552"/>
              <a:ext cx="245" cy="240"/>
            </a:xfrm>
            <a:prstGeom prst="ellipse">
              <a:avLst/>
            </a:prstGeom>
            <a:solidFill>
              <a:schemeClr val="bg1"/>
            </a:solidFill>
            <a:ln w="28575">
              <a:noFill/>
              <a:round/>
              <a:headEnd/>
              <a:tailEnd/>
            </a:ln>
            <a:effectLst/>
          </p:spPr>
          <p:txBody>
            <a:bodyPr wrap="none" anchor="ctr"/>
            <a:lstStyle/>
            <a:p>
              <a:pPr algn="ctr">
                <a:lnSpc>
                  <a:spcPct val="105000"/>
                </a:lnSpc>
              </a:pPr>
              <a:r>
                <a:rPr lang="en-US" sz="2400" b="0">
                  <a:solidFill>
                    <a:schemeClr val="tx1"/>
                  </a:solidFill>
                  <a:latin typeface="Impact" pitchFamily="34" charset="0"/>
                </a:rPr>
                <a:t>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86475"/>
                                        </p:tgtEl>
                                        <p:attrNameLst>
                                          <p:attrName>style.visibility</p:attrName>
                                        </p:attrNameLst>
                                      </p:cBhvr>
                                      <p:to>
                                        <p:strVal val="visible"/>
                                      </p:to>
                                    </p:set>
                                    <p:animEffect transition="in" filter="barn(outVertical)">
                                      <p:cBhvr>
                                        <p:cTn id="7" dur="500"/>
                                        <p:tgtEl>
                                          <p:spTgt spid="7864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86479"/>
                                        </p:tgtEl>
                                        <p:attrNameLst>
                                          <p:attrName>style.visibility</p:attrName>
                                        </p:attrNameLst>
                                      </p:cBhvr>
                                      <p:to>
                                        <p:strVal val="visible"/>
                                      </p:to>
                                    </p:set>
                                    <p:animEffect transition="in" filter="barn(outVertical)">
                                      <p:cBhvr>
                                        <p:cTn id="12" dur="500"/>
                                        <p:tgtEl>
                                          <p:spTgt spid="7864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6437"/>
                                        </p:tgtEl>
                                        <p:attrNameLst>
                                          <p:attrName>style.visibility</p:attrName>
                                        </p:attrNameLst>
                                      </p:cBhvr>
                                      <p:to>
                                        <p:strVal val="visible"/>
                                      </p:to>
                                    </p:set>
                                    <p:animEffect transition="in" filter="wipe(left)">
                                      <p:cBhvr>
                                        <p:cTn id="17" dur="1000"/>
                                        <p:tgtEl>
                                          <p:spTgt spid="78643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86435"/>
                                        </p:tgtEl>
                                        <p:attrNameLst>
                                          <p:attrName>style.visibility</p:attrName>
                                        </p:attrNameLst>
                                      </p:cBhvr>
                                      <p:to>
                                        <p:strVal val="visible"/>
                                      </p:to>
                                    </p:set>
                                    <p:animEffect transition="in" filter="fade">
                                      <p:cBhvr>
                                        <p:cTn id="20" dur="1000"/>
                                        <p:tgtEl>
                                          <p:spTgt spid="7864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86456"/>
                                        </p:tgtEl>
                                        <p:attrNameLst>
                                          <p:attrName>style.visibility</p:attrName>
                                        </p:attrNameLst>
                                      </p:cBhvr>
                                      <p:to>
                                        <p:strVal val="visible"/>
                                      </p:to>
                                    </p:set>
                                    <p:animEffect transition="in" filter="fade">
                                      <p:cBhvr>
                                        <p:cTn id="23" dur="1000"/>
                                        <p:tgtEl>
                                          <p:spTgt spid="7864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86434"/>
                                        </p:tgtEl>
                                        <p:attrNameLst>
                                          <p:attrName>style.visibility</p:attrName>
                                        </p:attrNameLst>
                                      </p:cBhvr>
                                      <p:to>
                                        <p:strVal val="visible"/>
                                      </p:to>
                                    </p:set>
                                    <p:animEffect transition="in" filter="fade">
                                      <p:cBhvr>
                                        <p:cTn id="26" dur="1000"/>
                                        <p:tgtEl>
                                          <p:spTgt spid="78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4" grpId="0" autoUpdateAnimBg="0"/>
      <p:bldP spid="786435" grpId="0" animBg="1"/>
      <p:bldP spid="786437" grpId="0"/>
      <p:bldP spid="786456"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5000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31" name="Rectangle 27"/>
          <p:cNvSpPr>
            <a:spLocks noChangeArrowheads="1"/>
          </p:cNvSpPr>
          <p:nvPr/>
        </p:nvSpPr>
        <p:spPr bwMode="auto">
          <a:xfrm>
            <a:off x="2390775" y="735013"/>
            <a:ext cx="1647825" cy="461665"/>
          </a:xfrm>
          <a:prstGeom prst="rect">
            <a:avLst/>
          </a:prstGeom>
          <a:noFill/>
          <a:ln w="9525">
            <a:noFill/>
            <a:miter lim="800000"/>
            <a:headEnd/>
            <a:tailEnd/>
          </a:ln>
          <a:effectLst/>
        </p:spPr>
        <p:txBody>
          <a:bodyPr>
            <a:spAutoFit/>
          </a:bodyPr>
          <a:lstStyle/>
          <a:p>
            <a:pPr>
              <a:lnSpc>
                <a:spcPct val="100000"/>
              </a:lnSpc>
            </a:pPr>
            <a:r>
              <a:rPr lang="en-US" sz="2400" dirty="0" smtClean="0">
                <a:solidFill>
                  <a:srgbClr val="000099"/>
                </a:solidFill>
                <a:effectLst>
                  <a:outerShdw blurRad="38100" dist="38100" dir="2700000" algn="tl">
                    <a:srgbClr val="000000"/>
                  </a:outerShdw>
                </a:effectLst>
                <a:latin typeface="Arial Rounded MT Bold" pitchFamily="34" charset="0"/>
              </a:rPr>
              <a:t>- - - - - - - - </a:t>
            </a:r>
            <a:endParaRPr lang="en-US" sz="2400" dirty="0">
              <a:solidFill>
                <a:srgbClr val="000099"/>
              </a:solidFill>
              <a:effectLst>
                <a:outerShdw blurRad="38100" dist="38100" dir="2700000" algn="tl">
                  <a:srgbClr val="000000"/>
                </a:outerShdw>
              </a:effectLst>
              <a:latin typeface="Arial Rounded MT Bold" pitchFamily="34" charset="0"/>
            </a:endParaRPr>
          </a:p>
        </p:txBody>
      </p:sp>
      <p:sp>
        <p:nvSpPr>
          <p:cNvPr id="32" name="Rectangle 2"/>
          <p:cNvSpPr>
            <a:spLocks noChangeArrowheads="1"/>
          </p:cNvSpPr>
          <p:nvPr/>
        </p:nvSpPr>
        <p:spPr bwMode="auto">
          <a:xfrm>
            <a:off x="2846388" y="2209800"/>
            <a:ext cx="1192212" cy="461665"/>
          </a:xfrm>
          <a:prstGeom prst="rect">
            <a:avLst/>
          </a:prstGeom>
          <a:noFill/>
          <a:ln w="9525">
            <a:noFill/>
            <a:miter lim="800000"/>
            <a:headEnd/>
            <a:tailEnd/>
          </a:ln>
          <a:effectLst/>
        </p:spPr>
        <p:txBody>
          <a:bodyPr>
            <a:spAutoFit/>
          </a:bodyPr>
          <a:lstStyle/>
          <a:p>
            <a:pPr>
              <a:lnSpc>
                <a:spcPct val="100000"/>
              </a:lnSpc>
            </a:pPr>
            <a:r>
              <a:rPr lang="en-US" sz="2400" dirty="0" smtClean="0">
                <a:solidFill>
                  <a:srgbClr val="6600CC"/>
                </a:solidFill>
                <a:effectLst>
                  <a:outerShdw blurRad="38100" dist="38100" dir="2700000" algn="tl">
                    <a:srgbClr val="000000"/>
                  </a:outerShdw>
                </a:effectLst>
                <a:latin typeface="Arial Rounded MT Bold" pitchFamily="34" charset="0"/>
              </a:rPr>
              <a:t>- - - - - </a:t>
            </a:r>
            <a:endParaRPr lang="en-US" sz="2400" dirty="0">
              <a:solidFill>
                <a:srgbClr val="6600CC"/>
              </a:solidFill>
              <a:effectLst>
                <a:outerShdw blurRad="38100" dist="38100" dir="2700000" algn="tl">
                  <a:srgbClr val="000000"/>
                </a:outerShdw>
              </a:effectLst>
              <a:latin typeface="Arial Rounded MT Bold" pitchFamily="34" charset="0"/>
            </a:endParaRPr>
          </a:p>
        </p:txBody>
      </p:sp>
      <p:sp>
        <p:nvSpPr>
          <p:cNvPr id="784387" name="AutoShape 3"/>
          <p:cNvSpPr>
            <a:spLocks noChangeArrowheads="1"/>
          </p:cNvSpPr>
          <p:nvPr/>
        </p:nvSpPr>
        <p:spPr bwMode="auto">
          <a:xfrm>
            <a:off x="3805238" y="1447800"/>
            <a:ext cx="4854575" cy="2971800"/>
          </a:xfrm>
          <a:prstGeom prst="roundRect">
            <a:avLst>
              <a:gd name="adj" fmla="val 16667"/>
            </a:avLst>
          </a:prstGeom>
          <a:gradFill rotWithShape="0">
            <a:gsLst>
              <a:gs pos="0">
                <a:srgbClr val="FFFFFF"/>
              </a:gs>
              <a:gs pos="100000">
                <a:schemeClr val="hlink"/>
              </a:gs>
            </a:gsLst>
            <a:path path="shape">
              <a:fillToRect l="50000" t="50000" r="50000" b="50000"/>
            </a:path>
          </a:gradFill>
          <a:ln w="3175">
            <a:solidFill>
              <a:srgbClr val="000099"/>
            </a:solidFill>
            <a:round/>
            <a:headEnd/>
            <a:tailEnd/>
          </a:ln>
          <a:effectLst/>
        </p:spPr>
        <p:txBody>
          <a:bodyPr wrap="none" anchor="ctr"/>
          <a:lstStyle/>
          <a:p>
            <a:endParaRPr lang="en-US"/>
          </a:p>
        </p:txBody>
      </p:sp>
      <p:sp>
        <p:nvSpPr>
          <p:cNvPr id="784388" name="Rectangle 4"/>
          <p:cNvSpPr>
            <a:spLocks noChangeArrowheads="1"/>
          </p:cNvSpPr>
          <p:nvPr/>
        </p:nvSpPr>
        <p:spPr bwMode="auto">
          <a:xfrm>
            <a:off x="0" y="5029200"/>
            <a:ext cx="9144000" cy="18208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84389" name="Rectangle 5"/>
          <p:cNvSpPr>
            <a:spLocks noChangeArrowheads="1"/>
          </p:cNvSpPr>
          <p:nvPr/>
        </p:nvSpPr>
        <p:spPr bwMode="auto">
          <a:xfrm>
            <a:off x="4537075" y="1600200"/>
            <a:ext cx="3741738" cy="1371600"/>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80000"/>
              </a:lnSpc>
            </a:pPr>
            <a:r>
              <a:rPr lang="en-US" sz="3400" b="0">
                <a:solidFill>
                  <a:srgbClr val="000099"/>
                </a:solidFill>
                <a:latin typeface="Impact" pitchFamily="34" charset="0"/>
              </a:rPr>
              <a:t>Absoluteness</a:t>
            </a:r>
          </a:p>
          <a:p>
            <a:pPr>
              <a:lnSpc>
                <a:spcPct val="80000"/>
              </a:lnSpc>
            </a:pPr>
            <a:r>
              <a:rPr lang="en-US" sz="3400" b="0">
                <a:solidFill>
                  <a:srgbClr val="000099"/>
                </a:solidFill>
                <a:latin typeface="Impact" pitchFamily="34" charset="0"/>
              </a:rPr>
              <a:t>and perfection of the </a:t>
            </a:r>
          </a:p>
          <a:p>
            <a:pPr>
              <a:lnSpc>
                <a:spcPct val="80000"/>
              </a:lnSpc>
            </a:pPr>
            <a:r>
              <a:rPr lang="en-US" sz="3400" b="0">
                <a:solidFill>
                  <a:srgbClr val="000099"/>
                </a:solidFill>
                <a:latin typeface="Impact" pitchFamily="34" charset="0"/>
              </a:rPr>
              <a:t>principle of creation</a:t>
            </a:r>
          </a:p>
        </p:txBody>
      </p:sp>
      <p:sp>
        <p:nvSpPr>
          <p:cNvPr id="784390" name="Rectangle 6"/>
          <p:cNvSpPr>
            <a:spLocks noChangeArrowheads="1"/>
          </p:cNvSpPr>
          <p:nvPr/>
        </p:nvSpPr>
        <p:spPr bwMode="auto">
          <a:xfrm>
            <a:off x="4537075" y="2860675"/>
            <a:ext cx="3741738" cy="644525"/>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400" b="0" dirty="0">
                <a:solidFill>
                  <a:srgbClr val="000099"/>
                </a:solidFill>
                <a:latin typeface="Impact" pitchFamily="34" charset="0"/>
              </a:rPr>
              <a:t>God alone be Creator</a:t>
            </a:r>
          </a:p>
        </p:txBody>
      </p:sp>
      <p:sp>
        <p:nvSpPr>
          <p:cNvPr id="784409" name="Oval 25"/>
          <p:cNvSpPr>
            <a:spLocks noChangeArrowheads="1"/>
          </p:cNvSpPr>
          <p:nvPr/>
        </p:nvSpPr>
        <p:spPr bwMode="auto">
          <a:xfrm>
            <a:off x="4079875" y="2992438"/>
            <a:ext cx="388938" cy="381000"/>
          </a:xfrm>
          <a:prstGeom prst="ellipse">
            <a:avLst/>
          </a:prstGeom>
          <a:gradFill rotWithShape="0">
            <a:gsLst>
              <a:gs pos="0">
                <a:srgbClr val="FFFFFF"/>
              </a:gs>
              <a:gs pos="100000">
                <a:srgbClr val="EAEAEA"/>
              </a:gs>
            </a:gsLst>
            <a:path path="shape">
              <a:fillToRect l="50000" t="50000" r="50000" b="50000"/>
            </a:path>
          </a:gradFill>
          <a:ln w="28575">
            <a:solidFill>
              <a:srgbClr val="000099"/>
            </a:solidFill>
            <a:round/>
            <a:headEnd/>
            <a:tailEnd/>
          </a:ln>
          <a:effectLst/>
        </p:spPr>
        <p:txBody>
          <a:bodyPr wrap="none" anchor="ctr"/>
          <a:lstStyle/>
          <a:p>
            <a:pPr algn="ctr">
              <a:lnSpc>
                <a:spcPct val="100000"/>
              </a:lnSpc>
            </a:pPr>
            <a:r>
              <a:rPr lang="en-US" sz="2400" b="0">
                <a:solidFill>
                  <a:srgbClr val="000099"/>
                </a:solidFill>
                <a:latin typeface="Impact" pitchFamily="34" charset="0"/>
              </a:rPr>
              <a:t>2</a:t>
            </a:r>
          </a:p>
        </p:txBody>
      </p:sp>
      <p:grpSp>
        <p:nvGrpSpPr>
          <p:cNvPr id="784412" name="Group 28"/>
          <p:cNvGrpSpPr>
            <a:grpSpLocks/>
          </p:cNvGrpSpPr>
          <p:nvPr/>
        </p:nvGrpSpPr>
        <p:grpSpPr bwMode="auto">
          <a:xfrm>
            <a:off x="1174750" y="381000"/>
            <a:ext cx="1309688" cy="1174750"/>
            <a:chOff x="836" y="240"/>
            <a:chExt cx="825" cy="740"/>
          </a:xfrm>
        </p:grpSpPr>
        <p:sp>
          <p:nvSpPr>
            <p:cNvPr id="784413" name="Oval 29"/>
            <p:cNvSpPr>
              <a:spLocks noChangeArrowheads="1"/>
            </p:cNvSpPr>
            <p:nvPr/>
          </p:nvSpPr>
          <p:spPr bwMode="auto">
            <a:xfrm>
              <a:off x="836" y="240"/>
              <a:ext cx="825" cy="74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84414" name="WordArt 30"/>
            <p:cNvSpPr>
              <a:spLocks noChangeArrowheads="1" noChangeShapeType="1" noTextEdit="1"/>
            </p:cNvSpPr>
            <p:nvPr/>
          </p:nvSpPr>
          <p:spPr bwMode="auto">
            <a:xfrm>
              <a:off x="947" y="384"/>
              <a:ext cx="639" cy="360"/>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84415" name="AutoShape 31"/>
          <p:cNvSpPr>
            <a:spLocks noChangeArrowheads="1"/>
          </p:cNvSpPr>
          <p:nvPr/>
        </p:nvSpPr>
        <p:spPr bwMode="auto">
          <a:xfrm>
            <a:off x="1714500" y="1600200"/>
            <a:ext cx="228600" cy="1828800"/>
          </a:xfrm>
          <a:prstGeom prst="downArrow">
            <a:avLst>
              <a:gd name="adj1" fmla="val 50000"/>
              <a:gd name="adj2" fmla="val 200000"/>
            </a:avLst>
          </a:prstGeom>
          <a:gradFill rotWithShape="0">
            <a:gsLst>
              <a:gs pos="0">
                <a:srgbClr val="CCCCFF"/>
              </a:gs>
              <a:gs pos="100000">
                <a:srgbClr val="9966FF"/>
              </a:gs>
            </a:gsLst>
            <a:path path="rect">
              <a:fillToRect l="50000" t="50000" r="50000" b="50000"/>
            </a:path>
          </a:gradFill>
          <a:ln w="6350">
            <a:noFill/>
            <a:miter lim="800000"/>
            <a:headEnd/>
            <a:tailEnd/>
          </a:ln>
          <a:effectLst/>
        </p:spPr>
        <p:txBody>
          <a:bodyPr wrap="none" anchor="ctr"/>
          <a:lstStyle/>
          <a:p>
            <a:pPr algn="ctr">
              <a:lnSpc>
                <a:spcPct val="100000"/>
              </a:lnSpc>
            </a:pPr>
            <a:endParaRPr lang="en-US" sz="2400" b="0">
              <a:solidFill>
                <a:srgbClr val="6600CC"/>
              </a:solidFill>
              <a:latin typeface="Times New Roman" pitchFamily="18" charset="0"/>
            </a:endParaRPr>
          </a:p>
        </p:txBody>
      </p:sp>
      <p:sp>
        <p:nvSpPr>
          <p:cNvPr id="784416" name="Oval 32"/>
          <p:cNvSpPr>
            <a:spLocks noChangeArrowheads="1"/>
          </p:cNvSpPr>
          <p:nvPr/>
        </p:nvSpPr>
        <p:spPr bwMode="auto">
          <a:xfrm>
            <a:off x="647700" y="3429000"/>
            <a:ext cx="2362200" cy="990600"/>
          </a:xfrm>
          <a:prstGeom prst="ellipse">
            <a:avLst/>
          </a:prstGeom>
          <a:gradFill rotWithShape="0">
            <a:gsLst>
              <a:gs pos="0">
                <a:srgbClr val="996600"/>
              </a:gs>
              <a:gs pos="50000">
                <a:srgbClr val="663300"/>
              </a:gs>
              <a:gs pos="100000">
                <a:srgbClr val="996600"/>
              </a:gs>
            </a:gsLst>
            <a:lin ang="5400000" scaled="1"/>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tx1"/>
            </a:extrusionClr>
          </a:sp3d>
        </p:spPr>
        <p:txBody>
          <a:bodyPr wrap="none" anchor="ctr">
            <a:flatTx/>
          </a:bodyPr>
          <a:lstStyle/>
          <a:p>
            <a:pPr algn="ctr">
              <a:lnSpc>
                <a:spcPct val="100000"/>
              </a:lnSpc>
            </a:pPr>
            <a:r>
              <a:rPr lang="en-US" sz="3200" b="0">
                <a:latin typeface="Impact" pitchFamily="34" charset="0"/>
              </a:rPr>
              <a:t>Deviant acts</a:t>
            </a:r>
          </a:p>
        </p:txBody>
      </p:sp>
      <p:grpSp>
        <p:nvGrpSpPr>
          <p:cNvPr id="784417" name="Group 33"/>
          <p:cNvGrpSpPr>
            <a:grpSpLocks/>
          </p:cNvGrpSpPr>
          <p:nvPr/>
        </p:nvGrpSpPr>
        <p:grpSpPr bwMode="auto">
          <a:xfrm>
            <a:off x="533400" y="1836738"/>
            <a:ext cx="2590800" cy="1222375"/>
            <a:chOff x="432" y="1157"/>
            <a:chExt cx="1632" cy="770"/>
          </a:xfrm>
        </p:grpSpPr>
        <p:sp>
          <p:nvSpPr>
            <p:cNvPr id="784418" name="Rectangle 34"/>
            <p:cNvSpPr>
              <a:spLocks noChangeArrowheads="1"/>
            </p:cNvSpPr>
            <p:nvPr/>
          </p:nvSpPr>
          <p:spPr bwMode="auto">
            <a:xfrm>
              <a:off x="432" y="1400"/>
              <a:ext cx="1632" cy="285"/>
            </a:xfrm>
            <a:prstGeom prst="rect">
              <a:avLst/>
            </a:prstGeom>
            <a:gradFill rotWithShape="0">
              <a:gsLst>
                <a:gs pos="0">
                  <a:schemeClr val="bg1"/>
                </a:gs>
                <a:gs pos="100000">
                  <a:srgbClr val="CCCCFF"/>
                </a:gs>
              </a:gsLst>
              <a:path path="shape">
                <a:fillToRect l="50000" t="50000" r="50000" b="50000"/>
              </a:path>
            </a:gradFill>
            <a:ln w="9525">
              <a:solidFill>
                <a:srgbClr val="9900FF"/>
              </a:solidFill>
              <a:miter lim="800000"/>
              <a:headEnd/>
              <a:tailEnd/>
            </a:ln>
            <a:effectLst/>
          </p:spPr>
          <p:txBody>
            <a:bodyPr wrap="none" anchor="ctr"/>
            <a:lstStyle/>
            <a:p>
              <a:pPr algn="ctr">
                <a:lnSpc>
                  <a:spcPct val="100000"/>
                </a:lnSpc>
              </a:pPr>
              <a:r>
                <a:rPr lang="en-US" sz="3000" b="0">
                  <a:solidFill>
                    <a:srgbClr val="46008C"/>
                  </a:solidFill>
                  <a:latin typeface="Arial Black" pitchFamily="34" charset="0"/>
                </a:rPr>
                <a:t>Inter   vene</a:t>
              </a:r>
            </a:p>
          </p:txBody>
        </p:sp>
        <p:sp>
          <p:nvSpPr>
            <p:cNvPr id="784419" name="Line 35"/>
            <p:cNvSpPr>
              <a:spLocks noChangeShapeType="1"/>
            </p:cNvSpPr>
            <p:nvPr/>
          </p:nvSpPr>
          <p:spPr bwMode="auto">
            <a:xfrm rot="15292210" flipV="1">
              <a:off x="871" y="1319"/>
              <a:ext cx="748" cy="468"/>
            </a:xfrm>
            <a:prstGeom prst="line">
              <a:avLst/>
            </a:prstGeom>
            <a:noFill/>
            <a:ln w="88900">
              <a:solidFill>
                <a:srgbClr val="FF0000"/>
              </a:solidFill>
              <a:round/>
              <a:headEnd/>
              <a:tailEnd/>
            </a:ln>
            <a:effectLst/>
          </p:spPr>
          <p:txBody>
            <a:bodyPr/>
            <a:lstStyle/>
            <a:p>
              <a:endParaRPr lang="en-US"/>
            </a:p>
          </p:txBody>
        </p:sp>
        <p:sp>
          <p:nvSpPr>
            <p:cNvPr id="784420" name="Line 36"/>
            <p:cNvSpPr>
              <a:spLocks noChangeShapeType="1"/>
            </p:cNvSpPr>
            <p:nvPr/>
          </p:nvSpPr>
          <p:spPr bwMode="auto">
            <a:xfrm rot="-4628335" flipH="1" flipV="1">
              <a:off x="878" y="1306"/>
              <a:ext cx="755" cy="458"/>
            </a:xfrm>
            <a:prstGeom prst="line">
              <a:avLst/>
            </a:prstGeom>
            <a:noFill/>
            <a:ln w="88900">
              <a:solidFill>
                <a:srgbClr val="FF0000"/>
              </a:solidFill>
              <a:round/>
              <a:headEnd/>
              <a:tailEnd/>
            </a:ln>
            <a:effectLst/>
          </p:spPr>
          <p:txBody>
            <a:bodyPr/>
            <a:lstStyle/>
            <a:p>
              <a:endParaRPr lang="en-US"/>
            </a:p>
          </p:txBody>
        </p:sp>
      </p:grpSp>
      <p:grpSp>
        <p:nvGrpSpPr>
          <p:cNvPr id="784421" name="Group 37"/>
          <p:cNvGrpSpPr>
            <a:grpSpLocks/>
          </p:cNvGrpSpPr>
          <p:nvPr/>
        </p:nvGrpSpPr>
        <p:grpSpPr bwMode="auto">
          <a:xfrm>
            <a:off x="3841750" y="685800"/>
            <a:ext cx="4775200" cy="555625"/>
            <a:chOff x="2420" y="432"/>
            <a:chExt cx="3008" cy="350"/>
          </a:xfrm>
        </p:grpSpPr>
        <p:sp>
          <p:nvSpPr>
            <p:cNvPr id="784422" name="Rectangle 38"/>
            <p:cNvSpPr>
              <a:spLocks noChangeArrowheads="1"/>
            </p:cNvSpPr>
            <p:nvPr/>
          </p:nvSpPr>
          <p:spPr bwMode="auto">
            <a:xfrm>
              <a:off x="2424" y="439"/>
              <a:ext cx="3004" cy="343"/>
            </a:xfrm>
            <a:prstGeom prst="rect">
              <a:avLst/>
            </a:prstGeom>
            <a:gradFill rotWithShape="0">
              <a:gsLst>
                <a:gs pos="0">
                  <a:srgbClr val="0000CC"/>
                </a:gs>
                <a:gs pos="50000">
                  <a:srgbClr val="000099"/>
                </a:gs>
                <a:gs pos="100000">
                  <a:srgbClr val="0000CC"/>
                </a:gs>
              </a:gsLst>
              <a:lin ang="5400000" scaled="1"/>
            </a:gradFill>
            <a:ln w="9525">
              <a:noFill/>
              <a:miter lim="800000"/>
              <a:headEnd/>
              <a:tailEnd/>
            </a:ln>
            <a:effectLst/>
          </p:spPr>
          <p:txBody>
            <a:bodyPr wrap="none" anchor="ctr"/>
            <a:lstStyle/>
            <a:p>
              <a:pPr>
                <a:lnSpc>
                  <a:spcPct val="100000"/>
                </a:lnSpc>
              </a:pPr>
              <a:endParaRPr lang="en-US" sz="3200" b="0">
                <a:latin typeface="Impact" pitchFamily="34" charset="0"/>
              </a:endParaRPr>
            </a:p>
          </p:txBody>
        </p:sp>
        <p:sp>
          <p:nvSpPr>
            <p:cNvPr id="784423" name="Rectangle 39"/>
            <p:cNvSpPr>
              <a:spLocks noChangeArrowheads="1"/>
            </p:cNvSpPr>
            <p:nvPr/>
          </p:nvSpPr>
          <p:spPr bwMode="auto">
            <a:xfrm>
              <a:off x="2420" y="432"/>
              <a:ext cx="3004" cy="343"/>
            </a:xfrm>
            <a:prstGeom prst="rect">
              <a:avLst/>
            </a:prstGeom>
            <a:noFill/>
            <a:ln w="9525">
              <a:noFill/>
              <a:miter lim="800000"/>
              <a:headEnd/>
              <a:tailEnd/>
            </a:ln>
            <a:effectLst>
              <a:outerShdw dist="35921" dir="2700000" algn="ctr" rotWithShape="0">
                <a:schemeClr val="tx1"/>
              </a:outerShdw>
            </a:effectLst>
          </p:spPr>
          <p:txBody>
            <a:bodyPr wrap="none" anchor="ctr"/>
            <a:lstStyle/>
            <a:p>
              <a:pPr>
                <a:lnSpc>
                  <a:spcPct val="100000"/>
                </a:lnSpc>
              </a:pPr>
              <a:r>
                <a:rPr lang="en-US" sz="3200" b="0">
                  <a:latin typeface="Impact" pitchFamily="34" charset="0"/>
                </a:rPr>
                <a:t>Omniscient and omnipotent</a:t>
              </a:r>
            </a:p>
          </p:txBody>
        </p:sp>
      </p:grpSp>
      <p:grpSp>
        <p:nvGrpSpPr>
          <p:cNvPr id="784436" name="Group 52"/>
          <p:cNvGrpSpPr>
            <a:grpSpLocks/>
          </p:cNvGrpSpPr>
          <p:nvPr/>
        </p:nvGrpSpPr>
        <p:grpSpPr bwMode="auto">
          <a:xfrm>
            <a:off x="838200" y="5257800"/>
            <a:ext cx="3352800" cy="503238"/>
            <a:chOff x="384" y="3216"/>
            <a:chExt cx="2112" cy="317"/>
          </a:xfrm>
        </p:grpSpPr>
        <p:sp>
          <p:nvSpPr>
            <p:cNvPr id="784437" name="Text Box 53"/>
            <p:cNvSpPr txBox="1">
              <a:spLocks noChangeArrowheads="1"/>
            </p:cNvSpPr>
            <p:nvPr/>
          </p:nvSpPr>
          <p:spPr bwMode="auto">
            <a:xfrm>
              <a:off x="672" y="3216"/>
              <a:ext cx="1824" cy="288"/>
            </a:xfrm>
            <a:prstGeom prst="rect">
              <a:avLst/>
            </a:prstGeom>
            <a:noFill/>
            <a:ln w="9525">
              <a:noFill/>
              <a:miter lim="800000"/>
              <a:headEnd/>
              <a:tailEnd/>
            </a:ln>
            <a:effectLst/>
          </p:spPr>
          <p:txBody>
            <a:bodyPr>
              <a:spAutoFit/>
            </a:bodyPr>
            <a:lstStyle/>
            <a:p>
              <a:pPr>
                <a:lnSpc>
                  <a:spcPct val="100000"/>
                </a:lnSpc>
              </a:pPr>
              <a:r>
                <a:rPr lang="en-US" sz="2400"/>
                <a:t>God did not intervene:</a:t>
              </a:r>
            </a:p>
          </p:txBody>
        </p:sp>
        <p:sp>
          <p:nvSpPr>
            <p:cNvPr id="784438" name="Text Box 54"/>
            <p:cNvSpPr txBox="1">
              <a:spLocks noChangeArrowheads="1"/>
            </p:cNvSpPr>
            <p:nvPr/>
          </p:nvSpPr>
          <p:spPr bwMode="auto">
            <a:xfrm>
              <a:off x="384" y="3216"/>
              <a:ext cx="288" cy="317"/>
            </a:xfrm>
            <a:prstGeom prst="rect">
              <a:avLst/>
            </a:prstGeom>
            <a:noFill/>
            <a:ln w="9525">
              <a:noFill/>
              <a:miter lim="800000"/>
              <a:headEnd/>
              <a:tailEnd/>
            </a:ln>
            <a:effectLst/>
          </p:spPr>
          <p:txBody>
            <a:bodyPr>
              <a:spAutoFit/>
            </a:bodyPr>
            <a:lstStyle/>
            <a:p>
              <a:pPr>
                <a:lnSpc>
                  <a:spcPct val="50000"/>
                </a:lnSpc>
              </a:pPr>
              <a:r>
                <a:rPr lang="en-US" sz="5400">
                  <a:latin typeface="Times New Roman" pitchFamily="18" charset="0"/>
                  <a:sym typeface="CommonBullets" pitchFamily="34" charset="2"/>
                </a:rPr>
                <a:t></a:t>
              </a:r>
              <a:endParaRPr lang="en-US" sz="5400">
                <a:latin typeface="Times New Roman" pitchFamily="18" charset="0"/>
              </a:endParaRPr>
            </a:p>
          </p:txBody>
        </p:sp>
      </p:grpSp>
      <p:grpSp>
        <p:nvGrpSpPr>
          <p:cNvPr id="784441" name="Group 57"/>
          <p:cNvGrpSpPr>
            <a:grpSpLocks/>
          </p:cNvGrpSpPr>
          <p:nvPr/>
        </p:nvGrpSpPr>
        <p:grpSpPr bwMode="auto">
          <a:xfrm>
            <a:off x="1363663" y="5715000"/>
            <a:ext cx="4656137" cy="493713"/>
            <a:chOff x="859" y="3552"/>
            <a:chExt cx="2933" cy="311"/>
          </a:xfrm>
        </p:grpSpPr>
        <p:sp>
          <p:nvSpPr>
            <p:cNvPr id="784397" name="Text Box 13"/>
            <p:cNvSpPr txBox="1">
              <a:spLocks noChangeArrowheads="1"/>
            </p:cNvSpPr>
            <p:nvPr/>
          </p:nvSpPr>
          <p:spPr bwMode="auto">
            <a:xfrm>
              <a:off x="1152" y="3552"/>
              <a:ext cx="2640" cy="311"/>
            </a:xfrm>
            <a:prstGeom prst="rect">
              <a:avLst/>
            </a:prstGeom>
            <a:noFill/>
            <a:ln w="9525">
              <a:noFill/>
              <a:miter lim="800000"/>
              <a:headEnd/>
              <a:tailEnd/>
            </a:ln>
            <a:effectLst/>
          </p:spPr>
          <p:txBody>
            <a:bodyPr>
              <a:spAutoFit/>
            </a:bodyPr>
            <a:lstStyle/>
            <a:p>
              <a:pPr>
                <a:lnSpc>
                  <a:spcPct val="110000"/>
                </a:lnSpc>
              </a:pPr>
              <a:r>
                <a:rPr lang="en-US" sz="2400"/>
                <a:t>So that </a:t>
              </a:r>
              <a:r>
                <a:rPr lang="en-US" sz="2400" u="sng"/>
                <a:t>God alone</a:t>
              </a:r>
              <a:r>
                <a:rPr lang="en-US" sz="2400"/>
                <a:t> be the Creator.</a:t>
              </a:r>
            </a:p>
          </p:txBody>
        </p:sp>
        <p:sp>
          <p:nvSpPr>
            <p:cNvPr id="784440" name="Oval 56"/>
            <p:cNvSpPr>
              <a:spLocks noChangeArrowheads="1"/>
            </p:cNvSpPr>
            <p:nvPr/>
          </p:nvSpPr>
          <p:spPr bwMode="auto">
            <a:xfrm>
              <a:off x="859" y="3600"/>
              <a:ext cx="245" cy="240"/>
            </a:xfrm>
            <a:prstGeom prst="ellipse">
              <a:avLst/>
            </a:prstGeom>
            <a:solidFill>
              <a:schemeClr val="bg1"/>
            </a:solidFill>
            <a:ln w="28575">
              <a:noFill/>
              <a:round/>
              <a:headEnd/>
              <a:tailEnd/>
            </a:ln>
            <a:effectLst/>
          </p:spPr>
          <p:txBody>
            <a:bodyPr wrap="none" anchor="ctr"/>
            <a:lstStyle/>
            <a:p>
              <a:pPr algn="ctr">
                <a:lnSpc>
                  <a:spcPct val="100000"/>
                </a:lnSpc>
              </a:pPr>
              <a:r>
                <a:rPr lang="en-US" sz="2400" b="0">
                  <a:solidFill>
                    <a:schemeClr val="tx1"/>
                  </a:solidFill>
                  <a:latin typeface="Impact" pitchFamily="34" charset="0"/>
                </a:rPr>
                <a:t>2</a:t>
              </a:r>
            </a:p>
          </p:txBody>
        </p:sp>
      </p:grpSp>
      <p:sp>
        <p:nvSpPr>
          <p:cNvPr id="28" name="Oval 24"/>
          <p:cNvSpPr>
            <a:spLocks noChangeArrowheads="1"/>
          </p:cNvSpPr>
          <p:nvPr/>
        </p:nvSpPr>
        <p:spPr bwMode="auto">
          <a:xfrm>
            <a:off x="4114800" y="1600200"/>
            <a:ext cx="388938" cy="381000"/>
          </a:xfrm>
          <a:prstGeom prst="ellipse">
            <a:avLst/>
          </a:prstGeom>
          <a:gradFill rotWithShape="0">
            <a:gsLst>
              <a:gs pos="0">
                <a:srgbClr val="FFFFFF"/>
              </a:gs>
              <a:gs pos="100000">
                <a:srgbClr val="EAEAEA"/>
              </a:gs>
            </a:gsLst>
            <a:path path="shape">
              <a:fillToRect l="50000" t="50000" r="50000" b="50000"/>
            </a:path>
          </a:gradFill>
          <a:ln w="28575">
            <a:solidFill>
              <a:srgbClr val="000099"/>
            </a:solidFill>
            <a:round/>
            <a:headEnd/>
            <a:tailEnd/>
          </a:ln>
          <a:effectLst/>
        </p:spPr>
        <p:txBody>
          <a:bodyPr wrap="none" anchor="ctr"/>
          <a:lstStyle/>
          <a:p>
            <a:pPr algn="ctr">
              <a:lnSpc>
                <a:spcPts val="2800"/>
              </a:lnSpc>
            </a:pPr>
            <a:r>
              <a:rPr lang="en-US" sz="2400" b="0" dirty="0">
                <a:solidFill>
                  <a:srgbClr val="000099"/>
                </a:solidFill>
                <a:latin typeface="Impact" pitchFamily="34" charset="0"/>
              </a:rPr>
              <a:t>1</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84441"/>
                                        </p:tgtEl>
                                        <p:attrNameLst>
                                          <p:attrName>style.visibility</p:attrName>
                                        </p:attrNameLst>
                                      </p:cBhvr>
                                      <p:to>
                                        <p:strVal val="visible"/>
                                      </p:to>
                                    </p:set>
                                    <p:animEffect transition="in" filter="barn(outVertical)">
                                      <p:cBhvr>
                                        <p:cTn id="7" dur="500"/>
                                        <p:tgtEl>
                                          <p:spTgt spid="7844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4390"/>
                                        </p:tgtEl>
                                        <p:attrNameLst>
                                          <p:attrName>style.visibility</p:attrName>
                                        </p:attrNameLst>
                                      </p:cBhvr>
                                      <p:to>
                                        <p:strVal val="visible"/>
                                      </p:to>
                                    </p:set>
                                    <p:animEffect transition="in" filter="wipe(left)">
                                      <p:cBhvr>
                                        <p:cTn id="12" dur="1000"/>
                                        <p:tgtEl>
                                          <p:spTgt spid="78439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84409"/>
                                        </p:tgtEl>
                                        <p:attrNameLst>
                                          <p:attrName>style.visibility</p:attrName>
                                        </p:attrNameLst>
                                      </p:cBhvr>
                                      <p:to>
                                        <p:strVal val="visible"/>
                                      </p:to>
                                    </p:set>
                                    <p:animEffect transition="in" filter="fade">
                                      <p:cBhvr>
                                        <p:cTn id="15" dur="1000"/>
                                        <p:tgtEl>
                                          <p:spTgt spid="784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90" grpId="0"/>
      <p:bldP spid="784409"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5000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30" name="Rectangle 27"/>
          <p:cNvSpPr>
            <a:spLocks noChangeArrowheads="1"/>
          </p:cNvSpPr>
          <p:nvPr/>
        </p:nvSpPr>
        <p:spPr bwMode="auto">
          <a:xfrm>
            <a:off x="2390775" y="735013"/>
            <a:ext cx="1647825" cy="461665"/>
          </a:xfrm>
          <a:prstGeom prst="rect">
            <a:avLst/>
          </a:prstGeom>
          <a:noFill/>
          <a:ln w="9525">
            <a:noFill/>
            <a:miter lim="800000"/>
            <a:headEnd/>
            <a:tailEnd/>
          </a:ln>
          <a:effectLst/>
        </p:spPr>
        <p:txBody>
          <a:bodyPr>
            <a:spAutoFit/>
          </a:bodyPr>
          <a:lstStyle/>
          <a:p>
            <a:pPr>
              <a:lnSpc>
                <a:spcPct val="100000"/>
              </a:lnSpc>
            </a:pPr>
            <a:r>
              <a:rPr lang="en-US" sz="2400" dirty="0" smtClean="0">
                <a:solidFill>
                  <a:srgbClr val="000099"/>
                </a:solidFill>
                <a:effectLst>
                  <a:outerShdw blurRad="38100" dist="38100" dir="2700000" algn="tl">
                    <a:srgbClr val="000000"/>
                  </a:outerShdw>
                </a:effectLst>
                <a:latin typeface="Arial Rounded MT Bold" pitchFamily="34" charset="0"/>
              </a:rPr>
              <a:t>- - - - - - - - </a:t>
            </a:r>
            <a:endParaRPr lang="en-US" sz="2400" dirty="0">
              <a:solidFill>
                <a:srgbClr val="000099"/>
              </a:solidFill>
              <a:effectLst>
                <a:outerShdw blurRad="38100" dist="38100" dir="2700000" algn="tl">
                  <a:srgbClr val="000000"/>
                </a:outerShdw>
              </a:effectLst>
              <a:latin typeface="Arial Rounded MT Bold" pitchFamily="34" charset="0"/>
            </a:endParaRPr>
          </a:p>
        </p:txBody>
      </p:sp>
      <p:sp>
        <p:nvSpPr>
          <p:cNvPr id="31" name="Rectangle 2"/>
          <p:cNvSpPr>
            <a:spLocks noChangeArrowheads="1"/>
          </p:cNvSpPr>
          <p:nvPr/>
        </p:nvSpPr>
        <p:spPr bwMode="auto">
          <a:xfrm>
            <a:off x="2846388" y="2209800"/>
            <a:ext cx="1192212" cy="461665"/>
          </a:xfrm>
          <a:prstGeom prst="rect">
            <a:avLst/>
          </a:prstGeom>
          <a:noFill/>
          <a:ln w="9525">
            <a:noFill/>
            <a:miter lim="800000"/>
            <a:headEnd/>
            <a:tailEnd/>
          </a:ln>
          <a:effectLst/>
        </p:spPr>
        <p:txBody>
          <a:bodyPr>
            <a:spAutoFit/>
          </a:bodyPr>
          <a:lstStyle/>
          <a:p>
            <a:pPr>
              <a:lnSpc>
                <a:spcPct val="100000"/>
              </a:lnSpc>
            </a:pPr>
            <a:r>
              <a:rPr lang="en-US" sz="2400" dirty="0" smtClean="0">
                <a:solidFill>
                  <a:srgbClr val="6600CC"/>
                </a:solidFill>
                <a:effectLst>
                  <a:outerShdw blurRad="38100" dist="38100" dir="2700000" algn="tl">
                    <a:srgbClr val="000000"/>
                  </a:outerShdw>
                </a:effectLst>
                <a:latin typeface="Arial Rounded MT Bold" pitchFamily="34" charset="0"/>
              </a:rPr>
              <a:t>- - - - - </a:t>
            </a:r>
            <a:endParaRPr lang="en-US" sz="2400" dirty="0">
              <a:solidFill>
                <a:srgbClr val="6600CC"/>
              </a:solidFill>
              <a:effectLst>
                <a:outerShdw blurRad="38100" dist="38100" dir="2700000" algn="tl">
                  <a:srgbClr val="000000"/>
                </a:outerShdw>
              </a:effectLst>
              <a:latin typeface="Arial Rounded MT Bold" pitchFamily="34" charset="0"/>
            </a:endParaRPr>
          </a:p>
        </p:txBody>
      </p:sp>
      <p:sp>
        <p:nvSpPr>
          <p:cNvPr id="785411" name="AutoShape 3"/>
          <p:cNvSpPr>
            <a:spLocks noChangeArrowheads="1"/>
          </p:cNvSpPr>
          <p:nvPr/>
        </p:nvSpPr>
        <p:spPr bwMode="auto">
          <a:xfrm>
            <a:off x="3805238" y="1447800"/>
            <a:ext cx="4854575" cy="2971800"/>
          </a:xfrm>
          <a:prstGeom prst="roundRect">
            <a:avLst>
              <a:gd name="adj" fmla="val 16667"/>
            </a:avLst>
          </a:prstGeom>
          <a:gradFill rotWithShape="0">
            <a:gsLst>
              <a:gs pos="0">
                <a:srgbClr val="FFFFFF"/>
              </a:gs>
              <a:gs pos="100000">
                <a:schemeClr val="hlink"/>
              </a:gs>
            </a:gsLst>
            <a:path path="shape">
              <a:fillToRect l="50000" t="50000" r="50000" b="50000"/>
            </a:path>
          </a:gradFill>
          <a:ln w="3175">
            <a:solidFill>
              <a:srgbClr val="000099"/>
            </a:solidFill>
            <a:round/>
            <a:headEnd/>
            <a:tailEnd/>
          </a:ln>
          <a:effectLst/>
        </p:spPr>
        <p:txBody>
          <a:bodyPr wrap="none" anchor="ctr"/>
          <a:lstStyle/>
          <a:p>
            <a:endParaRPr lang="en-US"/>
          </a:p>
        </p:txBody>
      </p:sp>
      <p:sp>
        <p:nvSpPr>
          <p:cNvPr id="785412" name="Rectangle 4"/>
          <p:cNvSpPr>
            <a:spLocks noChangeArrowheads="1"/>
          </p:cNvSpPr>
          <p:nvPr/>
        </p:nvSpPr>
        <p:spPr bwMode="auto">
          <a:xfrm>
            <a:off x="0" y="5029200"/>
            <a:ext cx="9144000" cy="18208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85413" name="Rectangle 5"/>
          <p:cNvSpPr>
            <a:spLocks noChangeArrowheads="1"/>
          </p:cNvSpPr>
          <p:nvPr/>
        </p:nvSpPr>
        <p:spPr bwMode="auto">
          <a:xfrm>
            <a:off x="4537075" y="1600200"/>
            <a:ext cx="3741738" cy="1371600"/>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80000"/>
              </a:lnSpc>
            </a:pPr>
            <a:r>
              <a:rPr lang="en-US" sz="3400" b="0">
                <a:solidFill>
                  <a:srgbClr val="000099"/>
                </a:solidFill>
                <a:latin typeface="Impact" pitchFamily="34" charset="0"/>
              </a:rPr>
              <a:t>Absoluteness</a:t>
            </a:r>
          </a:p>
          <a:p>
            <a:pPr>
              <a:lnSpc>
                <a:spcPct val="80000"/>
              </a:lnSpc>
            </a:pPr>
            <a:r>
              <a:rPr lang="en-US" sz="3400" b="0">
                <a:solidFill>
                  <a:srgbClr val="000099"/>
                </a:solidFill>
                <a:latin typeface="Impact" pitchFamily="34" charset="0"/>
              </a:rPr>
              <a:t>and perfection of the </a:t>
            </a:r>
          </a:p>
          <a:p>
            <a:pPr>
              <a:lnSpc>
                <a:spcPct val="80000"/>
              </a:lnSpc>
            </a:pPr>
            <a:r>
              <a:rPr lang="en-US" sz="3400" b="0">
                <a:solidFill>
                  <a:srgbClr val="000099"/>
                </a:solidFill>
                <a:latin typeface="Impact" pitchFamily="34" charset="0"/>
              </a:rPr>
              <a:t>principle of creation</a:t>
            </a:r>
          </a:p>
        </p:txBody>
      </p:sp>
      <p:sp>
        <p:nvSpPr>
          <p:cNvPr id="785414" name="Rectangle 6"/>
          <p:cNvSpPr>
            <a:spLocks noChangeArrowheads="1"/>
          </p:cNvSpPr>
          <p:nvPr/>
        </p:nvSpPr>
        <p:spPr bwMode="auto">
          <a:xfrm>
            <a:off x="4537075" y="2860675"/>
            <a:ext cx="3741738" cy="644525"/>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100000"/>
              </a:lnSpc>
            </a:pPr>
            <a:r>
              <a:rPr lang="en-US" sz="3400" b="0">
                <a:solidFill>
                  <a:srgbClr val="000099"/>
                </a:solidFill>
                <a:latin typeface="Impact" pitchFamily="34" charset="0"/>
              </a:rPr>
              <a:t>God alone be Creator</a:t>
            </a:r>
          </a:p>
        </p:txBody>
      </p:sp>
      <p:sp>
        <p:nvSpPr>
          <p:cNvPr id="785415" name="Rectangle 7"/>
          <p:cNvSpPr>
            <a:spLocks noChangeArrowheads="1"/>
          </p:cNvSpPr>
          <p:nvPr/>
        </p:nvSpPr>
        <p:spPr bwMode="auto">
          <a:xfrm>
            <a:off x="4537075" y="3429000"/>
            <a:ext cx="3665538" cy="1066800"/>
          </a:xfrm>
          <a:prstGeom prst="rect">
            <a:avLst/>
          </a:prstGeom>
          <a:noFill/>
          <a:ln w="9525">
            <a:noFill/>
            <a:miter lim="800000"/>
            <a:headEnd/>
            <a:tailEnd/>
          </a:ln>
          <a:effectLst>
            <a:outerShdw dist="35921" dir="2700000" algn="ctr" rotWithShape="0">
              <a:schemeClr val="bg1"/>
            </a:outerShdw>
          </a:effectLst>
        </p:spPr>
        <p:txBody>
          <a:bodyPr wrap="none" anchor="ctr"/>
          <a:lstStyle/>
          <a:p>
            <a:pPr>
              <a:lnSpc>
                <a:spcPct val="80000"/>
              </a:lnSpc>
            </a:pPr>
            <a:r>
              <a:rPr lang="en-US" sz="3400" b="0" dirty="0">
                <a:solidFill>
                  <a:srgbClr val="000099"/>
                </a:solidFill>
                <a:latin typeface="Impact" pitchFamily="34" charset="0"/>
              </a:rPr>
              <a:t>Make human beings</a:t>
            </a:r>
          </a:p>
          <a:p>
            <a:pPr>
              <a:lnSpc>
                <a:spcPct val="80000"/>
              </a:lnSpc>
            </a:pPr>
            <a:r>
              <a:rPr lang="en-US" sz="3400" b="0" dirty="0">
                <a:solidFill>
                  <a:srgbClr val="000099"/>
                </a:solidFill>
                <a:latin typeface="Impact" pitchFamily="34" charset="0"/>
              </a:rPr>
              <a:t>lords of creation  </a:t>
            </a:r>
          </a:p>
        </p:txBody>
      </p:sp>
      <p:sp>
        <p:nvSpPr>
          <p:cNvPr id="785432" name="Oval 24"/>
          <p:cNvSpPr>
            <a:spLocks noChangeArrowheads="1"/>
          </p:cNvSpPr>
          <p:nvPr/>
        </p:nvSpPr>
        <p:spPr bwMode="auto">
          <a:xfrm>
            <a:off x="4114800" y="1600200"/>
            <a:ext cx="388938" cy="381000"/>
          </a:xfrm>
          <a:prstGeom prst="ellipse">
            <a:avLst/>
          </a:prstGeom>
          <a:gradFill rotWithShape="0">
            <a:gsLst>
              <a:gs pos="0">
                <a:srgbClr val="FFFFFF"/>
              </a:gs>
              <a:gs pos="100000">
                <a:srgbClr val="EAEAEA"/>
              </a:gs>
            </a:gsLst>
            <a:path path="shape">
              <a:fillToRect l="50000" t="50000" r="50000" b="50000"/>
            </a:path>
          </a:gradFill>
          <a:ln w="28575">
            <a:solidFill>
              <a:srgbClr val="000099"/>
            </a:solidFill>
            <a:round/>
            <a:headEnd/>
            <a:tailEnd/>
          </a:ln>
          <a:effectLst/>
        </p:spPr>
        <p:txBody>
          <a:bodyPr wrap="none" anchor="ctr" anchorCtr="1"/>
          <a:lstStyle/>
          <a:p>
            <a:pPr algn="ctr">
              <a:lnSpc>
                <a:spcPts val="2800"/>
              </a:lnSpc>
            </a:pPr>
            <a:r>
              <a:rPr lang="en-US" sz="2400" b="0" dirty="0">
                <a:solidFill>
                  <a:srgbClr val="000099"/>
                </a:solidFill>
                <a:latin typeface="Impact" pitchFamily="34" charset="0"/>
              </a:rPr>
              <a:t>1</a:t>
            </a:r>
          </a:p>
        </p:txBody>
      </p:sp>
      <p:sp>
        <p:nvSpPr>
          <p:cNvPr id="785433" name="Oval 25"/>
          <p:cNvSpPr>
            <a:spLocks noChangeArrowheads="1"/>
          </p:cNvSpPr>
          <p:nvPr/>
        </p:nvSpPr>
        <p:spPr bwMode="auto">
          <a:xfrm>
            <a:off x="4079875" y="2992438"/>
            <a:ext cx="388938" cy="381000"/>
          </a:xfrm>
          <a:prstGeom prst="ellipse">
            <a:avLst/>
          </a:prstGeom>
          <a:gradFill rotWithShape="0">
            <a:gsLst>
              <a:gs pos="0">
                <a:srgbClr val="FFFFFF"/>
              </a:gs>
              <a:gs pos="100000">
                <a:srgbClr val="EAEAEA"/>
              </a:gs>
            </a:gsLst>
            <a:path path="shape">
              <a:fillToRect l="50000" t="50000" r="50000" b="50000"/>
            </a:path>
          </a:gradFill>
          <a:ln w="28575">
            <a:solidFill>
              <a:srgbClr val="000099"/>
            </a:solidFill>
            <a:round/>
            <a:headEnd/>
            <a:tailEnd/>
          </a:ln>
          <a:effectLst/>
        </p:spPr>
        <p:txBody>
          <a:bodyPr wrap="none" anchor="ctr"/>
          <a:lstStyle/>
          <a:p>
            <a:pPr algn="ctr">
              <a:lnSpc>
                <a:spcPct val="100000"/>
              </a:lnSpc>
            </a:pPr>
            <a:r>
              <a:rPr lang="en-US" sz="2400" b="0" dirty="0">
                <a:solidFill>
                  <a:srgbClr val="000099"/>
                </a:solidFill>
                <a:latin typeface="Impact" pitchFamily="34" charset="0"/>
              </a:rPr>
              <a:t>2</a:t>
            </a:r>
          </a:p>
        </p:txBody>
      </p:sp>
      <p:sp>
        <p:nvSpPr>
          <p:cNvPr id="785434" name="Oval 26"/>
          <p:cNvSpPr>
            <a:spLocks noChangeArrowheads="1"/>
          </p:cNvSpPr>
          <p:nvPr/>
        </p:nvSpPr>
        <p:spPr bwMode="auto">
          <a:xfrm>
            <a:off x="4079875" y="3505200"/>
            <a:ext cx="388938" cy="381000"/>
          </a:xfrm>
          <a:prstGeom prst="ellipse">
            <a:avLst/>
          </a:prstGeom>
          <a:gradFill rotWithShape="0">
            <a:gsLst>
              <a:gs pos="0">
                <a:srgbClr val="FFFFFF"/>
              </a:gs>
              <a:gs pos="100000">
                <a:srgbClr val="EAEAEA"/>
              </a:gs>
            </a:gsLst>
            <a:path path="shape">
              <a:fillToRect l="50000" t="50000" r="50000" b="50000"/>
            </a:path>
          </a:gradFill>
          <a:ln w="28575">
            <a:solidFill>
              <a:srgbClr val="000099"/>
            </a:solidFill>
            <a:round/>
            <a:headEnd/>
            <a:tailEnd/>
          </a:ln>
          <a:effectLst/>
        </p:spPr>
        <p:txBody>
          <a:bodyPr wrap="none" anchor="ctr" anchorCtr="1"/>
          <a:lstStyle/>
          <a:p>
            <a:pPr>
              <a:lnSpc>
                <a:spcPct val="100000"/>
              </a:lnSpc>
            </a:pPr>
            <a:r>
              <a:rPr lang="en-US" sz="2400" b="0" dirty="0" smtClean="0">
                <a:solidFill>
                  <a:srgbClr val="000099"/>
                </a:solidFill>
                <a:latin typeface="Impact" pitchFamily="34" charset="0"/>
              </a:rPr>
              <a:t>3</a:t>
            </a:r>
            <a:endParaRPr lang="en-US" sz="2400" b="0" dirty="0">
              <a:solidFill>
                <a:srgbClr val="000099"/>
              </a:solidFill>
              <a:latin typeface="Impact" pitchFamily="34" charset="0"/>
            </a:endParaRPr>
          </a:p>
        </p:txBody>
      </p:sp>
      <p:grpSp>
        <p:nvGrpSpPr>
          <p:cNvPr id="785436" name="Group 28"/>
          <p:cNvGrpSpPr>
            <a:grpSpLocks/>
          </p:cNvGrpSpPr>
          <p:nvPr/>
        </p:nvGrpSpPr>
        <p:grpSpPr bwMode="auto">
          <a:xfrm>
            <a:off x="1174750" y="381000"/>
            <a:ext cx="1309688" cy="1174750"/>
            <a:chOff x="836" y="240"/>
            <a:chExt cx="825" cy="740"/>
          </a:xfrm>
        </p:grpSpPr>
        <p:sp>
          <p:nvSpPr>
            <p:cNvPr id="785437" name="Oval 29"/>
            <p:cNvSpPr>
              <a:spLocks noChangeArrowheads="1"/>
            </p:cNvSpPr>
            <p:nvPr/>
          </p:nvSpPr>
          <p:spPr bwMode="auto">
            <a:xfrm>
              <a:off x="836" y="240"/>
              <a:ext cx="825" cy="74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785438" name="WordArt 30"/>
            <p:cNvSpPr>
              <a:spLocks noChangeArrowheads="1" noChangeShapeType="1" noTextEdit="1"/>
            </p:cNvSpPr>
            <p:nvPr/>
          </p:nvSpPr>
          <p:spPr bwMode="auto">
            <a:xfrm>
              <a:off x="947" y="384"/>
              <a:ext cx="639" cy="360"/>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6600CC"/>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785439" name="AutoShape 31"/>
          <p:cNvSpPr>
            <a:spLocks noChangeArrowheads="1"/>
          </p:cNvSpPr>
          <p:nvPr/>
        </p:nvSpPr>
        <p:spPr bwMode="auto">
          <a:xfrm>
            <a:off x="1714500" y="1600200"/>
            <a:ext cx="228600" cy="1828800"/>
          </a:xfrm>
          <a:prstGeom prst="downArrow">
            <a:avLst>
              <a:gd name="adj1" fmla="val 50000"/>
              <a:gd name="adj2" fmla="val 200000"/>
            </a:avLst>
          </a:prstGeom>
          <a:gradFill rotWithShape="0">
            <a:gsLst>
              <a:gs pos="0">
                <a:srgbClr val="CCCCFF"/>
              </a:gs>
              <a:gs pos="100000">
                <a:srgbClr val="9966FF"/>
              </a:gs>
            </a:gsLst>
            <a:path path="rect">
              <a:fillToRect l="50000" t="50000" r="50000" b="50000"/>
            </a:path>
          </a:gradFill>
          <a:ln w="6350">
            <a:noFill/>
            <a:miter lim="800000"/>
            <a:headEnd/>
            <a:tailEnd/>
          </a:ln>
          <a:effectLst/>
        </p:spPr>
        <p:txBody>
          <a:bodyPr wrap="none" anchor="ctr"/>
          <a:lstStyle/>
          <a:p>
            <a:pPr algn="ctr">
              <a:lnSpc>
                <a:spcPct val="100000"/>
              </a:lnSpc>
            </a:pPr>
            <a:endParaRPr lang="en-US" sz="2400" b="0">
              <a:solidFill>
                <a:srgbClr val="6600CC"/>
              </a:solidFill>
              <a:latin typeface="Times New Roman" pitchFamily="18" charset="0"/>
            </a:endParaRPr>
          </a:p>
        </p:txBody>
      </p:sp>
      <p:sp>
        <p:nvSpPr>
          <p:cNvPr id="785440" name="Oval 32"/>
          <p:cNvSpPr>
            <a:spLocks noChangeArrowheads="1"/>
          </p:cNvSpPr>
          <p:nvPr/>
        </p:nvSpPr>
        <p:spPr bwMode="auto">
          <a:xfrm>
            <a:off x="647700" y="3429000"/>
            <a:ext cx="2362200" cy="990600"/>
          </a:xfrm>
          <a:prstGeom prst="ellipse">
            <a:avLst/>
          </a:prstGeom>
          <a:gradFill rotWithShape="0">
            <a:gsLst>
              <a:gs pos="0">
                <a:srgbClr val="996600"/>
              </a:gs>
              <a:gs pos="50000">
                <a:srgbClr val="663300"/>
              </a:gs>
              <a:gs pos="100000">
                <a:srgbClr val="996600"/>
              </a:gs>
            </a:gsLst>
            <a:lin ang="5400000" scaled="1"/>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tx1"/>
            </a:extrusionClr>
          </a:sp3d>
        </p:spPr>
        <p:txBody>
          <a:bodyPr wrap="none" anchor="ctr">
            <a:flatTx/>
          </a:bodyPr>
          <a:lstStyle/>
          <a:p>
            <a:pPr algn="ctr">
              <a:lnSpc>
                <a:spcPct val="100000"/>
              </a:lnSpc>
            </a:pPr>
            <a:r>
              <a:rPr lang="en-US" sz="3200" b="0">
                <a:latin typeface="Impact" pitchFamily="34" charset="0"/>
              </a:rPr>
              <a:t>Deviant acts</a:t>
            </a:r>
          </a:p>
        </p:txBody>
      </p:sp>
      <p:grpSp>
        <p:nvGrpSpPr>
          <p:cNvPr id="785441" name="Group 33"/>
          <p:cNvGrpSpPr>
            <a:grpSpLocks/>
          </p:cNvGrpSpPr>
          <p:nvPr/>
        </p:nvGrpSpPr>
        <p:grpSpPr bwMode="auto">
          <a:xfrm>
            <a:off x="533400" y="1836738"/>
            <a:ext cx="2590800" cy="1222375"/>
            <a:chOff x="432" y="1157"/>
            <a:chExt cx="1632" cy="770"/>
          </a:xfrm>
        </p:grpSpPr>
        <p:sp>
          <p:nvSpPr>
            <p:cNvPr id="785442" name="Rectangle 34"/>
            <p:cNvSpPr>
              <a:spLocks noChangeArrowheads="1"/>
            </p:cNvSpPr>
            <p:nvPr/>
          </p:nvSpPr>
          <p:spPr bwMode="auto">
            <a:xfrm>
              <a:off x="432" y="1400"/>
              <a:ext cx="1632" cy="285"/>
            </a:xfrm>
            <a:prstGeom prst="rect">
              <a:avLst/>
            </a:prstGeom>
            <a:gradFill rotWithShape="0">
              <a:gsLst>
                <a:gs pos="0">
                  <a:schemeClr val="bg1"/>
                </a:gs>
                <a:gs pos="100000">
                  <a:srgbClr val="CCCCFF"/>
                </a:gs>
              </a:gsLst>
              <a:path path="shape">
                <a:fillToRect l="50000" t="50000" r="50000" b="50000"/>
              </a:path>
            </a:gradFill>
            <a:ln w="9525">
              <a:solidFill>
                <a:srgbClr val="9900FF"/>
              </a:solidFill>
              <a:miter lim="800000"/>
              <a:headEnd/>
              <a:tailEnd/>
            </a:ln>
            <a:effectLst/>
          </p:spPr>
          <p:txBody>
            <a:bodyPr wrap="none" anchor="ctr"/>
            <a:lstStyle/>
            <a:p>
              <a:pPr algn="ctr">
                <a:lnSpc>
                  <a:spcPct val="100000"/>
                </a:lnSpc>
              </a:pPr>
              <a:r>
                <a:rPr lang="en-US" sz="3000" b="0">
                  <a:solidFill>
                    <a:srgbClr val="46008C"/>
                  </a:solidFill>
                  <a:latin typeface="Arial Black" pitchFamily="34" charset="0"/>
                </a:rPr>
                <a:t>Inter   vene</a:t>
              </a:r>
            </a:p>
          </p:txBody>
        </p:sp>
        <p:sp>
          <p:nvSpPr>
            <p:cNvPr id="785443" name="Line 35"/>
            <p:cNvSpPr>
              <a:spLocks noChangeShapeType="1"/>
            </p:cNvSpPr>
            <p:nvPr/>
          </p:nvSpPr>
          <p:spPr bwMode="auto">
            <a:xfrm rot="15292210" flipV="1">
              <a:off x="871" y="1319"/>
              <a:ext cx="748" cy="468"/>
            </a:xfrm>
            <a:prstGeom prst="line">
              <a:avLst/>
            </a:prstGeom>
            <a:noFill/>
            <a:ln w="88900">
              <a:solidFill>
                <a:srgbClr val="FF0000"/>
              </a:solidFill>
              <a:round/>
              <a:headEnd/>
              <a:tailEnd/>
            </a:ln>
            <a:effectLst/>
          </p:spPr>
          <p:txBody>
            <a:bodyPr/>
            <a:lstStyle/>
            <a:p>
              <a:endParaRPr lang="en-US"/>
            </a:p>
          </p:txBody>
        </p:sp>
        <p:sp>
          <p:nvSpPr>
            <p:cNvPr id="785444" name="Line 36"/>
            <p:cNvSpPr>
              <a:spLocks noChangeShapeType="1"/>
            </p:cNvSpPr>
            <p:nvPr/>
          </p:nvSpPr>
          <p:spPr bwMode="auto">
            <a:xfrm rot="-4628335" flipH="1" flipV="1">
              <a:off x="878" y="1306"/>
              <a:ext cx="755" cy="458"/>
            </a:xfrm>
            <a:prstGeom prst="line">
              <a:avLst/>
            </a:prstGeom>
            <a:noFill/>
            <a:ln w="88900">
              <a:solidFill>
                <a:srgbClr val="FF0000"/>
              </a:solidFill>
              <a:round/>
              <a:headEnd/>
              <a:tailEnd/>
            </a:ln>
            <a:effectLst/>
          </p:spPr>
          <p:txBody>
            <a:bodyPr/>
            <a:lstStyle/>
            <a:p>
              <a:endParaRPr lang="en-US"/>
            </a:p>
          </p:txBody>
        </p:sp>
      </p:grpSp>
      <p:grpSp>
        <p:nvGrpSpPr>
          <p:cNvPr id="785445" name="Group 37"/>
          <p:cNvGrpSpPr>
            <a:grpSpLocks/>
          </p:cNvGrpSpPr>
          <p:nvPr/>
        </p:nvGrpSpPr>
        <p:grpSpPr bwMode="auto">
          <a:xfrm>
            <a:off x="3841750" y="685800"/>
            <a:ext cx="4775200" cy="555625"/>
            <a:chOff x="2420" y="432"/>
            <a:chExt cx="3008" cy="350"/>
          </a:xfrm>
        </p:grpSpPr>
        <p:sp>
          <p:nvSpPr>
            <p:cNvPr id="785446" name="Rectangle 38"/>
            <p:cNvSpPr>
              <a:spLocks noChangeArrowheads="1"/>
            </p:cNvSpPr>
            <p:nvPr/>
          </p:nvSpPr>
          <p:spPr bwMode="auto">
            <a:xfrm>
              <a:off x="2424" y="439"/>
              <a:ext cx="3004" cy="343"/>
            </a:xfrm>
            <a:prstGeom prst="rect">
              <a:avLst/>
            </a:prstGeom>
            <a:gradFill rotWithShape="0">
              <a:gsLst>
                <a:gs pos="0">
                  <a:srgbClr val="0000CC"/>
                </a:gs>
                <a:gs pos="50000">
                  <a:srgbClr val="000099"/>
                </a:gs>
                <a:gs pos="100000">
                  <a:srgbClr val="0000CC"/>
                </a:gs>
              </a:gsLst>
              <a:lin ang="5400000" scaled="1"/>
            </a:gradFill>
            <a:ln w="9525">
              <a:noFill/>
              <a:miter lim="800000"/>
              <a:headEnd/>
              <a:tailEnd/>
            </a:ln>
            <a:effectLst/>
          </p:spPr>
          <p:txBody>
            <a:bodyPr wrap="none" anchor="ctr"/>
            <a:lstStyle/>
            <a:p>
              <a:pPr>
                <a:lnSpc>
                  <a:spcPct val="100000"/>
                </a:lnSpc>
              </a:pPr>
              <a:endParaRPr lang="en-US" sz="3200" b="0">
                <a:latin typeface="Impact" pitchFamily="34" charset="0"/>
              </a:endParaRPr>
            </a:p>
          </p:txBody>
        </p:sp>
        <p:sp>
          <p:nvSpPr>
            <p:cNvPr id="785447" name="Rectangle 39"/>
            <p:cNvSpPr>
              <a:spLocks noChangeArrowheads="1"/>
            </p:cNvSpPr>
            <p:nvPr/>
          </p:nvSpPr>
          <p:spPr bwMode="auto">
            <a:xfrm>
              <a:off x="2420" y="432"/>
              <a:ext cx="3004" cy="343"/>
            </a:xfrm>
            <a:prstGeom prst="rect">
              <a:avLst/>
            </a:prstGeom>
            <a:noFill/>
            <a:ln w="9525">
              <a:noFill/>
              <a:miter lim="800000"/>
              <a:headEnd/>
              <a:tailEnd/>
            </a:ln>
            <a:effectLst>
              <a:outerShdw dist="35921" dir="2700000" algn="ctr" rotWithShape="0">
                <a:schemeClr val="tx1"/>
              </a:outerShdw>
            </a:effectLst>
          </p:spPr>
          <p:txBody>
            <a:bodyPr wrap="none" anchor="ctr"/>
            <a:lstStyle/>
            <a:p>
              <a:pPr>
                <a:lnSpc>
                  <a:spcPct val="100000"/>
                </a:lnSpc>
              </a:pPr>
              <a:r>
                <a:rPr lang="en-US" sz="3200" b="0">
                  <a:latin typeface="Impact" pitchFamily="34" charset="0"/>
                </a:rPr>
                <a:t>Omniscient and omnipotent</a:t>
              </a:r>
            </a:p>
          </p:txBody>
        </p:sp>
      </p:grpSp>
      <p:grpSp>
        <p:nvGrpSpPr>
          <p:cNvPr id="785454" name="Group 46"/>
          <p:cNvGrpSpPr>
            <a:grpSpLocks/>
          </p:cNvGrpSpPr>
          <p:nvPr/>
        </p:nvGrpSpPr>
        <p:grpSpPr bwMode="auto">
          <a:xfrm>
            <a:off x="838200" y="5257800"/>
            <a:ext cx="3352800" cy="503238"/>
            <a:chOff x="384" y="3216"/>
            <a:chExt cx="2112" cy="317"/>
          </a:xfrm>
        </p:grpSpPr>
        <p:sp>
          <p:nvSpPr>
            <p:cNvPr id="785455" name="Text Box 47"/>
            <p:cNvSpPr txBox="1">
              <a:spLocks noChangeArrowheads="1"/>
            </p:cNvSpPr>
            <p:nvPr/>
          </p:nvSpPr>
          <p:spPr bwMode="auto">
            <a:xfrm>
              <a:off x="672" y="3216"/>
              <a:ext cx="1824" cy="288"/>
            </a:xfrm>
            <a:prstGeom prst="rect">
              <a:avLst/>
            </a:prstGeom>
            <a:noFill/>
            <a:ln w="9525">
              <a:noFill/>
              <a:miter lim="800000"/>
              <a:headEnd/>
              <a:tailEnd/>
            </a:ln>
            <a:effectLst/>
          </p:spPr>
          <p:txBody>
            <a:bodyPr>
              <a:spAutoFit/>
            </a:bodyPr>
            <a:lstStyle/>
            <a:p>
              <a:pPr>
                <a:lnSpc>
                  <a:spcPct val="100000"/>
                </a:lnSpc>
              </a:pPr>
              <a:r>
                <a:rPr lang="en-US" sz="2400"/>
                <a:t>God did not intervene:</a:t>
              </a:r>
            </a:p>
          </p:txBody>
        </p:sp>
        <p:sp>
          <p:nvSpPr>
            <p:cNvPr id="785456" name="Text Box 48"/>
            <p:cNvSpPr txBox="1">
              <a:spLocks noChangeArrowheads="1"/>
            </p:cNvSpPr>
            <p:nvPr/>
          </p:nvSpPr>
          <p:spPr bwMode="auto">
            <a:xfrm>
              <a:off x="384" y="3216"/>
              <a:ext cx="288" cy="317"/>
            </a:xfrm>
            <a:prstGeom prst="rect">
              <a:avLst/>
            </a:prstGeom>
            <a:noFill/>
            <a:ln w="9525">
              <a:noFill/>
              <a:miter lim="800000"/>
              <a:headEnd/>
              <a:tailEnd/>
            </a:ln>
            <a:effectLst/>
          </p:spPr>
          <p:txBody>
            <a:bodyPr>
              <a:spAutoFit/>
            </a:bodyPr>
            <a:lstStyle/>
            <a:p>
              <a:pPr>
                <a:lnSpc>
                  <a:spcPct val="50000"/>
                </a:lnSpc>
              </a:pPr>
              <a:r>
                <a:rPr lang="en-US" sz="5400">
                  <a:latin typeface="Times New Roman" pitchFamily="18" charset="0"/>
                  <a:sym typeface="CommonBullets" pitchFamily="34" charset="2"/>
                </a:rPr>
                <a:t></a:t>
              </a:r>
              <a:endParaRPr lang="en-US" sz="5400">
                <a:latin typeface="Times New Roman" pitchFamily="18" charset="0"/>
              </a:endParaRPr>
            </a:p>
          </p:txBody>
        </p:sp>
      </p:grpSp>
      <p:grpSp>
        <p:nvGrpSpPr>
          <p:cNvPr id="785459" name="Group 51"/>
          <p:cNvGrpSpPr>
            <a:grpSpLocks/>
          </p:cNvGrpSpPr>
          <p:nvPr/>
        </p:nvGrpSpPr>
        <p:grpSpPr bwMode="auto">
          <a:xfrm>
            <a:off x="1371600" y="5791200"/>
            <a:ext cx="6934200" cy="661988"/>
            <a:chOff x="864" y="3586"/>
            <a:chExt cx="4368" cy="417"/>
          </a:xfrm>
        </p:grpSpPr>
        <p:sp>
          <p:nvSpPr>
            <p:cNvPr id="785430" name="Text Box 22"/>
            <p:cNvSpPr txBox="1">
              <a:spLocks noChangeArrowheads="1"/>
            </p:cNvSpPr>
            <p:nvPr/>
          </p:nvSpPr>
          <p:spPr bwMode="auto">
            <a:xfrm>
              <a:off x="1152" y="3586"/>
              <a:ext cx="4080" cy="417"/>
            </a:xfrm>
            <a:prstGeom prst="rect">
              <a:avLst/>
            </a:prstGeom>
            <a:noFill/>
            <a:ln w="9525">
              <a:noFill/>
              <a:miter lim="800000"/>
              <a:headEnd/>
              <a:tailEnd/>
            </a:ln>
            <a:effectLst/>
          </p:spPr>
          <p:txBody>
            <a:bodyPr>
              <a:spAutoFit/>
            </a:bodyPr>
            <a:lstStyle/>
            <a:p>
              <a:r>
                <a:rPr lang="en-US" sz="2400"/>
                <a:t>In order to make </a:t>
              </a:r>
              <a:r>
                <a:rPr lang="en-US" sz="2400" u="sng"/>
                <a:t>human beings</a:t>
              </a:r>
              <a:r>
                <a:rPr lang="en-US" sz="2400"/>
                <a:t> the lords of creation </a:t>
              </a:r>
              <a:r>
                <a:rPr lang="en-US" sz="2000" b="0"/>
                <a:t>(p.  78).</a:t>
              </a:r>
              <a:endParaRPr lang="en-US" sz="2000"/>
            </a:p>
          </p:txBody>
        </p:sp>
        <p:sp>
          <p:nvSpPr>
            <p:cNvPr id="785457" name="Oval 49"/>
            <p:cNvSpPr>
              <a:spLocks noChangeArrowheads="1"/>
            </p:cNvSpPr>
            <p:nvPr/>
          </p:nvSpPr>
          <p:spPr bwMode="auto">
            <a:xfrm>
              <a:off x="864" y="3600"/>
              <a:ext cx="245" cy="240"/>
            </a:xfrm>
            <a:prstGeom prst="ellipse">
              <a:avLst/>
            </a:prstGeom>
            <a:solidFill>
              <a:schemeClr val="bg1"/>
            </a:solidFill>
            <a:ln w="28575">
              <a:noFill/>
              <a:round/>
              <a:headEnd/>
              <a:tailEnd/>
            </a:ln>
            <a:effectLst/>
          </p:spPr>
          <p:txBody>
            <a:bodyPr wrap="none" anchor="ctr"/>
            <a:lstStyle/>
            <a:p>
              <a:pPr>
                <a:lnSpc>
                  <a:spcPct val="100000"/>
                </a:lnSpc>
              </a:pPr>
              <a:r>
                <a:rPr lang="en-US" sz="2400" b="0">
                  <a:solidFill>
                    <a:schemeClr val="tx1"/>
                  </a:solidFill>
                  <a:latin typeface="Impact" pitchFamily="34" charset="0"/>
                </a:rPr>
                <a:t>3</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85459"/>
                                        </p:tgtEl>
                                        <p:attrNameLst>
                                          <p:attrName>style.visibility</p:attrName>
                                        </p:attrNameLst>
                                      </p:cBhvr>
                                      <p:to>
                                        <p:strVal val="visible"/>
                                      </p:to>
                                    </p:set>
                                    <p:animEffect transition="in" filter="barn(outVertical)">
                                      <p:cBhvr>
                                        <p:cTn id="7" dur="500"/>
                                        <p:tgtEl>
                                          <p:spTgt spid="7854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5415"/>
                                        </p:tgtEl>
                                        <p:attrNameLst>
                                          <p:attrName>style.visibility</p:attrName>
                                        </p:attrNameLst>
                                      </p:cBhvr>
                                      <p:to>
                                        <p:strVal val="visible"/>
                                      </p:to>
                                    </p:set>
                                    <p:animEffect transition="in" filter="wipe(left)">
                                      <p:cBhvr>
                                        <p:cTn id="12" dur="1000"/>
                                        <p:tgtEl>
                                          <p:spTgt spid="7854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85434"/>
                                        </p:tgtEl>
                                        <p:attrNameLst>
                                          <p:attrName>style.visibility</p:attrName>
                                        </p:attrNameLst>
                                      </p:cBhvr>
                                      <p:to>
                                        <p:strVal val="visible"/>
                                      </p:to>
                                    </p:set>
                                    <p:animEffect transition="in" filter="fade">
                                      <p:cBhvr>
                                        <p:cTn id="15" dur="1000"/>
                                        <p:tgtEl>
                                          <p:spTgt spid="785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5" grpId="0"/>
      <p:bldP spid="785434"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54018" name="Text Box 2"/>
          <p:cNvSpPr txBox="1">
            <a:spLocks noChangeArrowheads="1"/>
          </p:cNvSpPr>
          <p:nvPr/>
        </p:nvSpPr>
        <p:spPr bwMode="auto">
          <a:xfrm>
            <a:off x="1581150" y="1770063"/>
            <a:ext cx="5905500" cy="1136650"/>
          </a:xfrm>
          <a:prstGeom prst="rect">
            <a:avLst/>
          </a:prstGeom>
          <a:noFill/>
          <a:ln w="38100" algn="ctr">
            <a:noFill/>
            <a:miter lim="800000"/>
            <a:headEnd/>
            <a:tailEnd/>
          </a:ln>
          <a:effectLst/>
        </p:spPr>
        <p:txBody>
          <a:bodyPr>
            <a:spAutoFit/>
          </a:bodyPr>
          <a:lstStyle/>
          <a:p>
            <a:pPr algn="ctr" eaLnBrk="1" hangingPunct="1">
              <a:lnSpc>
                <a:spcPct val="95000"/>
              </a:lnSpc>
              <a:spcBef>
                <a:spcPct val="50000"/>
              </a:spcBef>
            </a:pPr>
            <a:r>
              <a:rPr lang="en-US" sz="3600">
                <a:latin typeface="Eurostile" pitchFamily="34" charset="0"/>
              </a:rPr>
              <a:t>For more information visit our website</a:t>
            </a:r>
          </a:p>
        </p:txBody>
      </p:sp>
      <p:sp>
        <p:nvSpPr>
          <p:cNvPr id="854019" name="Text Box 3"/>
          <p:cNvSpPr txBox="1">
            <a:spLocks noChangeArrowheads="1"/>
          </p:cNvSpPr>
          <p:nvPr/>
        </p:nvSpPr>
        <p:spPr bwMode="auto">
          <a:xfrm>
            <a:off x="533400" y="3403600"/>
            <a:ext cx="8001000" cy="787400"/>
          </a:xfrm>
          <a:prstGeom prst="rect">
            <a:avLst/>
          </a:prstGeom>
          <a:noFill/>
          <a:ln w="38100" algn="ctr">
            <a:noFill/>
            <a:miter lim="800000"/>
            <a:headEnd/>
            <a:tailEnd/>
          </a:ln>
          <a:effectLst/>
        </p:spPr>
        <p:txBody>
          <a:bodyPr>
            <a:spAutoFit/>
          </a:bodyPr>
          <a:lstStyle/>
          <a:p>
            <a:pPr algn="ctr" eaLnBrk="1" hangingPunct="1">
              <a:lnSpc>
                <a:spcPct val="95000"/>
              </a:lnSpc>
              <a:spcBef>
                <a:spcPct val="50000"/>
              </a:spcBef>
            </a:pPr>
            <a:r>
              <a:rPr lang="en-US" sz="4800">
                <a:solidFill>
                  <a:srgbClr val="FFEA91"/>
                </a:solidFill>
              </a:rPr>
              <a:t>http://www.unificationstudy.com</a:t>
            </a:r>
          </a:p>
        </p:txBody>
      </p:sp>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90905" name="Group 89"/>
          <p:cNvGrpSpPr>
            <a:grpSpLocks/>
          </p:cNvGrpSpPr>
          <p:nvPr/>
        </p:nvGrpSpPr>
        <p:grpSpPr bwMode="auto">
          <a:xfrm>
            <a:off x="942975" y="5562600"/>
            <a:ext cx="7286625" cy="1025525"/>
            <a:chOff x="450" y="3479"/>
            <a:chExt cx="4590" cy="646"/>
          </a:xfrm>
        </p:grpSpPr>
        <p:sp>
          <p:nvSpPr>
            <p:cNvPr id="290819" name="Text Box 3"/>
            <p:cNvSpPr txBox="1">
              <a:spLocks noChangeArrowheads="1"/>
            </p:cNvSpPr>
            <p:nvPr/>
          </p:nvSpPr>
          <p:spPr bwMode="auto">
            <a:xfrm>
              <a:off x="656" y="3479"/>
              <a:ext cx="4384" cy="646"/>
            </a:xfrm>
            <a:prstGeom prst="rect">
              <a:avLst/>
            </a:prstGeom>
            <a:noFill/>
            <a:ln w="9525">
              <a:noFill/>
              <a:miter lim="800000"/>
              <a:headEnd/>
              <a:tailEnd/>
            </a:ln>
            <a:effectLst/>
          </p:spPr>
          <p:txBody>
            <a:bodyPr>
              <a:spAutoFit/>
            </a:bodyPr>
            <a:lstStyle/>
            <a:p>
              <a:r>
                <a:rPr lang="en-US" sz="2400"/>
                <a:t>We have been utterly unable to liquidate the forces of Satan because we have not understood Satan’s </a:t>
              </a:r>
              <a:r>
                <a:rPr lang="en-US" sz="2400" u="sng"/>
                <a:t>identity</a:t>
              </a:r>
              <a:r>
                <a:rPr lang="en-US" sz="2400"/>
                <a:t> or how he came to exist.</a:t>
              </a:r>
            </a:p>
          </p:txBody>
        </p:sp>
        <p:sp>
          <p:nvSpPr>
            <p:cNvPr id="290820" name="Text Box 4"/>
            <p:cNvSpPr txBox="1">
              <a:spLocks noChangeArrowheads="1"/>
            </p:cNvSpPr>
            <p:nvPr/>
          </p:nvSpPr>
          <p:spPr bwMode="auto">
            <a:xfrm>
              <a:off x="450" y="3479"/>
              <a:ext cx="206"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290862" name="Text Box 46"/>
          <p:cNvSpPr txBox="1">
            <a:spLocks noChangeArrowheads="1"/>
          </p:cNvSpPr>
          <p:nvPr/>
        </p:nvSpPr>
        <p:spPr bwMode="auto">
          <a:xfrm>
            <a:off x="6019800" y="1858963"/>
            <a:ext cx="2971800" cy="579437"/>
          </a:xfrm>
          <a:prstGeom prst="rect">
            <a:avLst/>
          </a:prstGeom>
          <a:noFill/>
          <a:ln w="9525">
            <a:noFill/>
            <a:miter lim="800000"/>
            <a:headEnd/>
            <a:tailEnd/>
          </a:ln>
          <a:effectLst/>
        </p:spPr>
        <p:txBody>
          <a:bodyPr>
            <a:spAutoFit/>
          </a:bodyPr>
          <a:lstStyle/>
          <a:p>
            <a:pPr algn="ctr">
              <a:lnSpc>
                <a:spcPct val="100000"/>
              </a:lnSpc>
              <a:spcBef>
                <a:spcPct val="50000"/>
              </a:spcBef>
            </a:pPr>
            <a:r>
              <a:rPr lang="en-US" sz="3200" b="0" dirty="0">
                <a:solidFill>
                  <a:schemeClr val="tx1"/>
                </a:solidFill>
                <a:effectLst>
                  <a:outerShdw blurRad="38100" dist="38100" dir="2700000" algn="tl">
                    <a:srgbClr val="FFFFFF"/>
                  </a:outerShdw>
                </a:effectLst>
                <a:latin typeface="Impact" pitchFamily="34" charset="0"/>
              </a:rPr>
              <a:t>Satan’s identity</a:t>
            </a:r>
          </a:p>
        </p:txBody>
      </p:sp>
      <p:grpSp>
        <p:nvGrpSpPr>
          <p:cNvPr id="290866" name="Group 50"/>
          <p:cNvGrpSpPr>
            <a:grpSpLocks/>
          </p:cNvGrpSpPr>
          <p:nvPr/>
        </p:nvGrpSpPr>
        <p:grpSpPr bwMode="auto">
          <a:xfrm>
            <a:off x="4768850" y="533400"/>
            <a:ext cx="1784350" cy="1052513"/>
            <a:chOff x="3004" y="240"/>
            <a:chExt cx="1124" cy="663"/>
          </a:xfrm>
        </p:grpSpPr>
        <p:sp>
          <p:nvSpPr>
            <p:cNvPr id="290867" name="Oval 51"/>
            <p:cNvSpPr>
              <a:spLocks noChangeArrowheads="1"/>
            </p:cNvSpPr>
            <p:nvPr/>
          </p:nvSpPr>
          <p:spPr bwMode="auto">
            <a:xfrm>
              <a:off x="3004" y="240"/>
              <a:ext cx="1124" cy="663"/>
            </a:xfrm>
            <a:prstGeom prst="ellipse">
              <a:avLst/>
            </a:prstGeom>
            <a:solidFill>
              <a:srgbClr val="996633"/>
            </a:solidFill>
            <a:ln w="12700">
              <a:round/>
              <a:headEnd/>
              <a:tailEnd/>
            </a:ln>
            <a:effectLst/>
            <a:scene3d>
              <a:camera prst="legacyPerspectiveBottomRight"/>
              <a:lightRig rig="legacyFlat3" dir="t"/>
            </a:scene3d>
            <a:sp3d extrusionH="430200" prstMaterial="legacyMatte">
              <a:bevelT w="13500" h="13500" prst="angle"/>
              <a:bevelB w="13500" h="13500" prst="angle"/>
              <a:extrusionClr>
                <a:srgbClr val="CC990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90868" name="Text Box 52"/>
            <p:cNvSpPr txBox="1">
              <a:spLocks noChangeArrowheads="1"/>
            </p:cNvSpPr>
            <p:nvPr/>
          </p:nvSpPr>
          <p:spPr bwMode="auto">
            <a:xfrm>
              <a:off x="3154" y="336"/>
              <a:ext cx="824" cy="51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80000"/>
                </a:lnSpc>
              </a:pPr>
              <a:r>
                <a:rPr lang="en-US" sz="3000" b="0">
                  <a:latin typeface="Impact" pitchFamily="34" charset="0"/>
                </a:rPr>
                <a:t>Master</a:t>
              </a:r>
            </a:p>
            <a:p>
              <a:pPr algn="ctr">
                <a:lnSpc>
                  <a:spcPct val="80000"/>
                </a:lnSpc>
              </a:pPr>
              <a:r>
                <a:rPr lang="en-US" sz="3000" b="0">
                  <a:latin typeface="Impact" pitchFamily="34" charset="0"/>
                </a:rPr>
                <a:t>of evil</a:t>
              </a:r>
            </a:p>
          </p:txBody>
        </p:sp>
      </p:grpSp>
      <p:grpSp>
        <p:nvGrpSpPr>
          <p:cNvPr id="290869" name="Group 53"/>
          <p:cNvGrpSpPr>
            <a:grpSpLocks/>
          </p:cNvGrpSpPr>
          <p:nvPr/>
        </p:nvGrpSpPr>
        <p:grpSpPr bwMode="auto">
          <a:xfrm rot="640033" flipH="1">
            <a:off x="4349750" y="1325563"/>
            <a:ext cx="374650" cy="2103437"/>
            <a:chOff x="1104" y="685"/>
            <a:chExt cx="188" cy="1366"/>
          </a:xfrm>
        </p:grpSpPr>
        <p:sp>
          <p:nvSpPr>
            <p:cNvPr id="290870" name="AutoShape 54"/>
            <p:cNvSpPr>
              <a:spLocks noChangeArrowheads="1"/>
            </p:cNvSpPr>
            <p:nvPr/>
          </p:nvSpPr>
          <p:spPr bwMode="auto">
            <a:xfrm rot="-1934745">
              <a:off x="1104" y="768"/>
              <a:ext cx="92" cy="1283"/>
            </a:xfrm>
            <a:prstGeom prst="downArrow">
              <a:avLst>
                <a:gd name="adj1" fmla="val 50000"/>
                <a:gd name="adj2" fmla="val 348641"/>
              </a:avLst>
            </a:prstGeom>
            <a:solidFill>
              <a:srgbClr val="663300"/>
            </a:solidFill>
            <a:ln w="9525">
              <a:solidFill>
                <a:srgbClr val="6633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90871" name="AutoShape 55"/>
            <p:cNvSpPr>
              <a:spLocks noChangeArrowheads="1"/>
            </p:cNvSpPr>
            <p:nvPr/>
          </p:nvSpPr>
          <p:spPr bwMode="auto">
            <a:xfrm rot="8865255">
              <a:off x="1200" y="685"/>
              <a:ext cx="92" cy="1283"/>
            </a:xfrm>
            <a:prstGeom prst="downArrow">
              <a:avLst>
                <a:gd name="adj1" fmla="val 50000"/>
                <a:gd name="adj2" fmla="val 348641"/>
              </a:avLst>
            </a:prstGeom>
            <a:solidFill>
              <a:srgbClr val="663300"/>
            </a:solidFill>
            <a:ln w="9525">
              <a:solidFill>
                <a:srgbClr val="663300"/>
              </a:solidFill>
              <a:miter lim="800000"/>
              <a:headEnd/>
              <a:tailEnd/>
            </a:ln>
            <a:effectLst/>
          </p:spPr>
          <p:txBody>
            <a:bodyPr rot="10800000" wrap="none" anchor="ctr"/>
            <a:lstStyle/>
            <a:p>
              <a:pPr algn="ctr">
                <a:lnSpc>
                  <a:spcPct val="100000"/>
                </a:lnSpc>
              </a:pPr>
              <a:endParaRPr lang="en-US" sz="2400" b="0">
                <a:solidFill>
                  <a:schemeClr val="tx1"/>
                </a:solidFill>
                <a:latin typeface="Times New Roman" pitchFamily="18" charset="0"/>
              </a:endParaRPr>
            </a:p>
          </p:txBody>
        </p:sp>
      </p:grpSp>
      <p:sp>
        <p:nvSpPr>
          <p:cNvPr id="290872" name="AutoShape 56"/>
          <p:cNvSpPr>
            <a:spLocks noChangeArrowheads="1"/>
          </p:cNvSpPr>
          <p:nvPr/>
        </p:nvSpPr>
        <p:spPr bwMode="auto">
          <a:xfrm>
            <a:off x="5546725" y="1600200"/>
            <a:ext cx="228600" cy="1600200"/>
          </a:xfrm>
          <a:prstGeom prst="downArrow">
            <a:avLst>
              <a:gd name="adj1" fmla="val 50000"/>
              <a:gd name="adj2" fmla="val 175000"/>
            </a:avLst>
          </a:prstGeom>
          <a:solidFill>
            <a:srgbClr val="663300"/>
          </a:solidFill>
          <a:ln w="28575">
            <a:solidFill>
              <a:srgbClr val="6633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90873" name="Text Box 57"/>
          <p:cNvSpPr txBox="1">
            <a:spLocks noChangeArrowheads="1"/>
          </p:cNvSpPr>
          <p:nvPr/>
        </p:nvSpPr>
        <p:spPr bwMode="auto">
          <a:xfrm>
            <a:off x="6743700" y="739775"/>
            <a:ext cx="1524000" cy="762000"/>
          </a:xfrm>
          <a:prstGeom prst="rect">
            <a:avLst/>
          </a:prstGeom>
          <a:noFill/>
          <a:ln w="9525">
            <a:noFill/>
            <a:miter lim="800000"/>
            <a:headEnd/>
            <a:tailEnd/>
          </a:ln>
          <a:effectLst/>
        </p:spPr>
        <p:txBody>
          <a:bodyPr>
            <a:spAutoFit/>
          </a:bodyPr>
          <a:lstStyle/>
          <a:p>
            <a:pPr algn="ctr">
              <a:lnSpc>
                <a:spcPct val="100000"/>
              </a:lnSpc>
              <a:spcBef>
                <a:spcPct val="50000"/>
              </a:spcBef>
            </a:pPr>
            <a:r>
              <a:rPr lang="en-US" sz="4400" b="0" dirty="0">
                <a:solidFill>
                  <a:schemeClr val="tx1"/>
                </a:solidFill>
                <a:latin typeface="Impact" pitchFamily="34" charset="0"/>
              </a:rPr>
              <a:t>Satan</a:t>
            </a:r>
          </a:p>
        </p:txBody>
      </p:sp>
      <p:grpSp>
        <p:nvGrpSpPr>
          <p:cNvPr id="290874" name="Group 58"/>
          <p:cNvGrpSpPr>
            <a:grpSpLocks/>
          </p:cNvGrpSpPr>
          <p:nvPr/>
        </p:nvGrpSpPr>
        <p:grpSpPr bwMode="auto">
          <a:xfrm>
            <a:off x="317500" y="3278188"/>
            <a:ext cx="1133475" cy="1052512"/>
            <a:chOff x="520" y="2304"/>
            <a:chExt cx="754" cy="701"/>
          </a:xfrm>
        </p:grpSpPr>
        <p:sp>
          <p:nvSpPr>
            <p:cNvPr id="290875" name="Oval 59"/>
            <p:cNvSpPr>
              <a:spLocks noChangeArrowheads="1"/>
            </p:cNvSpPr>
            <p:nvPr/>
          </p:nvSpPr>
          <p:spPr bwMode="auto">
            <a:xfrm>
              <a:off x="520" y="2304"/>
              <a:ext cx="743" cy="701"/>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0">
                <a:solidFill>
                  <a:srgbClr val="6600CC"/>
                </a:solidFill>
                <a:effectLst>
                  <a:outerShdw blurRad="38100" dist="38100" dir="2700000" algn="tl">
                    <a:srgbClr val="C0C0C0"/>
                  </a:outerShdw>
                </a:effectLst>
                <a:latin typeface="Impact" pitchFamily="34" charset="0"/>
              </a:endParaRPr>
            </a:p>
          </p:txBody>
        </p:sp>
        <p:grpSp>
          <p:nvGrpSpPr>
            <p:cNvPr id="290876" name="Group 60"/>
            <p:cNvGrpSpPr>
              <a:grpSpLocks/>
            </p:cNvGrpSpPr>
            <p:nvPr/>
          </p:nvGrpSpPr>
          <p:grpSpPr bwMode="auto">
            <a:xfrm>
              <a:off x="521" y="2507"/>
              <a:ext cx="753" cy="383"/>
              <a:chOff x="768" y="2555"/>
              <a:chExt cx="753" cy="383"/>
            </a:xfrm>
          </p:grpSpPr>
          <p:sp>
            <p:nvSpPr>
              <p:cNvPr id="290877" name="Text Box 61"/>
              <p:cNvSpPr txBox="1">
                <a:spLocks noChangeArrowheads="1"/>
              </p:cNvSpPr>
              <p:nvPr/>
            </p:nvSpPr>
            <p:spPr bwMode="auto">
              <a:xfrm>
                <a:off x="768" y="2555"/>
                <a:ext cx="753"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Good</a:t>
                </a:r>
                <a:r>
                  <a:rPr lang="en-US" sz="2000" b="0">
                    <a:solidFill>
                      <a:srgbClr val="000099"/>
                    </a:solidFill>
                    <a:latin typeface="Arial Black" pitchFamily="34" charset="0"/>
                  </a:rPr>
                  <a:t>-</a:t>
                </a:r>
              </a:p>
            </p:txBody>
          </p:sp>
          <p:sp>
            <p:nvSpPr>
              <p:cNvPr id="290878" name="Text Box 62"/>
              <p:cNvSpPr txBox="1">
                <a:spLocks noChangeArrowheads="1"/>
              </p:cNvSpPr>
              <p:nvPr/>
            </p:nvSpPr>
            <p:spPr bwMode="auto">
              <a:xfrm>
                <a:off x="792" y="2718"/>
                <a:ext cx="640"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ness</a:t>
                </a:r>
              </a:p>
            </p:txBody>
          </p:sp>
        </p:grpSp>
      </p:grpSp>
      <p:grpSp>
        <p:nvGrpSpPr>
          <p:cNvPr id="290879" name="Group 63"/>
          <p:cNvGrpSpPr>
            <a:grpSpLocks/>
          </p:cNvGrpSpPr>
          <p:nvPr/>
        </p:nvGrpSpPr>
        <p:grpSpPr bwMode="auto">
          <a:xfrm>
            <a:off x="5102225" y="3278188"/>
            <a:ext cx="1116013" cy="1052512"/>
            <a:chOff x="3390" y="1740"/>
            <a:chExt cx="743" cy="701"/>
          </a:xfrm>
        </p:grpSpPr>
        <p:sp>
          <p:nvSpPr>
            <p:cNvPr id="290880" name="Oval 64"/>
            <p:cNvSpPr>
              <a:spLocks noChangeArrowheads="1"/>
            </p:cNvSpPr>
            <p:nvPr/>
          </p:nvSpPr>
          <p:spPr bwMode="auto">
            <a:xfrm>
              <a:off x="3390" y="1740"/>
              <a:ext cx="743" cy="701"/>
            </a:xfrm>
            <a:prstGeom prst="ellipse">
              <a:avLst/>
            </a:prstGeom>
            <a:solidFill>
              <a:srgbClr val="996633"/>
            </a:solidFill>
            <a:ln w="12700">
              <a:round/>
              <a:headEnd/>
              <a:tailEnd/>
            </a:ln>
            <a:effectLst/>
            <a:scene3d>
              <a:camera prst="legacyPerspectiveBottomRight"/>
              <a:lightRig rig="legacyFlat3" dir="t"/>
            </a:scene3d>
            <a:sp3d extrusionH="430200" prstMaterial="legacyMatte">
              <a:bevelT w="13500" h="13500" prst="angle"/>
              <a:bevelB w="13500" h="13500" prst="angle"/>
              <a:extrusionClr>
                <a:srgbClr val="CC990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90881" name="Text Box 65"/>
            <p:cNvSpPr txBox="1">
              <a:spLocks noChangeArrowheads="1"/>
            </p:cNvSpPr>
            <p:nvPr/>
          </p:nvSpPr>
          <p:spPr bwMode="auto">
            <a:xfrm>
              <a:off x="3487" y="1876"/>
              <a:ext cx="550" cy="427"/>
            </a:xfrm>
            <a:prstGeom prst="rect">
              <a:avLst/>
            </a:prstGeom>
            <a:noFill/>
            <a:ln w="9525">
              <a:noFill/>
              <a:miter lim="800000"/>
              <a:headEnd/>
              <a:tailEnd/>
            </a:ln>
            <a:effectLst/>
          </p:spPr>
          <p:txBody>
            <a:bodyPr wrap="none">
              <a:spAutoFit/>
            </a:bodyPr>
            <a:lstStyle/>
            <a:p>
              <a:pPr algn="ctr">
                <a:lnSpc>
                  <a:spcPct val="100000"/>
                </a:lnSpc>
              </a:pPr>
              <a:r>
                <a:rPr lang="en-US" sz="3600" b="0">
                  <a:latin typeface="Impact" pitchFamily="34" charset="0"/>
                </a:rPr>
                <a:t>Evil</a:t>
              </a:r>
              <a:endParaRPr lang="en-US" sz="3600" b="0">
                <a:latin typeface="Times New Roman" pitchFamily="18" charset="0"/>
              </a:endParaRPr>
            </a:p>
          </p:txBody>
        </p:sp>
      </p:grpSp>
      <p:sp>
        <p:nvSpPr>
          <p:cNvPr id="290882" name="Line 66"/>
          <p:cNvSpPr>
            <a:spLocks noChangeShapeType="1"/>
          </p:cNvSpPr>
          <p:nvPr/>
        </p:nvSpPr>
        <p:spPr bwMode="auto">
          <a:xfrm rot="5400000" flipH="1" flipV="1">
            <a:off x="4677569" y="3390106"/>
            <a:ext cx="1588" cy="828675"/>
          </a:xfrm>
          <a:prstGeom prst="line">
            <a:avLst/>
          </a:prstGeom>
          <a:noFill/>
          <a:ln w="57150">
            <a:solidFill>
              <a:srgbClr val="663300"/>
            </a:solidFill>
            <a:round/>
            <a:headEnd/>
            <a:tailEnd type="triangle" w="med" len="med"/>
          </a:ln>
          <a:effectLst/>
        </p:spPr>
        <p:txBody>
          <a:bodyPr/>
          <a:lstStyle/>
          <a:p>
            <a:endParaRPr lang="en-US"/>
          </a:p>
        </p:txBody>
      </p:sp>
      <p:sp>
        <p:nvSpPr>
          <p:cNvPr id="290883" name="Line 67"/>
          <p:cNvSpPr>
            <a:spLocks noChangeShapeType="1"/>
          </p:cNvSpPr>
          <p:nvPr/>
        </p:nvSpPr>
        <p:spPr bwMode="auto">
          <a:xfrm rot="5400000">
            <a:off x="1714500" y="3536950"/>
            <a:ext cx="0" cy="533400"/>
          </a:xfrm>
          <a:prstGeom prst="line">
            <a:avLst/>
          </a:prstGeom>
          <a:noFill/>
          <a:ln w="57150">
            <a:solidFill>
              <a:srgbClr val="000099"/>
            </a:solidFill>
            <a:round/>
            <a:headEnd/>
            <a:tailEnd type="triangle" w="med" len="med"/>
          </a:ln>
          <a:effectLst/>
        </p:spPr>
        <p:txBody>
          <a:bodyPr/>
          <a:lstStyle/>
          <a:p>
            <a:endParaRPr lang="en-US"/>
          </a:p>
        </p:txBody>
      </p:sp>
      <p:grpSp>
        <p:nvGrpSpPr>
          <p:cNvPr id="290884" name="Group 68"/>
          <p:cNvGrpSpPr>
            <a:grpSpLocks/>
          </p:cNvGrpSpPr>
          <p:nvPr/>
        </p:nvGrpSpPr>
        <p:grpSpPr bwMode="auto">
          <a:xfrm>
            <a:off x="327025" y="534988"/>
            <a:ext cx="1114425" cy="2665412"/>
            <a:chOff x="206" y="241"/>
            <a:chExt cx="702" cy="1679"/>
          </a:xfrm>
        </p:grpSpPr>
        <p:grpSp>
          <p:nvGrpSpPr>
            <p:cNvPr id="290885" name="Group 69"/>
            <p:cNvGrpSpPr>
              <a:grpSpLocks/>
            </p:cNvGrpSpPr>
            <p:nvPr/>
          </p:nvGrpSpPr>
          <p:grpSpPr bwMode="auto">
            <a:xfrm>
              <a:off x="206" y="241"/>
              <a:ext cx="702" cy="663"/>
              <a:chOff x="206" y="241"/>
              <a:chExt cx="702" cy="663"/>
            </a:xfrm>
          </p:grpSpPr>
          <p:sp>
            <p:nvSpPr>
              <p:cNvPr id="290886" name="Oval 70"/>
              <p:cNvSpPr>
                <a:spLocks noChangeArrowheads="1"/>
              </p:cNvSpPr>
              <p:nvPr/>
            </p:nvSpPr>
            <p:spPr bwMode="auto">
              <a:xfrm>
                <a:off x="206" y="241"/>
                <a:ext cx="702" cy="663"/>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90887" name="WordArt 71"/>
              <p:cNvSpPr>
                <a:spLocks noChangeArrowheads="1" noChangeShapeType="1" noTextEdit="1"/>
              </p:cNvSpPr>
              <p:nvPr/>
            </p:nvSpPr>
            <p:spPr bwMode="auto">
              <a:xfrm>
                <a:off x="286" y="430"/>
                <a:ext cx="543" cy="28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9999FF"/>
                        </a:gs>
                        <a:gs pos="50000">
                          <a:schemeClr val="bg1"/>
                        </a:gs>
                        <a:gs pos="100000">
                          <a:srgbClr val="9999FF"/>
                        </a:gs>
                      </a:gsLst>
                      <a:lin ang="2700000" scaled="1"/>
                    </a:gradFill>
                    <a:latin typeface="Impact"/>
                  </a:rPr>
                  <a:t>God</a:t>
                </a:r>
              </a:p>
            </p:txBody>
          </p:sp>
        </p:grpSp>
        <p:sp>
          <p:nvSpPr>
            <p:cNvPr id="290888" name="AutoShape 72"/>
            <p:cNvSpPr>
              <a:spLocks noChangeArrowheads="1"/>
            </p:cNvSpPr>
            <p:nvPr/>
          </p:nvSpPr>
          <p:spPr bwMode="auto">
            <a:xfrm>
              <a:off x="485" y="912"/>
              <a:ext cx="144" cy="1008"/>
            </a:xfrm>
            <a:prstGeom prst="downArrow">
              <a:avLst>
                <a:gd name="adj1" fmla="val 50000"/>
                <a:gd name="adj2" fmla="val 175000"/>
              </a:avLst>
            </a:prstGeom>
            <a:solidFill>
              <a:srgbClr val="6600CC"/>
            </a:solidFill>
            <a:ln w="28575">
              <a:solidFill>
                <a:schemeClr val="bg1"/>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grpSp>
      <p:grpSp>
        <p:nvGrpSpPr>
          <p:cNvPr id="290889" name="Group 73"/>
          <p:cNvGrpSpPr>
            <a:grpSpLocks/>
          </p:cNvGrpSpPr>
          <p:nvPr/>
        </p:nvGrpSpPr>
        <p:grpSpPr bwMode="auto">
          <a:xfrm rot="-640033">
            <a:off x="1828800" y="1325563"/>
            <a:ext cx="374650" cy="2103437"/>
            <a:chOff x="1104" y="685"/>
            <a:chExt cx="188" cy="1366"/>
          </a:xfrm>
        </p:grpSpPr>
        <p:sp>
          <p:nvSpPr>
            <p:cNvPr id="290890" name="AutoShape 74"/>
            <p:cNvSpPr>
              <a:spLocks noChangeArrowheads="1"/>
            </p:cNvSpPr>
            <p:nvPr/>
          </p:nvSpPr>
          <p:spPr bwMode="auto">
            <a:xfrm rot="-1934745">
              <a:off x="1104" y="768"/>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90891" name="AutoShape 75"/>
            <p:cNvSpPr>
              <a:spLocks noChangeArrowheads="1"/>
            </p:cNvSpPr>
            <p:nvPr/>
          </p:nvSpPr>
          <p:spPr bwMode="auto">
            <a:xfrm rot="8865255">
              <a:off x="1200" y="685"/>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rot="10800000" wrap="none" anchor="ctr"/>
            <a:lstStyle/>
            <a:p>
              <a:pPr algn="ctr">
                <a:lnSpc>
                  <a:spcPct val="100000"/>
                </a:lnSpc>
              </a:pPr>
              <a:endParaRPr lang="en-US" sz="2400" b="0">
                <a:solidFill>
                  <a:schemeClr val="tx1"/>
                </a:solidFill>
                <a:latin typeface="Times New Roman" pitchFamily="18" charset="0"/>
              </a:endParaRPr>
            </a:p>
          </p:txBody>
        </p:sp>
      </p:grpSp>
      <p:grpSp>
        <p:nvGrpSpPr>
          <p:cNvPr id="290892" name="Group 76"/>
          <p:cNvGrpSpPr>
            <a:grpSpLocks/>
          </p:cNvGrpSpPr>
          <p:nvPr/>
        </p:nvGrpSpPr>
        <p:grpSpPr bwMode="auto">
          <a:xfrm>
            <a:off x="1892300" y="3262313"/>
            <a:ext cx="2673350" cy="1081087"/>
            <a:chOff x="1192" y="1959"/>
            <a:chExt cx="1684" cy="681"/>
          </a:xfrm>
        </p:grpSpPr>
        <p:grpSp>
          <p:nvGrpSpPr>
            <p:cNvPr id="290893" name="Group 77"/>
            <p:cNvGrpSpPr>
              <a:grpSpLocks/>
            </p:cNvGrpSpPr>
            <p:nvPr/>
          </p:nvGrpSpPr>
          <p:grpSpPr bwMode="auto">
            <a:xfrm>
              <a:off x="1192" y="1959"/>
              <a:ext cx="1684" cy="681"/>
              <a:chOff x="1200" y="1728"/>
              <a:chExt cx="1780" cy="720"/>
            </a:xfrm>
          </p:grpSpPr>
          <p:sp>
            <p:nvSpPr>
              <p:cNvPr id="290894" name="AutoShape 78"/>
              <p:cNvSpPr>
                <a:spLocks noChangeArrowheads="1"/>
              </p:cNvSpPr>
              <p:nvPr/>
            </p:nvSpPr>
            <p:spPr bwMode="auto">
              <a:xfrm rot="5400000">
                <a:off x="1730" y="1198"/>
                <a:ext cx="720" cy="17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6633"/>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CC9900"/>
                </a:extrusionClr>
              </a:sp3d>
            </p:spPr>
            <p:txBody>
              <a:bodyPr wrap="none" anchor="ctr">
                <a:flatTx/>
              </a:bodyPr>
              <a:lstStyle/>
              <a:p>
                <a:endParaRPr lang="en-US"/>
              </a:p>
            </p:txBody>
          </p:sp>
          <p:sp>
            <p:nvSpPr>
              <p:cNvPr id="290895" name="Rectangle 79"/>
              <p:cNvSpPr>
                <a:spLocks noChangeArrowheads="1"/>
              </p:cNvSpPr>
              <p:nvPr/>
            </p:nvSpPr>
            <p:spPr bwMode="auto">
              <a:xfrm rot="5400000">
                <a:off x="2167" y="1776"/>
                <a:ext cx="465" cy="623"/>
              </a:xfrm>
              <a:prstGeom prst="rect">
                <a:avLst/>
              </a:prstGeom>
              <a:gradFill rotWithShape="0">
                <a:gsLst>
                  <a:gs pos="0">
                    <a:srgbClr val="724C26"/>
                  </a:gs>
                  <a:gs pos="100000">
                    <a:srgbClr val="6E4900"/>
                  </a:gs>
                </a:gsLst>
                <a:lin ang="5400000" scaled="1"/>
              </a:gradFill>
              <a:ln w="9525">
                <a:noFill/>
                <a:miter lim="800000"/>
                <a:headEnd/>
                <a:tailEnd/>
              </a:ln>
              <a:effectLst/>
            </p:spPr>
            <p:txBody>
              <a:bodyPr wrap="none" anchor="ctr"/>
              <a:lstStyle/>
              <a:p>
                <a:endParaRPr lang="en-US"/>
              </a:p>
            </p:txBody>
          </p:sp>
        </p:grpSp>
        <p:sp>
          <p:nvSpPr>
            <p:cNvPr id="290896" name="Text Box 80"/>
            <p:cNvSpPr txBox="1">
              <a:spLocks noChangeArrowheads="1"/>
            </p:cNvSpPr>
            <p:nvPr/>
          </p:nvSpPr>
          <p:spPr bwMode="auto">
            <a:xfrm>
              <a:off x="2108" y="2152"/>
              <a:ext cx="585" cy="374"/>
            </a:xfrm>
            <a:prstGeom prst="rect">
              <a:avLst/>
            </a:prstGeom>
            <a:noFill/>
            <a:ln w="9525">
              <a:noFill/>
              <a:miter lim="800000"/>
              <a:headEnd/>
              <a:tailEnd/>
            </a:ln>
            <a:effectLst/>
          </p:spPr>
          <p:txBody>
            <a:bodyPr wrap="none">
              <a:spAutoFit/>
            </a:bodyPr>
            <a:lstStyle/>
            <a:p>
              <a:pPr>
                <a:lnSpc>
                  <a:spcPct val="75000"/>
                </a:lnSpc>
              </a:pPr>
              <a:r>
                <a:rPr lang="en-US" sz="2200" b="0">
                  <a:latin typeface="Arial Black" pitchFamily="34" charset="0"/>
                </a:rPr>
                <a:t>Evil</a:t>
              </a:r>
            </a:p>
            <a:p>
              <a:pPr>
                <a:lnSpc>
                  <a:spcPct val="75000"/>
                </a:lnSpc>
              </a:pPr>
              <a:r>
                <a:rPr lang="en-US" sz="2200" b="0">
                  <a:latin typeface="Arial Black" pitchFamily="34" charset="0"/>
                </a:rPr>
                <a:t>mind</a:t>
              </a:r>
            </a:p>
          </p:txBody>
        </p:sp>
      </p:grpSp>
      <p:grpSp>
        <p:nvGrpSpPr>
          <p:cNvPr id="290897" name="Group 81"/>
          <p:cNvGrpSpPr>
            <a:grpSpLocks/>
          </p:cNvGrpSpPr>
          <p:nvPr/>
        </p:nvGrpSpPr>
        <p:grpSpPr bwMode="auto">
          <a:xfrm>
            <a:off x="1968500" y="3262313"/>
            <a:ext cx="2679700" cy="1081087"/>
            <a:chOff x="1240" y="1959"/>
            <a:chExt cx="1688" cy="681"/>
          </a:xfrm>
        </p:grpSpPr>
        <p:grpSp>
          <p:nvGrpSpPr>
            <p:cNvPr id="290898" name="Group 82"/>
            <p:cNvGrpSpPr>
              <a:grpSpLocks/>
            </p:cNvGrpSpPr>
            <p:nvPr/>
          </p:nvGrpSpPr>
          <p:grpSpPr bwMode="auto">
            <a:xfrm>
              <a:off x="1244" y="1959"/>
              <a:ext cx="1684" cy="681"/>
              <a:chOff x="1273" y="1728"/>
              <a:chExt cx="1780" cy="720"/>
            </a:xfrm>
          </p:grpSpPr>
          <p:sp>
            <p:nvSpPr>
              <p:cNvPr id="290899" name="AutoShape 83"/>
              <p:cNvSpPr>
                <a:spLocks noChangeArrowheads="1"/>
              </p:cNvSpPr>
              <p:nvPr/>
            </p:nvSpPr>
            <p:spPr bwMode="auto">
              <a:xfrm rot="-5400000">
                <a:off x="1803" y="1198"/>
                <a:ext cx="720" cy="17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0">
                <a:gsLst>
                  <a:gs pos="0">
                    <a:schemeClr val="bg1"/>
                  </a:gs>
                  <a:gs pos="100000">
                    <a:srgbClr val="FFCCCC"/>
                  </a:gs>
                </a:gsLst>
                <a:path path="rect">
                  <a:fillToRect t="100000" r="100000"/>
                </a:path>
              </a:gra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290900" name="Rectangle 84"/>
              <p:cNvSpPr>
                <a:spLocks noChangeArrowheads="1"/>
              </p:cNvSpPr>
              <p:nvPr/>
            </p:nvSpPr>
            <p:spPr bwMode="auto">
              <a:xfrm rot="-5400000">
                <a:off x="1618" y="1774"/>
                <a:ext cx="465" cy="623"/>
              </a:xfrm>
              <a:prstGeom prst="rect">
                <a:avLst/>
              </a:prstGeom>
              <a:gradFill rotWithShape="0">
                <a:gsLst>
                  <a:gs pos="0">
                    <a:schemeClr val="bg1"/>
                  </a:gs>
                  <a:gs pos="100000">
                    <a:srgbClr val="FFCCCC"/>
                  </a:gs>
                </a:gsLst>
                <a:path path="rect">
                  <a:fillToRect t="100000" r="100000"/>
                </a:path>
              </a:gradFill>
              <a:ln w="9525">
                <a:noFill/>
                <a:miter lim="800000"/>
                <a:headEnd/>
                <a:tailEnd/>
              </a:ln>
              <a:effectLst/>
            </p:spPr>
            <p:txBody>
              <a:bodyPr wrap="none" anchor="ctr"/>
              <a:lstStyle/>
              <a:p>
                <a:endParaRPr lang="en-US"/>
              </a:p>
            </p:txBody>
          </p:sp>
        </p:grpSp>
        <p:sp>
          <p:nvSpPr>
            <p:cNvPr id="290901" name="Text Box 85"/>
            <p:cNvSpPr txBox="1">
              <a:spLocks noChangeArrowheads="1"/>
            </p:cNvSpPr>
            <p:nvPr/>
          </p:nvSpPr>
          <p:spPr bwMode="auto">
            <a:xfrm>
              <a:off x="1240" y="2160"/>
              <a:ext cx="869" cy="374"/>
            </a:xfrm>
            <a:prstGeom prst="rect">
              <a:avLst/>
            </a:prstGeom>
            <a:noFill/>
            <a:ln w="9525">
              <a:noFill/>
              <a:miter lim="800000"/>
              <a:headEnd/>
              <a:tailEnd/>
            </a:ln>
            <a:effectLst/>
          </p:spPr>
          <p:txBody>
            <a:bodyPr wrap="none">
              <a:spAutoFit/>
            </a:bodyPr>
            <a:lstStyle/>
            <a:p>
              <a:pPr algn="r">
                <a:lnSpc>
                  <a:spcPct val="75000"/>
                </a:lnSpc>
              </a:pPr>
              <a:r>
                <a:rPr lang="en-US" sz="2200" b="0">
                  <a:solidFill>
                    <a:srgbClr val="000099"/>
                  </a:solidFill>
                  <a:latin typeface="Arial Black" pitchFamily="34" charset="0"/>
                </a:rPr>
                <a:t>Original</a:t>
              </a:r>
            </a:p>
            <a:p>
              <a:pPr algn="r">
                <a:lnSpc>
                  <a:spcPct val="75000"/>
                </a:lnSpc>
              </a:pPr>
              <a:r>
                <a:rPr lang="en-US" sz="2200" b="0">
                  <a:solidFill>
                    <a:srgbClr val="000099"/>
                  </a:solidFill>
                  <a:latin typeface="Arial Black" pitchFamily="34" charset="0"/>
                </a:rPr>
                <a:t>mind</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90905"/>
                                        </p:tgtEl>
                                        <p:attrNameLst>
                                          <p:attrName>style.visibility</p:attrName>
                                        </p:attrNameLst>
                                      </p:cBhvr>
                                      <p:to>
                                        <p:strVal val="visible"/>
                                      </p:to>
                                    </p:set>
                                    <p:animEffect transition="in" filter="barn(outVertical)">
                                      <p:cBhvr>
                                        <p:cTn id="7" dur="500"/>
                                        <p:tgtEl>
                                          <p:spTgt spid="29090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1" nodeType="clickEffect">
                                  <p:stCondLst>
                                    <p:cond delay="0"/>
                                  </p:stCondLst>
                                  <p:iterate type="wd">
                                    <p:tmPct val="30000"/>
                                  </p:iterate>
                                  <p:childTnLst>
                                    <p:set>
                                      <p:cBhvr>
                                        <p:cTn id="11" dur="1" fill="hold">
                                          <p:stCondLst>
                                            <p:cond delay="0"/>
                                          </p:stCondLst>
                                        </p:cTn>
                                        <p:tgtEl>
                                          <p:spTgt spid="290862"/>
                                        </p:tgtEl>
                                        <p:attrNameLst>
                                          <p:attrName>style.visibility</p:attrName>
                                        </p:attrNameLst>
                                      </p:cBhvr>
                                      <p:to>
                                        <p:strVal val="visible"/>
                                      </p:to>
                                    </p:set>
                                    <p:anim calcmode="lin" valueType="num">
                                      <p:cBhvr>
                                        <p:cTn id="12" dur="1000" fill="hold"/>
                                        <p:tgtEl>
                                          <p:spTgt spid="290862"/>
                                        </p:tgtEl>
                                        <p:attrNameLst>
                                          <p:attrName>ppt_w</p:attrName>
                                        </p:attrNameLst>
                                      </p:cBhvr>
                                      <p:tavLst>
                                        <p:tav tm="0">
                                          <p:val>
                                            <p:fltVal val="0"/>
                                          </p:val>
                                        </p:tav>
                                        <p:tav tm="100000">
                                          <p:val>
                                            <p:strVal val="#ppt_w"/>
                                          </p:val>
                                        </p:tav>
                                      </p:tavLst>
                                    </p:anim>
                                    <p:anim calcmode="lin" valueType="num">
                                      <p:cBhvr>
                                        <p:cTn id="13" dur="1000" fill="hold"/>
                                        <p:tgtEl>
                                          <p:spTgt spid="2908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6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chemeClr val="bg1"/>
            </a:gs>
          </a:gsLst>
          <a:lin ang="2700000" scaled="1"/>
        </a:gradFill>
        <a:effectLst/>
      </p:bgPr>
    </p:bg>
    <p:spTree>
      <p:nvGrpSpPr>
        <p:cNvPr id="1" name=""/>
        <p:cNvGrpSpPr/>
        <p:nvPr/>
      </p:nvGrpSpPr>
      <p:grpSpPr>
        <a:xfrm>
          <a:off x="0" y="0"/>
          <a:ext cx="0" cy="0"/>
          <a:chOff x="0" y="0"/>
          <a:chExt cx="0" cy="0"/>
        </a:xfrm>
      </p:grpSpPr>
      <p:sp>
        <p:nvSpPr>
          <p:cNvPr id="291843"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91927" name="Group 87"/>
          <p:cNvGrpSpPr>
            <a:grpSpLocks/>
          </p:cNvGrpSpPr>
          <p:nvPr/>
        </p:nvGrpSpPr>
        <p:grpSpPr bwMode="auto">
          <a:xfrm>
            <a:off x="1066800" y="5638800"/>
            <a:ext cx="6781800" cy="754063"/>
            <a:chOff x="336" y="3571"/>
            <a:chExt cx="4608" cy="475"/>
          </a:xfrm>
        </p:grpSpPr>
        <p:sp>
          <p:nvSpPr>
            <p:cNvPr id="291844" name="Text Box 4"/>
            <p:cNvSpPr txBox="1">
              <a:spLocks noChangeArrowheads="1"/>
            </p:cNvSpPr>
            <p:nvPr/>
          </p:nvSpPr>
          <p:spPr bwMode="auto">
            <a:xfrm>
              <a:off x="576" y="3596"/>
              <a:ext cx="4368" cy="450"/>
            </a:xfrm>
            <a:prstGeom prst="rect">
              <a:avLst/>
            </a:prstGeom>
            <a:noFill/>
            <a:ln w="9525">
              <a:noFill/>
              <a:miter lim="800000"/>
              <a:headEnd/>
              <a:tailEnd/>
            </a:ln>
            <a:effectLst/>
          </p:spPr>
          <p:txBody>
            <a:bodyPr>
              <a:spAutoFit/>
            </a:bodyPr>
            <a:lstStyle/>
            <a:p>
              <a:r>
                <a:rPr lang="en-US" sz="2400"/>
                <a:t>This explanation of the </a:t>
              </a:r>
              <a:r>
                <a:rPr lang="en-US" sz="2400" u="sng"/>
                <a:t>human Fall</a:t>
              </a:r>
              <a:r>
                <a:rPr lang="en-US" sz="2400"/>
                <a:t> will clarify these issues.</a:t>
              </a:r>
            </a:p>
          </p:txBody>
        </p:sp>
        <p:sp>
          <p:nvSpPr>
            <p:cNvPr id="291845" name="Text Box 5"/>
            <p:cNvSpPr txBox="1">
              <a:spLocks noChangeArrowheads="1"/>
            </p:cNvSpPr>
            <p:nvPr/>
          </p:nvSpPr>
          <p:spPr bwMode="auto">
            <a:xfrm>
              <a:off x="336" y="3571"/>
              <a:ext cx="222" cy="269"/>
            </a:xfrm>
            <a:prstGeom prst="rect">
              <a:avLst/>
            </a:prstGeom>
            <a:noFill/>
            <a:ln w="9525">
              <a:noFill/>
              <a:miter lim="800000"/>
              <a:headEnd/>
              <a:tailEnd/>
            </a:ln>
            <a:effectLst/>
          </p:spPr>
          <p:txBody>
            <a:bodyPr>
              <a:spAutoFit/>
            </a:bodyPr>
            <a:lstStyle/>
            <a:p>
              <a:pPr>
                <a:lnSpc>
                  <a:spcPct val="55000"/>
                </a:lnSpc>
              </a:pPr>
              <a:r>
                <a:rPr lang="en-US" sz="4000">
                  <a:latin typeface="Times New Roman" pitchFamily="18" charset="0"/>
                  <a:sym typeface="CommonBullets" pitchFamily="34" charset="2"/>
                </a:rPr>
                <a:t></a:t>
              </a:r>
              <a:endParaRPr lang="en-US" sz="4000">
                <a:latin typeface="Times New Roman" pitchFamily="18" charset="0"/>
              </a:endParaRPr>
            </a:p>
          </p:txBody>
        </p:sp>
      </p:grpSp>
      <p:sp>
        <p:nvSpPr>
          <p:cNvPr id="291886" name="AutoShape 46"/>
          <p:cNvSpPr>
            <a:spLocks noChangeArrowheads="1"/>
          </p:cNvSpPr>
          <p:nvPr/>
        </p:nvSpPr>
        <p:spPr bwMode="auto">
          <a:xfrm>
            <a:off x="7391400" y="2438400"/>
            <a:ext cx="228600" cy="1600200"/>
          </a:xfrm>
          <a:prstGeom prst="downArrow">
            <a:avLst>
              <a:gd name="adj1" fmla="val 50000"/>
              <a:gd name="adj2" fmla="val 175000"/>
            </a:avLst>
          </a:prstGeom>
          <a:solidFill>
            <a:srgbClr val="CC9900"/>
          </a:solidFill>
          <a:ln w="28575">
            <a:solidFill>
              <a:srgbClr val="6633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grpSp>
        <p:nvGrpSpPr>
          <p:cNvPr id="291889" name="Group 49"/>
          <p:cNvGrpSpPr>
            <a:grpSpLocks/>
          </p:cNvGrpSpPr>
          <p:nvPr/>
        </p:nvGrpSpPr>
        <p:grpSpPr bwMode="auto">
          <a:xfrm>
            <a:off x="4768850" y="533400"/>
            <a:ext cx="1784350" cy="1052513"/>
            <a:chOff x="3004" y="240"/>
            <a:chExt cx="1124" cy="663"/>
          </a:xfrm>
        </p:grpSpPr>
        <p:sp>
          <p:nvSpPr>
            <p:cNvPr id="291890" name="Oval 50"/>
            <p:cNvSpPr>
              <a:spLocks noChangeArrowheads="1"/>
            </p:cNvSpPr>
            <p:nvPr/>
          </p:nvSpPr>
          <p:spPr bwMode="auto">
            <a:xfrm>
              <a:off x="3004" y="240"/>
              <a:ext cx="1124" cy="663"/>
            </a:xfrm>
            <a:prstGeom prst="ellipse">
              <a:avLst/>
            </a:prstGeom>
            <a:solidFill>
              <a:srgbClr val="996633"/>
            </a:solidFill>
            <a:ln w="12700">
              <a:round/>
              <a:headEnd/>
              <a:tailEnd/>
            </a:ln>
            <a:effectLst/>
            <a:scene3d>
              <a:camera prst="legacyPerspectiveBottomRight"/>
              <a:lightRig rig="legacyFlat3" dir="t"/>
            </a:scene3d>
            <a:sp3d extrusionH="430200" prstMaterial="legacyMatte">
              <a:bevelT w="13500" h="13500" prst="angle"/>
              <a:bevelB w="13500" h="13500" prst="angle"/>
              <a:extrusionClr>
                <a:srgbClr val="CC990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91891" name="Text Box 51"/>
            <p:cNvSpPr txBox="1">
              <a:spLocks noChangeArrowheads="1"/>
            </p:cNvSpPr>
            <p:nvPr/>
          </p:nvSpPr>
          <p:spPr bwMode="auto">
            <a:xfrm>
              <a:off x="3154" y="336"/>
              <a:ext cx="824" cy="51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80000"/>
                </a:lnSpc>
              </a:pPr>
              <a:r>
                <a:rPr lang="en-US" sz="3000" b="0">
                  <a:latin typeface="Impact" pitchFamily="34" charset="0"/>
                </a:rPr>
                <a:t>Master</a:t>
              </a:r>
            </a:p>
            <a:p>
              <a:pPr algn="ctr">
                <a:lnSpc>
                  <a:spcPct val="80000"/>
                </a:lnSpc>
              </a:pPr>
              <a:r>
                <a:rPr lang="en-US" sz="3000" b="0">
                  <a:latin typeface="Impact" pitchFamily="34" charset="0"/>
                </a:rPr>
                <a:t>of evil</a:t>
              </a:r>
            </a:p>
          </p:txBody>
        </p:sp>
      </p:grpSp>
      <p:grpSp>
        <p:nvGrpSpPr>
          <p:cNvPr id="291892" name="Group 52"/>
          <p:cNvGrpSpPr>
            <a:grpSpLocks/>
          </p:cNvGrpSpPr>
          <p:nvPr/>
        </p:nvGrpSpPr>
        <p:grpSpPr bwMode="auto">
          <a:xfrm rot="640033" flipH="1">
            <a:off x="4349750" y="1325563"/>
            <a:ext cx="374650" cy="2103437"/>
            <a:chOff x="1104" y="685"/>
            <a:chExt cx="188" cy="1366"/>
          </a:xfrm>
        </p:grpSpPr>
        <p:sp>
          <p:nvSpPr>
            <p:cNvPr id="291893" name="AutoShape 53"/>
            <p:cNvSpPr>
              <a:spLocks noChangeArrowheads="1"/>
            </p:cNvSpPr>
            <p:nvPr/>
          </p:nvSpPr>
          <p:spPr bwMode="auto">
            <a:xfrm rot="-1934745">
              <a:off x="1104" y="768"/>
              <a:ext cx="92" cy="1283"/>
            </a:xfrm>
            <a:prstGeom prst="downArrow">
              <a:avLst>
                <a:gd name="adj1" fmla="val 50000"/>
                <a:gd name="adj2" fmla="val 348641"/>
              </a:avLst>
            </a:prstGeom>
            <a:solidFill>
              <a:srgbClr val="663300"/>
            </a:solidFill>
            <a:ln w="9525">
              <a:solidFill>
                <a:srgbClr val="6633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91894" name="AutoShape 54"/>
            <p:cNvSpPr>
              <a:spLocks noChangeArrowheads="1"/>
            </p:cNvSpPr>
            <p:nvPr/>
          </p:nvSpPr>
          <p:spPr bwMode="auto">
            <a:xfrm rot="8865255">
              <a:off x="1200" y="685"/>
              <a:ext cx="92" cy="1283"/>
            </a:xfrm>
            <a:prstGeom prst="downArrow">
              <a:avLst>
                <a:gd name="adj1" fmla="val 50000"/>
                <a:gd name="adj2" fmla="val 348641"/>
              </a:avLst>
            </a:prstGeom>
            <a:solidFill>
              <a:srgbClr val="663300"/>
            </a:solidFill>
            <a:ln w="9525">
              <a:solidFill>
                <a:srgbClr val="663300"/>
              </a:solidFill>
              <a:miter lim="800000"/>
              <a:headEnd/>
              <a:tailEnd/>
            </a:ln>
            <a:effectLst/>
          </p:spPr>
          <p:txBody>
            <a:bodyPr rot="10800000" wrap="none" anchor="ctr"/>
            <a:lstStyle/>
            <a:p>
              <a:pPr algn="ctr">
                <a:lnSpc>
                  <a:spcPct val="100000"/>
                </a:lnSpc>
              </a:pPr>
              <a:endParaRPr lang="en-US" sz="2400" b="0">
                <a:solidFill>
                  <a:schemeClr val="tx1"/>
                </a:solidFill>
                <a:latin typeface="Times New Roman" pitchFamily="18" charset="0"/>
              </a:endParaRPr>
            </a:p>
          </p:txBody>
        </p:sp>
      </p:grpSp>
      <p:sp>
        <p:nvSpPr>
          <p:cNvPr id="291895" name="AutoShape 55"/>
          <p:cNvSpPr>
            <a:spLocks noChangeArrowheads="1"/>
          </p:cNvSpPr>
          <p:nvPr/>
        </p:nvSpPr>
        <p:spPr bwMode="auto">
          <a:xfrm>
            <a:off x="5546725" y="1600200"/>
            <a:ext cx="228600" cy="1600200"/>
          </a:xfrm>
          <a:prstGeom prst="downArrow">
            <a:avLst>
              <a:gd name="adj1" fmla="val 50000"/>
              <a:gd name="adj2" fmla="val 175000"/>
            </a:avLst>
          </a:prstGeom>
          <a:solidFill>
            <a:srgbClr val="663300"/>
          </a:solidFill>
          <a:ln w="28575">
            <a:solidFill>
              <a:srgbClr val="663300"/>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91896" name="Text Box 56"/>
          <p:cNvSpPr txBox="1">
            <a:spLocks noChangeArrowheads="1"/>
          </p:cNvSpPr>
          <p:nvPr/>
        </p:nvSpPr>
        <p:spPr bwMode="auto">
          <a:xfrm>
            <a:off x="6743700" y="739775"/>
            <a:ext cx="1524000" cy="7620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spcBef>
                <a:spcPct val="50000"/>
              </a:spcBef>
            </a:pPr>
            <a:r>
              <a:rPr lang="en-US" sz="4400" b="0">
                <a:solidFill>
                  <a:schemeClr val="tx1"/>
                </a:solidFill>
                <a:latin typeface="Impact" pitchFamily="34" charset="0"/>
              </a:rPr>
              <a:t>Satan</a:t>
            </a:r>
          </a:p>
        </p:txBody>
      </p:sp>
      <p:grpSp>
        <p:nvGrpSpPr>
          <p:cNvPr id="291897" name="Group 57"/>
          <p:cNvGrpSpPr>
            <a:grpSpLocks/>
          </p:cNvGrpSpPr>
          <p:nvPr/>
        </p:nvGrpSpPr>
        <p:grpSpPr bwMode="auto">
          <a:xfrm>
            <a:off x="317500" y="3278188"/>
            <a:ext cx="1133475" cy="1052512"/>
            <a:chOff x="520" y="2304"/>
            <a:chExt cx="754" cy="701"/>
          </a:xfrm>
        </p:grpSpPr>
        <p:sp>
          <p:nvSpPr>
            <p:cNvPr id="291898" name="Oval 58"/>
            <p:cNvSpPr>
              <a:spLocks noChangeArrowheads="1"/>
            </p:cNvSpPr>
            <p:nvPr/>
          </p:nvSpPr>
          <p:spPr bwMode="auto">
            <a:xfrm>
              <a:off x="520" y="2304"/>
              <a:ext cx="743" cy="701"/>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0">
                <a:solidFill>
                  <a:srgbClr val="6600CC"/>
                </a:solidFill>
                <a:effectLst>
                  <a:outerShdw blurRad="38100" dist="38100" dir="2700000" algn="tl">
                    <a:srgbClr val="C0C0C0"/>
                  </a:outerShdw>
                </a:effectLst>
                <a:latin typeface="Impact" pitchFamily="34" charset="0"/>
              </a:endParaRPr>
            </a:p>
          </p:txBody>
        </p:sp>
        <p:grpSp>
          <p:nvGrpSpPr>
            <p:cNvPr id="291899" name="Group 59"/>
            <p:cNvGrpSpPr>
              <a:grpSpLocks/>
            </p:cNvGrpSpPr>
            <p:nvPr/>
          </p:nvGrpSpPr>
          <p:grpSpPr bwMode="auto">
            <a:xfrm>
              <a:off x="521" y="2507"/>
              <a:ext cx="753" cy="383"/>
              <a:chOff x="768" y="2555"/>
              <a:chExt cx="753" cy="383"/>
            </a:xfrm>
          </p:grpSpPr>
          <p:sp>
            <p:nvSpPr>
              <p:cNvPr id="291900" name="Text Box 60"/>
              <p:cNvSpPr txBox="1">
                <a:spLocks noChangeArrowheads="1"/>
              </p:cNvSpPr>
              <p:nvPr/>
            </p:nvSpPr>
            <p:spPr bwMode="auto">
              <a:xfrm>
                <a:off x="768" y="2555"/>
                <a:ext cx="753"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Good</a:t>
                </a:r>
                <a:r>
                  <a:rPr lang="en-US" sz="2000" b="0">
                    <a:solidFill>
                      <a:srgbClr val="000099"/>
                    </a:solidFill>
                    <a:latin typeface="Arial Black" pitchFamily="34" charset="0"/>
                  </a:rPr>
                  <a:t>-</a:t>
                </a:r>
              </a:p>
            </p:txBody>
          </p:sp>
          <p:sp>
            <p:nvSpPr>
              <p:cNvPr id="291901" name="Text Box 61"/>
              <p:cNvSpPr txBox="1">
                <a:spLocks noChangeArrowheads="1"/>
              </p:cNvSpPr>
              <p:nvPr/>
            </p:nvSpPr>
            <p:spPr bwMode="auto">
              <a:xfrm>
                <a:off x="792" y="2718"/>
                <a:ext cx="640" cy="220"/>
              </a:xfrm>
              <a:prstGeom prst="rect">
                <a:avLst/>
              </a:prstGeom>
              <a:noFill/>
              <a:ln w="9525">
                <a:noFill/>
                <a:miter lim="800000"/>
                <a:headEnd/>
                <a:tailEnd/>
              </a:ln>
              <a:effectLst/>
            </p:spPr>
            <p:txBody>
              <a:bodyPr wrap="none">
                <a:spAutoFit/>
              </a:bodyPr>
              <a:lstStyle/>
              <a:p>
                <a:pPr>
                  <a:lnSpc>
                    <a:spcPct val="65000"/>
                  </a:lnSpc>
                </a:pPr>
                <a:r>
                  <a:rPr lang="en-US" sz="2400" b="0">
                    <a:solidFill>
                      <a:srgbClr val="000099"/>
                    </a:solidFill>
                    <a:latin typeface="Arial Black" pitchFamily="34" charset="0"/>
                  </a:rPr>
                  <a:t>ness</a:t>
                </a:r>
              </a:p>
            </p:txBody>
          </p:sp>
        </p:grpSp>
      </p:grpSp>
      <p:grpSp>
        <p:nvGrpSpPr>
          <p:cNvPr id="291902" name="Group 62"/>
          <p:cNvGrpSpPr>
            <a:grpSpLocks/>
          </p:cNvGrpSpPr>
          <p:nvPr/>
        </p:nvGrpSpPr>
        <p:grpSpPr bwMode="auto">
          <a:xfrm>
            <a:off x="5102225" y="3278188"/>
            <a:ext cx="1116013" cy="1052512"/>
            <a:chOff x="3390" y="1740"/>
            <a:chExt cx="743" cy="701"/>
          </a:xfrm>
        </p:grpSpPr>
        <p:sp>
          <p:nvSpPr>
            <p:cNvPr id="291903" name="Oval 63"/>
            <p:cNvSpPr>
              <a:spLocks noChangeArrowheads="1"/>
            </p:cNvSpPr>
            <p:nvPr/>
          </p:nvSpPr>
          <p:spPr bwMode="auto">
            <a:xfrm>
              <a:off x="3390" y="1740"/>
              <a:ext cx="743" cy="701"/>
            </a:xfrm>
            <a:prstGeom prst="ellipse">
              <a:avLst/>
            </a:prstGeom>
            <a:solidFill>
              <a:srgbClr val="996633"/>
            </a:solidFill>
            <a:ln w="12700">
              <a:round/>
              <a:headEnd/>
              <a:tailEnd/>
            </a:ln>
            <a:effectLst/>
            <a:scene3d>
              <a:camera prst="legacyPerspectiveBottomRight"/>
              <a:lightRig rig="legacyFlat3" dir="t"/>
            </a:scene3d>
            <a:sp3d extrusionH="430200" prstMaterial="legacyMatte">
              <a:bevelT w="13500" h="13500" prst="angle"/>
              <a:bevelB w="13500" h="13500" prst="angle"/>
              <a:extrusionClr>
                <a:srgbClr val="CC990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91904" name="Text Box 64"/>
            <p:cNvSpPr txBox="1">
              <a:spLocks noChangeArrowheads="1"/>
            </p:cNvSpPr>
            <p:nvPr/>
          </p:nvSpPr>
          <p:spPr bwMode="auto">
            <a:xfrm>
              <a:off x="3487" y="1876"/>
              <a:ext cx="550" cy="427"/>
            </a:xfrm>
            <a:prstGeom prst="rect">
              <a:avLst/>
            </a:prstGeom>
            <a:noFill/>
            <a:ln w="9525">
              <a:noFill/>
              <a:miter lim="800000"/>
              <a:headEnd/>
              <a:tailEnd/>
            </a:ln>
            <a:effectLst/>
          </p:spPr>
          <p:txBody>
            <a:bodyPr wrap="none">
              <a:spAutoFit/>
            </a:bodyPr>
            <a:lstStyle/>
            <a:p>
              <a:pPr algn="ctr">
                <a:lnSpc>
                  <a:spcPct val="100000"/>
                </a:lnSpc>
              </a:pPr>
              <a:r>
                <a:rPr lang="en-US" sz="3600" b="0">
                  <a:latin typeface="Impact" pitchFamily="34" charset="0"/>
                </a:rPr>
                <a:t>Evil</a:t>
              </a:r>
              <a:endParaRPr lang="en-US" sz="3600" b="0">
                <a:latin typeface="Times New Roman" pitchFamily="18" charset="0"/>
              </a:endParaRPr>
            </a:p>
          </p:txBody>
        </p:sp>
      </p:grpSp>
      <p:sp>
        <p:nvSpPr>
          <p:cNvPr id="291905" name="Line 65"/>
          <p:cNvSpPr>
            <a:spLocks noChangeShapeType="1"/>
          </p:cNvSpPr>
          <p:nvPr/>
        </p:nvSpPr>
        <p:spPr bwMode="auto">
          <a:xfrm rot="5400000" flipH="1" flipV="1">
            <a:off x="4677569" y="3390106"/>
            <a:ext cx="1588" cy="828675"/>
          </a:xfrm>
          <a:prstGeom prst="line">
            <a:avLst/>
          </a:prstGeom>
          <a:noFill/>
          <a:ln w="57150">
            <a:solidFill>
              <a:srgbClr val="663300"/>
            </a:solidFill>
            <a:round/>
            <a:headEnd/>
            <a:tailEnd type="triangle" w="med" len="med"/>
          </a:ln>
          <a:effectLst/>
        </p:spPr>
        <p:txBody>
          <a:bodyPr/>
          <a:lstStyle/>
          <a:p>
            <a:endParaRPr lang="en-US"/>
          </a:p>
        </p:txBody>
      </p:sp>
      <p:sp>
        <p:nvSpPr>
          <p:cNvPr id="291906" name="Line 66"/>
          <p:cNvSpPr>
            <a:spLocks noChangeShapeType="1"/>
          </p:cNvSpPr>
          <p:nvPr/>
        </p:nvSpPr>
        <p:spPr bwMode="auto">
          <a:xfrm rot="5400000">
            <a:off x="1714500" y="3536950"/>
            <a:ext cx="0" cy="533400"/>
          </a:xfrm>
          <a:prstGeom prst="line">
            <a:avLst/>
          </a:prstGeom>
          <a:noFill/>
          <a:ln w="57150">
            <a:solidFill>
              <a:srgbClr val="000099"/>
            </a:solidFill>
            <a:round/>
            <a:headEnd/>
            <a:tailEnd type="triangle" w="med" len="med"/>
          </a:ln>
          <a:effectLst/>
        </p:spPr>
        <p:txBody>
          <a:bodyPr/>
          <a:lstStyle/>
          <a:p>
            <a:endParaRPr lang="en-US"/>
          </a:p>
        </p:txBody>
      </p:sp>
      <p:grpSp>
        <p:nvGrpSpPr>
          <p:cNvPr id="291907" name="Group 67"/>
          <p:cNvGrpSpPr>
            <a:grpSpLocks/>
          </p:cNvGrpSpPr>
          <p:nvPr/>
        </p:nvGrpSpPr>
        <p:grpSpPr bwMode="auto">
          <a:xfrm>
            <a:off x="327025" y="534988"/>
            <a:ext cx="1114425" cy="2665412"/>
            <a:chOff x="206" y="241"/>
            <a:chExt cx="702" cy="1679"/>
          </a:xfrm>
        </p:grpSpPr>
        <p:grpSp>
          <p:nvGrpSpPr>
            <p:cNvPr id="291908" name="Group 68"/>
            <p:cNvGrpSpPr>
              <a:grpSpLocks/>
            </p:cNvGrpSpPr>
            <p:nvPr/>
          </p:nvGrpSpPr>
          <p:grpSpPr bwMode="auto">
            <a:xfrm>
              <a:off x="206" y="241"/>
              <a:ext cx="702" cy="663"/>
              <a:chOff x="206" y="241"/>
              <a:chExt cx="702" cy="663"/>
            </a:xfrm>
          </p:grpSpPr>
          <p:sp>
            <p:nvSpPr>
              <p:cNvPr id="291909" name="Oval 69"/>
              <p:cNvSpPr>
                <a:spLocks noChangeArrowheads="1"/>
              </p:cNvSpPr>
              <p:nvPr/>
            </p:nvSpPr>
            <p:spPr bwMode="auto">
              <a:xfrm>
                <a:off x="206" y="241"/>
                <a:ext cx="702" cy="663"/>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91910" name="WordArt 70"/>
              <p:cNvSpPr>
                <a:spLocks noChangeArrowheads="1" noChangeShapeType="1" noTextEdit="1"/>
              </p:cNvSpPr>
              <p:nvPr/>
            </p:nvSpPr>
            <p:spPr bwMode="auto">
              <a:xfrm>
                <a:off x="286" y="430"/>
                <a:ext cx="543" cy="28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9999FF"/>
                        </a:gs>
                        <a:gs pos="50000">
                          <a:schemeClr val="bg1"/>
                        </a:gs>
                        <a:gs pos="100000">
                          <a:srgbClr val="9999FF"/>
                        </a:gs>
                      </a:gsLst>
                      <a:lin ang="2700000" scaled="1"/>
                    </a:gradFill>
                    <a:latin typeface="Impact"/>
                  </a:rPr>
                  <a:t>God</a:t>
                </a:r>
              </a:p>
            </p:txBody>
          </p:sp>
        </p:grpSp>
        <p:sp>
          <p:nvSpPr>
            <p:cNvPr id="291911" name="AutoShape 71"/>
            <p:cNvSpPr>
              <a:spLocks noChangeArrowheads="1"/>
            </p:cNvSpPr>
            <p:nvPr/>
          </p:nvSpPr>
          <p:spPr bwMode="auto">
            <a:xfrm>
              <a:off x="485" y="912"/>
              <a:ext cx="144" cy="1008"/>
            </a:xfrm>
            <a:prstGeom prst="downArrow">
              <a:avLst>
                <a:gd name="adj1" fmla="val 50000"/>
                <a:gd name="adj2" fmla="val 175000"/>
              </a:avLst>
            </a:prstGeom>
            <a:solidFill>
              <a:srgbClr val="6600CC"/>
            </a:solidFill>
            <a:ln w="28575">
              <a:solidFill>
                <a:schemeClr val="bg1"/>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grpSp>
      <p:grpSp>
        <p:nvGrpSpPr>
          <p:cNvPr id="291912" name="Group 72"/>
          <p:cNvGrpSpPr>
            <a:grpSpLocks/>
          </p:cNvGrpSpPr>
          <p:nvPr/>
        </p:nvGrpSpPr>
        <p:grpSpPr bwMode="auto">
          <a:xfrm rot="-640033">
            <a:off x="1828800" y="1325563"/>
            <a:ext cx="374650" cy="2103437"/>
            <a:chOff x="1104" y="685"/>
            <a:chExt cx="188" cy="1366"/>
          </a:xfrm>
        </p:grpSpPr>
        <p:sp>
          <p:nvSpPr>
            <p:cNvPr id="291913" name="AutoShape 73"/>
            <p:cNvSpPr>
              <a:spLocks noChangeArrowheads="1"/>
            </p:cNvSpPr>
            <p:nvPr/>
          </p:nvSpPr>
          <p:spPr bwMode="auto">
            <a:xfrm rot="-1934745">
              <a:off x="1104" y="768"/>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b="0">
                <a:solidFill>
                  <a:schemeClr val="tx1"/>
                </a:solidFill>
                <a:latin typeface="Times New Roman" pitchFamily="18" charset="0"/>
              </a:endParaRPr>
            </a:p>
          </p:txBody>
        </p:sp>
        <p:sp>
          <p:nvSpPr>
            <p:cNvPr id="291914" name="AutoShape 74"/>
            <p:cNvSpPr>
              <a:spLocks noChangeArrowheads="1"/>
            </p:cNvSpPr>
            <p:nvPr/>
          </p:nvSpPr>
          <p:spPr bwMode="auto">
            <a:xfrm rot="8865255">
              <a:off x="1200" y="685"/>
              <a:ext cx="92" cy="1283"/>
            </a:xfrm>
            <a:prstGeom prst="downArrow">
              <a:avLst>
                <a:gd name="adj1" fmla="val 50000"/>
                <a:gd name="adj2" fmla="val 348641"/>
              </a:avLst>
            </a:prstGeom>
            <a:solidFill>
              <a:srgbClr val="6600CC"/>
            </a:solidFill>
            <a:ln w="9525">
              <a:solidFill>
                <a:srgbClr val="9900FF"/>
              </a:solidFill>
              <a:miter lim="800000"/>
              <a:headEnd/>
              <a:tailEnd/>
            </a:ln>
            <a:effectLst/>
          </p:spPr>
          <p:txBody>
            <a:bodyPr rot="10800000" wrap="none" anchor="ctr"/>
            <a:lstStyle/>
            <a:p>
              <a:pPr algn="ctr">
                <a:lnSpc>
                  <a:spcPct val="100000"/>
                </a:lnSpc>
              </a:pPr>
              <a:endParaRPr lang="en-US" sz="2400" b="0">
                <a:solidFill>
                  <a:schemeClr val="tx1"/>
                </a:solidFill>
                <a:latin typeface="Times New Roman" pitchFamily="18" charset="0"/>
              </a:endParaRPr>
            </a:p>
          </p:txBody>
        </p:sp>
      </p:grpSp>
      <p:grpSp>
        <p:nvGrpSpPr>
          <p:cNvPr id="291915" name="Group 75"/>
          <p:cNvGrpSpPr>
            <a:grpSpLocks/>
          </p:cNvGrpSpPr>
          <p:nvPr/>
        </p:nvGrpSpPr>
        <p:grpSpPr bwMode="auto">
          <a:xfrm>
            <a:off x="1892300" y="3262313"/>
            <a:ext cx="2673350" cy="1081087"/>
            <a:chOff x="1192" y="1959"/>
            <a:chExt cx="1684" cy="681"/>
          </a:xfrm>
        </p:grpSpPr>
        <p:grpSp>
          <p:nvGrpSpPr>
            <p:cNvPr id="291916" name="Group 76"/>
            <p:cNvGrpSpPr>
              <a:grpSpLocks/>
            </p:cNvGrpSpPr>
            <p:nvPr/>
          </p:nvGrpSpPr>
          <p:grpSpPr bwMode="auto">
            <a:xfrm>
              <a:off x="1192" y="1959"/>
              <a:ext cx="1684" cy="681"/>
              <a:chOff x="1200" y="1728"/>
              <a:chExt cx="1780" cy="720"/>
            </a:xfrm>
          </p:grpSpPr>
          <p:sp>
            <p:nvSpPr>
              <p:cNvPr id="291917" name="AutoShape 77"/>
              <p:cNvSpPr>
                <a:spLocks noChangeArrowheads="1"/>
              </p:cNvSpPr>
              <p:nvPr/>
            </p:nvSpPr>
            <p:spPr bwMode="auto">
              <a:xfrm rot="5400000">
                <a:off x="1730" y="1198"/>
                <a:ext cx="720" cy="17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6633"/>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CC9900"/>
                </a:extrusionClr>
              </a:sp3d>
            </p:spPr>
            <p:txBody>
              <a:bodyPr wrap="none" anchor="ctr">
                <a:flatTx/>
              </a:bodyPr>
              <a:lstStyle/>
              <a:p>
                <a:endParaRPr lang="en-US"/>
              </a:p>
            </p:txBody>
          </p:sp>
          <p:sp>
            <p:nvSpPr>
              <p:cNvPr id="291918" name="Rectangle 78"/>
              <p:cNvSpPr>
                <a:spLocks noChangeArrowheads="1"/>
              </p:cNvSpPr>
              <p:nvPr/>
            </p:nvSpPr>
            <p:spPr bwMode="auto">
              <a:xfrm rot="5400000">
                <a:off x="2167" y="1776"/>
                <a:ext cx="465" cy="623"/>
              </a:xfrm>
              <a:prstGeom prst="rect">
                <a:avLst/>
              </a:prstGeom>
              <a:gradFill rotWithShape="0">
                <a:gsLst>
                  <a:gs pos="0">
                    <a:srgbClr val="724C26"/>
                  </a:gs>
                  <a:gs pos="100000">
                    <a:srgbClr val="6E4900"/>
                  </a:gs>
                </a:gsLst>
                <a:lin ang="5400000" scaled="1"/>
              </a:gradFill>
              <a:ln w="9525">
                <a:noFill/>
                <a:miter lim="800000"/>
                <a:headEnd/>
                <a:tailEnd/>
              </a:ln>
              <a:effectLst/>
            </p:spPr>
            <p:txBody>
              <a:bodyPr wrap="none" anchor="ctr"/>
              <a:lstStyle/>
              <a:p>
                <a:endParaRPr lang="en-US"/>
              </a:p>
            </p:txBody>
          </p:sp>
        </p:grpSp>
        <p:sp>
          <p:nvSpPr>
            <p:cNvPr id="291919" name="Text Box 79"/>
            <p:cNvSpPr txBox="1">
              <a:spLocks noChangeArrowheads="1"/>
            </p:cNvSpPr>
            <p:nvPr/>
          </p:nvSpPr>
          <p:spPr bwMode="auto">
            <a:xfrm>
              <a:off x="2108" y="2152"/>
              <a:ext cx="585" cy="374"/>
            </a:xfrm>
            <a:prstGeom prst="rect">
              <a:avLst/>
            </a:prstGeom>
            <a:noFill/>
            <a:ln w="9525">
              <a:noFill/>
              <a:miter lim="800000"/>
              <a:headEnd/>
              <a:tailEnd/>
            </a:ln>
            <a:effectLst/>
          </p:spPr>
          <p:txBody>
            <a:bodyPr wrap="none">
              <a:spAutoFit/>
            </a:bodyPr>
            <a:lstStyle/>
            <a:p>
              <a:pPr>
                <a:lnSpc>
                  <a:spcPct val="75000"/>
                </a:lnSpc>
              </a:pPr>
              <a:r>
                <a:rPr lang="en-US" sz="2200" b="0">
                  <a:latin typeface="Arial Black" pitchFamily="34" charset="0"/>
                </a:rPr>
                <a:t>Evil</a:t>
              </a:r>
            </a:p>
            <a:p>
              <a:pPr>
                <a:lnSpc>
                  <a:spcPct val="75000"/>
                </a:lnSpc>
              </a:pPr>
              <a:r>
                <a:rPr lang="en-US" sz="2200" b="0">
                  <a:latin typeface="Arial Black" pitchFamily="34" charset="0"/>
                </a:rPr>
                <a:t>mind</a:t>
              </a:r>
            </a:p>
          </p:txBody>
        </p:sp>
      </p:grpSp>
      <p:grpSp>
        <p:nvGrpSpPr>
          <p:cNvPr id="291920" name="Group 80"/>
          <p:cNvGrpSpPr>
            <a:grpSpLocks/>
          </p:cNvGrpSpPr>
          <p:nvPr/>
        </p:nvGrpSpPr>
        <p:grpSpPr bwMode="auto">
          <a:xfrm>
            <a:off x="1968500" y="3262313"/>
            <a:ext cx="2679700" cy="1081087"/>
            <a:chOff x="1240" y="1959"/>
            <a:chExt cx="1688" cy="681"/>
          </a:xfrm>
        </p:grpSpPr>
        <p:grpSp>
          <p:nvGrpSpPr>
            <p:cNvPr id="291921" name="Group 81"/>
            <p:cNvGrpSpPr>
              <a:grpSpLocks/>
            </p:cNvGrpSpPr>
            <p:nvPr/>
          </p:nvGrpSpPr>
          <p:grpSpPr bwMode="auto">
            <a:xfrm>
              <a:off x="1244" y="1959"/>
              <a:ext cx="1684" cy="681"/>
              <a:chOff x="1273" y="1728"/>
              <a:chExt cx="1780" cy="720"/>
            </a:xfrm>
          </p:grpSpPr>
          <p:sp>
            <p:nvSpPr>
              <p:cNvPr id="291922" name="AutoShape 82"/>
              <p:cNvSpPr>
                <a:spLocks noChangeArrowheads="1"/>
              </p:cNvSpPr>
              <p:nvPr/>
            </p:nvSpPr>
            <p:spPr bwMode="auto">
              <a:xfrm rot="-5400000">
                <a:off x="1803" y="1198"/>
                <a:ext cx="720" cy="17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0">
                <a:gsLst>
                  <a:gs pos="0">
                    <a:schemeClr val="bg1"/>
                  </a:gs>
                  <a:gs pos="100000">
                    <a:srgbClr val="FFCCCC"/>
                  </a:gs>
                </a:gsLst>
                <a:path path="rect">
                  <a:fillToRect t="100000" r="100000"/>
                </a:path>
              </a:gra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291923" name="Rectangle 83"/>
              <p:cNvSpPr>
                <a:spLocks noChangeArrowheads="1"/>
              </p:cNvSpPr>
              <p:nvPr/>
            </p:nvSpPr>
            <p:spPr bwMode="auto">
              <a:xfrm rot="-5400000">
                <a:off x="1618" y="1774"/>
                <a:ext cx="465" cy="623"/>
              </a:xfrm>
              <a:prstGeom prst="rect">
                <a:avLst/>
              </a:prstGeom>
              <a:gradFill rotWithShape="0">
                <a:gsLst>
                  <a:gs pos="0">
                    <a:schemeClr val="bg1"/>
                  </a:gs>
                  <a:gs pos="100000">
                    <a:srgbClr val="FFCCCC"/>
                  </a:gs>
                </a:gsLst>
                <a:path path="rect">
                  <a:fillToRect t="100000" r="100000"/>
                </a:path>
              </a:gradFill>
              <a:ln w="9525">
                <a:noFill/>
                <a:miter lim="800000"/>
                <a:headEnd/>
                <a:tailEnd/>
              </a:ln>
              <a:effectLst/>
            </p:spPr>
            <p:txBody>
              <a:bodyPr wrap="none" anchor="ctr"/>
              <a:lstStyle/>
              <a:p>
                <a:endParaRPr lang="en-US"/>
              </a:p>
            </p:txBody>
          </p:sp>
        </p:grpSp>
        <p:sp>
          <p:nvSpPr>
            <p:cNvPr id="291924" name="Text Box 84"/>
            <p:cNvSpPr txBox="1">
              <a:spLocks noChangeArrowheads="1"/>
            </p:cNvSpPr>
            <p:nvPr/>
          </p:nvSpPr>
          <p:spPr bwMode="auto">
            <a:xfrm>
              <a:off x="1240" y="2160"/>
              <a:ext cx="869" cy="374"/>
            </a:xfrm>
            <a:prstGeom prst="rect">
              <a:avLst/>
            </a:prstGeom>
            <a:noFill/>
            <a:ln w="9525">
              <a:noFill/>
              <a:miter lim="800000"/>
              <a:headEnd/>
              <a:tailEnd/>
            </a:ln>
            <a:effectLst/>
          </p:spPr>
          <p:txBody>
            <a:bodyPr wrap="none">
              <a:spAutoFit/>
            </a:bodyPr>
            <a:lstStyle/>
            <a:p>
              <a:pPr algn="r">
                <a:lnSpc>
                  <a:spcPct val="75000"/>
                </a:lnSpc>
              </a:pPr>
              <a:r>
                <a:rPr lang="en-US" sz="2200" b="0">
                  <a:solidFill>
                    <a:srgbClr val="000099"/>
                  </a:solidFill>
                  <a:latin typeface="Arial Black" pitchFamily="34" charset="0"/>
                </a:rPr>
                <a:t>Original</a:t>
              </a:r>
            </a:p>
            <a:p>
              <a:pPr algn="r">
                <a:lnSpc>
                  <a:spcPct val="75000"/>
                </a:lnSpc>
              </a:pPr>
              <a:r>
                <a:rPr lang="en-US" sz="2200" b="0">
                  <a:solidFill>
                    <a:srgbClr val="000099"/>
                  </a:solidFill>
                  <a:latin typeface="Arial Black" pitchFamily="34" charset="0"/>
                </a:rPr>
                <a:t>mind</a:t>
              </a:r>
            </a:p>
          </p:txBody>
        </p:sp>
      </p:grpSp>
      <p:sp>
        <p:nvSpPr>
          <p:cNvPr id="291926" name="Text Box 86"/>
          <p:cNvSpPr txBox="1">
            <a:spLocks noChangeArrowheads="1"/>
          </p:cNvSpPr>
          <p:nvPr/>
        </p:nvSpPr>
        <p:spPr bwMode="auto">
          <a:xfrm>
            <a:off x="6019800" y="1858963"/>
            <a:ext cx="2971800" cy="579437"/>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spcBef>
                <a:spcPct val="50000"/>
              </a:spcBef>
            </a:pPr>
            <a:r>
              <a:rPr lang="en-US" sz="3200" b="0">
                <a:solidFill>
                  <a:schemeClr val="tx1"/>
                </a:solidFill>
                <a:effectLst>
                  <a:outerShdw blurRad="38100" dist="38100" dir="2700000" algn="tl">
                    <a:srgbClr val="FFFFFF"/>
                  </a:outerShdw>
                </a:effectLst>
                <a:latin typeface="Impact" pitchFamily="34" charset="0"/>
              </a:rPr>
              <a:t>Satan’s identity</a:t>
            </a:r>
          </a:p>
        </p:txBody>
      </p:sp>
      <p:sp>
        <p:nvSpPr>
          <p:cNvPr id="291849" name="AutoShape 9"/>
          <p:cNvSpPr>
            <a:spLocks noChangeArrowheads="1"/>
          </p:cNvSpPr>
          <p:nvPr/>
        </p:nvSpPr>
        <p:spPr bwMode="auto">
          <a:xfrm>
            <a:off x="6477000" y="4191000"/>
            <a:ext cx="2057400" cy="838200"/>
          </a:xfrm>
          <a:prstGeom prst="roundRect">
            <a:avLst>
              <a:gd name="adj" fmla="val 16667"/>
            </a:avLst>
          </a:prstGeom>
          <a:gradFill rotWithShape="0">
            <a:gsLst>
              <a:gs pos="0">
                <a:schemeClr val="bg1"/>
              </a:gs>
              <a:gs pos="100000">
                <a:srgbClr val="C0C0C0"/>
              </a:gs>
            </a:gsLst>
            <a:path path="shape">
              <a:fillToRect l="50000" t="50000" r="50000" b="50000"/>
            </a:path>
          </a:gradFill>
          <a:ln w="28575">
            <a:solidFill>
              <a:srgbClr val="800000"/>
            </a:solidFill>
            <a:round/>
            <a:headEnd/>
            <a:tailEnd/>
          </a:ln>
          <a:effectLst/>
        </p:spPr>
        <p:txBody>
          <a:bodyPr wrap="none" anchor="ctr"/>
          <a:lstStyle/>
          <a:p>
            <a:pPr algn="ctr">
              <a:lnSpc>
                <a:spcPct val="80000"/>
              </a:lnSpc>
            </a:pPr>
            <a:endParaRPr lang="en-US" sz="600">
              <a:solidFill>
                <a:schemeClr val="tx1"/>
              </a:solidFill>
              <a:latin typeface="Impact" pitchFamily="34" charset="0"/>
            </a:endParaRPr>
          </a:p>
          <a:p>
            <a:pPr algn="ctr">
              <a:lnSpc>
                <a:spcPct val="80000"/>
              </a:lnSpc>
            </a:pPr>
            <a:r>
              <a:rPr lang="en-US" sz="2800" b="0">
                <a:solidFill>
                  <a:schemeClr val="tx1"/>
                </a:solidFill>
                <a:latin typeface="Impact" pitchFamily="34" charset="0"/>
              </a:rPr>
              <a:t>Explanation</a:t>
            </a:r>
          </a:p>
          <a:p>
            <a:pPr algn="ctr">
              <a:lnSpc>
                <a:spcPct val="80000"/>
              </a:lnSpc>
            </a:pPr>
            <a:r>
              <a:rPr lang="en-US" sz="2800" b="0">
                <a:solidFill>
                  <a:schemeClr val="tx1"/>
                </a:solidFill>
                <a:latin typeface="Impact" pitchFamily="34" charset="0"/>
              </a:rPr>
              <a:t>of human fall</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91927"/>
                                        </p:tgtEl>
                                        <p:attrNameLst>
                                          <p:attrName>style.visibility</p:attrName>
                                        </p:attrNameLst>
                                      </p:cBhvr>
                                      <p:to>
                                        <p:strVal val="visible"/>
                                      </p:to>
                                    </p:set>
                                    <p:animEffect transition="in" filter="barn(outVertical)">
                                      <p:cBhvr>
                                        <p:cTn id="7" dur="500"/>
                                        <p:tgtEl>
                                          <p:spTgt spid="2919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1849"/>
                                        </p:tgtEl>
                                        <p:attrNameLst>
                                          <p:attrName>style.visibility</p:attrName>
                                        </p:attrNameLst>
                                      </p:cBhvr>
                                      <p:to>
                                        <p:strVal val="visible"/>
                                      </p:to>
                                    </p:set>
                                    <p:animEffect transition="in" filter="fade">
                                      <p:cBhvr>
                                        <p:cTn id="12" dur="3000"/>
                                        <p:tgtEl>
                                          <p:spTgt spid="291849"/>
                                        </p:tgtEl>
                                      </p:cBhvr>
                                    </p:animEffect>
                                    <p:anim calcmode="lin" valueType="num">
                                      <p:cBhvr>
                                        <p:cTn id="13" dur="3000" fill="hold"/>
                                        <p:tgtEl>
                                          <p:spTgt spid="291849"/>
                                        </p:tgtEl>
                                        <p:attrNameLst>
                                          <p:attrName>ppt_x</p:attrName>
                                        </p:attrNameLst>
                                      </p:cBhvr>
                                      <p:tavLst>
                                        <p:tav tm="0">
                                          <p:val>
                                            <p:strVal val="#ppt_x"/>
                                          </p:val>
                                        </p:tav>
                                        <p:tav tm="100000">
                                          <p:val>
                                            <p:strVal val="#ppt_x"/>
                                          </p:val>
                                        </p:tav>
                                      </p:tavLst>
                                    </p:anim>
                                    <p:anim calcmode="lin" valueType="num">
                                      <p:cBhvr>
                                        <p:cTn id="14" dur="3000" fill="hold"/>
                                        <p:tgtEl>
                                          <p:spTgt spid="291849"/>
                                        </p:tgtEl>
                                        <p:attrNameLst>
                                          <p:attrName>ppt_y</p:attrName>
                                        </p:attrNameLst>
                                      </p:cBhvr>
                                      <p:tavLst>
                                        <p:tav tm="0">
                                          <p:val>
                                            <p:strVal val="#ppt_y+.1"/>
                                          </p:val>
                                        </p:tav>
                                        <p:tav tm="100000">
                                          <p:val>
                                            <p:strVal val="#ppt_y"/>
                                          </p:val>
                                        </p:tav>
                                      </p:tavLst>
                                    </p:anim>
                                  </p:childTnLst>
                                </p:cTn>
                              </p:par>
                              <p:par>
                                <p:cTn id="15" presetID="22" presetClass="entr" presetSubtype="1" repeatCount="2000" fill="hold" grpId="0" nodeType="withEffect">
                                  <p:stCondLst>
                                    <p:cond delay="1500"/>
                                  </p:stCondLst>
                                  <p:childTnLst>
                                    <p:set>
                                      <p:cBhvr>
                                        <p:cTn id="16" dur="1" fill="hold">
                                          <p:stCondLst>
                                            <p:cond delay="0"/>
                                          </p:stCondLst>
                                        </p:cTn>
                                        <p:tgtEl>
                                          <p:spTgt spid="291886"/>
                                        </p:tgtEl>
                                        <p:attrNameLst>
                                          <p:attrName>style.visibility</p:attrName>
                                        </p:attrNameLst>
                                      </p:cBhvr>
                                      <p:to>
                                        <p:strVal val="visible"/>
                                      </p:to>
                                    </p:set>
                                    <p:animEffect transition="in" filter="wipe(up)">
                                      <p:cBhvr>
                                        <p:cTn id="17" dur="1000"/>
                                        <p:tgtEl>
                                          <p:spTgt spid="291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86" grpId="0" animBg="1" autoUpdateAnimBg="0"/>
      <p:bldP spid="29184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996633"/>
            </a:gs>
          </a:gsLst>
          <a:path path="shape">
            <a:fillToRect l="50000" t="50000" r="50000" b="50000"/>
          </a:path>
        </a:gradFill>
        <a:effectLst/>
      </p:bgPr>
    </p:bg>
    <p:spTree>
      <p:nvGrpSpPr>
        <p:cNvPr id="1" name=""/>
        <p:cNvGrpSpPr/>
        <p:nvPr/>
      </p:nvGrpSpPr>
      <p:grpSpPr>
        <a:xfrm>
          <a:off x="0" y="0"/>
          <a:ext cx="0" cy="0"/>
          <a:chOff x="0" y="0"/>
          <a:chExt cx="0" cy="0"/>
        </a:xfrm>
      </p:grpSpPr>
      <p:sp>
        <p:nvSpPr>
          <p:cNvPr id="763910" name="WordArt 6"/>
          <p:cNvSpPr>
            <a:spLocks noChangeArrowheads="1" noChangeShapeType="1" noTextEdit="1"/>
          </p:cNvSpPr>
          <p:nvPr/>
        </p:nvSpPr>
        <p:spPr bwMode="auto">
          <a:xfrm>
            <a:off x="1343025" y="1066800"/>
            <a:ext cx="6457950" cy="83820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CC9900"/>
              </a:extrusionClr>
            </a:sp3d>
          </a:bodyPr>
          <a:lstStyle/>
          <a:p>
            <a:pPr algn="ctr"/>
            <a:r>
              <a:rPr lang="en-US" sz="3600" kern="10">
                <a:ln w="38100">
                  <a:round/>
                  <a:headEnd/>
                  <a:tailEnd/>
                </a:ln>
                <a:gradFill rotWithShape="0">
                  <a:gsLst>
                    <a:gs pos="0">
                      <a:srgbClr val="FFCC00"/>
                    </a:gs>
                    <a:gs pos="100000">
                      <a:srgbClr val="663300"/>
                    </a:gs>
                  </a:gsLst>
                  <a:lin ang="2700000" scaled="1"/>
                </a:gradFill>
                <a:latin typeface="Arial Black"/>
              </a:rPr>
              <a:t>Section 1</a:t>
            </a:r>
          </a:p>
        </p:txBody>
      </p:sp>
      <p:sp>
        <p:nvSpPr>
          <p:cNvPr id="763911" name="WordArt 7"/>
          <p:cNvSpPr>
            <a:spLocks noChangeArrowheads="1" noChangeShapeType="1" noTextEdit="1"/>
          </p:cNvSpPr>
          <p:nvPr/>
        </p:nvSpPr>
        <p:spPr bwMode="auto">
          <a:xfrm>
            <a:off x="533400" y="3429000"/>
            <a:ext cx="8077200" cy="1676400"/>
          </a:xfrm>
          <a:prstGeom prst="rect">
            <a:avLst/>
          </a:prstGeom>
        </p:spPr>
        <p:txBody>
          <a:bodyPr wrap="none" fromWordArt="1">
            <a:prstTxWarp prst="textInflateBottom">
              <a:avLst>
                <a:gd name="adj" fmla="val 68083"/>
              </a:avLst>
            </a:prstTxWarp>
            <a:scene3d>
              <a:camera prst="legacyPerspectiveBottom"/>
              <a:lightRig rig="legacyFlat3" dir="t"/>
            </a:scene3d>
            <a:sp3d extrusionH="887400" prstMaterial="legacyMatte">
              <a:extrusionClr>
                <a:schemeClr val="tx1"/>
              </a:extrusionClr>
            </a:sp3d>
          </a:bodyPr>
          <a:lstStyle/>
          <a:p>
            <a:pPr algn="ctr"/>
            <a:r>
              <a:rPr lang="en-US" sz="3600" kern="10">
                <a:ln w="38100">
                  <a:round/>
                  <a:headEnd/>
                  <a:tailEnd/>
                </a:ln>
                <a:gradFill rotWithShape="0">
                  <a:gsLst>
                    <a:gs pos="0">
                      <a:srgbClr val="FFFF00"/>
                    </a:gs>
                    <a:gs pos="100000">
                      <a:srgbClr val="996600"/>
                    </a:gs>
                  </a:gsLst>
                  <a:path path="rect">
                    <a:fillToRect l="50000" t="50000" r="50000" b="50000"/>
                  </a:path>
                </a:gradFill>
                <a:latin typeface="Impact"/>
              </a:rPr>
              <a:t>The Root of Sin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3910"/>
                                        </p:tgtEl>
                                        <p:attrNameLst>
                                          <p:attrName>style.visibility</p:attrName>
                                        </p:attrNameLst>
                                      </p:cBhvr>
                                      <p:to>
                                        <p:strVal val="visible"/>
                                      </p:to>
                                    </p:set>
                                    <p:animEffect transition="in" filter="wipe(up)">
                                      <p:cBhvr>
                                        <p:cTn id="7" dur="500"/>
                                        <p:tgtEl>
                                          <p:spTgt spid="7639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3911"/>
                                        </p:tgtEl>
                                        <p:attrNameLst>
                                          <p:attrName>style.visibility</p:attrName>
                                        </p:attrNameLst>
                                      </p:cBhvr>
                                      <p:to>
                                        <p:strVal val="visible"/>
                                      </p:to>
                                    </p:set>
                                    <p:animEffect transition="in" filter="fade">
                                      <p:cBhvr>
                                        <p:cTn id="10" dur="2000"/>
                                        <p:tgtEl>
                                          <p:spTgt spid="76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10" grpId="0" animBg="1"/>
      <p:bldP spid="7639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99"/>
            </a:gs>
          </a:gsLst>
          <a:lin ang="5400000" scaled="1"/>
        </a:gradFill>
        <a:effectLst/>
      </p:bgPr>
    </p:bg>
    <p:spTree>
      <p:nvGrpSpPr>
        <p:cNvPr id="1" name=""/>
        <p:cNvGrpSpPr/>
        <p:nvPr/>
      </p:nvGrpSpPr>
      <p:grpSpPr>
        <a:xfrm>
          <a:off x="0" y="0"/>
          <a:ext cx="0" cy="0"/>
          <a:chOff x="0" y="0"/>
          <a:chExt cx="0" cy="0"/>
        </a:xfrm>
      </p:grpSpPr>
      <p:grpSp>
        <p:nvGrpSpPr>
          <p:cNvPr id="293932" name="Group 44"/>
          <p:cNvGrpSpPr>
            <a:grpSpLocks/>
          </p:cNvGrpSpPr>
          <p:nvPr/>
        </p:nvGrpSpPr>
        <p:grpSpPr bwMode="auto">
          <a:xfrm>
            <a:off x="2819400" y="381000"/>
            <a:ext cx="2514600" cy="1052513"/>
            <a:chOff x="1440" y="240"/>
            <a:chExt cx="1584" cy="663"/>
          </a:xfrm>
        </p:grpSpPr>
        <p:sp>
          <p:nvSpPr>
            <p:cNvPr id="293895" name="Oval 7"/>
            <p:cNvSpPr>
              <a:spLocks noChangeArrowheads="1"/>
            </p:cNvSpPr>
            <p:nvPr/>
          </p:nvSpPr>
          <p:spPr bwMode="auto">
            <a:xfrm>
              <a:off x="1440" y="240"/>
              <a:ext cx="1584" cy="663"/>
            </a:xfrm>
            <a:prstGeom prst="ellipse">
              <a:avLst/>
            </a:prstGeom>
            <a:solidFill>
              <a:srgbClr val="663300"/>
            </a:soli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CC9900"/>
              </a:extrusionClr>
            </a:sp3d>
          </p:spPr>
          <p:txBody>
            <a:bodyPr wrap="none" anchor="ctr">
              <a:flatTx/>
            </a:bodyPr>
            <a:lstStyle/>
            <a:p>
              <a:pPr algn="ctr">
                <a:lnSpc>
                  <a:spcPct val="100000"/>
                </a:lnSpc>
              </a:pPr>
              <a:endParaRPr lang="en-US" sz="4800">
                <a:solidFill>
                  <a:srgbClr val="6600CC"/>
                </a:solidFill>
                <a:latin typeface="Impact" pitchFamily="34" charset="0"/>
              </a:endParaRPr>
            </a:p>
          </p:txBody>
        </p:sp>
        <p:sp>
          <p:nvSpPr>
            <p:cNvPr id="293896" name="Text Box 8"/>
            <p:cNvSpPr txBox="1">
              <a:spLocks noChangeArrowheads="1"/>
            </p:cNvSpPr>
            <p:nvPr/>
          </p:nvSpPr>
          <p:spPr bwMode="auto">
            <a:xfrm>
              <a:off x="1536" y="370"/>
              <a:ext cx="1374" cy="404"/>
            </a:xfrm>
            <a:prstGeom prst="rect">
              <a:avLst/>
            </a:prstGeom>
            <a:noFill/>
            <a:ln w="9525">
              <a:noFill/>
              <a:miter lim="800000"/>
              <a:headEnd/>
              <a:tailEnd/>
            </a:ln>
            <a:effectLst/>
          </p:spPr>
          <p:txBody>
            <a:bodyPr>
              <a:spAutoFit/>
            </a:bodyPr>
            <a:lstStyle/>
            <a:p>
              <a:pPr algn="ctr">
                <a:lnSpc>
                  <a:spcPct val="100000"/>
                </a:lnSpc>
              </a:pPr>
              <a:r>
                <a:rPr lang="en-US" sz="3600" b="0">
                  <a:effectLst>
                    <a:outerShdw blurRad="38100" dist="38100" dir="2700000" algn="tl">
                      <a:srgbClr val="000000"/>
                    </a:outerShdw>
                  </a:effectLst>
                  <a:latin typeface="Impact" pitchFamily="34" charset="0"/>
                </a:rPr>
                <a:t>Root of sin</a:t>
              </a:r>
            </a:p>
          </p:txBody>
        </p:sp>
      </p:grpSp>
      <p:sp>
        <p:nvSpPr>
          <p:cNvPr id="293898" name="Rectangle 10"/>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93915" name="Line 27"/>
          <p:cNvSpPr>
            <a:spLocks noChangeShapeType="1"/>
          </p:cNvSpPr>
          <p:nvPr/>
        </p:nvSpPr>
        <p:spPr bwMode="auto">
          <a:xfrm rot="5400000" flipH="1" flipV="1">
            <a:off x="5757069" y="500856"/>
            <a:ext cx="1588" cy="828675"/>
          </a:xfrm>
          <a:prstGeom prst="line">
            <a:avLst/>
          </a:prstGeom>
          <a:noFill/>
          <a:ln w="76200">
            <a:solidFill>
              <a:srgbClr val="CC9900"/>
            </a:solidFill>
            <a:round/>
            <a:headEnd/>
            <a:tailEnd type="triangle" w="med" len="med"/>
          </a:ln>
          <a:effectLst/>
        </p:spPr>
        <p:txBody>
          <a:bodyPr/>
          <a:lstStyle/>
          <a:p>
            <a:endParaRPr lang="en-US"/>
          </a:p>
        </p:txBody>
      </p:sp>
      <p:sp>
        <p:nvSpPr>
          <p:cNvPr id="293934" name="WordArt 46"/>
          <p:cNvSpPr>
            <a:spLocks noChangeArrowheads="1" noChangeShapeType="1" noTextEdit="1"/>
          </p:cNvSpPr>
          <p:nvPr/>
        </p:nvSpPr>
        <p:spPr bwMode="auto">
          <a:xfrm>
            <a:off x="6248400" y="457200"/>
            <a:ext cx="457200" cy="838200"/>
          </a:xfrm>
          <a:prstGeom prst="rect">
            <a:avLst/>
          </a:prstGeom>
        </p:spPr>
        <p:txBody>
          <a:bodyPr wrap="none" fromWordArt="1">
            <a:prstTxWarp prst="textPlain">
              <a:avLst>
                <a:gd name="adj" fmla="val 50000"/>
              </a:avLst>
            </a:prstTxWarp>
          </a:bodyPr>
          <a:lstStyle/>
          <a:p>
            <a:pPr algn="ctr"/>
            <a:r>
              <a:rPr lang="en-US" sz="3600" kern="10" dirty="0">
                <a:ln w="76200">
                  <a:noFill/>
                  <a:round/>
                  <a:headEnd/>
                  <a:tailEnd/>
                </a:ln>
                <a:solidFill>
                  <a:srgbClr val="663300"/>
                </a:solidFill>
                <a:effectLst>
                  <a:outerShdw dist="35921" dir="2700000" algn="ctr" rotWithShape="0">
                    <a:srgbClr val="C0C0C0"/>
                  </a:outerShdw>
                </a:effectLst>
                <a:latin typeface="Arial Black"/>
              </a:rPr>
              <a:t>?</a:t>
            </a:r>
          </a:p>
        </p:txBody>
      </p:sp>
      <p:grpSp>
        <p:nvGrpSpPr>
          <p:cNvPr id="293967" name="Group 79"/>
          <p:cNvGrpSpPr>
            <a:grpSpLocks/>
          </p:cNvGrpSpPr>
          <p:nvPr/>
        </p:nvGrpSpPr>
        <p:grpSpPr bwMode="auto">
          <a:xfrm>
            <a:off x="2286000" y="5715000"/>
            <a:ext cx="4648200" cy="457200"/>
            <a:chOff x="960" y="3600"/>
            <a:chExt cx="3168" cy="288"/>
          </a:xfrm>
        </p:grpSpPr>
        <p:sp>
          <p:nvSpPr>
            <p:cNvPr id="293899" name="Text Box 11"/>
            <p:cNvSpPr txBox="1">
              <a:spLocks noChangeArrowheads="1"/>
            </p:cNvSpPr>
            <p:nvPr/>
          </p:nvSpPr>
          <p:spPr bwMode="auto">
            <a:xfrm>
              <a:off x="1200" y="3600"/>
              <a:ext cx="2928" cy="288"/>
            </a:xfrm>
            <a:prstGeom prst="rect">
              <a:avLst/>
            </a:prstGeom>
            <a:noFill/>
            <a:ln w="9525">
              <a:noFill/>
              <a:miter lim="800000"/>
              <a:headEnd/>
              <a:tailEnd/>
            </a:ln>
            <a:effectLst/>
          </p:spPr>
          <p:txBody>
            <a:bodyPr>
              <a:spAutoFit/>
            </a:bodyPr>
            <a:lstStyle/>
            <a:p>
              <a:pPr>
                <a:lnSpc>
                  <a:spcPct val="100000"/>
                </a:lnSpc>
              </a:pPr>
              <a:r>
                <a:rPr lang="en-US" sz="2400"/>
                <a:t>No one has known the </a:t>
              </a:r>
              <a:r>
                <a:rPr lang="en-US" sz="2400" u="sng"/>
                <a:t>root of sin</a:t>
              </a:r>
              <a:r>
                <a:rPr lang="en-US" sz="2400"/>
                <a:t>.</a:t>
              </a:r>
            </a:p>
          </p:txBody>
        </p:sp>
        <p:sp>
          <p:nvSpPr>
            <p:cNvPr id="293900" name="Text Box 12"/>
            <p:cNvSpPr txBox="1">
              <a:spLocks noChangeArrowheads="1"/>
            </p:cNvSpPr>
            <p:nvPr/>
          </p:nvSpPr>
          <p:spPr bwMode="auto">
            <a:xfrm>
              <a:off x="960" y="3638"/>
              <a:ext cx="240" cy="250"/>
            </a:xfrm>
            <a:prstGeom prst="rect">
              <a:avLst/>
            </a:prstGeom>
            <a:noFill/>
            <a:ln w="9525">
              <a:noFill/>
              <a:miter lim="800000"/>
              <a:headEnd/>
              <a:tailEnd/>
            </a:ln>
            <a:effectLst/>
          </p:spPr>
          <p:txBody>
            <a:bodyPr>
              <a:spAutoFit/>
            </a:bodyPr>
            <a:lstStyle/>
            <a:p>
              <a:pPr>
                <a:lnSpc>
                  <a:spcPct val="50000"/>
                </a:lnSpc>
              </a:pPr>
              <a:r>
                <a:rPr lang="en-US" sz="4000">
                  <a:latin typeface="Times New Roman" pitchFamily="18" charset="0"/>
                  <a:sym typeface="CommonBullets" pitchFamily="34" charset="2"/>
                </a:rPr>
                <a:t></a:t>
              </a:r>
              <a:endParaRPr lang="en-US" sz="4000">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93967"/>
                                        </p:tgtEl>
                                        <p:attrNameLst>
                                          <p:attrName>style.visibility</p:attrName>
                                        </p:attrNameLst>
                                      </p:cBhvr>
                                      <p:to>
                                        <p:strVal val="visible"/>
                                      </p:to>
                                    </p:set>
                                    <p:animEffect transition="in" filter="barn(outVertical)">
                                      <p:cBhvr>
                                        <p:cTn id="7" dur="500"/>
                                        <p:tgtEl>
                                          <p:spTgt spid="2939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93932"/>
                                        </p:tgtEl>
                                        <p:attrNameLst>
                                          <p:attrName>style.visibility</p:attrName>
                                        </p:attrNameLst>
                                      </p:cBhvr>
                                      <p:to>
                                        <p:strVal val="visible"/>
                                      </p:to>
                                    </p:set>
                                    <p:animEffect transition="in" filter="box(out)">
                                      <p:cBhvr>
                                        <p:cTn id="12" dur="500"/>
                                        <p:tgtEl>
                                          <p:spTgt spid="29393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3915"/>
                                        </p:tgtEl>
                                        <p:attrNameLst>
                                          <p:attrName>style.visibility</p:attrName>
                                        </p:attrNameLst>
                                      </p:cBhvr>
                                      <p:to>
                                        <p:strVal val="visible"/>
                                      </p:to>
                                    </p:set>
                                    <p:animEffect transition="in" filter="wipe(left)">
                                      <p:cBhvr>
                                        <p:cTn id="16" dur="500"/>
                                        <p:tgtEl>
                                          <p:spTgt spid="2939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3934"/>
                                        </p:tgtEl>
                                        <p:attrNameLst>
                                          <p:attrName>style.visibility</p:attrName>
                                        </p:attrNameLst>
                                      </p:cBhvr>
                                      <p:to>
                                        <p:strVal val="visible"/>
                                      </p:to>
                                    </p:set>
                                    <p:animEffect transition="in" filter="fade">
                                      <p:cBhvr>
                                        <p:cTn id="19" dur="1000"/>
                                        <p:tgtEl>
                                          <p:spTgt spid="293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15" grpId="0" animBg="1"/>
      <p:bldP spid="29393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2700" b="1"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2700" b="1"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26102</TotalTime>
  <Words>2838</Words>
  <Application>Microsoft PowerPoint</Application>
  <PresentationFormat>On-screen Show (4:3)</PresentationFormat>
  <Paragraphs>750</Paragraphs>
  <Slides>59</Slides>
  <Notes>59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Arial Black</vt:lpstr>
      <vt:lpstr>Impact</vt:lpstr>
      <vt:lpstr>Arial Narrow</vt:lpstr>
      <vt:lpstr>Times New Roman</vt:lpstr>
      <vt:lpstr>CommonBullets</vt:lpstr>
      <vt:lpstr>Fette Engschrift</vt:lpstr>
      <vt:lpstr>Latin Wide</vt:lpstr>
      <vt:lpstr>Arial Rounded MT Bold</vt:lpstr>
      <vt:lpstr>Eurostile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Exposition of the Divine Principle</dc:title>
  <dc:subject>Chapter 2 - The Human Fall</dc:subject>
  <dc:creator>Eleonore de Watteville</dc:creator>
  <dc:description>Diagramed Lecture Manual for the Red Part</dc:description>
  <cp:lastModifiedBy>Eleonore</cp:lastModifiedBy>
  <cp:revision>728</cp:revision>
  <dcterms:created xsi:type="dcterms:W3CDTF">2000-06-26T19:09:36Z</dcterms:created>
  <dcterms:modified xsi:type="dcterms:W3CDTF">2008-08-05T02:06:48Z</dcterms:modified>
</cp:coreProperties>
</file>